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61" r:id="rId3"/>
    <p:sldId id="279" r:id="rId4"/>
    <p:sldId id="259" r:id="rId5"/>
    <p:sldId id="266" r:id="rId6"/>
    <p:sldId id="267" r:id="rId7"/>
    <p:sldId id="268" r:id="rId8"/>
    <p:sldId id="264" r:id="rId9"/>
    <p:sldId id="262" r:id="rId10"/>
    <p:sldId id="260" r:id="rId11"/>
    <p:sldId id="280" r:id="rId12"/>
    <p:sldId id="270" r:id="rId13"/>
    <p:sldId id="275" r:id="rId14"/>
    <p:sldId id="276" r:id="rId15"/>
    <p:sldId id="27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EDC7A-CFAA-4285-9E6B-8FF021CC9B01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CAE2-D53E-4AC0-9055-EF0B70D33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FCAE2-D53E-4AC0-9055-EF0B70D33C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-259860_frame-ms-drawing-sheet-border-design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915400" cy="6400800"/>
          </a:xfrm>
          <a:prstGeom prst="rect">
            <a:avLst/>
          </a:prstGeom>
        </p:spPr>
      </p:pic>
      <p:pic>
        <p:nvPicPr>
          <p:cNvPr id="10" name="Picture 9" descr="bba2db45c1bad78c846f768cde74fbb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"/>
            <a:ext cx="3886200" cy="5791200"/>
          </a:xfrm>
          <a:prstGeom prst="rect">
            <a:avLst/>
          </a:prstGeom>
        </p:spPr>
      </p:pic>
      <p:pic>
        <p:nvPicPr>
          <p:cNvPr id="11" name="Picture 10" descr="bba2db45c1bad78c846f768cde74fbb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57200"/>
            <a:ext cx="3886200" cy="57912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10800000">
            <a:off x="3048000" y="457200"/>
            <a:ext cx="3429000" cy="1143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33800" y="2590800"/>
            <a:ext cx="19050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F40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4572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আজকেরপাঠে</a:t>
            </a:r>
            <a:endParaRPr lang="en-US" sz="44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9144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32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28956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7200" y="3733800"/>
            <a:ext cx="6096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F40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60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4648200"/>
            <a:ext cx="16764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40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der-design-2268630.jpg"/>
          <p:cNvPicPr>
            <a:picLocks noChangeAspect="1"/>
          </p:cNvPicPr>
          <p:nvPr/>
        </p:nvPicPr>
        <p:blipFill>
          <a:blip r:embed="rId2"/>
          <a:srcRect b="92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762000"/>
            <a:ext cx="21336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3200" dirty="0" smtClean="0"/>
              <a:t>ন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09600" y="3962400"/>
            <a:ext cx="2133600" cy="838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মানবসৃষ্ট কারন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1828800"/>
            <a:ext cx="2133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কারন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657600" y="1981200"/>
            <a:ext cx="4343400" cy="10668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বন্যা নদীভাংগনের একটি অন্যতম প্রাকৃতিক কারন।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352800" y="3962400"/>
            <a:ext cx="4343400" cy="11430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81400" y="4114800"/>
            <a:ext cx="3886200" cy="381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 থেকে বালি উত্তোলন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1400" y="4648200"/>
            <a:ext cx="3886200" cy="381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নদী তীরবর্তী গাছপালা কেটে ফেলা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68850826a4b1bddff75a9d4211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3429000" y="1143000"/>
            <a:ext cx="1905000" cy="762000"/>
          </a:xfrm>
          <a:prstGeom prst="round2Diag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1752600" y="2057400"/>
            <a:ext cx="5791200" cy="37338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 পাড় ভেঙ্গে যাওয়ার ফলে আমাদের মূল্যবান কৃষি জমি, বাড়ি-ঘর বিলীন হয়ে যায়।ঘরবাড়ি,কৃষিজমি এমনকি পুরো গ্রাম,সড়ক,রেলপথ নদীতে বিলীন হয়ে যায়।ফলে আমাদের সামাজিক এবং অর্থনৈতিক জীবনে ব্যাপক প্রভাব ফেলে।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00b9931e9e5869aa84baf7d7a73d4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66" t="3013" r="6507" b="3330"/>
          <a:stretch/>
        </p:blipFill>
        <p:spPr>
          <a:xfrm>
            <a:off x="762000" y="990600"/>
            <a:ext cx="393603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057400" y="152401"/>
            <a:ext cx="5316044" cy="685799"/>
          </a:xfrm>
          <a:prstGeom prst="roundRect">
            <a:avLst>
              <a:gd name="adj" fmla="val 39635"/>
            </a:avLst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</a:t>
            </a:r>
            <a:r>
              <a:rPr lang="en-US" sz="6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4341" r="17527"/>
          <a:stretch>
            <a:fillRect/>
          </a:stretch>
        </p:blipFill>
        <p:spPr bwMode="auto">
          <a:xfrm>
            <a:off x="4876800" y="1066800"/>
            <a:ext cx="35052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590800" y="990600"/>
            <a:ext cx="3588774" cy="865239"/>
          </a:xfrm>
          <a:prstGeom prst="doubleWave">
            <a:avLst/>
          </a:prstGeom>
          <a:solidFill>
            <a:srgbClr val="F40CD3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514600" y="2133600"/>
            <a:ext cx="5181600" cy="7620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নদী ভাংগন কী?</a:t>
            </a:r>
            <a:endParaRPr lang="en-US" sz="36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219200" y="2209800"/>
            <a:ext cx="990600" cy="533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219200" y="3810000"/>
            <a:ext cx="1066800" cy="533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uble Wave 10"/>
          <p:cNvSpPr/>
          <p:nvPr/>
        </p:nvSpPr>
        <p:spPr>
          <a:xfrm>
            <a:off x="2667000" y="3276600"/>
            <a:ext cx="5029200" cy="167640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40CD3"/>
                </a:solidFill>
                <a:latin typeface="NikoshBAN" pitchFamily="2" charset="0"/>
                <a:cs typeface="NikoshBAN" pitchFamily="2" charset="0"/>
              </a:rPr>
              <a:t>নদীর পাড় ভেঙ্গে স্থল্ভাগ বিলীন হয়ে যাওয়াকে নদীভাংগন বলে।প্রাকৃতিক ও মানবসৃষ্ট কারনে নদীভাংগন হয়।</a:t>
            </a:r>
            <a:endParaRPr lang="en-US" sz="3200" dirty="0">
              <a:solidFill>
                <a:srgbClr val="F40CD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 b="3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Double Wave 4"/>
          <p:cNvSpPr/>
          <p:nvPr/>
        </p:nvSpPr>
        <p:spPr>
          <a:xfrm>
            <a:off x="2819400" y="914400"/>
            <a:ext cx="3539613" cy="776748"/>
          </a:xfrm>
          <a:prstGeom prst="doubleWave">
            <a:avLst/>
          </a:prstGeom>
          <a:solidFill>
            <a:srgbClr val="00B050"/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95400" y="2438400"/>
            <a:ext cx="6553200" cy="17526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নদী ভাংগনের কারন গুলো বলো।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8" name="Double Wave 7"/>
          <p:cNvSpPr/>
          <p:nvPr/>
        </p:nvSpPr>
        <p:spPr>
          <a:xfrm>
            <a:off x="2286000" y="457200"/>
            <a:ext cx="3893574" cy="835741"/>
          </a:xfrm>
          <a:prstGeom prst="doubleWave">
            <a:avLst/>
          </a:prstGeom>
          <a:solidFill>
            <a:srgbClr val="92D050"/>
          </a:solidFill>
          <a:ln w="57150">
            <a:solidFill>
              <a:srgbClr val="B50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B50B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B50B7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5200" y="1524000"/>
            <a:ext cx="2029327" cy="5588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1447800"/>
            <a:ext cx="2029327" cy="513306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1447800"/>
            <a:ext cx="2615380" cy="6782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914400" y="3048000"/>
            <a:ext cx="7010400" cy="2971800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344" t="63100" r="10437" b="8515"/>
          <a:stretch>
            <a:fillRect/>
          </a:stretch>
        </p:blipFill>
        <p:spPr bwMode="auto">
          <a:xfrm>
            <a:off x="1143000" y="35052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62600" y="3657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0-2400172_15-certificate-border-design-png-for-free-on.png"/>
          <p:cNvPicPr>
            <a:picLocks noChangeAspect="1"/>
          </p:cNvPicPr>
          <p:nvPr/>
        </p:nvPicPr>
        <p:blipFill>
          <a:blip r:embed="rId2"/>
          <a:srcRect l="2381" t="6667" r="2381" b="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2743200" y="533400"/>
            <a:ext cx="3097161" cy="658761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295400" y="2286000"/>
            <a:ext cx="6705600" cy="2819400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নদীভাংগন কী? নদীভাংগন কেন হয়? নদীভাংগনের চারটি ক্ষতিকর প্রভাব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793a912ceab206be53aca2a7593379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4297501_1144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848600" cy="6096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4013" y="568547"/>
            <a:ext cx="3101159" cy="848497"/>
          </a:xfrm>
          <a:prstGeom prst="roundRect">
            <a:avLst/>
          </a:prstGeom>
          <a:solidFill>
            <a:srgbClr val="EA3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00" y="5715000"/>
            <a:ext cx="2752274" cy="775334"/>
          </a:xfrm>
          <a:prstGeom prst="roundRect">
            <a:avLst>
              <a:gd name="adj" fmla="val 0"/>
            </a:avLst>
          </a:prstGeom>
          <a:solidFill>
            <a:srgbClr val="EA36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68850826a4b1bddff75a9d4211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e8d8985fab4c94cbe8f1aa52a2d8e30d.png"/>
          <p:cNvPicPr>
            <a:picLocks noChangeAspect="1"/>
          </p:cNvPicPr>
          <p:nvPr/>
        </p:nvPicPr>
        <p:blipFill>
          <a:blip r:embed="rId3"/>
          <a:srcRect t="8333"/>
          <a:stretch>
            <a:fillRect/>
          </a:stretch>
        </p:blipFill>
        <p:spPr>
          <a:xfrm>
            <a:off x="1143000" y="609600"/>
            <a:ext cx="6934200" cy="5562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152400"/>
            <a:ext cx="3591099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A8A986A-9C6F-44D5-9895-AE1D923FA3A6}"/>
              </a:ext>
            </a:extLst>
          </p:cNvPr>
          <p:cNvSpPr/>
          <p:nvPr/>
        </p:nvSpPr>
        <p:spPr>
          <a:xfrm>
            <a:off x="1371600" y="3124200"/>
            <a:ext cx="6629400" cy="3048000"/>
          </a:xfrm>
          <a:prstGeom prst="roundRect">
            <a:avLst>
              <a:gd name="adj" fmla="val 127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 সুলতানা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ইন্দ্রকাঠী সরকারি প্রাথমিক বিদ্যালয়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 সদর,বরিশাল</a:t>
            </a:r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52798839_131816152156426_33311795153154935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838200"/>
            <a:ext cx="5105400" cy="17525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ng-transparent-autumn-leaf-color-page-motherboard-border-s-leaf-text-rectangle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0b119f80b8cfdbf8b8d8dc77d0e32b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153400" cy="61722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3352800" y="533400"/>
            <a:ext cx="2895600" cy="533400"/>
          </a:xfrm>
          <a:prstGeom prst="flowChartPunchedTap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1143000"/>
            <a:ext cx="6858000" cy="21824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  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ও দুর্‍্যোগ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নদীভাংগন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793a912ceab206be53aca2a7593379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91d1259b4a525654d1de009ede25c179.jpg"/>
          <p:cNvPicPr>
            <a:picLocks noChangeAspect="1"/>
          </p:cNvPicPr>
          <p:nvPr/>
        </p:nvPicPr>
        <p:blipFill>
          <a:blip r:embed="rId3"/>
          <a:srcRect b="17650"/>
          <a:stretch>
            <a:fillRect/>
          </a:stretch>
        </p:blipFill>
        <p:spPr>
          <a:xfrm>
            <a:off x="762000" y="381000"/>
            <a:ext cx="7696200" cy="609600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sp>
        <p:nvSpPr>
          <p:cNvPr id="5" name="Flowchart: Punched Tape 4"/>
          <p:cNvSpPr/>
          <p:nvPr/>
        </p:nvSpPr>
        <p:spPr>
          <a:xfrm>
            <a:off x="3276600" y="457200"/>
            <a:ext cx="2438400" cy="6096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43000" y="1981200"/>
            <a:ext cx="7086600" cy="1371600"/>
          </a:xfrm>
          <a:prstGeom prst="doubleWav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১০/১/৫/নদীভাংগন সম্পর্কে বলতে পারবে।এর কারন ও ভয়াবহ প্রভাব সম্পর্কে বুঝতে পারবে।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19200"/>
            <a:ext cx="7010400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যা শিখবে..................।।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0698d8a48e3c5160b2598676794ca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2286000" y="762000"/>
            <a:ext cx="411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47800" y="2209800"/>
            <a:ext cx="6019800" cy="9144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গানের মাধ্যমে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1-412582_download-vintage-frame-border-design-clipart-borders-vint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Double Wave 6"/>
          <p:cNvSpPr/>
          <p:nvPr/>
        </p:nvSpPr>
        <p:spPr>
          <a:xfrm>
            <a:off x="1981200" y="1219200"/>
            <a:ext cx="5029200" cy="838200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1ba03a8e179b7d90dfbd753f5dd824f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33" t="5711" r="5833" b="670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 descr="35cbdce11adabcb02359726128a720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6172200" cy="36877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00" y="1295400"/>
            <a:ext cx="6095999" cy="777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733800"/>
            <a:ext cx="17526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ভাঙন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689">
            <a:off x="1952268" y="3054959"/>
            <a:ext cx="1404575" cy="1534729"/>
          </a:xfrm>
          <a:prstGeom prst="rect">
            <a:avLst/>
          </a:prstGeom>
        </p:spPr>
      </p:pic>
      <p:pic>
        <p:nvPicPr>
          <p:cNvPr id="11" name="Picture 10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8691">
            <a:off x="5746478" y="3125199"/>
            <a:ext cx="1059953" cy="16782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0399869-rectangle-borders-and-frames-vector-border-pattern-geometric-vintage-frame-design-template-for-gift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8100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382524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038600"/>
            <a:ext cx="74676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 rot="10800000" flipV="1">
            <a:off x="2057399" y="6269926"/>
            <a:ext cx="4950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533400"/>
            <a:ext cx="4267200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e9530d6d063facdd8fd05943869548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Oval 2"/>
          <p:cNvSpPr/>
          <p:nvPr/>
        </p:nvSpPr>
        <p:spPr>
          <a:xfrm>
            <a:off x="1447800" y="2438400"/>
            <a:ext cx="2362200" cy="1295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ভাংগন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962400" y="1676400"/>
            <a:ext cx="3810000" cy="38100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অসংখ্য নদী রয়েছে।তাই এদেশে অনেক জায়গাতেই নদীভাংগনের প্রবণতা দেখা যায়।বন্যার অতিরিক্ত পানির স্রোত ও ঢেউ নদীর পাড়ে আঘাত হানে।ফলে বন্যার সময় নদীভাংগন শুরু হলে তা মারাত্মক রুপ ধারন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236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48</cp:revision>
  <dcterms:created xsi:type="dcterms:W3CDTF">2006-08-16T00:00:00Z</dcterms:created>
  <dcterms:modified xsi:type="dcterms:W3CDTF">2021-07-17T14:45:03Z</dcterms:modified>
</cp:coreProperties>
</file>