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2"/>
  </p:notesMasterIdLst>
  <p:sldIdLst>
    <p:sldId id="281" r:id="rId2"/>
    <p:sldId id="299" r:id="rId3"/>
    <p:sldId id="282" r:id="rId4"/>
    <p:sldId id="268" r:id="rId5"/>
    <p:sldId id="287" r:id="rId6"/>
    <p:sldId id="285" r:id="rId7"/>
    <p:sldId id="260" r:id="rId8"/>
    <p:sldId id="286" r:id="rId9"/>
    <p:sldId id="288" r:id="rId10"/>
    <p:sldId id="290" r:id="rId11"/>
    <p:sldId id="272" r:id="rId12"/>
    <p:sldId id="295" r:id="rId13"/>
    <p:sldId id="291" r:id="rId14"/>
    <p:sldId id="292" r:id="rId15"/>
    <p:sldId id="294" r:id="rId16"/>
    <p:sldId id="293" r:id="rId17"/>
    <p:sldId id="264" r:id="rId18"/>
    <p:sldId id="262" r:id="rId19"/>
    <p:sldId id="298" r:id="rId20"/>
    <p:sldId id="266" r:id="rId21"/>
  </p:sldIdLst>
  <p:sldSz cx="11430000" cy="5943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1872">
          <p15:clr>
            <a:srgbClr val="A4A3A4"/>
          </p15:clr>
        </p15:guide>
        <p15:guide id="4" pos="36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0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612" y="-96"/>
      </p:cViewPr>
      <p:guideLst>
        <p:guide orient="horz" pos="2160"/>
        <p:guide orient="horz" pos="1872"/>
        <p:guide pos="2880"/>
        <p:guide pos="36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3B73C8-155D-43E6-BCF5-14066F44E104}" type="datetimeFigureOut">
              <a:rPr lang="en-US" smtClean="0"/>
              <a:t>7/16/2021</a:t>
            </a:fld>
            <a:endParaRPr lang="en-US"/>
          </a:p>
        </p:txBody>
      </p:sp>
      <p:sp>
        <p:nvSpPr>
          <p:cNvPr id="4" name="Slide Image Placeholder 3"/>
          <p:cNvSpPr>
            <a:spLocks noGrp="1" noRot="1" noChangeAspect="1"/>
          </p:cNvSpPr>
          <p:nvPr>
            <p:ph type="sldImg" idx="2"/>
          </p:nvPr>
        </p:nvSpPr>
        <p:spPr>
          <a:xfrm>
            <a:off x="133350" y="685800"/>
            <a:ext cx="65913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E13761-638A-4472-8490-3035DFB8E9A4}" type="slidenum">
              <a:rPr lang="en-US" smtClean="0"/>
              <a:t>‹#›</a:t>
            </a:fld>
            <a:endParaRPr lang="en-US"/>
          </a:p>
        </p:txBody>
      </p:sp>
    </p:spTree>
    <p:extLst>
      <p:ext uri="{BB962C8B-B14F-4D97-AF65-F5344CB8AC3E}">
        <p14:creationId xmlns:p14="http://schemas.microsoft.com/office/powerpoint/2010/main" val="805528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E13761-638A-4472-8490-3035DFB8E9A4}" type="slidenum">
              <a:rPr lang="en-US" smtClean="0"/>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846370"/>
            <a:ext cx="9715500" cy="1274021"/>
          </a:xfrm>
        </p:spPr>
        <p:txBody>
          <a:bodyPr/>
          <a:lstStyle/>
          <a:p>
            <a:r>
              <a:rPr lang="en-US"/>
              <a:t>Click to edit Master title style</a:t>
            </a:r>
          </a:p>
        </p:txBody>
      </p:sp>
      <p:sp>
        <p:nvSpPr>
          <p:cNvPr id="3" name="Subtitle 2"/>
          <p:cNvSpPr>
            <a:spLocks noGrp="1"/>
          </p:cNvSpPr>
          <p:nvPr>
            <p:ph type="subTitle" idx="1"/>
          </p:nvPr>
        </p:nvSpPr>
        <p:spPr>
          <a:xfrm>
            <a:off x="1714500" y="3368040"/>
            <a:ext cx="8001000" cy="151892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86750" y="238021"/>
            <a:ext cx="2571750" cy="5071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238021"/>
            <a:ext cx="7524750" cy="5071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2891" y="3819315"/>
            <a:ext cx="9715500" cy="118046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02891" y="2519151"/>
            <a:ext cx="9715500" cy="13001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386841"/>
            <a:ext cx="5048250" cy="39225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10250" y="1386841"/>
            <a:ext cx="5048250" cy="39225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1502" y="1330432"/>
            <a:ext cx="5050235" cy="55446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71502" y="1884892"/>
            <a:ext cx="5050235" cy="3424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06284" y="1330432"/>
            <a:ext cx="5052219" cy="55446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284" y="1884892"/>
            <a:ext cx="5052219" cy="3424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3" y="236644"/>
            <a:ext cx="3760391" cy="100711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468812" y="236645"/>
            <a:ext cx="6389688" cy="50726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503" y="1243755"/>
            <a:ext cx="3760391" cy="4065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0360" y="4160520"/>
            <a:ext cx="6858000" cy="49117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240360" y="531071"/>
            <a:ext cx="6858000" cy="3566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240360" y="4651693"/>
            <a:ext cx="6858000" cy="6975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238020"/>
            <a:ext cx="102870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1500" y="1386841"/>
            <a:ext cx="10287000" cy="39225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1500" y="5508839"/>
            <a:ext cx="2667000" cy="316441"/>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7/16/2021</a:t>
            </a:fld>
            <a:endParaRPr lang="en-US"/>
          </a:p>
        </p:txBody>
      </p:sp>
      <p:sp>
        <p:nvSpPr>
          <p:cNvPr id="5" name="Footer Placeholder 4"/>
          <p:cNvSpPr>
            <a:spLocks noGrp="1"/>
          </p:cNvSpPr>
          <p:nvPr>
            <p:ph type="ftr" sz="quarter" idx="3"/>
          </p:nvPr>
        </p:nvSpPr>
        <p:spPr>
          <a:xfrm>
            <a:off x="3905250" y="5508839"/>
            <a:ext cx="3619500" cy="31644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191500" y="5508839"/>
            <a:ext cx="2667000" cy="316441"/>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gif"/><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00"/>
            <a:ext cx="4267200" cy="1783083"/>
          </a:xfrm>
        </p:spPr>
        <p:txBody>
          <a:bodyPr>
            <a:noAutofit/>
          </a:bodyPr>
          <a:lstStyle/>
          <a:p>
            <a:r>
              <a:rPr lang="en-US" sz="6600" b="1" spc="-300" dirty="0" smtClean="0">
                <a:ln>
                  <a:solidFill>
                    <a:schemeClr val="accent6">
                      <a:lumMod val="75000"/>
                    </a:schemeClr>
                  </a:solidFill>
                </a:ln>
                <a:solidFill>
                  <a:srgbClr val="2A8635"/>
                </a:solidFill>
                <a:effectLst>
                  <a:outerShdw blurRad="38100" dist="38100" dir="2700000" algn="tl">
                    <a:srgbClr val="000000">
                      <a:alpha val="43137"/>
                    </a:srgbClr>
                  </a:outerShdw>
                </a:effectLst>
                <a:latin typeface="NikoshBAN" pitchFamily="2" charset="0"/>
                <a:cs typeface="NikoshBAN" pitchFamily="2" charset="0"/>
              </a:rPr>
              <a:t> </a:t>
            </a:r>
            <a:endParaRPr lang="en-US" sz="6600" b="1" spc="-300" dirty="0">
              <a:ln>
                <a:solidFill>
                  <a:schemeClr val="accent6">
                    <a:lumMod val="75000"/>
                  </a:schemeClr>
                </a:solidFill>
              </a:ln>
              <a:solidFill>
                <a:srgbClr val="2A8635"/>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Frame 3"/>
          <p:cNvSpPr/>
          <p:nvPr/>
        </p:nvSpPr>
        <p:spPr>
          <a:xfrm>
            <a:off x="0" y="0"/>
            <a:ext cx="11430000" cy="5943600"/>
          </a:xfrm>
          <a:prstGeom prst="frame">
            <a:avLst>
              <a:gd name="adj1" fmla="val 194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8400" y="413113"/>
            <a:ext cx="4907071" cy="5117374"/>
          </a:xfrm>
          <a:prstGeom prst="rect">
            <a:avLst/>
          </a:prstGeom>
        </p:spPr>
      </p:pic>
      <p:sp>
        <p:nvSpPr>
          <p:cNvPr id="5" name="TextBox 4"/>
          <p:cNvSpPr txBox="1"/>
          <p:nvPr/>
        </p:nvSpPr>
        <p:spPr>
          <a:xfrm>
            <a:off x="1143000" y="1752600"/>
            <a:ext cx="3276600" cy="1569660"/>
          </a:xfrm>
          <a:prstGeom prst="rect">
            <a:avLst/>
          </a:prstGeom>
          <a:noFill/>
        </p:spPr>
        <p:txBody>
          <a:bodyPr wrap="square" rtlCol="0">
            <a:spAutoFit/>
          </a:bodyPr>
          <a:lstStyle/>
          <a:p>
            <a:r>
              <a:rPr lang="en-US" sz="9600" b="1" dirty="0" err="1" smtClean="0">
                <a:solidFill>
                  <a:srgbClr val="FF33CC"/>
                </a:solidFill>
                <a:latin typeface="Nikosh" pitchFamily="2" charset="0"/>
                <a:cs typeface="Nikosh" pitchFamily="2" charset="0"/>
              </a:rPr>
              <a:t>স্বা</a:t>
            </a:r>
            <a:r>
              <a:rPr lang="en-US" sz="9600" b="1" dirty="0" err="1" smtClean="0">
                <a:latin typeface="Nikosh" pitchFamily="2" charset="0"/>
                <a:cs typeface="Nikosh" pitchFamily="2" charset="0"/>
              </a:rPr>
              <a:t>গ</a:t>
            </a:r>
            <a:r>
              <a:rPr lang="en-US" sz="9600" b="1" dirty="0" err="1" smtClean="0">
                <a:solidFill>
                  <a:srgbClr val="00B050"/>
                </a:solidFill>
                <a:latin typeface="Nikosh" pitchFamily="2" charset="0"/>
                <a:cs typeface="Nikosh" pitchFamily="2" charset="0"/>
              </a:rPr>
              <a:t>ত</a:t>
            </a:r>
            <a:r>
              <a:rPr lang="en-US" sz="9600" b="1" dirty="0" err="1" smtClean="0">
                <a:solidFill>
                  <a:srgbClr val="0000FF"/>
                </a:solidFill>
                <a:latin typeface="Nikosh" pitchFamily="2" charset="0"/>
                <a:cs typeface="Nikosh" pitchFamily="2" charset="0"/>
              </a:rPr>
              <a:t>ম</a:t>
            </a:r>
            <a:endParaRPr lang="en-US" sz="9600" b="1" dirty="0">
              <a:solidFill>
                <a:srgbClr val="0000FF"/>
              </a:solidFill>
              <a:latin typeface="Nikosh" pitchFamily="2" charset="0"/>
              <a:cs typeface="Nikosh"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Guest lecture on &quot;Current Trends in Analog-Mixed Signal Circuit ..."/>
          <p:cNvPicPr>
            <a:picLocks noChangeAspect="1" noChangeArrowheads="1"/>
          </p:cNvPicPr>
          <p:nvPr/>
        </p:nvPicPr>
        <p:blipFill>
          <a:blip r:embed="rId2"/>
          <a:srcRect/>
          <a:stretch>
            <a:fillRect/>
          </a:stretch>
        </p:blipFill>
        <p:spPr bwMode="auto">
          <a:xfrm>
            <a:off x="2133600" y="1600200"/>
            <a:ext cx="6294783" cy="39624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5" name="Rectangle 4"/>
          <p:cNvSpPr/>
          <p:nvPr/>
        </p:nvSpPr>
        <p:spPr>
          <a:xfrm>
            <a:off x="352425" y="330200"/>
            <a:ext cx="10725150" cy="1056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Nikosh" pitchFamily="2" charset="0"/>
                <a:cs typeface="Nikosh" pitchFamily="2" charset="0"/>
              </a:rPr>
              <a:t>ডিজিটাল</a:t>
            </a:r>
            <a:r>
              <a:rPr lang="en-US" sz="3600" b="1" dirty="0">
                <a:solidFill>
                  <a:schemeClr val="tx1"/>
                </a:solidFill>
                <a:latin typeface="Nikosh" pitchFamily="2" charset="0"/>
                <a:cs typeface="Nikosh" pitchFamily="2" charset="0"/>
              </a:rPr>
              <a:t> </a:t>
            </a:r>
            <a:r>
              <a:rPr lang="en-US" sz="3600" b="1" dirty="0" err="1">
                <a:solidFill>
                  <a:schemeClr val="tx1"/>
                </a:solidFill>
                <a:latin typeface="Nikosh" pitchFamily="2" charset="0"/>
                <a:cs typeface="Nikosh" pitchFamily="2" charset="0"/>
              </a:rPr>
              <a:t>কনটেন্ট</a:t>
            </a:r>
            <a:r>
              <a:rPr lang="en-US" sz="3600" b="1" dirty="0">
                <a:solidFill>
                  <a:schemeClr val="tx1"/>
                </a:solidFill>
                <a:latin typeface="Nikosh" pitchFamily="2" charset="0"/>
                <a:cs typeface="Nikosh" pitchFamily="2" charset="0"/>
              </a:rPr>
              <a:t> </a:t>
            </a:r>
            <a:r>
              <a:rPr lang="en-US" sz="3600" b="1" dirty="0" err="1">
                <a:solidFill>
                  <a:schemeClr val="tx1"/>
                </a:solidFill>
                <a:latin typeface="Nikosh" pitchFamily="2" charset="0"/>
                <a:cs typeface="Nikosh" pitchFamily="2" charset="0"/>
              </a:rPr>
              <a:t>ডিজিটাল</a:t>
            </a:r>
            <a:r>
              <a:rPr lang="en-US" sz="3600" b="1" dirty="0">
                <a:solidFill>
                  <a:schemeClr val="tx1"/>
                </a:solidFill>
                <a:latin typeface="Nikosh" pitchFamily="2" charset="0"/>
                <a:cs typeface="Nikosh" pitchFamily="2" charset="0"/>
              </a:rPr>
              <a:t> </a:t>
            </a:r>
            <a:r>
              <a:rPr lang="en-US" sz="3600" b="1" dirty="0" err="1">
                <a:solidFill>
                  <a:schemeClr val="tx1"/>
                </a:solidFill>
                <a:latin typeface="Nikosh" pitchFamily="2" charset="0"/>
                <a:cs typeface="Nikosh" pitchFamily="2" charset="0"/>
              </a:rPr>
              <a:t>বা</a:t>
            </a:r>
            <a:r>
              <a:rPr lang="en-US" sz="3600" b="1" dirty="0">
                <a:solidFill>
                  <a:schemeClr val="tx1"/>
                </a:solidFill>
                <a:latin typeface="Nikosh" pitchFamily="2" charset="0"/>
                <a:cs typeface="Nikosh" pitchFamily="2" charset="0"/>
              </a:rPr>
              <a:t> </a:t>
            </a:r>
            <a:r>
              <a:rPr lang="en-US" sz="3600" b="1" dirty="0" err="1">
                <a:solidFill>
                  <a:schemeClr val="tx1"/>
                </a:solidFill>
                <a:latin typeface="Nikosh" pitchFamily="2" charset="0"/>
                <a:cs typeface="Nikosh" pitchFamily="2" charset="0"/>
              </a:rPr>
              <a:t>এনালগ</a:t>
            </a:r>
            <a:r>
              <a:rPr lang="en-US" sz="3600" b="1" dirty="0">
                <a:solidFill>
                  <a:schemeClr val="tx1"/>
                </a:solidFill>
                <a:latin typeface="Nikosh" pitchFamily="2" charset="0"/>
                <a:cs typeface="Nikosh" pitchFamily="2" charset="0"/>
              </a:rPr>
              <a:t>  </a:t>
            </a:r>
            <a:r>
              <a:rPr lang="en-US" sz="3600" b="1" dirty="0" err="1">
                <a:solidFill>
                  <a:schemeClr val="tx1"/>
                </a:solidFill>
                <a:latin typeface="Nikosh" pitchFamily="2" charset="0"/>
                <a:cs typeface="Nikosh" pitchFamily="2" charset="0"/>
              </a:rPr>
              <a:t>যে</a:t>
            </a:r>
            <a:r>
              <a:rPr lang="en-US" sz="3600" b="1" dirty="0">
                <a:solidFill>
                  <a:schemeClr val="tx1"/>
                </a:solidFill>
                <a:latin typeface="Nikosh" pitchFamily="2" charset="0"/>
                <a:cs typeface="Nikosh" pitchFamily="2" charset="0"/>
              </a:rPr>
              <a:t> </a:t>
            </a:r>
            <a:r>
              <a:rPr lang="en-US" sz="3600" b="1" dirty="0" err="1">
                <a:solidFill>
                  <a:schemeClr val="tx1"/>
                </a:solidFill>
                <a:latin typeface="Nikosh" pitchFamily="2" charset="0"/>
                <a:cs typeface="Nikosh" pitchFamily="2" charset="0"/>
              </a:rPr>
              <a:t>কোন</a:t>
            </a:r>
            <a:r>
              <a:rPr lang="en-US" sz="3600" b="1" dirty="0">
                <a:solidFill>
                  <a:schemeClr val="tx1"/>
                </a:solidFill>
                <a:latin typeface="Nikosh" pitchFamily="2" charset="0"/>
                <a:cs typeface="Nikosh" pitchFamily="2" charset="0"/>
              </a:rPr>
              <a:t> </a:t>
            </a:r>
            <a:r>
              <a:rPr lang="en-US" sz="3600" b="1" dirty="0" err="1">
                <a:solidFill>
                  <a:schemeClr val="tx1"/>
                </a:solidFill>
                <a:latin typeface="Nikosh" pitchFamily="2" charset="0"/>
                <a:cs typeface="Nikosh" pitchFamily="2" charset="0"/>
              </a:rPr>
              <a:t>ভাবে</a:t>
            </a:r>
            <a:r>
              <a:rPr lang="en-US" sz="3600" b="1" dirty="0">
                <a:solidFill>
                  <a:schemeClr val="tx1"/>
                </a:solidFill>
                <a:latin typeface="Nikosh" pitchFamily="2" charset="0"/>
                <a:cs typeface="Nikosh" pitchFamily="2" charset="0"/>
              </a:rPr>
              <a:t> </a:t>
            </a:r>
            <a:r>
              <a:rPr lang="en-US" sz="3600" b="1" dirty="0" err="1">
                <a:solidFill>
                  <a:schemeClr val="tx1"/>
                </a:solidFill>
                <a:latin typeface="Nikosh" pitchFamily="2" charset="0"/>
                <a:cs typeface="Nikosh" pitchFamily="2" charset="0"/>
              </a:rPr>
              <a:t>সংরক্ষিত</a:t>
            </a:r>
            <a:r>
              <a:rPr lang="en-US" sz="3600" b="1" dirty="0">
                <a:solidFill>
                  <a:schemeClr val="tx1"/>
                </a:solidFill>
                <a:latin typeface="Nikosh" pitchFamily="2" charset="0"/>
                <a:cs typeface="Nikosh" pitchFamily="2" charset="0"/>
              </a:rPr>
              <a:t> </a:t>
            </a:r>
            <a:r>
              <a:rPr lang="en-US" sz="3600" b="1" dirty="0" err="1">
                <a:solidFill>
                  <a:schemeClr val="tx1"/>
                </a:solidFill>
                <a:latin typeface="Nikosh" pitchFamily="2" charset="0"/>
                <a:cs typeface="Nikosh" pitchFamily="2" charset="0"/>
              </a:rPr>
              <a:t>হতে</a:t>
            </a:r>
            <a:r>
              <a:rPr lang="en-US" sz="3600" b="1" dirty="0">
                <a:solidFill>
                  <a:schemeClr val="tx1"/>
                </a:solidFill>
                <a:latin typeface="Nikosh" pitchFamily="2" charset="0"/>
                <a:cs typeface="Nikosh" pitchFamily="2" charset="0"/>
              </a:rPr>
              <a:t> </a:t>
            </a:r>
            <a:r>
              <a:rPr lang="en-US" sz="3600" b="1" dirty="0" err="1">
                <a:solidFill>
                  <a:schemeClr val="tx1"/>
                </a:solidFill>
                <a:latin typeface="Nikosh" pitchFamily="2" charset="0"/>
                <a:cs typeface="Nikosh" pitchFamily="2" charset="0"/>
              </a:rPr>
              <a:t>পারে</a:t>
            </a:r>
            <a:endParaRPr lang="en-US" sz="3600" b="1" dirty="0">
              <a:solidFill>
                <a:schemeClr val="tx1"/>
              </a:solidFill>
              <a:latin typeface="Nikosh" pitchFamily="2" charset="0"/>
              <a:cs typeface="Nikosh" pitchFamily="2" charset="0"/>
            </a:endParaRPr>
          </a:p>
        </p:txBody>
      </p:sp>
      <p:sp>
        <p:nvSpPr>
          <p:cNvPr id="4" name="Frame 3"/>
          <p:cNvSpPr/>
          <p:nvPr/>
        </p:nvSpPr>
        <p:spPr>
          <a:xfrm>
            <a:off x="0" y="0"/>
            <a:ext cx="11430000" cy="5943600"/>
          </a:xfrm>
          <a:prstGeom prst="frame">
            <a:avLst>
              <a:gd name="adj1" fmla="val 194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8914"/>
                                        </p:tgtEl>
                                        <p:attrNameLst>
                                          <p:attrName>style.visibility</p:attrName>
                                        </p:attrNameLst>
                                      </p:cBhvr>
                                      <p:to>
                                        <p:strVal val="visible"/>
                                      </p:to>
                                    </p:set>
                                    <p:animEffect transition="in" filter="diamond(in)">
                                      <p:cBhvr>
                                        <p:cTn id="12" dur="2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7932" y="440491"/>
            <a:ext cx="9554135" cy="5309146"/>
          </a:xfrm>
          <a:prstGeom prst="rect">
            <a:avLst/>
          </a:prstGeom>
          <a:noFill/>
        </p:spPr>
        <p:txBody>
          <a:bodyPr wrap="square" rtlCol="0">
            <a:spAutoFit/>
          </a:bodyPr>
          <a:lstStyle/>
          <a:p>
            <a:pPr lvl="0" algn="ctr"/>
            <a:r>
              <a:rPr lang="bn-IN" sz="6000" b="1" dirty="0">
                <a:solidFill>
                  <a:srgbClr val="0033CC"/>
                </a:solidFill>
                <a:latin typeface="Nikosh" pitchFamily="2" charset="0"/>
                <a:cs typeface="Nikosh" pitchFamily="2" charset="0"/>
              </a:rPr>
              <a:t>ডিজিটাল </a:t>
            </a:r>
            <a:r>
              <a:rPr lang="bn-IN" sz="6000" b="1" dirty="0" smtClean="0">
                <a:solidFill>
                  <a:srgbClr val="0033CC"/>
                </a:solidFill>
                <a:latin typeface="Nikosh" pitchFamily="2" charset="0"/>
                <a:cs typeface="Nikosh" pitchFamily="2" charset="0"/>
              </a:rPr>
              <a:t>কন্টেন্ট</a:t>
            </a:r>
            <a:r>
              <a:rPr lang="en-US" sz="6000" b="1" dirty="0" smtClean="0">
                <a:solidFill>
                  <a:srgbClr val="0033CC"/>
                </a:solidFill>
                <a:latin typeface="Nikosh" pitchFamily="2" charset="0"/>
                <a:cs typeface="Nikosh" pitchFamily="2" charset="0"/>
              </a:rPr>
              <a:t> ৪ </a:t>
            </a:r>
            <a:r>
              <a:rPr lang="en-US" sz="6000" b="1" dirty="0" err="1" smtClean="0">
                <a:solidFill>
                  <a:srgbClr val="0033CC"/>
                </a:solidFill>
                <a:latin typeface="Nikosh" pitchFamily="2" charset="0"/>
                <a:cs typeface="Nikosh" pitchFamily="2" charset="0"/>
              </a:rPr>
              <a:t>প্রকার</a:t>
            </a:r>
            <a:endParaRPr lang="bn-IN" sz="6000" b="1" dirty="0">
              <a:solidFill>
                <a:srgbClr val="0033CC"/>
              </a:solidFill>
              <a:latin typeface="Nikosh" pitchFamily="2" charset="0"/>
              <a:cs typeface="Nikosh" pitchFamily="2" charset="0"/>
            </a:endParaRPr>
          </a:p>
          <a:p>
            <a:pPr marL="857250" lvl="0" indent="-857250">
              <a:spcAft>
                <a:spcPts val="600"/>
              </a:spcAft>
              <a:buFont typeface="Wingdings" pitchFamily="2" charset="2"/>
              <a:buChar char="Ø"/>
            </a:pPr>
            <a:r>
              <a:rPr lang="bn-IN" sz="6600" dirty="0">
                <a:solidFill>
                  <a:srgbClr val="FF00FF"/>
                </a:solidFill>
                <a:latin typeface="Nikosh" pitchFamily="2" charset="0"/>
                <a:cs typeface="Nikosh" pitchFamily="2" charset="0"/>
              </a:rPr>
              <a:t>টেক্সট বা লিখিত কন্টেন্ট</a:t>
            </a:r>
          </a:p>
          <a:p>
            <a:pPr marL="857250" lvl="0" indent="-857250">
              <a:spcAft>
                <a:spcPts val="600"/>
              </a:spcAft>
              <a:buFont typeface="Wingdings" pitchFamily="2" charset="2"/>
              <a:buChar char="Ø"/>
            </a:pPr>
            <a:r>
              <a:rPr lang="bn-IN" sz="6600" dirty="0">
                <a:solidFill>
                  <a:prstClr val="black"/>
                </a:solidFill>
                <a:latin typeface="Nikosh" pitchFamily="2" charset="0"/>
                <a:cs typeface="Nikosh" pitchFamily="2" charset="0"/>
              </a:rPr>
              <a:t>ছবি</a:t>
            </a:r>
          </a:p>
          <a:p>
            <a:pPr marL="857250" lvl="0" indent="-857250">
              <a:spcAft>
                <a:spcPts val="600"/>
              </a:spcAft>
              <a:buFont typeface="Wingdings" pitchFamily="2" charset="2"/>
              <a:buChar char="Ø"/>
            </a:pPr>
            <a:r>
              <a:rPr lang="bn-IN" sz="6600" dirty="0">
                <a:solidFill>
                  <a:srgbClr val="00B050"/>
                </a:solidFill>
                <a:latin typeface="Nikosh" pitchFamily="2" charset="0"/>
                <a:cs typeface="Nikosh" pitchFamily="2" charset="0"/>
              </a:rPr>
              <a:t>শব্দ বা অডিও</a:t>
            </a:r>
          </a:p>
          <a:p>
            <a:pPr marL="857250" lvl="0" indent="-857250">
              <a:spcAft>
                <a:spcPts val="600"/>
              </a:spcAft>
              <a:buFont typeface="Wingdings" pitchFamily="2" charset="2"/>
              <a:buChar char="Ø"/>
            </a:pPr>
            <a:r>
              <a:rPr lang="bn-IN" sz="6600" dirty="0">
                <a:solidFill>
                  <a:srgbClr val="002060"/>
                </a:solidFill>
                <a:latin typeface="Nikosh" pitchFamily="2" charset="0"/>
                <a:cs typeface="Nikosh" pitchFamily="2" charset="0"/>
              </a:rPr>
              <a:t>ভিডিও ও এনিমেশন </a:t>
            </a:r>
            <a:r>
              <a:rPr lang="en-US" sz="6600" dirty="0">
                <a:solidFill>
                  <a:srgbClr val="002060"/>
                </a:solidFill>
                <a:latin typeface="Nikosh" pitchFamily="2" charset="0"/>
                <a:cs typeface="Nikosh" pitchFamily="2" charset="0"/>
              </a:rPr>
              <a:t> </a:t>
            </a:r>
            <a:r>
              <a:rPr lang="bn-IN" sz="6600" dirty="0">
                <a:solidFill>
                  <a:srgbClr val="002060"/>
                </a:solidFill>
                <a:latin typeface="Nikosh" pitchFamily="2" charset="0"/>
                <a:cs typeface="Nikosh" pitchFamily="2" charset="0"/>
              </a:rPr>
              <a:t> </a:t>
            </a:r>
          </a:p>
        </p:txBody>
      </p:sp>
      <p:sp>
        <p:nvSpPr>
          <p:cNvPr id="9" name="Rectangle 8"/>
          <p:cNvSpPr/>
          <p:nvPr/>
        </p:nvSpPr>
        <p:spPr>
          <a:xfrm>
            <a:off x="-168088" y="3095064"/>
            <a:ext cx="5480697" cy="1200329"/>
          </a:xfrm>
          <a:prstGeom prst="rect">
            <a:avLst/>
          </a:prstGeom>
        </p:spPr>
        <p:txBody>
          <a:bodyPr wrap="square">
            <a:spAutoFit/>
          </a:bodyPr>
          <a:lstStyle/>
          <a:p>
            <a:r>
              <a:rPr lang="en-US" sz="3600" b="1" dirty="0">
                <a:latin typeface="NikoshBAN" pitchFamily="2" charset="0"/>
                <a:cs typeface="NikoshBAN" pitchFamily="2" charset="0"/>
              </a:rPr>
              <a:t> </a:t>
            </a:r>
          </a:p>
          <a:p>
            <a:endParaRPr lang="en-US" sz="3600" b="1" dirty="0">
              <a:latin typeface="NikoshBAN" pitchFamily="2" charset="0"/>
              <a:cs typeface="NikoshBAN" pitchFamily="2" charset="0"/>
            </a:endParaRPr>
          </a:p>
        </p:txBody>
      </p:sp>
      <p:sp>
        <p:nvSpPr>
          <p:cNvPr id="10" name="Frame 9"/>
          <p:cNvSpPr/>
          <p:nvPr/>
        </p:nvSpPr>
        <p:spPr>
          <a:xfrm>
            <a:off x="0" y="0"/>
            <a:ext cx="11430000" cy="5943600"/>
          </a:xfrm>
          <a:prstGeom prst="frame">
            <a:avLst>
              <a:gd name="adj1" fmla="val 194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87981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59791" y="835040"/>
            <a:ext cx="4381500" cy="8493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8000" b="1" dirty="0" err="1">
                <a:solidFill>
                  <a:schemeClr val="tx1"/>
                </a:solidFill>
                <a:latin typeface="Nikosh" pitchFamily="2" charset="0"/>
                <a:cs typeface="Nikosh" pitchFamily="2" charset="0"/>
              </a:rPr>
              <a:t>একক</a:t>
            </a:r>
            <a:r>
              <a:rPr lang="en-US" sz="8000" b="1" dirty="0">
                <a:solidFill>
                  <a:schemeClr val="tx1"/>
                </a:solidFill>
                <a:latin typeface="Nikosh" pitchFamily="2" charset="0"/>
                <a:cs typeface="Nikosh" pitchFamily="2" charset="0"/>
              </a:rPr>
              <a:t> </a:t>
            </a:r>
            <a:r>
              <a:rPr lang="en-US" sz="8000" b="1" dirty="0" err="1">
                <a:solidFill>
                  <a:schemeClr val="tx1"/>
                </a:solidFill>
                <a:latin typeface="Nikosh" pitchFamily="2" charset="0"/>
                <a:cs typeface="Nikosh" pitchFamily="2" charset="0"/>
              </a:rPr>
              <a:t>কাজ</a:t>
            </a:r>
            <a:endParaRPr lang="en-US" sz="8000" b="1" dirty="0">
              <a:solidFill>
                <a:schemeClr val="tx1"/>
              </a:solidFill>
              <a:latin typeface="Nikosh" pitchFamily="2" charset="0"/>
              <a:cs typeface="Nikosh" pitchFamily="2" charset="0"/>
            </a:endParaRPr>
          </a:p>
        </p:txBody>
      </p:sp>
      <p:sp>
        <p:nvSpPr>
          <p:cNvPr id="3" name="Subtitle 2"/>
          <p:cNvSpPr>
            <a:spLocks noGrp="1"/>
          </p:cNvSpPr>
          <p:nvPr>
            <p:ph type="subTitle" idx="1"/>
          </p:nvPr>
        </p:nvSpPr>
        <p:spPr>
          <a:xfrm>
            <a:off x="762000" y="3581400"/>
            <a:ext cx="10287000" cy="1188720"/>
          </a:xfrm>
        </p:spPr>
        <p:txBody>
          <a:bodyPr>
            <a:noAutofit/>
          </a:bodyPr>
          <a:lstStyle/>
          <a:p>
            <a:r>
              <a:rPr lang="en-US" sz="6000" dirty="0" err="1">
                <a:solidFill>
                  <a:srgbClr val="FF33CC"/>
                </a:solidFill>
                <a:latin typeface="Nikosh" pitchFamily="2" charset="0"/>
                <a:cs typeface="Nikosh" pitchFamily="2" charset="0"/>
              </a:rPr>
              <a:t>ডিজিটাল</a:t>
            </a:r>
            <a:r>
              <a:rPr lang="en-US" sz="6000" dirty="0">
                <a:solidFill>
                  <a:srgbClr val="FF33CC"/>
                </a:solidFill>
                <a:latin typeface="Nikosh" pitchFamily="2" charset="0"/>
                <a:cs typeface="Nikosh" pitchFamily="2" charset="0"/>
              </a:rPr>
              <a:t> </a:t>
            </a:r>
            <a:r>
              <a:rPr lang="en-US" sz="6000" dirty="0" err="1">
                <a:solidFill>
                  <a:srgbClr val="FF33CC"/>
                </a:solidFill>
                <a:latin typeface="Nikosh" pitchFamily="2" charset="0"/>
                <a:cs typeface="Nikosh" pitchFamily="2" charset="0"/>
              </a:rPr>
              <a:t>কনটেন্ট</a:t>
            </a:r>
            <a:r>
              <a:rPr lang="en-US" sz="6000" dirty="0">
                <a:solidFill>
                  <a:srgbClr val="FF33CC"/>
                </a:solidFill>
                <a:latin typeface="Nikosh" pitchFamily="2" charset="0"/>
                <a:cs typeface="Nikosh" pitchFamily="2" charset="0"/>
              </a:rPr>
              <a:t> </a:t>
            </a:r>
            <a:r>
              <a:rPr lang="en-US" sz="6000" dirty="0" err="1">
                <a:solidFill>
                  <a:srgbClr val="FF33CC"/>
                </a:solidFill>
                <a:latin typeface="Nikosh" pitchFamily="2" charset="0"/>
                <a:cs typeface="Nikosh" pitchFamily="2" charset="0"/>
              </a:rPr>
              <a:t>কী</a:t>
            </a:r>
            <a:r>
              <a:rPr lang="en-US" sz="6000" dirty="0">
                <a:solidFill>
                  <a:srgbClr val="FF33CC"/>
                </a:solidFill>
                <a:latin typeface="Nikosh" pitchFamily="2" charset="0"/>
                <a:cs typeface="Nikosh" pitchFamily="2" charset="0"/>
              </a:rPr>
              <a:t>? </a:t>
            </a:r>
            <a:r>
              <a:rPr lang="en-US" sz="6000" dirty="0" err="1">
                <a:solidFill>
                  <a:srgbClr val="FF33CC"/>
                </a:solidFill>
                <a:latin typeface="Nikosh" pitchFamily="2" charset="0"/>
                <a:cs typeface="Nikosh" pitchFamily="2" charset="0"/>
              </a:rPr>
              <a:t>কত</a:t>
            </a:r>
            <a:r>
              <a:rPr lang="en-US" sz="6000" dirty="0">
                <a:solidFill>
                  <a:srgbClr val="FF33CC"/>
                </a:solidFill>
                <a:latin typeface="Nikosh" pitchFamily="2" charset="0"/>
                <a:cs typeface="Nikosh" pitchFamily="2" charset="0"/>
              </a:rPr>
              <a:t> </a:t>
            </a:r>
            <a:r>
              <a:rPr lang="en-US" sz="6000" dirty="0" err="1">
                <a:solidFill>
                  <a:srgbClr val="FF33CC"/>
                </a:solidFill>
                <a:latin typeface="Nikosh" pitchFamily="2" charset="0"/>
                <a:cs typeface="Nikosh" pitchFamily="2" charset="0"/>
              </a:rPr>
              <a:t>প্রকার</a:t>
            </a:r>
            <a:r>
              <a:rPr lang="en-US" sz="6000" dirty="0">
                <a:solidFill>
                  <a:srgbClr val="FF33CC"/>
                </a:solidFill>
                <a:latin typeface="Nikosh" pitchFamily="2" charset="0"/>
                <a:cs typeface="Nikosh" pitchFamily="2" charset="0"/>
              </a:rPr>
              <a:t> </a:t>
            </a:r>
            <a:r>
              <a:rPr lang="en-US" sz="6000" dirty="0" err="1">
                <a:solidFill>
                  <a:srgbClr val="FF33CC"/>
                </a:solidFill>
                <a:latin typeface="Nikosh" pitchFamily="2" charset="0"/>
                <a:cs typeface="Nikosh" pitchFamily="2" charset="0"/>
              </a:rPr>
              <a:t>কি</a:t>
            </a:r>
            <a:r>
              <a:rPr lang="en-US" sz="6000" dirty="0">
                <a:solidFill>
                  <a:srgbClr val="FF33CC"/>
                </a:solidFill>
                <a:latin typeface="Nikosh" pitchFamily="2" charset="0"/>
                <a:cs typeface="Nikosh" pitchFamily="2" charset="0"/>
              </a:rPr>
              <a:t> </a:t>
            </a:r>
            <a:r>
              <a:rPr lang="en-US" sz="6000" dirty="0" err="1">
                <a:solidFill>
                  <a:srgbClr val="FF33CC"/>
                </a:solidFill>
                <a:latin typeface="Nikosh" pitchFamily="2" charset="0"/>
                <a:cs typeface="Nikosh" pitchFamily="2" charset="0"/>
              </a:rPr>
              <a:t>কি</a:t>
            </a:r>
            <a:r>
              <a:rPr lang="en-US" sz="6000" dirty="0">
                <a:solidFill>
                  <a:srgbClr val="FF33CC"/>
                </a:solidFill>
                <a:latin typeface="Nikosh" pitchFamily="2" charset="0"/>
                <a:cs typeface="Nikosh" pitchFamily="2" charset="0"/>
              </a:rPr>
              <a:t>?</a:t>
            </a:r>
          </a:p>
        </p:txBody>
      </p:sp>
      <p:sp>
        <p:nvSpPr>
          <p:cNvPr id="4" name="Frame 3"/>
          <p:cNvSpPr/>
          <p:nvPr/>
        </p:nvSpPr>
        <p:spPr>
          <a:xfrm>
            <a:off x="0" y="0"/>
            <a:ext cx="11430000" cy="5943600"/>
          </a:xfrm>
          <a:prstGeom prst="frame">
            <a:avLst>
              <a:gd name="adj1" fmla="val 194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plus(in)">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BDJogajog.com (@alodhalibdjoga1) | Twitter"/>
          <p:cNvPicPr>
            <a:picLocks noChangeAspect="1" noChangeArrowheads="1"/>
          </p:cNvPicPr>
          <p:nvPr/>
        </p:nvPicPr>
        <p:blipFill>
          <a:blip r:embed="rId2"/>
          <a:srcRect/>
          <a:stretch>
            <a:fillRect/>
          </a:stretch>
        </p:blipFill>
        <p:spPr bwMode="auto">
          <a:xfrm>
            <a:off x="7239000" y="299372"/>
            <a:ext cx="3781985" cy="1989566"/>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mc:AlternateContent xmlns:mc="http://schemas.openxmlformats.org/markup-compatibility/2006" xmlns:a14="http://schemas.microsoft.com/office/drawing/2010/main">
        <mc:Choice Requires="a14">
          <p:sp>
            <p:nvSpPr>
              <p:cNvPr id="5" name="Rectangle 4"/>
              <p:cNvSpPr/>
              <p:nvPr/>
            </p:nvSpPr>
            <p:spPr>
              <a:xfrm>
                <a:off x="609600" y="299372"/>
                <a:ext cx="6172200" cy="1015663"/>
              </a:xfrm>
              <a:prstGeom prst="rect">
                <a:avLst/>
              </a:prstGeom>
            </p:spPr>
            <p:txBody>
              <a:bodyPr wrap="square">
                <a:spAutoFit/>
              </a:bodyPr>
              <a:lstStyle/>
              <a:p>
                <a:pPr lvl="0">
                  <a:spcAft>
                    <a:spcPts val="600"/>
                  </a:spcAft>
                </a:pPr>
                <a:r>
                  <a:rPr lang="bn-IN" sz="6000" dirty="0">
                    <a:solidFill>
                      <a:srgbClr val="FF00FF"/>
                    </a:solidFill>
                    <a:latin typeface="Nikosh" pitchFamily="2" charset="0"/>
                    <a:cs typeface="Nikosh" pitchFamily="2" charset="0"/>
                  </a:rPr>
                  <a:t>টেক্সট বা লিখিত কন্টেন্ট</a:t>
                </a:r>
                <a14:m>
                  <m:oMath xmlns:m="http://schemas.openxmlformats.org/officeDocument/2006/math">
                    <m:r>
                      <a:rPr lang="bn-IN" sz="4000" i="1">
                        <a:solidFill>
                          <a:prstClr val="black"/>
                        </a:solidFill>
                        <a:latin typeface="Cambria Math"/>
                        <a:ea typeface="Cambria Math"/>
                        <a:cs typeface="Nikosh" pitchFamily="2" charset="0"/>
                      </a:rPr>
                      <m:t> </m:t>
                    </m:r>
                  </m:oMath>
                </a14:m>
                <a:endParaRPr lang="en-US" sz="4000" dirty="0">
                  <a:solidFill>
                    <a:srgbClr val="0033CC"/>
                  </a:solidFill>
                  <a:latin typeface="Nikosh" pitchFamily="2" charset="0"/>
                  <a:cs typeface="Nikosh" pitchFamily="2"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09600" y="299372"/>
                <a:ext cx="6172200" cy="1015663"/>
              </a:xfrm>
              <a:prstGeom prst="rect">
                <a:avLst/>
              </a:prstGeom>
              <a:blipFill rotWithShape="1">
                <a:blip r:embed="rId3"/>
                <a:stretch>
                  <a:fillRect l="-5923" t="-18563" b="-38922"/>
                </a:stretch>
              </a:blipFill>
            </p:spPr>
            <p:txBody>
              <a:bodyPr/>
              <a:lstStyle/>
              <a:p>
                <a:r>
                  <a:rPr lang="en-US">
                    <a:noFill/>
                  </a:rPr>
                  <a:t> </a:t>
                </a:r>
              </a:p>
            </p:txBody>
          </p:sp>
        </mc:Fallback>
      </mc:AlternateContent>
      <p:sp>
        <p:nvSpPr>
          <p:cNvPr id="8" name="Rectangle 7"/>
          <p:cNvSpPr/>
          <p:nvPr/>
        </p:nvSpPr>
        <p:spPr>
          <a:xfrm>
            <a:off x="390525" y="2819400"/>
            <a:ext cx="10648950"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Aft>
                <a:spcPts val="600"/>
              </a:spcAft>
            </a:pPr>
            <a:r>
              <a:rPr lang="bn-IN" sz="4000" dirty="0">
                <a:solidFill>
                  <a:srgbClr val="002060"/>
                </a:solidFill>
                <a:latin typeface="Nikosh" pitchFamily="2" charset="0"/>
                <a:cs typeface="Nikosh" pitchFamily="2" charset="0"/>
              </a:rPr>
              <a:t>ডিজিটাল মাধ্যমে এখনো লিখিত তথ্যের পরিমানই বেশি। সব ধরনের লিখিত তথ্য এই ধারার কন্টেন্ট। এর মধ্যে রয়েছে নিবন্ধ, ব্লগ পোস্ট, পন্য বা সেবার তালিকা ও বর্ণনা, পণ্যের মূল্যায়ন, ই-বুক সংবাদপত্র, শ্বেতপত্র ইত্যাদি। </a:t>
            </a:r>
            <a:endParaRPr lang="en-US" sz="4000" dirty="0">
              <a:solidFill>
                <a:srgbClr val="002060"/>
              </a:solidFill>
              <a:latin typeface="Nikosh" pitchFamily="2" charset="0"/>
              <a:cs typeface="Nikosh" pitchFamily="2" charset="0"/>
            </a:endParaRPr>
          </a:p>
        </p:txBody>
      </p:sp>
      <p:sp>
        <p:nvSpPr>
          <p:cNvPr id="6" name="Frame 5"/>
          <p:cNvSpPr/>
          <p:nvPr/>
        </p:nvSpPr>
        <p:spPr>
          <a:xfrm>
            <a:off x="0" y="0"/>
            <a:ext cx="11430000" cy="5943600"/>
          </a:xfrm>
          <a:prstGeom prst="frame">
            <a:avLst>
              <a:gd name="adj1" fmla="val 194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3010"/>
                                        </p:tgtEl>
                                        <p:attrNameLst>
                                          <p:attrName>style.visibility</p:attrName>
                                        </p:attrNameLst>
                                      </p:cBhvr>
                                      <p:to>
                                        <p:strVal val="visible"/>
                                      </p:to>
                                    </p:set>
                                    <p:animEffect transition="in" filter="wheel(4)">
                                      <p:cBhvr>
                                        <p:cTn id="12" dur="2000"/>
                                        <p:tgtEl>
                                          <p:spTgt spid="43010"/>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ppt_w</p:attrName>
                                        </p:attrNameLst>
                                      </p:cBhvr>
                                      <p:tavLst>
                                        <p:tav tm="0" fmla="#ppt_w*sin(2.5*pi*$)">
                                          <p:val>
                                            <p:fltVal val="0"/>
                                          </p:val>
                                        </p:tav>
                                        <p:tav tm="100000">
                                          <p:val>
                                            <p:fltVal val="1"/>
                                          </p:val>
                                        </p:tav>
                                      </p:tavLst>
                                    </p:anim>
                                    <p:anim calcmode="lin" valueType="num">
                                      <p:cBhvr>
                                        <p:cTn id="1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62400" y="228600"/>
            <a:ext cx="2667001" cy="1015663"/>
          </a:xfrm>
          <a:prstGeom prst="rect">
            <a:avLst/>
          </a:prstGeom>
        </p:spPr>
        <p:txBody>
          <a:bodyPr wrap="square">
            <a:spAutoFit/>
          </a:bodyPr>
          <a:lstStyle/>
          <a:p>
            <a:pPr lvl="0" algn="ctr">
              <a:spcAft>
                <a:spcPts val="600"/>
              </a:spcAft>
            </a:pPr>
            <a:r>
              <a:rPr lang="bn-IN" sz="6000" b="1" dirty="0">
                <a:solidFill>
                  <a:srgbClr val="FF33CC"/>
                </a:solidFill>
                <a:latin typeface="Nikosh" pitchFamily="2" charset="0"/>
                <a:cs typeface="Nikosh" pitchFamily="2" charset="0"/>
              </a:rPr>
              <a:t>ছবি</a:t>
            </a:r>
          </a:p>
        </p:txBody>
      </p:sp>
      <p:sp>
        <p:nvSpPr>
          <p:cNvPr id="8" name="Rectangle 7"/>
          <p:cNvSpPr/>
          <p:nvPr/>
        </p:nvSpPr>
        <p:spPr>
          <a:xfrm>
            <a:off x="381000" y="3124200"/>
            <a:ext cx="10668000" cy="2438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IN" sz="4000" dirty="0">
                <a:solidFill>
                  <a:prstClr val="black"/>
                </a:solidFill>
                <a:latin typeface="Nikosh" pitchFamily="2" charset="0"/>
                <a:cs typeface="Nikosh" pitchFamily="2" charset="0"/>
              </a:rPr>
              <a:t>সব ধরনের ছবি, ক্যামরায় তোলা বা হাতে আঁকা বা কম্পিউটারে সৃষ্ট সকল ধরনের ছবি এই ধারার কন্টেন্ট। এর মধ্যে রয়েছে ফটো, হাতে আঁকা ছবি,</a:t>
            </a:r>
            <a:r>
              <a:rPr lang="en-US" sz="4000" dirty="0">
                <a:solidFill>
                  <a:prstClr val="black"/>
                </a:solidFill>
                <a:latin typeface="Nikosh" pitchFamily="2" charset="0"/>
                <a:cs typeface="Nikosh" pitchFamily="2" charset="0"/>
              </a:rPr>
              <a:t> </a:t>
            </a:r>
            <a:r>
              <a:rPr lang="bn-IN" sz="4000" dirty="0">
                <a:solidFill>
                  <a:prstClr val="black"/>
                </a:solidFill>
                <a:latin typeface="Nikosh" pitchFamily="2" charset="0"/>
                <a:cs typeface="Nikosh" pitchFamily="2" charset="0"/>
              </a:rPr>
              <a:t>অঙ্ককরণ, কার্টুন, ইনফো গ্রাফিক্স, এনিমেটেড ছবি ইত্যাদি।   </a:t>
            </a:r>
          </a:p>
        </p:txBody>
      </p:sp>
      <p:sp>
        <p:nvSpPr>
          <p:cNvPr id="5" name="Frame 4"/>
          <p:cNvSpPr/>
          <p:nvPr/>
        </p:nvSpPr>
        <p:spPr>
          <a:xfrm>
            <a:off x="0" y="0"/>
            <a:ext cx="11430000" cy="5943600"/>
          </a:xfrm>
          <a:prstGeom prst="frame">
            <a:avLst>
              <a:gd name="adj1" fmla="val 194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498601"/>
            <a:ext cx="2608858" cy="142351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8000" y="1486989"/>
            <a:ext cx="2608858" cy="140473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6700" y="1486989"/>
            <a:ext cx="2524125" cy="152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946188"/>
            <a:ext cx="3352800" cy="1015663"/>
          </a:xfrm>
          <a:prstGeom prst="rect">
            <a:avLst/>
          </a:prstGeom>
        </p:spPr>
        <p:txBody>
          <a:bodyPr wrap="square">
            <a:spAutoFit/>
          </a:bodyPr>
          <a:lstStyle/>
          <a:p>
            <a:pPr lvl="0">
              <a:spcAft>
                <a:spcPts val="600"/>
              </a:spcAft>
            </a:pPr>
            <a:r>
              <a:rPr lang="bn-IN" sz="6000" dirty="0">
                <a:solidFill>
                  <a:srgbClr val="00B050"/>
                </a:solidFill>
                <a:latin typeface="Nikosh" pitchFamily="2" charset="0"/>
                <a:cs typeface="Nikosh" pitchFamily="2" charset="0"/>
              </a:rPr>
              <a:t>শব্দ বা অডিও</a:t>
            </a:r>
          </a:p>
        </p:txBody>
      </p:sp>
      <p:sp>
        <p:nvSpPr>
          <p:cNvPr id="39938" name="AutoShape 2" descr="আযান -এর অডিও/এম্পিথ্রি - ইসলামিক ..."/>
          <p:cNvSpPr>
            <a:spLocks noChangeAspect="1" noChangeArrowheads="1"/>
          </p:cNvSpPr>
          <p:nvPr/>
        </p:nvSpPr>
        <p:spPr bwMode="auto">
          <a:xfrm>
            <a:off x="194469" y="-125201"/>
            <a:ext cx="381000" cy="26416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9940" name="AutoShape 4" descr="আযান -এর অডিও/এম্পিথ্রি - ইসলামিক ..."/>
          <p:cNvSpPr>
            <a:spLocks noChangeAspect="1" noChangeArrowheads="1"/>
          </p:cNvSpPr>
          <p:nvPr/>
        </p:nvSpPr>
        <p:spPr bwMode="auto">
          <a:xfrm>
            <a:off x="194469" y="-125201"/>
            <a:ext cx="381000" cy="26416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9942" name="AutoShape 6" descr="আযান -এর অডিও/এম্পিথ্রি - ইসলামিক ..."/>
          <p:cNvSpPr>
            <a:spLocks noChangeAspect="1" noChangeArrowheads="1"/>
          </p:cNvSpPr>
          <p:nvPr/>
        </p:nvSpPr>
        <p:spPr bwMode="auto">
          <a:xfrm>
            <a:off x="194469" y="-125201"/>
            <a:ext cx="381000" cy="26416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9943" name="Picture 7" descr="C:\Users\user\Desktop\ROSE\33333333333333333.jpg"/>
          <p:cNvPicPr>
            <a:picLocks noChangeAspect="1" noChangeArrowheads="1"/>
          </p:cNvPicPr>
          <p:nvPr/>
        </p:nvPicPr>
        <p:blipFill>
          <a:blip r:embed="rId2"/>
          <a:srcRect/>
          <a:stretch>
            <a:fillRect/>
          </a:stretch>
        </p:blipFill>
        <p:spPr bwMode="auto">
          <a:xfrm>
            <a:off x="5562600" y="482768"/>
            <a:ext cx="4572000" cy="285623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7" name="Rectangle 6"/>
          <p:cNvSpPr/>
          <p:nvPr/>
        </p:nvSpPr>
        <p:spPr>
          <a:xfrm>
            <a:off x="342900" y="3581400"/>
            <a:ext cx="10744200" cy="20180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Aft>
                <a:spcPts val="600"/>
              </a:spcAft>
            </a:pPr>
            <a:r>
              <a:rPr lang="bn-IN" sz="4000" dirty="0">
                <a:solidFill>
                  <a:srgbClr val="002060"/>
                </a:solidFill>
                <a:latin typeface="Nikosh" pitchFamily="2" charset="0"/>
                <a:cs typeface="Nikosh" pitchFamily="2" charset="0"/>
              </a:rPr>
              <a:t>শব্দ বা অডিও আকারের সকল কনন্টেন্ট এই প্রকারে অন্তর্ভূক্ত। যেকোনো বিষয়ের অডিও ফাইলই অডিও কনটেন্ট-এর পাশাপাশি ইন্টারনেটে প্রচারিত ব্রডকাস্ট অডিও কনন্টেন্টের অন্তর্ভূক্ত। </a:t>
            </a:r>
          </a:p>
        </p:txBody>
      </p:sp>
      <p:sp>
        <p:nvSpPr>
          <p:cNvPr id="8" name="Frame 7"/>
          <p:cNvSpPr/>
          <p:nvPr/>
        </p:nvSpPr>
        <p:spPr>
          <a:xfrm>
            <a:off x="0" y="0"/>
            <a:ext cx="11430000" cy="5943600"/>
          </a:xfrm>
          <a:prstGeom prst="frame">
            <a:avLst>
              <a:gd name="adj1" fmla="val 194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9943"/>
                                        </p:tgtEl>
                                        <p:attrNameLst>
                                          <p:attrName>style.visibility</p:attrName>
                                        </p:attrNameLst>
                                      </p:cBhvr>
                                      <p:to>
                                        <p:strVal val="visible"/>
                                      </p:to>
                                    </p:set>
                                    <p:animEffect transition="in" filter="diamond(in)">
                                      <p:cBhvr>
                                        <p:cTn id="12" dur="2000"/>
                                        <p:tgtEl>
                                          <p:spTgt spid="39943"/>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plus(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Need some one who can make animation video with voice - SEOClerks"/>
          <p:cNvPicPr>
            <a:picLocks noChangeAspect="1" noChangeArrowheads="1"/>
          </p:cNvPicPr>
          <p:nvPr/>
        </p:nvPicPr>
        <p:blipFill>
          <a:blip r:embed="rId2"/>
          <a:srcRect/>
          <a:stretch>
            <a:fillRect/>
          </a:stretch>
        </p:blipFill>
        <p:spPr bwMode="auto">
          <a:xfrm>
            <a:off x="6934200" y="2971800"/>
            <a:ext cx="3982785" cy="225691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9" name="Rectangle 8"/>
          <p:cNvSpPr/>
          <p:nvPr/>
        </p:nvSpPr>
        <p:spPr>
          <a:xfrm>
            <a:off x="1600200" y="304800"/>
            <a:ext cx="3314700" cy="707886"/>
          </a:xfrm>
          <a:prstGeom prst="rect">
            <a:avLst/>
          </a:prstGeom>
        </p:spPr>
        <p:txBody>
          <a:bodyPr wrap="square">
            <a:spAutoFit/>
          </a:bodyPr>
          <a:lstStyle/>
          <a:p>
            <a:pPr lvl="0">
              <a:spcAft>
                <a:spcPts val="600"/>
              </a:spcAft>
            </a:pPr>
            <a:r>
              <a:rPr lang="bn-IN" sz="4000" dirty="0">
                <a:solidFill>
                  <a:srgbClr val="002060"/>
                </a:solidFill>
                <a:latin typeface="Nikosh" pitchFamily="2" charset="0"/>
                <a:cs typeface="Nikosh" pitchFamily="2" charset="0"/>
              </a:rPr>
              <a:t>ভিডিও ও এনিমেশন </a:t>
            </a:r>
            <a:r>
              <a:rPr lang="en-US" sz="4000" dirty="0">
                <a:solidFill>
                  <a:srgbClr val="002060"/>
                </a:solidFill>
                <a:latin typeface="Nikosh" pitchFamily="2" charset="0"/>
                <a:cs typeface="Nikosh" pitchFamily="2" charset="0"/>
              </a:rPr>
              <a:t> </a:t>
            </a:r>
            <a:r>
              <a:rPr lang="bn-IN" sz="4000" dirty="0">
                <a:solidFill>
                  <a:srgbClr val="002060"/>
                </a:solidFill>
                <a:latin typeface="Nikosh" pitchFamily="2" charset="0"/>
                <a:cs typeface="Nikosh" pitchFamily="2" charset="0"/>
              </a:rPr>
              <a:t>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199" y="533400"/>
            <a:ext cx="3982785" cy="2088217"/>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5" name="Rectangle 4"/>
          <p:cNvSpPr/>
          <p:nvPr/>
        </p:nvSpPr>
        <p:spPr>
          <a:xfrm>
            <a:off x="533400" y="1012686"/>
            <a:ext cx="5791200" cy="46997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Aft>
                <a:spcPts val="600"/>
              </a:spcAft>
            </a:pPr>
            <a:r>
              <a:rPr lang="bn-IN" sz="3200" dirty="0">
                <a:solidFill>
                  <a:srgbClr val="002060"/>
                </a:solidFill>
                <a:latin typeface="Nikosh" pitchFamily="2" charset="0"/>
                <a:cs typeface="Nikosh" pitchFamily="2" charset="0"/>
              </a:rPr>
              <a:t>বর্তমানে মোবাইল ফোনেও ভিডিও ব্যবস্থা থাকায় ভিডিও কনটেন্টের </a:t>
            </a:r>
            <a:r>
              <a:rPr lang="en-US" sz="3200" dirty="0" err="1">
                <a:solidFill>
                  <a:srgbClr val="002060"/>
                </a:solidFill>
                <a:latin typeface="Nikosh" pitchFamily="2" charset="0"/>
                <a:cs typeface="Nikosh" pitchFamily="2" charset="0"/>
              </a:rPr>
              <a:t>পরিমান</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বাড়ছে</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ইউটিউব</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বা</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এই</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ধরনের</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ভিডিও</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শেয়ারিং</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সাইটের</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কারণে</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ইন্টানেটে</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ভিডিও</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কনটেন্টের</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পরিমান</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দিন</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দিন</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বৃদ্ধি</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পাচ্ছে</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এছাড়া</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বর্তমানে</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ইন্টারনেটে</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কোনো</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ঘটনার</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ভিডিও</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সরাসরি</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প্রচারিত</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হয়ে</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থাকে</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এটিকে</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বলা</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হয়</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ভিডিও</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স্টিমিং</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এমন</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কনটেন্ট</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ভিডিও</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কনটেন্টের</a:t>
            </a:r>
            <a:r>
              <a:rPr lang="en-US" sz="3200" dirty="0">
                <a:solidFill>
                  <a:srgbClr val="002060"/>
                </a:solidFill>
                <a:latin typeface="Nikosh" pitchFamily="2" charset="0"/>
                <a:cs typeface="Nikosh" pitchFamily="2" charset="0"/>
              </a:rPr>
              <a:t> </a:t>
            </a:r>
            <a:r>
              <a:rPr lang="en-US" sz="3200" dirty="0" err="1">
                <a:solidFill>
                  <a:srgbClr val="002060"/>
                </a:solidFill>
                <a:latin typeface="Nikosh" pitchFamily="2" charset="0"/>
                <a:cs typeface="Nikosh" pitchFamily="2" charset="0"/>
              </a:rPr>
              <a:t>আওতাভুক্ত</a:t>
            </a:r>
            <a:r>
              <a:rPr lang="en-US" sz="3200" dirty="0">
                <a:solidFill>
                  <a:srgbClr val="002060"/>
                </a:solidFill>
                <a:latin typeface="Nikosh" pitchFamily="2" charset="0"/>
                <a:cs typeface="Nikosh" pitchFamily="2" charset="0"/>
              </a:rPr>
              <a:t>। </a:t>
            </a:r>
            <a:r>
              <a:rPr lang="bn-IN" sz="3200" dirty="0">
                <a:solidFill>
                  <a:srgbClr val="002060"/>
                </a:solidFill>
                <a:latin typeface="Nikosh" pitchFamily="2" charset="0"/>
                <a:cs typeface="Nikosh" pitchFamily="2" charset="0"/>
              </a:rPr>
              <a:t> </a:t>
            </a:r>
            <a:r>
              <a:rPr lang="en-US" sz="3200" dirty="0">
                <a:solidFill>
                  <a:srgbClr val="002060"/>
                </a:solidFill>
                <a:latin typeface="Nikosh" pitchFamily="2" charset="0"/>
                <a:cs typeface="Nikosh" pitchFamily="2" charset="0"/>
              </a:rPr>
              <a:t> </a:t>
            </a:r>
            <a:endParaRPr lang="bn-IN" sz="3200" dirty="0">
              <a:solidFill>
                <a:srgbClr val="002060"/>
              </a:solidFill>
              <a:latin typeface="Nikosh" pitchFamily="2" charset="0"/>
              <a:cs typeface="Nikosh" pitchFamily="2" charset="0"/>
            </a:endParaRPr>
          </a:p>
        </p:txBody>
      </p:sp>
      <p:sp>
        <p:nvSpPr>
          <p:cNvPr id="6" name="Frame 5"/>
          <p:cNvSpPr/>
          <p:nvPr/>
        </p:nvSpPr>
        <p:spPr>
          <a:xfrm>
            <a:off x="0" y="0"/>
            <a:ext cx="11430000" cy="5943600"/>
          </a:xfrm>
          <a:prstGeom prst="frame">
            <a:avLst>
              <a:gd name="adj1" fmla="val 194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64"/>
                                        </p:tgtEl>
                                        <p:attrNameLst>
                                          <p:attrName>style.visibility</p:attrName>
                                        </p:attrNameLst>
                                      </p:cBhvr>
                                      <p:to>
                                        <p:strVal val="visible"/>
                                      </p:to>
                                    </p:set>
                                    <p:animEffect transition="in" filter="fade">
                                      <p:cBhvr>
                                        <p:cTn id="21" dur="1000"/>
                                        <p:tgtEl>
                                          <p:spTgt spid="40964"/>
                                        </p:tgtEl>
                                      </p:cBhvr>
                                    </p:animEffect>
                                    <p:anim calcmode="lin" valueType="num">
                                      <p:cBhvr>
                                        <p:cTn id="22" dur="1000" fill="hold"/>
                                        <p:tgtEl>
                                          <p:spTgt spid="40964"/>
                                        </p:tgtEl>
                                        <p:attrNameLst>
                                          <p:attrName>ppt_x</p:attrName>
                                        </p:attrNameLst>
                                      </p:cBhvr>
                                      <p:tavLst>
                                        <p:tav tm="0">
                                          <p:val>
                                            <p:strVal val="#ppt_x"/>
                                          </p:val>
                                        </p:tav>
                                        <p:tav tm="100000">
                                          <p:val>
                                            <p:strVal val="#ppt_x"/>
                                          </p:val>
                                        </p:tav>
                                      </p:tavLst>
                                    </p:anim>
                                    <p:anim calcmode="lin" valueType="num">
                                      <p:cBhvr>
                                        <p:cTn id="23" dur="1000" fill="hold"/>
                                        <p:tgtEl>
                                          <p:spTgt spid="4096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24400" y="241300"/>
            <a:ext cx="1590675" cy="70788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bn-BD" sz="4000" b="1" dirty="0">
                <a:solidFill>
                  <a:schemeClr val="tx1"/>
                </a:solidFill>
                <a:latin typeface="Nikosh" pitchFamily="2" charset="0"/>
                <a:cs typeface="Nikosh" pitchFamily="2" charset="0"/>
              </a:rPr>
              <a:t>মূল্যায়ন</a:t>
            </a:r>
            <a:endParaRPr lang="en-US" sz="4000" b="1" dirty="0">
              <a:solidFill>
                <a:schemeClr val="tx1"/>
              </a:solidFill>
              <a:latin typeface="Nikosh" pitchFamily="2" charset="0"/>
              <a:cs typeface="Nikosh" pitchFamily="2" charset="0"/>
            </a:endParaRPr>
          </a:p>
        </p:txBody>
      </p:sp>
      <p:sp>
        <p:nvSpPr>
          <p:cNvPr id="5" name="Rectangle 4"/>
          <p:cNvSpPr/>
          <p:nvPr/>
        </p:nvSpPr>
        <p:spPr>
          <a:xfrm>
            <a:off x="533400" y="1066800"/>
            <a:ext cx="10229850" cy="44106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tx1"/>
                </a:solidFill>
                <a:latin typeface="Nikosh" pitchFamily="2" charset="0"/>
                <a:cs typeface="Nikosh" pitchFamily="2" charset="0"/>
              </a:rPr>
              <a:t>১)</a:t>
            </a:r>
            <a:r>
              <a:rPr lang="en-US" sz="4000" b="1" dirty="0" err="1">
                <a:solidFill>
                  <a:schemeClr val="tx1"/>
                </a:solidFill>
                <a:latin typeface="Nikosh" pitchFamily="2" charset="0"/>
                <a:cs typeface="Nikosh" pitchFamily="2" charset="0"/>
              </a:rPr>
              <a:t>ডিজিটাল</a:t>
            </a:r>
            <a:r>
              <a:rPr lang="en-US" sz="4000" b="1" dirty="0">
                <a:solidFill>
                  <a:schemeClr val="tx1"/>
                </a:solidFill>
                <a:latin typeface="Nikosh" pitchFamily="2" charset="0"/>
                <a:cs typeface="Nikosh" pitchFamily="2" charset="0"/>
              </a:rPr>
              <a:t> </a:t>
            </a:r>
            <a:r>
              <a:rPr lang="en-US" sz="4000" b="1" dirty="0" err="1">
                <a:solidFill>
                  <a:schemeClr val="tx1"/>
                </a:solidFill>
                <a:latin typeface="Nikosh" pitchFamily="2" charset="0"/>
                <a:cs typeface="Nikosh" pitchFamily="2" charset="0"/>
              </a:rPr>
              <a:t>কনটেন্ট</a:t>
            </a:r>
            <a:r>
              <a:rPr lang="en-US" sz="4000" b="1" dirty="0">
                <a:solidFill>
                  <a:schemeClr val="tx1"/>
                </a:solidFill>
                <a:latin typeface="Nikosh" pitchFamily="2" charset="0"/>
                <a:cs typeface="Nikosh" pitchFamily="2" charset="0"/>
              </a:rPr>
              <a:t> </a:t>
            </a:r>
            <a:r>
              <a:rPr lang="en-US" sz="4000" b="1" dirty="0" err="1">
                <a:solidFill>
                  <a:schemeClr val="tx1"/>
                </a:solidFill>
                <a:latin typeface="Nikosh" pitchFamily="2" charset="0"/>
                <a:cs typeface="Nikosh" pitchFamily="2" charset="0"/>
              </a:rPr>
              <a:t>কত</a:t>
            </a:r>
            <a:r>
              <a:rPr lang="en-US" sz="4000" b="1" dirty="0">
                <a:solidFill>
                  <a:schemeClr val="tx1"/>
                </a:solidFill>
                <a:latin typeface="Nikosh" pitchFamily="2" charset="0"/>
                <a:cs typeface="Nikosh" pitchFamily="2" charset="0"/>
              </a:rPr>
              <a:t> </a:t>
            </a:r>
            <a:r>
              <a:rPr lang="en-US" sz="4000" b="1" dirty="0" err="1">
                <a:solidFill>
                  <a:schemeClr val="tx1"/>
                </a:solidFill>
                <a:latin typeface="Nikosh" pitchFamily="2" charset="0"/>
                <a:cs typeface="Nikosh" pitchFamily="2" charset="0"/>
              </a:rPr>
              <a:t>প্রকার</a:t>
            </a:r>
            <a:r>
              <a:rPr lang="en-US" sz="4000" b="1" dirty="0">
                <a:solidFill>
                  <a:schemeClr val="tx1"/>
                </a:solidFill>
                <a:latin typeface="Nikosh" pitchFamily="2" charset="0"/>
                <a:cs typeface="Nikosh" pitchFamily="2" charset="0"/>
              </a:rPr>
              <a:t>?</a:t>
            </a:r>
          </a:p>
          <a:p>
            <a:r>
              <a:rPr lang="en-US" sz="4000" b="1" dirty="0" smtClean="0">
                <a:solidFill>
                  <a:schemeClr val="tx1"/>
                </a:solidFill>
                <a:latin typeface="Nikosh" pitchFamily="2" charset="0"/>
                <a:cs typeface="Nikosh" pitchFamily="2" charset="0"/>
              </a:rPr>
              <a:t>   </a:t>
            </a:r>
            <a:r>
              <a:rPr lang="en-US" sz="4000" b="1" dirty="0" smtClean="0">
                <a:solidFill>
                  <a:srgbClr val="00B0F0"/>
                </a:solidFill>
                <a:latin typeface="Nikosh" pitchFamily="2" charset="0"/>
                <a:cs typeface="Nikosh" pitchFamily="2" charset="0"/>
              </a:rPr>
              <a:t>(ক)৩              </a:t>
            </a:r>
            <a:r>
              <a:rPr lang="en-US" sz="4000" b="1" dirty="0" smtClean="0">
                <a:solidFill>
                  <a:srgbClr val="FF33CC"/>
                </a:solidFill>
                <a:latin typeface="Nikosh" pitchFamily="2" charset="0"/>
                <a:cs typeface="Nikosh" pitchFamily="2" charset="0"/>
              </a:rPr>
              <a:t>(খ</a:t>
            </a:r>
            <a:r>
              <a:rPr lang="en-US" sz="4000" b="1" dirty="0">
                <a:solidFill>
                  <a:srgbClr val="FF33CC"/>
                </a:solidFill>
                <a:latin typeface="Nikosh" pitchFamily="2" charset="0"/>
                <a:cs typeface="Nikosh" pitchFamily="2" charset="0"/>
              </a:rPr>
              <a:t>) ৪  </a:t>
            </a:r>
            <a:r>
              <a:rPr lang="en-US" sz="4000" b="1" dirty="0" smtClean="0">
                <a:solidFill>
                  <a:srgbClr val="FF33CC"/>
                </a:solidFill>
                <a:latin typeface="Nikosh" pitchFamily="2" charset="0"/>
                <a:cs typeface="Nikosh" pitchFamily="2" charset="0"/>
              </a:rPr>
              <a:t>            </a:t>
            </a:r>
            <a:r>
              <a:rPr lang="en-US" sz="4000" b="1" dirty="0" smtClean="0">
                <a:solidFill>
                  <a:srgbClr val="00B050"/>
                </a:solidFill>
                <a:latin typeface="Nikosh" pitchFamily="2" charset="0"/>
                <a:cs typeface="Nikosh" pitchFamily="2" charset="0"/>
              </a:rPr>
              <a:t>(গ</a:t>
            </a:r>
            <a:r>
              <a:rPr lang="en-US" sz="4000" b="1" dirty="0">
                <a:solidFill>
                  <a:srgbClr val="00B050"/>
                </a:solidFill>
                <a:latin typeface="Nikosh" pitchFamily="2" charset="0"/>
                <a:cs typeface="Nikosh" pitchFamily="2" charset="0"/>
              </a:rPr>
              <a:t>) ৫  </a:t>
            </a:r>
            <a:r>
              <a:rPr lang="en-US" sz="4000" b="1" dirty="0" smtClean="0">
                <a:solidFill>
                  <a:srgbClr val="00B050"/>
                </a:solidFill>
                <a:latin typeface="Nikosh" pitchFamily="2" charset="0"/>
                <a:cs typeface="Nikosh" pitchFamily="2" charset="0"/>
              </a:rPr>
              <a:t>           </a:t>
            </a:r>
            <a:r>
              <a:rPr lang="en-US" sz="4000" b="1" dirty="0" smtClean="0">
                <a:solidFill>
                  <a:schemeClr val="tx1"/>
                </a:solidFill>
                <a:latin typeface="Nikosh" pitchFamily="2" charset="0"/>
                <a:cs typeface="Nikosh" pitchFamily="2" charset="0"/>
              </a:rPr>
              <a:t>(ঘ</a:t>
            </a:r>
            <a:r>
              <a:rPr lang="en-US" sz="4000" b="1" dirty="0">
                <a:solidFill>
                  <a:schemeClr val="tx1"/>
                </a:solidFill>
                <a:latin typeface="Nikosh" pitchFamily="2" charset="0"/>
                <a:cs typeface="Nikosh" pitchFamily="2" charset="0"/>
              </a:rPr>
              <a:t>) ৬</a:t>
            </a:r>
          </a:p>
          <a:p>
            <a:r>
              <a:rPr lang="en-US" sz="4000" b="1" dirty="0">
                <a:solidFill>
                  <a:schemeClr val="tx1"/>
                </a:solidFill>
                <a:latin typeface="Nikosh" pitchFamily="2" charset="0"/>
                <a:cs typeface="Nikosh" pitchFamily="2" charset="0"/>
              </a:rPr>
              <a:t>২) </a:t>
            </a:r>
            <a:r>
              <a:rPr lang="en-US" sz="4000" b="1" dirty="0" err="1">
                <a:solidFill>
                  <a:schemeClr val="tx1"/>
                </a:solidFill>
                <a:latin typeface="Nikosh" pitchFamily="2" charset="0"/>
                <a:cs typeface="Nikosh" pitchFamily="2" charset="0"/>
              </a:rPr>
              <a:t>কোনটি</a:t>
            </a:r>
            <a:r>
              <a:rPr lang="en-US" sz="4000" b="1" dirty="0">
                <a:solidFill>
                  <a:schemeClr val="tx1"/>
                </a:solidFill>
                <a:latin typeface="Nikosh" pitchFamily="2" charset="0"/>
                <a:cs typeface="Nikosh" pitchFamily="2" charset="0"/>
              </a:rPr>
              <a:t> </a:t>
            </a:r>
            <a:r>
              <a:rPr lang="en-US" sz="4000" b="1" dirty="0" err="1" smtClean="0">
                <a:solidFill>
                  <a:schemeClr val="tx1"/>
                </a:solidFill>
                <a:latin typeface="Nikosh" pitchFamily="2" charset="0"/>
                <a:cs typeface="Nikosh" pitchFamily="2" charset="0"/>
              </a:rPr>
              <a:t>টেক্সট</a:t>
            </a:r>
            <a:r>
              <a:rPr lang="en-US" sz="4000" b="1" dirty="0" smtClean="0">
                <a:solidFill>
                  <a:schemeClr val="tx1"/>
                </a:solidFill>
                <a:latin typeface="Nikosh" pitchFamily="2" charset="0"/>
                <a:cs typeface="Nikosh" pitchFamily="2" charset="0"/>
              </a:rPr>
              <a:t> </a:t>
            </a:r>
            <a:r>
              <a:rPr lang="en-US" sz="4000" b="1" dirty="0" err="1">
                <a:solidFill>
                  <a:schemeClr val="tx1"/>
                </a:solidFill>
                <a:latin typeface="Nikosh" pitchFamily="2" charset="0"/>
                <a:cs typeface="Nikosh" pitchFamily="2" charset="0"/>
              </a:rPr>
              <a:t>কনটেন্ট</a:t>
            </a:r>
            <a:r>
              <a:rPr lang="en-US" sz="4000" b="1" dirty="0" smtClean="0">
                <a:solidFill>
                  <a:schemeClr val="tx1"/>
                </a:solidFill>
                <a:latin typeface="Nikosh" pitchFamily="2" charset="0"/>
                <a:cs typeface="Nikosh" pitchFamily="2" charset="0"/>
              </a:rPr>
              <a:t>? </a:t>
            </a:r>
            <a:endParaRPr lang="en-US" sz="4000" b="1" dirty="0">
              <a:solidFill>
                <a:schemeClr val="tx1"/>
              </a:solidFill>
              <a:latin typeface="Nikosh" pitchFamily="2" charset="0"/>
              <a:cs typeface="Nikosh" pitchFamily="2" charset="0"/>
            </a:endParaRPr>
          </a:p>
          <a:p>
            <a:r>
              <a:rPr lang="en-US" sz="4000" b="1" dirty="0" smtClean="0">
                <a:solidFill>
                  <a:schemeClr val="tx1"/>
                </a:solidFill>
                <a:latin typeface="Nikosh" pitchFamily="2" charset="0"/>
                <a:cs typeface="Nikosh" pitchFamily="2" charset="0"/>
              </a:rPr>
              <a:t>  </a:t>
            </a:r>
            <a:r>
              <a:rPr lang="en-US" sz="4000" b="1" dirty="0" smtClean="0">
                <a:solidFill>
                  <a:srgbClr val="FF33CC"/>
                </a:solidFill>
                <a:latin typeface="Nikosh" pitchFamily="2" charset="0"/>
                <a:cs typeface="Nikosh" pitchFamily="2" charset="0"/>
              </a:rPr>
              <a:t>(ক) </a:t>
            </a:r>
            <a:r>
              <a:rPr lang="en-US" sz="4000" b="1" dirty="0" err="1" smtClean="0">
                <a:solidFill>
                  <a:srgbClr val="FF33CC"/>
                </a:solidFill>
                <a:latin typeface="Nikosh" pitchFamily="2" charset="0"/>
                <a:cs typeface="Nikosh" pitchFamily="2" charset="0"/>
              </a:rPr>
              <a:t>শ্বেতপএ</a:t>
            </a:r>
            <a:r>
              <a:rPr lang="en-US" sz="4000" b="1" dirty="0" smtClean="0">
                <a:solidFill>
                  <a:srgbClr val="FF33CC"/>
                </a:solidFill>
                <a:latin typeface="Nikosh" pitchFamily="2" charset="0"/>
                <a:cs typeface="Nikosh" pitchFamily="2" charset="0"/>
              </a:rPr>
              <a:t>   </a:t>
            </a:r>
            <a:r>
              <a:rPr lang="en-US" sz="4000" b="1" dirty="0" smtClean="0">
                <a:solidFill>
                  <a:schemeClr val="tx1"/>
                </a:solidFill>
                <a:latin typeface="Nikosh" pitchFamily="2" charset="0"/>
                <a:cs typeface="Nikosh" pitchFamily="2" charset="0"/>
              </a:rPr>
              <a:t>(খ</a:t>
            </a:r>
            <a:r>
              <a:rPr lang="en-US" sz="4000" b="1" dirty="0">
                <a:solidFill>
                  <a:schemeClr val="tx1"/>
                </a:solidFill>
                <a:latin typeface="Nikosh" pitchFamily="2" charset="0"/>
                <a:cs typeface="Nikosh" pitchFamily="2" charset="0"/>
              </a:rPr>
              <a:t>) </a:t>
            </a:r>
            <a:r>
              <a:rPr lang="en-US" sz="4000" b="1" dirty="0" err="1">
                <a:solidFill>
                  <a:schemeClr val="tx1"/>
                </a:solidFill>
                <a:latin typeface="Nikosh" pitchFamily="2" charset="0"/>
                <a:cs typeface="Nikosh" pitchFamily="2" charset="0"/>
              </a:rPr>
              <a:t>ইনফো</a:t>
            </a:r>
            <a:r>
              <a:rPr lang="en-US" sz="4000" b="1" dirty="0">
                <a:solidFill>
                  <a:schemeClr val="tx1"/>
                </a:solidFill>
                <a:latin typeface="Nikosh" pitchFamily="2" charset="0"/>
                <a:cs typeface="Nikosh" pitchFamily="2" charset="0"/>
              </a:rPr>
              <a:t>  </a:t>
            </a:r>
            <a:r>
              <a:rPr lang="en-US" sz="4000" b="1" dirty="0" smtClean="0">
                <a:solidFill>
                  <a:schemeClr val="tx1"/>
                </a:solidFill>
                <a:latin typeface="Nikosh" pitchFamily="2" charset="0"/>
                <a:cs typeface="Nikosh" pitchFamily="2" charset="0"/>
              </a:rPr>
              <a:t> </a:t>
            </a:r>
            <a:r>
              <a:rPr lang="en-US" sz="4000" b="1" dirty="0" smtClean="0">
                <a:solidFill>
                  <a:srgbClr val="00B050"/>
                </a:solidFill>
                <a:latin typeface="Nikosh" pitchFamily="2" charset="0"/>
                <a:cs typeface="Nikosh" pitchFamily="2" charset="0"/>
              </a:rPr>
              <a:t>(গ</a:t>
            </a:r>
            <a:r>
              <a:rPr lang="en-US" sz="4000" b="1" dirty="0">
                <a:solidFill>
                  <a:srgbClr val="00B050"/>
                </a:solidFill>
                <a:latin typeface="Nikosh" pitchFamily="2" charset="0"/>
                <a:cs typeface="Nikosh" pitchFamily="2" charset="0"/>
              </a:rPr>
              <a:t>) </a:t>
            </a:r>
            <a:r>
              <a:rPr lang="en-US" sz="4000" b="1" dirty="0" err="1">
                <a:solidFill>
                  <a:srgbClr val="00B050"/>
                </a:solidFill>
                <a:latin typeface="Nikosh" pitchFamily="2" charset="0"/>
                <a:cs typeface="Nikosh" pitchFamily="2" charset="0"/>
              </a:rPr>
              <a:t>গ্রাফিক</a:t>
            </a:r>
            <a:r>
              <a:rPr lang="en-US" sz="4000" b="1" dirty="0">
                <a:solidFill>
                  <a:srgbClr val="00B050"/>
                </a:solidFill>
                <a:latin typeface="Nikosh" pitchFamily="2" charset="0"/>
                <a:cs typeface="Nikosh" pitchFamily="2" charset="0"/>
              </a:rPr>
              <a:t>  </a:t>
            </a:r>
            <a:r>
              <a:rPr lang="en-US" sz="4000" b="1" dirty="0" smtClean="0">
                <a:solidFill>
                  <a:srgbClr val="00B050"/>
                </a:solidFill>
                <a:latin typeface="Nikosh" pitchFamily="2" charset="0"/>
                <a:cs typeface="Nikosh" pitchFamily="2" charset="0"/>
              </a:rPr>
              <a:t> </a:t>
            </a:r>
            <a:r>
              <a:rPr lang="en-US" sz="4000" b="1" dirty="0" smtClean="0">
                <a:solidFill>
                  <a:srgbClr val="00B0F0"/>
                </a:solidFill>
                <a:latin typeface="Nikosh" pitchFamily="2" charset="0"/>
                <a:cs typeface="Nikosh" pitchFamily="2" charset="0"/>
              </a:rPr>
              <a:t>(ঘ</a:t>
            </a:r>
            <a:r>
              <a:rPr lang="en-US" sz="4000" b="1" dirty="0">
                <a:solidFill>
                  <a:srgbClr val="00B0F0"/>
                </a:solidFill>
                <a:latin typeface="Nikosh" pitchFamily="2" charset="0"/>
                <a:cs typeface="Nikosh" pitchFamily="2" charset="0"/>
              </a:rPr>
              <a:t>) </a:t>
            </a:r>
            <a:r>
              <a:rPr lang="en-US" sz="4000" b="1" dirty="0" err="1">
                <a:solidFill>
                  <a:srgbClr val="00B0F0"/>
                </a:solidFill>
                <a:latin typeface="Nikosh" pitchFamily="2" charset="0"/>
                <a:cs typeface="Nikosh" pitchFamily="2" charset="0"/>
              </a:rPr>
              <a:t>অডিও</a:t>
            </a:r>
            <a:r>
              <a:rPr lang="en-US" sz="4000" b="1" dirty="0">
                <a:solidFill>
                  <a:srgbClr val="00B0F0"/>
                </a:solidFill>
                <a:latin typeface="Nikosh" pitchFamily="2" charset="0"/>
                <a:cs typeface="Nikosh" pitchFamily="2" charset="0"/>
              </a:rPr>
              <a:t> </a:t>
            </a:r>
            <a:r>
              <a:rPr lang="en-US" sz="4000" b="1" dirty="0" err="1">
                <a:solidFill>
                  <a:srgbClr val="00B0F0"/>
                </a:solidFill>
                <a:latin typeface="Nikosh" pitchFamily="2" charset="0"/>
                <a:cs typeface="Nikosh" pitchFamily="2" charset="0"/>
              </a:rPr>
              <a:t>কনটেন্ট</a:t>
            </a:r>
            <a:r>
              <a:rPr lang="en-US" sz="4000" b="1" dirty="0">
                <a:solidFill>
                  <a:srgbClr val="00B0F0"/>
                </a:solidFill>
                <a:latin typeface="Nikosh" pitchFamily="2" charset="0"/>
                <a:cs typeface="Nikosh" pitchFamily="2" charset="0"/>
              </a:rPr>
              <a:t> </a:t>
            </a:r>
          </a:p>
          <a:p>
            <a:r>
              <a:rPr lang="en-US" sz="4000" b="1" dirty="0">
                <a:solidFill>
                  <a:schemeClr val="tx1"/>
                </a:solidFill>
                <a:latin typeface="Nikosh" pitchFamily="2" charset="0"/>
                <a:cs typeface="Nikosh" pitchFamily="2" charset="0"/>
              </a:rPr>
              <a:t>৩) </a:t>
            </a:r>
            <a:r>
              <a:rPr lang="en-US" sz="4000" b="1" dirty="0" err="1">
                <a:solidFill>
                  <a:schemeClr val="tx1"/>
                </a:solidFill>
                <a:latin typeface="Nikosh" pitchFamily="2" charset="0"/>
                <a:cs typeface="Nikosh" pitchFamily="2" charset="0"/>
              </a:rPr>
              <a:t>ভিডিও</a:t>
            </a:r>
            <a:r>
              <a:rPr lang="en-US" sz="4000" b="1" dirty="0">
                <a:solidFill>
                  <a:schemeClr val="tx1"/>
                </a:solidFill>
                <a:latin typeface="Nikosh" pitchFamily="2" charset="0"/>
                <a:cs typeface="Nikosh" pitchFamily="2" charset="0"/>
              </a:rPr>
              <a:t> </a:t>
            </a:r>
            <a:r>
              <a:rPr lang="en-US" sz="4000" b="1" dirty="0" err="1">
                <a:solidFill>
                  <a:schemeClr val="tx1"/>
                </a:solidFill>
                <a:latin typeface="Nikosh" pitchFamily="2" charset="0"/>
                <a:cs typeface="Nikosh" pitchFamily="2" charset="0"/>
              </a:rPr>
              <a:t>স্ট্রিমিং</a:t>
            </a:r>
            <a:r>
              <a:rPr lang="en-US" sz="4000" b="1" dirty="0">
                <a:solidFill>
                  <a:schemeClr val="tx1"/>
                </a:solidFill>
                <a:latin typeface="Nikosh" pitchFamily="2" charset="0"/>
                <a:cs typeface="Nikosh" pitchFamily="2" charset="0"/>
              </a:rPr>
              <a:t> </a:t>
            </a:r>
            <a:r>
              <a:rPr lang="en-US" sz="4000" b="1" dirty="0" err="1">
                <a:solidFill>
                  <a:schemeClr val="tx1"/>
                </a:solidFill>
                <a:latin typeface="Nikosh" pitchFamily="2" charset="0"/>
                <a:cs typeface="Nikosh" pitchFamily="2" charset="0"/>
              </a:rPr>
              <a:t>কি</a:t>
            </a:r>
            <a:r>
              <a:rPr lang="en-US" sz="4000" b="1" dirty="0">
                <a:solidFill>
                  <a:schemeClr val="tx1"/>
                </a:solidFill>
                <a:latin typeface="Nikosh" pitchFamily="2" charset="0"/>
                <a:cs typeface="Nikosh" pitchFamily="2" charset="0"/>
              </a:rPr>
              <a:t>?</a:t>
            </a:r>
          </a:p>
          <a:p>
            <a:r>
              <a:rPr lang="en-US" sz="4000" b="1" dirty="0" smtClean="0">
                <a:solidFill>
                  <a:schemeClr val="tx1"/>
                </a:solidFill>
                <a:latin typeface="Nikosh" pitchFamily="2" charset="0"/>
                <a:cs typeface="Nikosh" pitchFamily="2" charset="0"/>
              </a:rPr>
              <a:t>  </a:t>
            </a:r>
            <a:r>
              <a:rPr lang="en-US" sz="4000" b="1" dirty="0" smtClean="0">
                <a:solidFill>
                  <a:srgbClr val="00B0F0"/>
                </a:solidFill>
                <a:latin typeface="Nikosh" pitchFamily="2" charset="0"/>
                <a:cs typeface="Nikosh" pitchFamily="2" charset="0"/>
              </a:rPr>
              <a:t>(ক)</a:t>
            </a:r>
            <a:r>
              <a:rPr lang="en-US" sz="4000" b="1" dirty="0" err="1" smtClean="0">
                <a:solidFill>
                  <a:srgbClr val="00B0F0"/>
                </a:solidFill>
                <a:latin typeface="Nikosh" pitchFamily="2" charset="0"/>
                <a:cs typeface="Nikosh" pitchFamily="2" charset="0"/>
              </a:rPr>
              <a:t>ইনফো</a:t>
            </a:r>
            <a:r>
              <a:rPr lang="en-US" sz="4000" b="1" dirty="0" smtClean="0">
                <a:solidFill>
                  <a:srgbClr val="00B0F0"/>
                </a:solidFill>
                <a:latin typeface="Nikosh" pitchFamily="2" charset="0"/>
                <a:cs typeface="Nikosh" pitchFamily="2" charset="0"/>
              </a:rPr>
              <a:t>                             </a:t>
            </a:r>
            <a:r>
              <a:rPr lang="en-US" sz="4000" b="1" dirty="0" smtClean="0">
                <a:solidFill>
                  <a:schemeClr val="tx1"/>
                </a:solidFill>
                <a:latin typeface="Nikosh" pitchFamily="2" charset="0"/>
                <a:cs typeface="Nikosh" pitchFamily="2" charset="0"/>
              </a:rPr>
              <a:t>(খ</a:t>
            </a:r>
            <a:r>
              <a:rPr lang="en-US" sz="4000" b="1" dirty="0">
                <a:solidFill>
                  <a:schemeClr val="tx1"/>
                </a:solidFill>
                <a:latin typeface="Nikosh" pitchFamily="2" charset="0"/>
                <a:cs typeface="Nikosh" pitchFamily="2" charset="0"/>
              </a:rPr>
              <a:t>) </a:t>
            </a:r>
            <a:r>
              <a:rPr lang="en-US" sz="4000" b="1" dirty="0" err="1">
                <a:solidFill>
                  <a:schemeClr val="tx1"/>
                </a:solidFill>
                <a:latin typeface="Nikosh" pitchFamily="2" charset="0"/>
                <a:cs typeface="Nikosh" pitchFamily="2" charset="0"/>
              </a:rPr>
              <a:t>ব্লগ</a:t>
            </a:r>
            <a:r>
              <a:rPr lang="en-US" sz="4000" b="1" dirty="0">
                <a:solidFill>
                  <a:schemeClr val="tx1"/>
                </a:solidFill>
                <a:latin typeface="Nikosh" pitchFamily="2" charset="0"/>
                <a:cs typeface="Nikosh" pitchFamily="2" charset="0"/>
              </a:rPr>
              <a:t>   </a:t>
            </a:r>
            <a:r>
              <a:rPr lang="en-US" sz="4000" b="1" dirty="0" smtClean="0">
                <a:solidFill>
                  <a:schemeClr val="tx1"/>
                </a:solidFill>
                <a:latin typeface="Nikosh" pitchFamily="2" charset="0"/>
                <a:cs typeface="Nikosh" pitchFamily="2" charset="0"/>
              </a:rPr>
              <a:t>       </a:t>
            </a:r>
          </a:p>
          <a:p>
            <a:r>
              <a:rPr lang="en-US" sz="4000" b="1" dirty="0" smtClean="0">
                <a:solidFill>
                  <a:schemeClr val="tx1"/>
                </a:solidFill>
                <a:latin typeface="Nikosh" pitchFamily="2" charset="0"/>
                <a:cs typeface="Nikosh" pitchFamily="2" charset="0"/>
              </a:rPr>
              <a:t>  </a:t>
            </a:r>
            <a:r>
              <a:rPr lang="en-US" sz="4000" b="1" dirty="0" smtClean="0">
                <a:solidFill>
                  <a:srgbClr val="00B050"/>
                </a:solidFill>
                <a:latin typeface="Nikosh" pitchFamily="2" charset="0"/>
                <a:cs typeface="Nikosh" pitchFamily="2" charset="0"/>
              </a:rPr>
              <a:t>(গ</a:t>
            </a:r>
            <a:r>
              <a:rPr lang="en-US" sz="4000" b="1" dirty="0">
                <a:solidFill>
                  <a:srgbClr val="00B050"/>
                </a:solidFill>
                <a:latin typeface="Nikosh" pitchFamily="2" charset="0"/>
                <a:cs typeface="Nikosh" pitchFamily="2" charset="0"/>
              </a:rPr>
              <a:t>) </a:t>
            </a:r>
            <a:r>
              <a:rPr lang="en-US" sz="4000" b="1" dirty="0" err="1">
                <a:solidFill>
                  <a:srgbClr val="00B050"/>
                </a:solidFill>
                <a:latin typeface="Nikosh" pitchFamily="2" charset="0"/>
                <a:cs typeface="Nikosh" pitchFamily="2" charset="0"/>
              </a:rPr>
              <a:t>এনিমেটেড</a:t>
            </a:r>
            <a:r>
              <a:rPr lang="en-US" sz="4000" b="1" dirty="0">
                <a:solidFill>
                  <a:srgbClr val="00B050"/>
                </a:solidFill>
                <a:latin typeface="Nikosh" pitchFamily="2" charset="0"/>
                <a:cs typeface="Nikosh" pitchFamily="2" charset="0"/>
              </a:rPr>
              <a:t> </a:t>
            </a:r>
            <a:r>
              <a:rPr lang="en-US" sz="4000" b="1" dirty="0" err="1">
                <a:solidFill>
                  <a:srgbClr val="00B050"/>
                </a:solidFill>
                <a:latin typeface="Nikosh" pitchFamily="2" charset="0"/>
                <a:cs typeface="Nikosh" pitchFamily="2" charset="0"/>
              </a:rPr>
              <a:t>ছবি</a:t>
            </a:r>
            <a:r>
              <a:rPr lang="en-US" sz="4000" b="1" dirty="0">
                <a:solidFill>
                  <a:srgbClr val="00B050"/>
                </a:solidFill>
                <a:latin typeface="Nikosh" pitchFamily="2" charset="0"/>
                <a:cs typeface="Nikosh" pitchFamily="2" charset="0"/>
              </a:rPr>
              <a:t>   </a:t>
            </a:r>
            <a:r>
              <a:rPr lang="en-US" sz="4000" b="1" dirty="0" smtClean="0">
                <a:solidFill>
                  <a:srgbClr val="00B050"/>
                </a:solidFill>
                <a:latin typeface="Nikosh" pitchFamily="2" charset="0"/>
                <a:cs typeface="Nikosh" pitchFamily="2" charset="0"/>
              </a:rPr>
              <a:t>               </a:t>
            </a:r>
            <a:r>
              <a:rPr lang="en-US" sz="4000" b="1" dirty="0" smtClean="0">
                <a:solidFill>
                  <a:srgbClr val="FF33CC"/>
                </a:solidFill>
                <a:latin typeface="Nikosh" pitchFamily="2" charset="0"/>
                <a:cs typeface="Nikosh" pitchFamily="2" charset="0"/>
              </a:rPr>
              <a:t>(ঘ</a:t>
            </a:r>
            <a:r>
              <a:rPr lang="en-US" sz="4000" b="1" dirty="0">
                <a:solidFill>
                  <a:srgbClr val="FF33CC"/>
                </a:solidFill>
                <a:latin typeface="Nikosh" pitchFamily="2" charset="0"/>
                <a:cs typeface="Nikosh" pitchFamily="2" charset="0"/>
              </a:rPr>
              <a:t>) </a:t>
            </a:r>
            <a:r>
              <a:rPr lang="en-US" sz="4000" b="1" dirty="0" err="1">
                <a:solidFill>
                  <a:srgbClr val="FF33CC"/>
                </a:solidFill>
                <a:latin typeface="Nikosh" pitchFamily="2" charset="0"/>
                <a:cs typeface="Nikosh" pitchFamily="2" charset="0"/>
              </a:rPr>
              <a:t>ভিডি</a:t>
            </a:r>
            <a:r>
              <a:rPr lang="en-US" sz="4000" b="1" dirty="0">
                <a:solidFill>
                  <a:srgbClr val="FF33CC"/>
                </a:solidFill>
                <a:latin typeface="Nikosh" pitchFamily="2" charset="0"/>
                <a:cs typeface="Nikosh" pitchFamily="2" charset="0"/>
              </a:rPr>
              <a:t> এ </a:t>
            </a:r>
            <a:r>
              <a:rPr lang="en-US" sz="4000" b="1" dirty="0" err="1">
                <a:solidFill>
                  <a:srgbClr val="FF33CC"/>
                </a:solidFill>
                <a:latin typeface="Nikosh" pitchFamily="2" charset="0"/>
                <a:cs typeface="Nikosh" pitchFamily="2" charset="0"/>
              </a:rPr>
              <a:t>সরাসরি</a:t>
            </a:r>
            <a:r>
              <a:rPr lang="en-US" sz="4000" b="1" dirty="0">
                <a:solidFill>
                  <a:srgbClr val="FF33CC"/>
                </a:solidFill>
                <a:latin typeface="Nikosh" pitchFamily="2" charset="0"/>
                <a:cs typeface="Nikosh" pitchFamily="2" charset="0"/>
              </a:rPr>
              <a:t> </a:t>
            </a:r>
            <a:r>
              <a:rPr lang="en-US" sz="4000" b="1" dirty="0" err="1">
                <a:solidFill>
                  <a:srgbClr val="FF33CC"/>
                </a:solidFill>
                <a:latin typeface="Nikosh" pitchFamily="2" charset="0"/>
                <a:cs typeface="Nikosh" pitchFamily="2" charset="0"/>
              </a:rPr>
              <a:t>প্রচারিত</a:t>
            </a:r>
            <a:endParaRPr lang="en-US" sz="4000" b="1" dirty="0">
              <a:solidFill>
                <a:srgbClr val="FF33CC"/>
              </a:solidFill>
              <a:latin typeface="Nikosh" pitchFamily="2" charset="0"/>
              <a:cs typeface="Nikosh" pitchFamily="2" charset="0"/>
            </a:endParaRPr>
          </a:p>
        </p:txBody>
      </p:sp>
      <p:sp>
        <p:nvSpPr>
          <p:cNvPr id="6" name="Frame 5"/>
          <p:cNvSpPr/>
          <p:nvPr/>
        </p:nvSpPr>
        <p:spPr>
          <a:xfrm>
            <a:off x="0" y="0"/>
            <a:ext cx="11430000" cy="5943600"/>
          </a:xfrm>
          <a:prstGeom prst="frame">
            <a:avLst>
              <a:gd name="adj1" fmla="val 194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7160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1000"/>
                                        <p:tgtEl>
                                          <p:spTgt spid="5">
                                            <p:txEl>
                                              <p:pRg st="4" end="4"/>
                                            </p:txEl>
                                          </p:spTgt>
                                        </p:tgtEl>
                                      </p:cBhvr>
                                    </p:animEffect>
                                    <p:anim calcmode="lin" valueType="num">
                                      <p:cBhvr>
                                        <p:cTn id="4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1000"/>
                                        <p:tgtEl>
                                          <p:spTgt spid="5">
                                            <p:txEl>
                                              <p:pRg st="5" end="5"/>
                                            </p:txEl>
                                          </p:spTgt>
                                        </p:tgtEl>
                                      </p:cBhvr>
                                    </p:animEffect>
                                    <p:anim calcmode="lin" valueType="num">
                                      <p:cBhvr>
                                        <p:cTn id="4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5" end="5"/>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animEffect transition="in" filter="fade">
                                      <p:cBhvr>
                                        <p:cTn id="52" dur="1000"/>
                                        <p:tgtEl>
                                          <p:spTgt spid="5">
                                            <p:txEl>
                                              <p:pRg st="6" end="6"/>
                                            </p:txEl>
                                          </p:spTgt>
                                        </p:tgtEl>
                                      </p:cBhvr>
                                    </p:animEffect>
                                    <p:anim calcmode="lin" valueType="num">
                                      <p:cBhvr>
                                        <p:cTn id="5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66800" y="3657600"/>
            <a:ext cx="9525000" cy="130772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b="1" dirty="0" err="1">
                <a:solidFill>
                  <a:schemeClr val="tx1"/>
                </a:solidFill>
                <a:latin typeface="Nikosh" pitchFamily="2" charset="0"/>
                <a:cs typeface="Nikosh" pitchFamily="2" charset="0"/>
              </a:rPr>
              <a:t>ডিজিটাল</a:t>
            </a:r>
            <a:r>
              <a:rPr lang="en-US" sz="4800" b="1" dirty="0">
                <a:solidFill>
                  <a:schemeClr val="tx1"/>
                </a:solidFill>
                <a:latin typeface="Nikosh" pitchFamily="2" charset="0"/>
                <a:cs typeface="Nikosh" pitchFamily="2" charset="0"/>
              </a:rPr>
              <a:t> </a:t>
            </a:r>
            <a:r>
              <a:rPr lang="en-US" sz="4800" b="1" dirty="0" err="1">
                <a:solidFill>
                  <a:schemeClr val="tx1"/>
                </a:solidFill>
                <a:latin typeface="Nikosh" pitchFamily="2" charset="0"/>
                <a:cs typeface="Nikosh" pitchFamily="2" charset="0"/>
              </a:rPr>
              <a:t>কনটেন্ট</a:t>
            </a:r>
            <a:r>
              <a:rPr lang="en-US" sz="4800" b="1" dirty="0">
                <a:solidFill>
                  <a:schemeClr val="tx1"/>
                </a:solidFill>
                <a:latin typeface="Nikosh" pitchFamily="2" charset="0"/>
                <a:cs typeface="Nikosh" pitchFamily="2" charset="0"/>
              </a:rPr>
              <a:t> </a:t>
            </a:r>
            <a:r>
              <a:rPr lang="en-US" sz="4800" b="1" dirty="0" err="1">
                <a:solidFill>
                  <a:schemeClr val="tx1"/>
                </a:solidFill>
                <a:latin typeface="Nikosh" pitchFamily="2" charset="0"/>
                <a:cs typeface="Nikosh" pitchFamily="2" charset="0"/>
              </a:rPr>
              <a:t>এর</a:t>
            </a:r>
            <a:r>
              <a:rPr lang="en-US" sz="4800" b="1" dirty="0">
                <a:solidFill>
                  <a:schemeClr val="tx1"/>
                </a:solidFill>
                <a:latin typeface="Nikosh" pitchFamily="2" charset="0"/>
                <a:cs typeface="Nikosh" pitchFamily="2" charset="0"/>
              </a:rPr>
              <a:t> </a:t>
            </a:r>
            <a:r>
              <a:rPr lang="en-US" sz="4800" b="1" dirty="0" err="1">
                <a:solidFill>
                  <a:schemeClr val="tx1"/>
                </a:solidFill>
                <a:latin typeface="Nikosh" pitchFamily="2" charset="0"/>
                <a:cs typeface="Nikosh" pitchFamily="2" charset="0"/>
              </a:rPr>
              <a:t>সুবিধা</a:t>
            </a:r>
            <a:r>
              <a:rPr lang="en-US" sz="4800" b="1" dirty="0">
                <a:solidFill>
                  <a:schemeClr val="tx1"/>
                </a:solidFill>
                <a:latin typeface="Nikosh" pitchFamily="2" charset="0"/>
                <a:cs typeface="Nikosh" pitchFamily="2" charset="0"/>
              </a:rPr>
              <a:t> </a:t>
            </a:r>
            <a:r>
              <a:rPr lang="en-US" sz="4800" b="1" dirty="0" err="1">
                <a:solidFill>
                  <a:schemeClr val="tx1"/>
                </a:solidFill>
                <a:latin typeface="Nikosh" pitchFamily="2" charset="0"/>
                <a:cs typeface="Nikosh" pitchFamily="2" charset="0"/>
              </a:rPr>
              <a:t>সমূহ</a:t>
            </a:r>
            <a:r>
              <a:rPr lang="en-US" sz="4800" b="1" dirty="0">
                <a:solidFill>
                  <a:schemeClr val="tx1"/>
                </a:solidFill>
                <a:latin typeface="Nikosh" pitchFamily="2" charset="0"/>
                <a:cs typeface="Nikosh" pitchFamily="2" charset="0"/>
              </a:rPr>
              <a:t> </a:t>
            </a:r>
            <a:r>
              <a:rPr lang="en-US" sz="4800" b="1" dirty="0" err="1">
                <a:solidFill>
                  <a:schemeClr val="tx1"/>
                </a:solidFill>
                <a:latin typeface="Nikosh" pitchFamily="2" charset="0"/>
                <a:cs typeface="Nikosh" pitchFamily="2" charset="0"/>
              </a:rPr>
              <a:t>ব্যাখ্যা</a:t>
            </a:r>
            <a:r>
              <a:rPr lang="en-US" sz="4800" b="1" dirty="0">
                <a:solidFill>
                  <a:schemeClr val="tx1"/>
                </a:solidFill>
                <a:latin typeface="Nikosh" pitchFamily="2" charset="0"/>
                <a:cs typeface="Nikosh" pitchFamily="2" charset="0"/>
              </a:rPr>
              <a:t> </a:t>
            </a:r>
            <a:r>
              <a:rPr lang="en-US" sz="4800" b="1" dirty="0" err="1">
                <a:solidFill>
                  <a:schemeClr val="tx1"/>
                </a:solidFill>
                <a:latin typeface="Nikosh" pitchFamily="2" charset="0"/>
                <a:cs typeface="Nikosh" pitchFamily="2" charset="0"/>
              </a:rPr>
              <a:t>কর</a:t>
            </a:r>
            <a:r>
              <a:rPr lang="en-US" sz="4800" b="1" dirty="0">
                <a:solidFill>
                  <a:schemeClr val="tx1"/>
                </a:solidFill>
                <a:latin typeface="Nikosh" pitchFamily="2" charset="0"/>
                <a:cs typeface="Nikosh" pitchFamily="2" charset="0"/>
              </a:rPr>
              <a:t>?</a:t>
            </a:r>
          </a:p>
        </p:txBody>
      </p:sp>
      <p:sp>
        <p:nvSpPr>
          <p:cNvPr id="4" name="Down Ribbon 3"/>
          <p:cNvSpPr/>
          <p:nvPr/>
        </p:nvSpPr>
        <p:spPr>
          <a:xfrm>
            <a:off x="1333500" y="528320"/>
            <a:ext cx="8477250" cy="1122680"/>
          </a:xfrm>
          <a:prstGeom prst="ribbon">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7" name="Rectangle 6"/>
          <p:cNvSpPr/>
          <p:nvPr/>
        </p:nvSpPr>
        <p:spPr>
          <a:xfrm>
            <a:off x="3143250" y="656815"/>
            <a:ext cx="4492437" cy="92333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bn-BD" sz="5400" b="1" dirty="0">
                <a:latin typeface="NikoshBAN" pitchFamily="2" charset="0"/>
                <a:cs typeface="NikoshBAN" pitchFamily="2" charset="0"/>
              </a:rPr>
              <a:t>দলগত কাজ</a:t>
            </a:r>
            <a:endParaRPr lang="en-US" sz="5400" b="1" dirty="0">
              <a:latin typeface="NikoshBAN" pitchFamily="2" charset="0"/>
              <a:cs typeface="NikoshBAN" pitchFamily="2" charset="0"/>
            </a:endParaRPr>
          </a:p>
        </p:txBody>
      </p:sp>
      <p:sp>
        <p:nvSpPr>
          <p:cNvPr id="5" name="Frame 4"/>
          <p:cNvSpPr/>
          <p:nvPr/>
        </p:nvSpPr>
        <p:spPr>
          <a:xfrm>
            <a:off x="0" y="0"/>
            <a:ext cx="11430000" cy="5943600"/>
          </a:xfrm>
          <a:prstGeom prst="frame">
            <a:avLst>
              <a:gd name="adj1" fmla="val 194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1864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95500" y="396240"/>
            <a:ext cx="7715250" cy="1641370"/>
          </a:xfrm>
          <a:prstGeom prst="ribbon">
            <a:avLst/>
          </a:prstGeom>
        </p:spPr>
        <p:style>
          <a:lnRef idx="3">
            <a:schemeClr val="lt1"/>
          </a:lnRef>
          <a:fillRef idx="1">
            <a:schemeClr val="accent5"/>
          </a:fillRef>
          <a:effectRef idx="1">
            <a:schemeClr val="accent5"/>
          </a:effectRef>
          <a:fontRef idx="minor">
            <a:schemeClr val="lt1"/>
          </a:fontRef>
        </p:style>
        <p:txBody>
          <a:bodyPr rtlCol="0" anchor="ctr">
            <a:normAutofit fontScale="90000"/>
          </a:bodyPr>
          <a:lstStyle/>
          <a:p>
            <a:r>
              <a:rPr lang="en-US" sz="5400" b="1" dirty="0" err="1">
                <a:solidFill>
                  <a:schemeClr val="tx1"/>
                </a:solidFill>
                <a:latin typeface="NikoshBAN" pitchFamily="2" charset="0"/>
                <a:cs typeface="NikoshBAN" pitchFamily="2" charset="0"/>
              </a:rPr>
              <a:t>বাড়ির</a:t>
            </a:r>
            <a:r>
              <a:rPr lang="en-US" sz="5400" b="1" dirty="0">
                <a:solidFill>
                  <a:schemeClr val="tx1"/>
                </a:solidFill>
                <a:latin typeface="NikoshBAN" pitchFamily="2" charset="0"/>
                <a:cs typeface="NikoshBAN" pitchFamily="2" charset="0"/>
              </a:rPr>
              <a:t> </a:t>
            </a:r>
            <a:r>
              <a:rPr lang="en-US" sz="5400" b="1" dirty="0" err="1">
                <a:solidFill>
                  <a:schemeClr val="tx1"/>
                </a:solidFill>
                <a:latin typeface="NikoshBAN" pitchFamily="2" charset="0"/>
                <a:cs typeface="NikoshBAN" pitchFamily="2" charset="0"/>
              </a:rPr>
              <a:t>কাজ</a:t>
            </a:r>
            <a:endParaRPr lang="en-US" sz="5400" b="1" dirty="0">
              <a:solidFill>
                <a:schemeClr val="tx1"/>
              </a:solidFill>
              <a:latin typeface="NikoshBAN" pitchFamily="2" charset="0"/>
              <a:cs typeface="NikoshBAN" pitchFamily="2" charset="0"/>
            </a:endParaRPr>
          </a:p>
        </p:txBody>
      </p:sp>
      <p:sp>
        <p:nvSpPr>
          <p:cNvPr id="5" name="Snip Same Side Corner Rectangle 4"/>
          <p:cNvSpPr/>
          <p:nvPr/>
        </p:nvSpPr>
        <p:spPr>
          <a:xfrm>
            <a:off x="838200" y="2895600"/>
            <a:ext cx="9906000" cy="1254760"/>
          </a:xfrm>
          <a:prstGeom prst="snip2Same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err="1">
                <a:solidFill>
                  <a:schemeClr val="tx1"/>
                </a:solidFill>
                <a:latin typeface="Nikosh" pitchFamily="2" charset="0"/>
                <a:cs typeface="Nikosh" pitchFamily="2" charset="0"/>
              </a:rPr>
              <a:t>ডিজিটাল</a:t>
            </a:r>
            <a:r>
              <a:rPr lang="en-US" sz="4400" b="1" dirty="0">
                <a:solidFill>
                  <a:schemeClr val="tx1"/>
                </a:solidFill>
                <a:latin typeface="Nikosh" pitchFamily="2" charset="0"/>
                <a:cs typeface="Nikosh" pitchFamily="2" charset="0"/>
              </a:rPr>
              <a:t> </a:t>
            </a:r>
            <a:r>
              <a:rPr lang="en-US" sz="4400" b="1" dirty="0" err="1">
                <a:solidFill>
                  <a:schemeClr val="tx1"/>
                </a:solidFill>
                <a:latin typeface="Nikosh" pitchFamily="2" charset="0"/>
                <a:cs typeface="Nikosh" pitchFamily="2" charset="0"/>
              </a:rPr>
              <a:t>কনটেন্ট</a:t>
            </a:r>
            <a:r>
              <a:rPr lang="en-US" sz="4400" b="1" dirty="0">
                <a:solidFill>
                  <a:schemeClr val="tx1"/>
                </a:solidFill>
                <a:latin typeface="Nikosh" pitchFamily="2" charset="0"/>
                <a:cs typeface="Nikosh" pitchFamily="2" charset="0"/>
              </a:rPr>
              <a:t> </a:t>
            </a:r>
            <a:r>
              <a:rPr lang="en-US" sz="4400" b="1" dirty="0" err="1">
                <a:solidFill>
                  <a:schemeClr val="tx1"/>
                </a:solidFill>
                <a:latin typeface="Nikosh" pitchFamily="2" charset="0"/>
                <a:cs typeface="Nikosh" pitchFamily="2" charset="0"/>
              </a:rPr>
              <a:t>বিষয়ে</a:t>
            </a:r>
            <a:r>
              <a:rPr lang="en-US" sz="4400" b="1" dirty="0">
                <a:solidFill>
                  <a:schemeClr val="tx1"/>
                </a:solidFill>
                <a:latin typeface="Nikosh" pitchFamily="2" charset="0"/>
                <a:cs typeface="Nikosh" pitchFamily="2" charset="0"/>
              </a:rPr>
              <a:t> </a:t>
            </a:r>
            <a:r>
              <a:rPr lang="en-US" sz="4400" b="1" dirty="0" err="1">
                <a:solidFill>
                  <a:schemeClr val="tx1"/>
                </a:solidFill>
                <a:latin typeface="Nikosh" pitchFamily="2" charset="0"/>
                <a:cs typeface="Nikosh" pitchFamily="2" charset="0"/>
              </a:rPr>
              <a:t>তোমার</a:t>
            </a:r>
            <a:r>
              <a:rPr lang="en-US" sz="4400" b="1" dirty="0">
                <a:solidFill>
                  <a:schemeClr val="tx1"/>
                </a:solidFill>
                <a:latin typeface="Nikosh" pitchFamily="2" charset="0"/>
                <a:cs typeface="Nikosh" pitchFamily="2" charset="0"/>
              </a:rPr>
              <a:t> </a:t>
            </a:r>
            <a:r>
              <a:rPr lang="en-US" sz="4400" b="1" dirty="0" err="1">
                <a:solidFill>
                  <a:schemeClr val="tx1"/>
                </a:solidFill>
                <a:latin typeface="Nikosh" pitchFamily="2" charset="0"/>
                <a:cs typeface="Nikosh" pitchFamily="2" charset="0"/>
              </a:rPr>
              <a:t>ধারনা</a:t>
            </a:r>
            <a:r>
              <a:rPr lang="en-US" sz="4400" b="1" dirty="0">
                <a:solidFill>
                  <a:schemeClr val="tx1"/>
                </a:solidFill>
                <a:latin typeface="Nikosh" pitchFamily="2" charset="0"/>
                <a:cs typeface="Nikosh" pitchFamily="2" charset="0"/>
              </a:rPr>
              <a:t> </a:t>
            </a:r>
            <a:r>
              <a:rPr lang="en-US" sz="4400" b="1" dirty="0" err="1">
                <a:solidFill>
                  <a:schemeClr val="tx1"/>
                </a:solidFill>
                <a:latin typeface="Nikosh" pitchFamily="2" charset="0"/>
                <a:cs typeface="Nikosh" pitchFamily="2" charset="0"/>
              </a:rPr>
              <a:t>ব্যাক্ত</a:t>
            </a:r>
            <a:r>
              <a:rPr lang="en-US" sz="4400" b="1" dirty="0">
                <a:solidFill>
                  <a:schemeClr val="tx1"/>
                </a:solidFill>
                <a:latin typeface="Nikosh" pitchFamily="2" charset="0"/>
                <a:cs typeface="Nikosh" pitchFamily="2" charset="0"/>
              </a:rPr>
              <a:t> </a:t>
            </a:r>
            <a:r>
              <a:rPr lang="en-US" sz="4400" b="1" dirty="0" err="1">
                <a:solidFill>
                  <a:schemeClr val="tx1"/>
                </a:solidFill>
                <a:latin typeface="Nikosh" pitchFamily="2" charset="0"/>
                <a:cs typeface="Nikosh" pitchFamily="2" charset="0"/>
              </a:rPr>
              <a:t>কর</a:t>
            </a:r>
            <a:r>
              <a:rPr lang="en-US" sz="4400" b="1" dirty="0">
                <a:solidFill>
                  <a:schemeClr val="tx1"/>
                </a:solidFill>
                <a:latin typeface="Nikosh" pitchFamily="2" charset="0"/>
                <a:cs typeface="Nikosh" pitchFamily="2" charset="0"/>
              </a:rPr>
              <a:t>?</a:t>
            </a:r>
          </a:p>
        </p:txBody>
      </p:sp>
      <p:sp>
        <p:nvSpPr>
          <p:cNvPr id="6" name="Frame 5"/>
          <p:cNvSpPr/>
          <p:nvPr/>
        </p:nvSpPr>
        <p:spPr>
          <a:xfrm>
            <a:off x="0" y="0"/>
            <a:ext cx="11430000" cy="5943600"/>
          </a:xfrm>
          <a:prstGeom prst="frame">
            <a:avLst>
              <a:gd name="adj1" fmla="val 194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11430000" cy="5943600"/>
          </a:xfrm>
          <a:prstGeom prst="frame">
            <a:avLst>
              <a:gd name="adj1" fmla="val 194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4" name="TextBox 3"/>
          <p:cNvSpPr txBox="1"/>
          <p:nvPr/>
        </p:nvSpPr>
        <p:spPr>
          <a:xfrm>
            <a:off x="3429000" y="1587163"/>
            <a:ext cx="7162800" cy="3785652"/>
          </a:xfrm>
          <a:prstGeom prst="rect">
            <a:avLst/>
          </a:prstGeom>
          <a:noFill/>
        </p:spPr>
        <p:txBody>
          <a:bodyPr wrap="square" rtlCol="0">
            <a:spAutoFit/>
          </a:bodyPr>
          <a:lstStyle/>
          <a:p>
            <a:r>
              <a:rPr lang="en-US" sz="6000" dirty="0" err="1" smtClean="0">
                <a:latin typeface="Nikosh" pitchFamily="2" charset="0"/>
                <a:cs typeface="Nikosh" pitchFamily="2" charset="0"/>
              </a:rPr>
              <a:t>মোঃ</a:t>
            </a:r>
            <a:r>
              <a:rPr lang="en-US" sz="6000" dirty="0" smtClean="0">
                <a:latin typeface="Nikosh" pitchFamily="2" charset="0"/>
                <a:cs typeface="Nikosh" pitchFamily="2" charset="0"/>
              </a:rPr>
              <a:t> </a:t>
            </a:r>
            <a:r>
              <a:rPr lang="en-US" sz="6000" dirty="0" err="1" smtClean="0">
                <a:latin typeface="Nikosh" pitchFamily="2" charset="0"/>
                <a:cs typeface="Nikosh" pitchFamily="2" charset="0"/>
              </a:rPr>
              <a:t>জয়নাল</a:t>
            </a:r>
            <a:r>
              <a:rPr lang="en-US" sz="6000" dirty="0" smtClean="0">
                <a:latin typeface="Nikosh" pitchFamily="2" charset="0"/>
                <a:cs typeface="Nikosh" pitchFamily="2" charset="0"/>
              </a:rPr>
              <a:t> </a:t>
            </a:r>
            <a:r>
              <a:rPr lang="en-US" sz="6000" dirty="0" err="1" smtClean="0">
                <a:latin typeface="Nikosh" pitchFamily="2" charset="0"/>
                <a:cs typeface="Nikosh" pitchFamily="2" charset="0"/>
              </a:rPr>
              <a:t>আবেদীন</a:t>
            </a:r>
            <a:r>
              <a:rPr lang="en-US" sz="6000" dirty="0" smtClean="0">
                <a:latin typeface="Nikosh" pitchFamily="2" charset="0"/>
                <a:cs typeface="Nikosh" pitchFamily="2" charset="0"/>
              </a:rPr>
              <a:t> </a:t>
            </a:r>
            <a:r>
              <a:rPr lang="en-US" sz="6000" dirty="0" err="1" smtClean="0">
                <a:latin typeface="Nikosh" pitchFamily="2" charset="0"/>
                <a:cs typeface="Nikosh" pitchFamily="2" charset="0"/>
              </a:rPr>
              <a:t>ভূঁইয়া</a:t>
            </a:r>
            <a:endParaRPr lang="en-US" sz="6000" dirty="0" smtClean="0">
              <a:latin typeface="Nikosh" pitchFamily="2" charset="0"/>
              <a:cs typeface="Nikosh" pitchFamily="2" charset="0"/>
            </a:endParaRPr>
          </a:p>
          <a:p>
            <a:r>
              <a:rPr lang="en-US" sz="6000" dirty="0" err="1" smtClean="0">
                <a:solidFill>
                  <a:srgbClr val="0000FF"/>
                </a:solidFill>
                <a:latin typeface="Nikosh" pitchFamily="2" charset="0"/>
                <a:cs typeface="Nikosh" pitchFamily="2" charset="0"/>
              </a:rPr>
              <a:t>সহকারী</a:t>
            </a:r>
            <a:r>
              <a:rPr lang="en-US" sz="6000" dirty="0" smtClean="0">
                <a:solidFill>
                  <a:srgbClr val="0000FF"/>
                </a:solidFill>
                <a:latin typeface="Nikosh" pitchFamily="2" charset="0"/>
                <a:cs typeface="Nikosh" pitchFamily="2" charset="0"/>
              </a:rPr>
              <a:t> </a:t>
            </a:r>
            <a:r>
              <a:rPr lang="en-US" sz="6000" dirty="0" err="1" smtClean="0">
                <a:solidFill>
                  <a:srgbClr val="0000FF"/>
                </a:solidFill>
                <a:latin typeface="Nikosh" pitchFamily="2" charset="0"/>
                <a:cs typeface="Nikosh" pitchFamily="2" charset="0"/>
              </a:rPr>
              <a:t>শিক্ষক</a:t>
            </a:r>
            <a:endParaRPr lang="en-US" sz="6000" dirty="0" smtClean="0">
              <a:solidFill>
                <a:srgbClr val="0000FF"/>
              </a:solidFill>
              <a:latin typeface="Nikosh" pitchFamily="2" charset="0"/>
              <a:cs typeface="Nikosh" pitchFamily="2" charset="0"/>
            </a:endParaRPr>
          </a:p>
          <a:p>
            <a:r>
              <a:rPr lang="en-US" sz="6000" dirty="0" err="1" smtClean="0">
                <a:solidFill>
                  <a:srgbClr val="00B0F0"/>
                </a:solidFill>
                <a:latin typeface="Nikosh" pitchFamily="2" charset="0"/>
                <a:cs typeface="Nikosh" pitchFamily="2" charset="0"/>
              </a:rPr>
              <a:t>বগাচতর</a:t>
            </a:r>
            <a:r>
              <a:rPr lang="en-US" sz="6000" dirty="0" smtClean="0">
                <a:solidFill>
                  <a:srgbClr val="00B0F0"/>
                </a:solidFill>
                <a:latin typeface="Nikosh" pitchFamily="2" charset="0"/>
                <a:cs typeface="Nikosh" pitchFamily="2" charset="0"/>
              </a:rPr>
              <a:t> </a:t>
            </a:r>
            <a:r>
              <a:rPr lang="en-US" sz="6000" dirty="0" err="1" smtClean="0">
                <a:solidFill>
                  <a:srgbClr val="00B0F0"/>
                </a:solidFill>
                <a:latin typeface="Nikosh" pitchFamily="2" charset="0"/>
                <a:cs typeface="Nikosh" pitchFamily="2" charset="0"/>
              </a:rPr>
              <a:t>ফাজিল</a:t>
            </a:r>
            <a:r>
              <a:rPr lang="en-US" sz="6000" dirty="0" smtClean="0">
                <a:solidFill>
                  <a:srgbClr val="00B0F0"/>
                </a:solidFill>
                <a:latin typeface="Nikosh" pitchFamily="2" charset="0"/>
                <a:cs typeface="Nikosh" pitchFamily="2" charset="0"/>
              </a:rPr>
              <a:t> </a:t>
            </a:r>
            <a:r>
              <a:rPr lang="en-US" sz="6000" dirty="0" err="1" smtClean="0">
                <a:solidFill>
                  <a:srgbClr val="00B0F0"/>
                </a:solidFill>
                <a:latin typeface="Nikosh" pitchFamily="2" charset="0"/>
                <a:cs typeface="Nikosh" pitchFamily="2" charset="0"/>
              </a:rPr>
              <a:t>মাদ্রাসা</a:t>
            </a:r>
            <a:endParaRPr lang="en-US" sz="6000" dirty="0" smtClean="0">
              <a:solidFill>
                <a:srgbClr val="00B0F0"/>
              </a:solidFill>
              <a:latin typeface="Nikosh" pitchFamily="2" charset="0"/>
              <a:cs typeface="Nikosh" pitchFamily="2" charset="0"/>
            </a:endParaRPr>
          </a:p>
          <a:p>
            <a:r>
              <a:rPr lang="en-US" sz="6000" dirty="0" err="1" smtClean="0">
                <a:latin typeface="Nikosh" pitchFamily="2" charset="0"/>
                <a:cs typeface="Nikosh" pitchFamily="2" charset="0"/>
              </a:rPr>
              <a:t>সীতাকুণ্ড</a:t>
            </a:r>
            <a:r>
              <a:rPr lang="en-US" sz="6000" dirty="0" smtClean="0">
                <a:latin typeface="Nikosh" pitchFamily="2" charset="0"/>
                <a:cs typeface="Nikosh" pitchFamily="2" charset="0"/>
              </a:rPr>
              <a:t>, </a:t>
            </a:r>
            <a:r>
              <a:rPr lang="en-US" sz="6000" dirty="0" err="1" smtClean="0">
                <a:latin typeface="Nikosh" pitchFamily="2" charset="0"/>
                <a:cs typeface="Nikosh" pitchFamily="2" charset="0"/>
              </a:rPr>
              <a:t>চট্টগ্রাম</a:t>
            </a:r>
            <a:r>
              <a:rPr lang="en-US" sz="6000" dirty="0" smtClean="0">
                <a:latin typeface="Nikosh" pitchFamily="2" charset="0"/>
                <a:cs typeface="Nikosh" pitchFamily="2" charset="0"/>
              </a:rPr>
              <a:t>।</a:t>
            </a:r>
          </a:p>
        </p:txBody>
      </p:sp>
      <p:sp>
        <p:nvSpPr>
          <p:cNvPr id="5" name="TextBox 4"/>
          <p:cNvSpPr txBox="1"/>
          <p:nvPr/>
        </p:nvSpPr>
        <p:spPr>
          <a:xfrm>
            <a:off x="3200400" y="533400"/>
            <a:ext cx="4343400" cy="1015663"/>
          </a:xfrm>
          <a:prstGeom prst="rect">
            <a:avLst/>
          </a:prstGeom>
          <a:noFill/>
        </p:spPr>
        <p:txBody>
          <a:bodyPr wrap="square" rtlCol="0">
            <a:spAutoFit/>
          </a:bodyPr>
          <a:lstStyle/>
          <a:p>
            <a:r>
              <a:rPr lang="en-US" sz="6000" dirty="0" err="1" smtClean="0">
                <a:solidFill>
                  <a:srgbClr val="FF33CC"/>
                </a:solidFill>
                <a:latin typeface="Nikosh" pitchFamily="2" charset="0"/>
                <a:cs typeface="Nikosh" pitchFamily="2" charset="0"/>
              </a:rPr>
              <a:t>শিক্ষক</a:t>
            </a:r>
            <a:r>
              <a:rPr lang="en-US" sz="6000" dirty="0" smtClean="0">
                <a:solidFill>
                  <a:srgbClr val="FF33CC"/>
                </a:solidFill>
                <a:latin typeface="Nikosh" pitchFamily="2" charset="0"/>
                <a:cs typeface="Nikosh" pitchFamily="2" charset="0"/>
              </a:rPr>
              <a:t> </a:t>
            </a:r>
            <a:r>
              <a:rPr lang="en-US" sz="6000" dirty="0" err="1" smtClean="0">
                <a:solidFill>
                  <a:srgbClr val="FF33CC"/>
                </a:solidFill>
                <a:latin typeface="Nikosh" pitchFamily="2" charset="0"/>
                <a:cs typeface="Nikosh" pitchFamily="2" charset="0"/>
              </a:rPr>
              <a:t>পরিচিতি</a:t>
            </a:r>
            <a:endParaRPr lang="en-US" sz="6000" dirty="0">
              <a:solidFill>
                <a:srgbClr val="FF33CC"/>
              </a:solidFill>
              <a:latin typeface="Nikosh" pitchFamily="2" charset="0"/>
              <a:cs typeface="Nikosh" pitchFamily="2" charset="0"/>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00" y="1720850"/>
            <a:ext cx="2146300"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09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57200"/>
            <a:ext cx="3048000" cy="1569660"/>
          </a:xfrm>
          <a:prstGeom prst="rect">
            <a:avLst/>
          </a:prstGeom>
          <a:noFill/>
          <a:effectLst>
            <a:innerShdw blurRad="114300">
              <a:prstClr val="black"/>
            </a:innerShdw>
          </a:effectLst>
        </p:spPr>
        <p:txBody>
          <a:bodyPr wrap="square" rtlCol="0">
            <a:spAutoFit/>
          </a:bodyPr>
          <a:lstStyle/>
          <a:p>
            <a:r>
              <a:rPr lang="bn-BD" sz="9600" b="1" dirty="0" smtClean="0">
                <a:solidFill>
                  <a:srgbClr val="00B0F0"/>
                </a:solidFill>
                <a:latin typeface="Nikosh" pitchFamily="2" charset="0"/>
                <a:cs typeface="Nikosh" pitchFamily="2" charset="0"/>
              </a:rPr>
              <a:t>ধ</a:t>
            </a:r>
            <a:r>
              <a:rPr lang="en-US" sz="9600" b="1" dirty="0" err="1">
                <a:solidFill>
                  <a:srgbClr val="FF33CC"/>
                </a:solidFill>
                <a:latin typeface="Nikosh" pitchFamily="2" charset="0"/>
                <a:cs typeface="Nikosh" pitchFamily="2" charset="0"/>
              </a:rPr>
              <a:t>ন্য</a:t>
            </a:r>
            <a:r>
              <a:rPr lang="en-US" sz="9600" b="1" dirty="0" err="1">
                <a:latin typeface="Nikosh" pitchFamily="2" charset="0"/>
                <a:cs typeface="Nikosh" pitchFamily="2" charset="0"/>
              </a:rPr>
              <a:t>বা</a:t>
            </a:r>
            <a:r>
              <a:rPr lang="en-US" sz="9600" b="1" dirty="0" err="1">
                <a:solidFill>
                  <a:srgbClr val="0000FF"/>
                </a:solidFill>
                <a:latin typeface="Nikosh" pitchFamily="2" charset="0"/>
                <a:cs typeface="Nikosh" pitchFamily="2" charset="0"/>
              </a:rPr>
              <a:t>দ</a:t>
            </a:r>
            <a:endParaRPr lang="en-US" sz="13800" b="1" dirty="0">
              <a:solidFill>
                <a:srgbClr val="0000FF"/>
              </a:solidFill>
              <a:latin typeface="Nikosh" pitchFamily="2" charset="0"/>
              <a:cs typeface="Nikosh" pitchFamily="2" charset="0"/>
            </a:endParaRPr>
          </a:p>
        </p:txBody>
      </p:sp>
      <p:sp>
        <p:nvSpPr>
          <p:cNvPr id="4" name="Frame 3"/>
          <p:cNvSpPr/>
          <p:nvPr/>
        </p:nvSpPr>
        <p:spPr>
          <a:xfrm>
            <a:off x="0" y="0"/>
            <a:ext cx="11430000" cy="5943600"/>
          </a:xfrm>
          <a:prstGeom prst="frame">
            <a:avLst>
              <a:gd name="adj1" fmla="val 194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81661"/>
            <a:ext cx="7044488" cy="5180277"/>
          </a:xfrm>
          <a:prstGeom prst="rect">
            <a:avLst/>
          </a:prstGeom>
        </p:spPr>
      </p:pic>
    </p:spTree>
    <p:extLst>
      <p:ext uri="{BB962C8B-B14F-4D97-AF65-F5344CB8AC3E}">
        <p14:creationId xmlns:p14="http://schemas.microsoft.com/office/powerpoint/2010/main" val="36575980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08212" y="228600"/>
            <a:ext cx="3657600" cy="101092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6000" b="1" dirty="0" err="1" smtClean="0">
                <a:latin typeface="Nikosh" pitchFamily="2" charset="0"/>
                <a:cs typeface="Nikosh" pitchFamily="2" charset="0"/>
              </a:rPr>
              <a:t>পাঠ</a:t>
            </a:r>
            <a:r>
              <a:rPr lang="en-US" sz="6000" b="1" dirty="0" smtClean="0">
                <a:latin typeface="Nikosh" pitchFamily="2" charset="0"/>
                <a:cs typeface="Nikosh" pitchFamily="2" charset="0"/>
              </a:rPr>
              <a:t> </a:t>
            </a:r>
            <a:r>
              <a:rPr lang="en-US" sz="6000" b="1" dirty="0" err="1" smtClean="0">
                <a:latin typeface="Nikosh" pitchFamily="2" charset="0"/>
                <a:cs typeface="Nikosh" pitchFamily="2" charset="0"/>
              </a:rPr>
              <a:t>পরিচিতি</a:t>
            </a:r>
            <a:r>
              <a:rPr lang="en-US" sz="6000" b="1" dirty="0" smtClean="0">
                <a:latin typeface="NikoshBAN" pitchFamily="2" charset="0"/>
                <a:cs typeface="NikoshBAN" pitchFamily="2" charset="0"/>
              </a:rPr>
              <a:t>          </a:t>
            </a:r>
            <a:r>
              <a:rPr lang="en-US" sz="4000" dirty="0" smtClean="0">
                <a:solidFill>
                  <a:srgbClr val="0000FF"/>
                </a:solidFill>
                <a:latin typeface="NikoshBAN" pitchFamily="2" charset="0"/>
                <a:cs typeface="NikoshBAN" pitchFamily="2" charset="0"/>
              </a:rPr>
              <a:t>                 </a:t>
            </a:r>
            <a:endParaRPr lang="en-US" sz="4000" dirty="0">
              <a:solidFill>
                <a:srgbClr val="0000FF"/>
              </a:solidFill>
            </a:endParaRPr>
          </a:p>
        </p:txBody>
      </p:sp>
      <p:sp>
        <p:nvSpPr>
          <p:cNvPr id="3" name="Subtitle 2"/>
          <p:cNvSpPr>
            <a:spLocks noGrp="1"/>
          </p:cNvSpPr>
          <p:nvPr>
            <p:ph type="subTitle" idx="1"/>
          </p:nvPr>
        </p:nvSpPr>
        <p:spPr>
          <a:xfrm>
            <a:off x="228600" y="1056640"/>
            <a:ext cx="3352800" cy="3561259"/>
          </a:xfrm>
        </p:spPr>
        <p:txBody>
          <a:bodyPr>
            <a:normAutofit/>
          </a:bodyPr>
          <a:lstStyle/>
          <a:p>
            <a:pPr fontAlgn="t"/>
            <a:endParaRPr lang="en-US" dirty="0">
              <a:latin typeface="NikoshBAN" pitchFamily="2" charset="0"/>
              <a:cs typeface="NikoshBAN" pitchFamily="2" charset="0"/>
            </a:endParaRPr>
          </a:p>
          <a:p>
            <a:pPr fontAlgn="t"/>
            <a:endParaRPr lang="en-US" dirty="0">
              <a:latin typeface="NikoshBAN" pitchFamily="2" charset="0"/>
              <a:cs typeface="NikoshBAN" pitchFamily="2" charset="0"/>
            </a:endParaRPr>
          </a:p>
          <a:p>
            <a:pPr fontAlgn="t"/>
            <a:endParaRPr lang="en-US" dirty="0">
              <a:latin typeface="NikoshBAN" pitchFamily="2" charset="0"/>
              <a:cs typeface="NikoshBAN" pitchFamily="2" charset="0"/>
            </a:endParaRPr>
          </a:p>
          <a:p>
            <a:pPr fontAlgn="t"/>
            <a:endParaRPr lang="en-US" dirty="0">
              <a:latin typeface="NikoshBAN" pitchFamily="2" charset="0"/>
              <a:cs typeface="NikoshBAN" pitchFamily="2" charset="0"/>
            </a:endParaRPr>
          </a:p>
          <a:p>
            <a:pPr fontAlgn="t"/>
            <a:endParaRPr lang="en-US" dirty="0">
              <a:latin typeface="NikoshBAN" pitchFamily="2" charset="0"/>
              <a:cs typeface="NikoshBAN" pitchFamily="2" charset="0"/>
            </a:endParaRPr>
          </a:p>
          <a:p>
            <a:pPr fontAlgn="t"/>
            <a:endParaRPr lang="en-US" dirty="0">
              <a:latin typeface="NikoshBAN" pitchFamily="2" charset="0"/>
              <a:cs typeface="NikoshBAN" pitchFamily="2" charset="0"/>
            </a:endParaRPr>
          </a:p>
          <a:p>
            <a:pPr fontAlgn="t"/>
            <a:endParaRPr lang="en-US" dirty="0">
              <a:latin typeface="NikoshBAN" pitchFamily="2" charset="0"/>
              <a:cs typeface="NikoshBAN" pitchFamily="2" charset="0"/>
            </a:endParaRPr>
          </a:p>
          <a:p>
            <a:pPr fontAlgn="t"/>
            <a:endParaRPr lang="en-US" dirty="0">
              <a:latin typeface="NikoshBAN" pitchFamily="2" charset="0"/>
              <a:cs typeface="NikoshBAN" pitchFamily="2" charset="0"/>
            </a:endParaRPr>
          </a:p>
          <a:p>
            <a:pPr fontAlgn="t"/>
            <a:endParaRPr lang="en-US" sz="2400" dirty="0">
              <a:latin typeface="NikoshBAN" pitchFamily="2" charset="0"/>
              <a:cs typeface="NikoshBAN" pitchFamily="2"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8148" t="4296" r="3904" b="7474"/>
          <a:stretch/>
        </p:blipFill>
        <p:spPr>
          <a:xfrm rot="16200000">
            <a:off x="521780" y="2030920"/>
            <a:ext cx="3063151" cy="2709711"/>
          </a:xfrm>
          <a:prstGeom prst="rect">
            <a:avLst/>
          </a:prstGeom>
          <a:scene3d>
            <a:camera prst="orthographicFront"/>
            <a:lightRig rig="threePt" dir="t"/>
          </a:scene3d>
          <a:sp3d>
            <a:bevelT/>
          </a:sp3d>
        </p:spPr>
      </p:pic>
      <p:sp>
        <p:nvSpPr>
          <p:cNvPr id="6" name="Rectangle 5"/>
          <p:cNvSpPr/>
          <p:nvPr/>
        </p:nvSpPr>
        <p:spPr>
          <a:xfrm>
            <a:off x="4038600" y="1828800"/>
            <a:ext cx="6400801" cy="3477875"/>
          </a:xfrm>
          <a:prstGeom prst="rect">
            <a:avLst/>
          </a:prstGeom>
        </p:spPr>
        <p:txBody>
          <a:bodyPr wrap="square">
            <a:spAutoFit/>
          </a:bodyPr>
          <a:lstStyle/>
          <a:p>
            <a:pPr algn="ctr"/>
            <a:r>
              <a:rPr lang="bn-BD" sz="4400" dirty="0" smtClean="0">
                <a:latin typeface="Nikosh" pitchFamily="2" charset="0"/>
                <a:cs typeface="Nikosh" pitchFamily="2" charset="0"/>
              </a:rPr>
              <a:t>শ্রে</a:t>
            </a:r>
            <a:r>
              <a:rPr lang="en-US" sz="4400" dirty="0" err="1" smtClean="0">
                <a:latin typeface="Nikosh" pitchFamily="2" charset="0"/>
                <a:cs typeface="Nikosh" pitchFamily="2" charset="0"/>
              </a:rPr>
              <a:t>ণিঃ</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দশম</a:t>
            </a:r>
            <a:r>
              <a:rPr lang="en-US" sz="4400" dirty="0" smtClean="0">
                <a:latin typeface="Nikosh" pitchFamily="2" charset="0"/>
                <a:cs typeface="Nikosh" pitchFamily="2" charset="0"/>
              </a:rPr>
              <a:t>  </a:t>
            </a:r>
            <a:endParaRPr lang="en-US" sz="4400" dirty="0">
              <a:latin typeface="Nikosh" pitchFamily="2" charset="0"/>
              <a:cs typeface="Nikosh" pitchFamily="2" charset="0"/>
            </a:endParaRPr>
          </a:p>
          <a:p>
            <a:r>
              <a:rPr lang="bn-BD" sz="4400" dirty="0" smtClean="0">
                <a:solidFill>
                  <a:srgbClr val="FF33CC"/>
                </a:solidFill>
                <a:latin typeface="Nikosh" pitchFamily="2" charset="0"/>
                <a:cs typeface="Nikosh" pitchFamily="2" charset="0"/>
              </a:rPr>
              <a:t>বিষয়</a:t>
            </a:r>
            <a:r>
              <a:rPr lang="en-US" sz="4400" dirty="0" smtClean="0">
                <a:solidFill>
                  <a:srgbClr val="FF33CC"/>
                </a:solidFill>
                <a:latin typeface="Nikosh" pitchFamily="2" charset="0"/>
                <a:cs typeface="Nikosh" pitchFamily="2" charset="0"/>
              </a:rPr>
              <a:t>ঃ</a:t>
            </a:r>
            <a:r>
              <a:rPr lang="bn-BD" sz="4400" dirty="0" smtClean="0">
                <a:solidFill>
                  <a:srgbClr val="FF33CC"/>
                </a:solidFill>
                <a:latin typeface="Nikosh" pitchFamily="2" charset="0"/>
                <a:cs typeface="Nikosh" pitchFamily="2" charset="0"/>
              </a:rPr>
              <a:t> </a:t>
            </a:r>
            <a:r>
              <a:rPr lang="bn-IN" sz="4400" dirty="0">
                <a:solidFill>
                  <a:srgbClr val="FF33CC"/>
                </a:solidFill>
                <a:latin typeface="Nikosh" pitchFamily="2" charset="0"/>
                <a:cs typeface="Nikosh" pitchFamily="2" charset="0"/>
              </a:rPr>
              <a:t>তথ্য ও যোগাযোগ প্রযুক্তি</a:t>
            </a:r>
          </a:p>
          <a:p>
            <a:r>
              <a:rPr lang="bn-IN" sz="4400" dirty="0" smtClean="0">
                <a:latin typeface="Nikosh" pitchFamily="2" charset="0"/>
                <a:cs typeface="Nikosh" pitchFamily="2" charset="0"/>
              </a:rPr>
              <a:t>অধ্যায়</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তৃতীয়</a:t>
            </a:r>
            <a:r>
              <a:rPr lang="en-US" sz="4400" dirty="0" smtClean="0">
                <a:latin typeface="Nikosh" pitchFamily="2" charset="0"/>
                <a:cs typeface="Nikosh" pitchFamily="2" charset="0"/>
              </a:rPr>
              <a:t>    </a:t>
            </a:r>
            <a:endParaRPr lang="en-US" sz="4400" dirty="0">
              <a:latin typeface="Nikosh" pitchFamily="2" charset="0"/>
              <a:cs typeface="Nikosh" pitchFamily="2" charset="0"/>
            </a:endParaRPr>
          </a:p>
          <a:p>
            <a:r>
              <a:rPr lang="bn-BD" sz="4400" b="1" dirty="0" smtClean="0">
                <a:solidFill>
                  <a:srgbClr val="FF33CC"/>
                </a:solidFill>
                <a:latin typeface="Nikosh" pitchFamily="2" charset="0"/>
                <a:cs typeface="Nikosh" pitchFamily="2" charset="0"/>
              </a:rPr>
              <a:t>পাঠ</a:t>
            </a:r>
            <a:r>
              <a:rPr lang="en-US" sz="4400" b="1" dirty="0" smtClean="0">
                <a:solidFill>
                  <a:srgbClr val="FF33CC"/>
                </a:solidFill>
                <a:latin typeface="Nikosh" pitchFamily="2" charset="0"/>
                <a:cs typeface="Nikosh" pitchFamily="2" charset="0"/>
              </a:rPr>
              <a:t>ঃ </a:t>
            </a:r>
            <a:r>
              <a:rPr lang="en-US" sz="4400" b="1" dirty="0" err="1" smtClean="0">
                <a:solidFill>
                  <a:srgbClr val="FF33CC"/>
                </a:solidFill>
                <a:latin typeface="Nikosh" pitchFamily="2" charset="0"/>
                <a:cs typeface="Nikosh" pitchFamily="2" charset="0"/>
              </a:rPr>
              <a:t>ডিজিটাল</a:t>
            </a:r>
            <a:r>
              <a:rPr lang="en-US" sz="4400" b="1" dirty="0" smtClean="0">
                <a:solidFill>
                  <a:srgbClr val="FF33CC"/>
                </a:solidFill>
                <a:latin typeface="Nikosh" pitchFamily="2" charset="0"/>
                <a:cs typeface="Nikosh" pitchFamily="2" charset="0"/>
              </a:rPr>
              <a:t> </a:t>
            </a:r>
            <a:r>
              <a:rPr lang="en-US" sz="4400" b="1" dirty="0" err="1">
                <a:solidFill>
                  <a:srgbClr val="FF33CC"/>
                </a:solidFill>
                <a:latin typeface="Nikosh" pitchFamily="2" charset="0"/>
                <a:cs typeface="Nikosh" pitchFamily="2" charset="0"/>
              </a:rPr>
              <a:t>কনটেন্ট</a:t>
            </a:r>
            <a:r>
              <a:rPr lang="en-US" sz="4400" b="1" dirty="0">
                <a:solidFill>
                  <a:srgbClr val="FF33CC"/>
                </a:solidFill>
                <a:latin typeface="Nikosh" pitchFamily="2" charset="0"/>
                <a:cs typeface="Nikosh" pitchFamily="2" charset="0"/>
              </a:rPr>
              <a:t> </a:t>
            </a:r>
          </a:p>
          <a:p>
            <a:r>
              <a:rPr lang="en-US" sz="4400" dirty="0" err="1" smtClean="0">
                <a:latin typeface="Nikosh" pitchFamily="2" charset="0"/>
                <a:cs typeface="Nikosh" pitchFamily="2" charset="0"/>
              </a:rPr>
              <a:t>সময়ঃ</a:t>
            </a:r>
            <a:r>
              <a:rPr lang="en-US" sz="4400" dirty="0" smtClean="0">
                <a:latin typeface="Nikosh" pitchFamily="2" charset="0"/>
                <a:cs typeface="Nikosh" pitchFamily="2" charset="0"/>
              </a:rPr>
              <a:t>  ৫০মিনিট </a:t>
            </a:r>
            <a:endParaRPr lang="en-US" sz="4400" dirty="0">
              <a:latin typeface="Nikosh" pitchFamily="2" charset="0"/>
              <a:cs typeface="Nikosh" pitchFamily="2" charset="0"/>
            </a:endParaRPr>
          </a:p>
        </p:txBody>
      </p:sp>
      <p:sp>
        <p:nvSpPr>
          <p:cNvPr id="8" name="Frame 7"/>
          <p:cNvSpPr/>
          <p:nvPr/>
        </p:nvSpPr>
        <p:spPr>
          <a:xfrm>
            <a:off x="0" y="0"/>
            <a:ext cx="11430000" cy="5943600"/>
          </a:xfrm>
          <a:prstGeom prst="frame">
            <a:avLst>
              <a:gd name="adj1" fmla="val 194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chool picture\IMG_20200307_125214.jpg"/>
          <p:cNvPicPr>
            <a:picLocks noChangeAspect="1" noChangeArrowheads="1"/>
          </p:cNvPicPr>
          <p:nvPr/>
        </p:nvPicPr>
        <p:blipFill>
          <a:blip r:embed="rId2" cstate="print"/>
          <a:srcRect/>
          <a:stretch>
            <a:fillRect/>
          </a:stretch>
        </p:blipFill>
        <p:spPr bwMode="auto">
          <a:xfrm>
            <a:off x="673894" y="1816100"/>
            <a:ext cx="4898231" cy="30480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4" name="Rectangle 3"/>
          <p:cNvSpPr/>
          <p:nvPr/>
        </p:nvSpPr>
        <p:spPr>
          <a:xfrm>
            <a:off x="1790303" y="535166"/>
            <a:ext cx="7563644"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4000" b="1" dirty="0">
                <a:solidFill>
                  <a:srgbClr val="92D050"/>
                </a:solidFill>
                <a:latin typeface="Nikosh" pitchFamily="2" charset="0"/>
                <a:cs typeface="Nikosh" pitchFamily="2" charset="0"/>
              </a:rPr>
              <a:t> </a:t>
            </a:r>
            <a:r>
              <a:rPr lang="en-US" sz="4000" dirty="0" err="1" smtClean="0">
                <a:latin typeface="Nikosh" pitchFamily="2" charset="0"/>
                <a:cs typeface="Nikosh" pitchFamily="2" charset="0"/>
              </a:rPr>
              <a:t>মনোযোগ</a:t>
            </a:r>
            <a:r>
              <a:rPr lang="en-US" sz="4000" dirty="0" smtClean="0">
                <a:latin typeface="Nikosh" pitchFamily="2" charset="0"/>
                <a:cs typeface="Nikosh" pitchFamily="2" charset="0"/>
              </a:rPr>
              <a:t> </a:t>
            </a:r>
            <a:r>
              <a:rPr lang="en-US" sz="4000" dirty="0" err="1">
                <a:latin typeface="Nikosh" pitchFamily="2" charset="0"/>
                <a:cs typeface="Nikosh" pitchFamily="2" charset="0"/>
              </a:rPr>
              <a:t>সহকারে</a:t>
            </a:r>
            <a:r>
              <a:rPr lang="en-US" sz="4000" dirty="0">
                <a:latin typeface="Nikosh" pitchFamily="2" charset="0"/>
                <a:cs typeface="Nikosh" pitchFamily="2" charset="0"/>
              </a:rPr>
              <a:t> </a:t>
            </a:r>
            <a:r>
              <a:rPr lang="en-US" sz="4000" dirty="0" err="1">
                <a:latin typeface="Nikosh" pitchFamily="2" charset="0"/>
                <a:cs typeface="Nikosh" pitchFamily="2" charset="0"/>
              </a:rPr>
              <a:t>দেখ</a:t>
            </a:r>
            <a:r>
              <a:rPr lang="en-US" sz="4000" dirty="0">
                <a:latin typeface="Nikosh" pitchFamily="2" charset="0"/>
                <a:cs typeface="Nikosh" pitchFamily="2" charset="0"/>
              </a:rPr>
              <a:t> </a:t>
            </a:r>
            <a:r>
              <a:rPr lang="en-US" sz="4000" dirty="0" err="1">
                <a:latin typeface="Nikosh" pitchFamily="2" charset="0"/>
                <a:cs typeface="Nikosh" pitchFamily="2" charset="0"/>
              </a:rPr>
              <a:t>এবং</a:t>
            </a:r>
            <a:r>
              <a:rPr lang="en-US" sz="4000" dirty="0">
                <a:latin typeface="Nikosh" pitchFamily="2" charset="0"/>
                <a:cs typeface="Nikosh" pitchFamily="2" charset="0"/>
              </a:rPr>
              <a:t> </a:t>
            </a:r>
            <a:r>
              <a:rPr lang="en-US" sz="4000" dirty="0" err="1">
                <a:latin typeface="Nikosh" pitchFamily="2" charset="0"/>
                <a:cs typeface="Nikosh" pitchFamily="2" charset="0"/>
              </a:rPr>
              <a:t>বল</a:t>
            </a:r>
            <a:r>
              <a:rPr lang="en-US" sz="4000" dirty="0">
                <a:latin typeface="Nikosh" pitchFamily="2" charset="0"/>
                <a:cs typeface="Nikosh" pitchFamily="2" charset="0"/>
              </a:rPr>
              <a:t> </a:t>
            </a:r>
            <a:r>
              <a:rPr lang="en-US" sz="4000" dirty="0" err="1">
                <a:latin typeface="Nikosh" pitchFamily="2" charset="0"/>
                <a:cs typeface="Nikosh" pitchFamily="2" charset="0"/>
              </a:rPr>
              <a:t>কিসের</a:t>
            </a:r>
            <a:r>
              <a:rPr lang="en-US" sz="4000" dirty="0">
                <a:latin typeface="Nikosh" pitchFamily="2" charset="0"/>
                <a:cs typeface="Nikosh" pitchFamily="2" charset="0"/>
              </a:rPr>
              <a:t> </a:t>
            </a:r>
            <a:r>
              <a:rPr lang="en-US" sz="4000" dirty="0" err="1">
                <a:latin typeface="Nikosh" pitchFamily="2" charset="0"/>
                <a:cs typeface="Nikosh" pitchFamily="2" charset="0"/>
              </a:rPr>
              <a:t>ছবি</a:t>
            </a:r>
            <a:r>
              <a:rPr lang="en-US" sz="4000" dirty="0">
                <a:latin typeface="Nikosh" pitchFamily="2" charset="0"/>
                <a:cs typeface="Nikosh" pitchFamily="2" charset="0"/>
              </a:rPr>
              <a:t>? </a:t>
            </a:r>
          </a:p>
        </p:txBody>
      </p:sp>
      <p:sp>
        <p:nvSpPr>
          <p:cNvPr id="5" name="Frame 4"/>
          <p:cNvSpPr/>
          <p:nvPr/>
        </p:nvSpPr>
        <p:spPr>
          <a:xfrm>
            <a:off x="0" y="0"/>
            <a:ext cx="11430000" cy="5943600"/>
          </a:xfrm>
          <a:prstGeom prst="frame">
            <a:avLst>
              <a:gd name="adj1" fmla="val 194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676400"/>
            <a:ext cx="522128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6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4)">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ডিজিটাল পদ্ধতি বিশ্বাস করে না বিএনপি"/>
          <p:cNvPicPr>
            <a:picLocks noChangeAspect="1" noChangeArrowheads="1"/>
          </p:cNvPicPr>
          <p:nvPr/>
        </p:nvPicPr>
        <p:blipFill>
          <a:blip r:embed="rId2"/>
          <a:srcRect/>
          <a:stretch>
            <a:fillRect/>
          </a:stretch>
        </p:blipFill>
        <p:spPr bwMode="auto">
          <a:xfrm>
            <a:off x="5715000" y="990600"/>
            <a:ext cx="5029200" cy="3708399"/>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3" name="Picture 5" descr="Pictu"/>
          <p:cNvPicPr>
            <a:picLocks noChangeAspect="1" noChangeArrowheads="1"/>
          </p:cNvPicPr>
          <p:nvPr/>
        </p:nvPicPr>
        <p:blipFill>
          <a:blip r:embed="rId3"/>
          <a:srcRect/>
          <a:stretch>
            <a:fillRect/>
          </a:stretch>
        </p:blipFill>
        <p:spPr bwMode="auto">
          <a:xfrm>
            <a:off x="914400" y="990600"/>
            <a:ext cx="4419600" cy="3739034"/>
          </a:xfrm>
          <a:prstGeom prst="rect">
            <a:avLst/>
          </a:prstGeom>
          <a:ln>
            <a:noFill/>
          </a:ln>
          <a:effectLst>
            <a:outerShdw blurRad="292100" dist="139700" dir="2700000" algn="tl" rotWithShape="0">
              <a:srgbClr val="333333">
                <a:alpha val="65000"/>
              </a:srgbClr>
            </a:outerShdw>
          </a:effectLst>
        </p:spPr>
        <p:style>
          <a:lnRef idx="2">
            <a:schemeClr val="dk1"/>
          </a:lnRef>
          <a:fillRef idx="1">
            <a:schemeClr val="lt1"/>
          </a:fillRef>
          <a:effectRef idx="0">
            <a:schemeClr val="dk1"/>
          </a:effectRef>
          <a:fontRef idx="minor">
            <a:schemeClr val="dk1"/>
          </a:fontRef>
        </p:style>
      </p:pic>
      <p:sp>
        <p:nvSpPr>
          <p:cNvPr id="4" name="Frame 3"/>
          <p:cNvSpPr/>
          <p:nvPr/>
        </p:nvSpPr>
        <p:spPr>
          <a:xfrm>
            <a:off x="0" y="0"/>
            <a:ext cx="11430000" cy="5943600"/>
          </a:xfrm>
          <a:prstGeom prst="frame">
            <a:avLst>
              <a:gd name="adj1" fmla="val 194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4)">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fltVal val="0"/>
                                          </p:val>
                                        </p:tav>
                                        <p:tav tm="100000">
                                          <p:val>
                                            <p:strVal val="#ppt_w"/>
                                          </p:val>
                                        </p:tav>
                                      </p:tavLst>
                                    </p:anim>
                                    <p:anim calcmode="lin" valueType="num">
                                      <p:cBhvr>
                                        <p:cTn id="13" dur="2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4200" y="647700"/>
            <a:ext cx="5181600"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6000" b="1" dirty="0" smtClean="0">
                <a:latin typeface="NikoshBAN" pitchFamily="2" charset="0"/>
                <a:cs typeface="NikoshBAN" pitchFamily="2" charset="0"/>
              </a:rPr>
              <a:t> </a:t>
            </a:r>
            <a:r>
              <a:rPr lang="en-US" sz="8000" b="1" dirty="0" err="1" smtClean="0">
                <a:latin typeface="Nikosh" pitchFamily="2" charset="0"/>
                <a:cs typeface="Nikosh" pitchFamily="2" charset="0"/>
              </a:rPr>
              <a:t>পাঠ</a:t>
            </a:r>
            <a:r>
              <a:rPr lang="en-US" sz="8000" b="1" dirty="0" smtClean="0">
                <a:latin typeface="Nikosh" pitchFamily="2" charset="0"/>
                <a:cs typeface="Nikosh" pitchFamily="2" charset="0"/>
              </a:rPr>
              <a:t> </a:t>
            </a:r>
            <a:r>
              <a:rPr lang="en-US" sz="8000" b="1" dirty="0" err="1">
                <a:latin typeface="Nikosh" pitchFamily="2" charset="0"/>
                <a:cs typeface="Nikosh" pitchFamily="2" charset="0"/>
              </a:rPr>
              <a:t>শিরোনাম</a:t>
            </a:r>
            <a:endParaRPr lang="en-US" sz="8000" b="1" dirty="0">
              <a:latin typeface="Nikosh" pitchFamily="2" charset="0"/>
              <a:cs typeface="Nikosh" pitchFamily="2" charset="0"/>
            </a:endParaRPr>
          </a:p>
        </p:txBody>
      </p:sp>
      <p:sp>
        <p:nvSpPr>
          <p:cNvPr id="6" name="Rectangle 5"/>
          <p:cNvSpPr/>
          <p:nvPr/>
        </p:nvSpPr>
        <p:spPr>
          <a:xfrm>
            <a:off x="2284319" y="3108510"/>
            <a:ext cx="6592981" cy="1323439"/>
          </a:xfrm>
          <a:prstGeom prst="rect">
            <a:avLst/>
          </a:prstGeom>
        </p:spPr>
        <p:txBody>
          <a:bodyPr wrap="square">
            <a:spAutoFit/>
          </a:bodyPr>
          <a:lstStyle/>
          <a:p>
            <a:r>
              <a:rPr lang="en-US" sz="8000" b="1" dirty="0">
                <a:latin typeface="NikoshBAN" pitchFamily="2" charset="0"/>
                <a:cs typeface="NikoshBAN" pitchFamily="2" charset="0"/>
              </a:rPr>
              <a:t>  </a:t>
            </a:r>
            <a:r>
              <a:rPr lang="en-US" sz="8000" b="1" dirty="0" err="1">
                <a:solidFill>
                  <a:srgbClr val="FF33CC"/>
                </a:solidFill>
                <a:latin typeface="Nikosh" pitchFamily="2" charset="0"/>
                <a:cs typeface="Nikosh" pitchFamily="2" charset="0"/>
              </a:rPr>
              <a:t>ডিজিটাল</a:t>
            </a:r>
            <a:r>
              <a:rPr lang="en-US" sz="8000" b="1" dirty="0">
                <a:solidFill>
                  <a:srgbClr val="FF33CC"/>
                </a:solidFill>
                <a:latin typeface="Nikosh" pitchFamily="2" charset="0"/>
                <a:cs typeface="Nikosh" pitchFamily="2" charset="0"/>
              </a:rPr>
              <a:t> </a:t>
            </a:r>
            <a:r>
              <a:rPr lang="en-US" sz="8000" b="1" dirty="0" err="1">
                <a:solidFill>
                  <a:srgbClr val="FF33CC"/>
                </a:solidFill>
                <a:latin typeface="Nikosh" pitchFamily="2" charset="0"/>
                <a:cs typeface="Nikosh" pitchFamily="2" charset="0"/>
              </a:rPr>
              <a:t>কনটেন্ট</a:t>
            </a:r>
            <a:endParaRPr lang="en-US" sz="8000" b="1" dirty="0">
              <a:solidFill>
                <a:srgbClr val="FF33CC"/>
              </a:solidFill>
              <a:latin typeface="Nikosh" pitchFamily="2" charset="0"/>
              <a:cs typeface="Nikosh" pitchFamily="2" charset="0"/>
            </a:endParaRPr>
          </a:p>
        </p:txBody>
      </p:sp>
      <p:sp>
        <p:nvSpPr>
          <p:cNvPr id="5" name="Frame 4"/>
          <p:cNvSpPr/>
          <p:nvPr/>
        </p:nvSpPr>
        <p:spPr>
          <a:xfrm>
            <a:off x="0" y="0"/>
            <a:ext cx="11430000" cy="5943600"/>
          </a:xfrm>
          <a:prstGeom prst="frame">
            <a:avLst>
              <a:gd name="adj1" fmla="val 194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02522" y="381000"/>
            <a:ext cx="2812677"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bn-BD" sz="6000" dirty="0">
                <a:latin typeface="Nikosh" pitchFamily="2" charset="0"/>
                <a:cs typeface="Nikosh" pitchFamily="2" charset="0"/>
              </a:rPr>
              <a:t>শিখনফল</a:t>
            </a:r>
            <a:endParaRPr lang="en-US" sz="6000" dirty="0">
              <a:latin typeface="Nikosh" pitchFamily="2" charset="0"/>
              <a:cs typeface="Nikosh" pitchFamily="2" charset="0"/>
            </a:endParaRPr>
          </a:p>
        </p:txBody>
      </p:sp>
      <p:sp>
        <p:nvSpPr>
          <p:cNvPr id="4" name="TextBox 3"/>
          <p:cNvSpPr txBox="1"/>
          <p:nvPr/>
        </p:nvSpPr>
        <p:spPr>
          <a:xfrm>
            <a:off x="838200" y="1777762"/>
            <a:ext cx="5257800" cy="707886"/>
          </a:xfrm>
          <a:prstGeom prst="rect">
            <a:avLst/>
          </a:prstGeom>
          <a:noFill/>
        </p:spPr>
        <p:txBody>
          <a:bodyPr wrap="square" rtlCol="0">
            <a:spAutoFit/>
          </a:bodyPr>
          <a:lstStyle/>
          <a:p>
            <a:r>
              <a:rPr lang="bn-BD" sz="4000" b="1" dirty="0">
                <a:latin typeface="Nikosh" pitchFamily="2" charset="0"/>
                <a:cs typeface="Nikosh" pitchFamily="2" charset="0"/>
              </a:rPr>
              <a:t>এ পাঠ শেষে শিক্ষার্থীরা</a:t>
            </a:r>
            <a:r>
              <a:rPr lang="en-US" sz="4000" b="1" dirty="0">
                <a:latin typeface="Nikosh" pitchFamily="2" charset="0"/>
                <a:cs typeface="Nikosh" pitchFamily="2" charset="0"/>
              </a:rPr>
              <a:t>…</a:t>
            </a:r>
          </a:p>
        </p:txBody>
      </p:sp>
      <p:sp>
        <p:nvSpPr>
          <p:cNvPr id="5" name="TextBox 4"/>
          <p:cNvSpPr txBox="1"/>
          <p:nvPr/>
        </p:nvSpPr>
        <p:spPr>
          <a:xfrm>
            <a:off x="490444" y="2953639"/>
            <a:ext cx="10595162" cy="2246769"/>
          </a:xfrm>
          <a:prstGeom prst="rect">
            <a:avLst/>
          </a:prstGeom>
          <a:noFill/>
        </p:spPr>
        <p:txBody>
          <a:bodyPr wrap="square" rtlCol="0">
            <a:spAutoFit/>
          </a:bodyPr>
          <a:lstStyle/>
          <a:p>
            <a:pPr>
              <a:spcAft>
                <a:spcPts val="1200"/>
              </a:spcAft>
            </a:pPr>
            <a:r>
              <a:rPr lang="bn-BD" sz="4000" b="1" dirty="0">
                <a:solidFill>
                  <a:srgbClr val="FF33CC"/>
                </a:solidFill>
                <a:latin typeface="Nikosh" pitchFamily="2" charset="0"/>
                <a:cs typeface="Nikosh" pitchFamily="2" charset="0"/>
              </a:rPr>
              <a:t>১।</a:t>
            </a:r>
            <a:r>
              <a:rPr lang="bn-BD" sz="4000" dirty="0">
                <a:solidFill>
                  <a:srgbClr val="FF33CC"/>
                </a:solidFill>
                <a:latin typeface="Nikosh" pitchFamily="2" charset="0"/>
                <a:cs typeface="Nikosh" pitchFamily="2" charset="0"/>
              </a:rPr>
              <a:t> </a:t>
            </a:r>
            <a:r>
              <a:rPr lang="en-US" sz="4000" b="1" dirty="0" err="1">
                <a:solidFill>
                  <a:srgbClr val="FF33CC"/>
                </a:solidFill>
                <a:latin typeface="Nikosh" pitchFamily="2" charset="0"/>
                <a:cs typeface="Nikosh" pitchFamily="2" charset="0"/>
              </a:rPr>
              <a:t>ডিজিটাল</a:t>
            </a:r>
            <a:r>
              <a:rPr lang="en-US" sz="4000" b="1" dirty="0">
                <a:solidFill>
                  <a:srgbClr val="FF33CC"/>
                </a:solidFill>
                <a:latin typeface="Nikosh" pitchFamily="2" charset="0"/>
                <a:cs typeface="Nikosh" pitchFamily="2" charset="0"/>
              </a:rPr>
              <a:t> </a:t>
            </a:r>
            <a:r>
              <a:rPr lang="en-US" sz="4000" b="1" dirty="0" err="1">
                <a:solidFill>
                  <a:srgbClr val="FF33CC"/>
                </a:solidFill>
                <a:latin typeface="Nikosh" pitchFamily="2" charset="0"/>
                <a:cs typeface="Nikosh" pitchFamily="2" charset="0"/>
              </a:rPr>
              <a:t>কনটেন্ট</a:t>
            </a:r>
            <a:r>
              <a:rPr lang="en-US" sz="4000" b="1" dirty="0">
                <a:solidFill>
                  <a:srgbClr val="FF33CC"/>
                </a:solidFill>
                <a:latin typeface="Nikosh" pitchFamily="2" charset="0"/>
                <a:cs typeface="Nikosh" pitchFamily="2" charset="0"/>
              </a:rPr>
              <a:t> </a:t>
            </a:r>
            <a:r>
              <a:rPr lang="en-US" sz="4000" b="1" dirty="0" err="1">
                <a:solidFill>
                  <a:srgbClr val="FF33CC"/>
                </a:solidFill>
                <a:latin typeface="Nikosh" pitchFamily="2" charset="0"/>
                <a:cs typeface="Nikosh" pitchFamily="2" charset="0"/>
              </a:rPr>
              <a:t>কী</a:t>
            </a:r>
            <a:r>
              <a:rPr lang="en-US" sz="4000" b="1" dirty="0">
                <a:solidFill>
                  <a:srgbClr val="FF33CC"/>
                </a:solidFill>
                <a:latin typeface="Nikosh" pitchFamily="2" charset="0"/>
                <a:cs typeface="Nikosh" pitchFamily="2" charset="0"/>
              </a:rPr>
              <a:t> </a:t>
            </a:r>
            <a:r>
              <a:rPr lang="en-US" sz="4000" b="1" dirty="0" err="1">
                <a:solidFill>
                  <a:srgbClr val="FF33CC"/>
                </a:solidFill>
                <a:latin typeface="Nikosh" pitchFamily="2" charset="0"/>
                <a:cs typeface="Nikosh" pitchFamily="2" charset="0"/>
              </a:rPr>
              <a:t>বলতে</a:t>
            </a:r>
            <a:r>
              <a:rPr lang="en-US" sz="4000" b="1" dirty="0">
                <a:solidFill>
                  <a:srgbClr val="FF33CC"/>
                </a:solidFill>
                <a:latin typeface="Nikosh" pitchFamily="2" charset="0"/>
                <a:cs typeface="Nikosh" pitchFamily="2" charset="0"/>
              </a:rPr>
              <a:t> </a:t>
            </a:r>
            <a:r>
              <a:rPr lang="en-US" sz="4000" b="1" dirty="0" err="1" smtClean="0">
                <a:solidFill>
                  <a:srgbClr val="FF33CC"/>
                </a:solidFill>
                <a:latin typeface="Nikosh" pitchFamily="2" charset="0"/>
                <a:cs typeface="Nikosh" pitchFamily="2" charset="0"/>
              </a:rPr>
              <a:t>পারবে</a:t>
            </a:r>
            <a:r>
              <a:rPr lang="en-US" sz="4000" b="1" dirty="0" smtClean="0">
                <a:solidFill>
                  <a:srgbClr val="FF33CC"/>
                </a:solidFill>
                <a:latin typeface="Nikosh" pitchFamily="2" charset="0"/>
                <a:cs typeface="Nikosh" pitchFamily="2" charset="0"/>
              </a:rPr>
              <a:t>; </a:t>
            </a:r>
            <a:endParaRPr lang="en-US" sz="4000" b="1" dirty="0">
              <a:solidFill>
                <a:srgbClr val="FF33CC"/>
              </a:solidFill>
              <a:latin typeface="Nikosh" pitchFamily="2" charset="0"/>
              <a:cs typeface="Nikosh" pitchFamily="2" charset="0"/>
            </a:endParaRPr>
          </a:p>
          <a:p>
            <a:pPr>
              <a:spcAft>
                <a:spcPts val="1200"/>
              </a:spcAft>
            </a:pPr>
            <a:r>
              <a:rPr lang="bn-BD" sz="4000" b="1" dirty="0">
                <a:solidFill>
                  <a:srgbClr val="0000FF"/>
                </a:solidFill>
                <a:latin typeface="Nikosh" pitchFamily="2" charset="0"/>
                <a:cs typeface="Nikosh" pitchFamily="2" charset="0"/>
              </a:rPr>
              <a:t>২। </a:t>
            </a:r>
            <a:r>
              <a:rPr lang="en-US" sz="4000" b="1" dirty="0" err="1">
                <a:solidFill>
                  <a:srgbClr val="0000FF"/>
                </a:solidFill>
                <a:latin typeface="Nikosh" pitchFamily="2" charset="0"/>
                <a:cs typeface="Nikosh" pitchFamily="2" charset="0"/>
              </a:rPr>
              <a:t>ডিজিটাল</a:t>
            </a:r>
            <a:r>
              <a:rPr lang="en-US" sz="4000" b="1" dirty="0">
                <a:solidFill>
                  <a:srgbClr val="0000FF"/>
                </a:solidFill>
                <a:latin typeface="Nikosh" pitchFamily="2" charset="0"/>
                <a:cs typeface="Nikosh" pitchFamily="2" charset="0"/>
              </a:rPr>
              <a:t> </a:t>
            </a:r>
            <a:r>
              <a:rPr lang="en-US" sz="4000" b="1" dirty="0" err="1">
                <a:solidFill>
                  <a:srgbClr val="0000FF"/>
                </a:solidFill>
                <a:latin typeface="Nikosh" pitchFamily="2" charset="0"/>
                <a:cs typeface="Nikosh" pitchFamily="2" charset="0"/>
              </a:rPr>
              <a:t>কনটেন্ট-এর</a:t>
            </a:r>
            <a:r>
              <a:rPr lang="en-US" sz="4000" b="1" dirty="0">
                <a:solidFill>
                  <a:srgbClr val="0000FF"/>
                </a:solidFill>
                <a:latin typeface="Nikosh" pitchFamily="2" charset="0"/>
                <a:cs typeface="Nikosh" pitchFamily="2" charset="0"/>
              </a:rPr>
              <a:t> </a:t>
            </a:r>
            <a:r>
              <a:rPr lang="en-US" sz="4000" b="1" dirty="0" err="1">
                <a:solidFill>
                  <a:srgbClr val="0000FF"/>
                </a:solidFill>
                <a:latin typeface="Nikosh" pitchFamily="2" charset="0"/>
                <a:cs typeface="Nikosh" pitchFamily="2" charset="0"/>
              </a:rPr>
              <a:t>প্রকারভেদ</a:t>
            </a:r>
            <a:r>
              <a:rPr lang="bn-BD" sz="4000" b="1" dirty="0">
                <a:solidFill>
                  <a:srgbClr val="0000FF"/>
                </a:solidFill>
                <a:latin typeface="Nikosh" pitchFamily="2" charset="0"/>
                <a:cs typeface="Nikosh" pitchFamily="2" charset="0"/>
              </a:rPr>
              <a:t> বলতে </a:t>
            </a:r>
            <a:r>
              <a:rPr lang="bn-BD" sz="4000" b="1" dirty="0" smtClean="0">
                <a:solidFill>
                  <a:srgbClr val="0000FF"/>
                </a:solidFill>
                <a:latin typeface="Nikosh" pitchFamily="2" charset="0"/>
                <a:cs typeface="Nikosh" pitchFamily="2" charset="0"/>
              </a:rPr>
              <a:t>পারবে</a:t>
            </a:r>
            <a:r>
              <a:rPr lang="en-US" sz="4000" b="1" dirty="0" smtClean="0">
                <a:solidFill>
                  <a:srgbClr val="0000FF"/>
                </a:solidFill>
                <a:latin typeface="Nikosh" pitchFamily="2" charset="0"/>
                <a:cs typeface="Nikosh" pitchFamily="2" charset="0"/>
              </a:rPr>
              <a:t>; </a:t>
            </a:r>
            <a:endParaRPr lang="bn-BD" sz="4000" b="1" dirty="0">
              <a:solidFill>
                <a:srgbClr val="0000FF"/>
              </a:solidFill>
              <a:latin typeface="Nikosh" pitchFamily="2" charset="0"/>
              <a:cs typeface="Nikosh" pitchFamily="2" charset="0"/>
            </a:endParaRPr>
          </a:p>
          <a:p>
            <a:pPr>
              <a:spcAft>
                <a:spcPts val="1200"/>
              </a:spcAft>
            </a:pPr>
            <a:r>
              <a:rPr lang="bn-BD" sz="4000" b="1" dirty="0">
                <a:latin typeface="Nikosh" pitchFamily="2" charset="0"/>
                <a:cs typeface="Nikosh" pitchFamily="2" charset="0"/>
              </a:rPr>
              <a:t>৩। মাল্টিমিডিয়া ব্যবহারের ক্ষেত্রসমুহ চিহ্নিত করতে পারব</a:t>
            </a:r>
            <a:r>
              <a:rPr lang="en-US" sz="4000" b="1" dirty="0" smtClean="0">
                <a:latin typeface="Nikosh" pitchFamily="2" charset="0"/>
                <a:cs typeface="Nikosh" pitchFamily="2" charset="0"/>
              </a:rPr>
              <a:t>ে; </a:t>
            </a:r>
            <a:endParaRPr lang="bn-BD" sz="4000" b="1" dirty="0">
              <a:latin typeface="Nikosh" pitchFamily="2" charset="0"/>
              <a:cs typeface="Nikosh" pitchFamily="2" charset="0"/>
            </a:endParaRPr>
          </a:p>
        </p:txBody>
      </p:sp>
      <p:sp>
        <p:nvSpPr>
          <p:cNvPr id="6" name="Frame 5"/>
          <p:cNvSpPr/>
          <p:nvPr/>
        </p:nvSpPr>
        <p:spPr>
          <a:xfrm>
            <a:off x="0" y="0"/>
            <a:ext cx="11430000" cy="5943600"/>
          </a:xfrm>
          <a:prstGeom prst="frame">
            <a:avLst>
              <a:gd name="adj1" fmla="val 194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9213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11430000" cy="5943600"/>
          </a:xfrm>
          <a:prstGeom prst="frame">
            <a:avLst>
              <a:gd name="adj1" fmla="val 194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2" name="TextBox 1"/>
          <p:cNvSpPr txBox="1"/>
          <p:nvPr/>
        </p:nvSpPr>
        <p:spPr>
          <a:xfrm>
            <a:off x="609600" y="685800"/>
            <a:ext cx="9906000" cy="4401205"/>
          </a:xfrm>
          <a:prstGeom prst="rect">
            <a:avLst/>
          </a:prstGeom>
          <a:noFill/>
        </p:spPr>
        <p:txBody>
          <a:bodyPr wrap="square" rtlCol="0">
            <a:spAutoFit/>
          </a:bodyPr>
          <a:lstStyle/>
          <a:p>
            <a:pPr algn="ctr"/>
            <a:r>
              <a:rPr lang="en-US" sz="6000" dirty="0" err="1">
                <a:solidFill>
                  <a:srgbClr val="FF33CC"/>
                </a:solidFill>
                <a:latin typeface="Nikosh" pitchFamily="2" charset="0"/>
                <a:cs typeface="Nikosh" pitchFamily="2" charset="0"/>
              </a:rPr>
              <a:t>ডিজিটাল</a:t>
            </a:r>
            <a:r>
              <a:rPr lang="en-US" sz="6000" dirty="0">
                <a:solidFill>
                  <a:srgbClr val="FF33CC"/>
                </a:solidFill>
                <a:latin typeface="Nikosh" pitchFamily="2" charset="0"/>
                <a:cs typeface="Nikosh" pitchFamily="2" charset="0"/>
              </a:rPr>
              <a:t> </a:t>
            </a:r>
            <a:r>
              <a:rPr lang="en-US" sz="6000" dirty="0" err="1">
                <a:solidFill>
                  <a:srgbClr val="FF33CC"/>
                </a:solidFill>
                <a:latin typeface="Nikosh" pitchFamily="2" charset="0"/>
                <a:cs typeface="Nikosh" pitchFamily="2" charset="0"/>
              </a:rPr>
              <a:t>কনটেন্ট</a:t>
            </a:r>
            <a:endParaRPr lang="en-US" sz="6000" dirty="0" smtClean="0">
              <a:solidFill>
                <a:srgbClr val="FF33CC"/>
              </a:solidFill>
              <a:latin typeface="Nikosh" pitchFamily="2" charset="0"/>
              <a:cs typeface="Nikosh" pitchFamily="2" charset="0"/>
            </a:endParaRPr>
          </a:p>
          <a:p>
            <a:endParaRPr lang="en-US" sz="2800" dirty="0" smtClean="0">
              <a:solidFill>
                <a:prstClr val="black"/>
              </a:solidFill>
              <a:latin typeface="Nikosh" pitchFamily="2" charset="0"/>
              <a:cs typeface="Nikosh" pitchFamily="2" charset="0"/>
            </a:endParaRPr>
          </a:p>
          <a:p>
            <a:pPr algn="just"/>
            <a:r>
              <a:rPr lang="bn-IN" sz="3200" dirty="0" smtClean="0">
                <a:solidFill>
                  <a:prstClr val="black"/>
                </a:solidFill>
                <a:latin typeface="Nikosh" pitchFamily="2" charset="0"/>
                <a:cs typeface="Nikosh" pitchFamily="2" charset="0"/>
              </a:rPr>
              <a:t>কোনো </a:t>
            </a:r>
            <a:r>
              <a:rPr lang="bn-IN" sz="3200" dirty="0">
                <a:solidFill>
                  <a:prstClr val="black"/>
                </a:solidFill>
                <a:latin typeface="Nikosh" pitchFamily="2" charset="0"/>
                <a:cs typeface="Nikosh" pitchFamily="2" charset="0"/>
              </a:rPr>
              <a:t>কনটেন্ট যদি ডিজিটাল উপাত্ত আকারে বিরাজ করে, প্রকাশিত হয় কিংবা প্রেরিত-গৃহিত হয় তাহলে সেটিই ডিজিটাল কনটেন্ট। তবে সেটি ডিজিটাল বা এনালক যেকোনো পদ্ধতিতেই সংরক্ষিত হতে পারে। ডিজিটাল কনটেন্ট কম্পিউটারের ফাইল আকারে অথবা ডিজিটাল পদ্ধতিতে সম্প্রসারিত হতে পারে। লিখিত তথ্য, ছবি, শব্দ কিংবা ভিডিও ডিজিটাল কনটেন্ট হতে পারে। ডিজিটা</a:t>
            </a:r>
            <a:r>
              <a:rPr lang="en-US" sz="3200" dirty="0">
                <a:solidFill>
                  <a:prstClr val="black"/>
                </a:solidFill>
                <a:latin typeface="Nikosh" pitchFamily="2" charset="0"/>
                <a:cs typeface="Nikosh" pitchFamily="2" charset="0"/>
              </a:rPr>
              <a:t>ল</a:t>
            </a:r>
            <a:r>
              <a:rPr lang="bn-IN" sz="3200" dirty="0">
                <a:solidFill>
                  <a:prstClr val="black"/>
                </a:solidFill>
                <a:latin typeface="Nikosh" pitchFamily="2" charset="0"/>
                <a:cs typeface="Nikosh" pitchFamily="2" charset="0"/>
              </a:rPr>
              <a:t> কনটেন্ট ব্যবহারের ফলে তথ্য উপস্থাপন ও স্থানান্তর সহজ হয়।</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পড়াশোনাকে আকর্ষণীয় করতে ..."/>
          <p:cNvPicPr>
            <a:picLocks noChangeAspect="1" noChangeArrowheads="1"/>
          </p:cNvPicPr>
          <p:nvPr/>
        </p:nvPicPr>
        <p:blipFill>
          <a:blip r:embed="rId2"/>
          <a:srcRect/>
          <a:stretch>
            <a:fillRect/>
          </a:stretch>
        </p:blipFill>
        <p:spPr bwMode="auto">
          <a:xfrm>
            <a:off x="723900" y="1971040"/>
            <a:ext cx="4800600" cy="310388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37892" name="Picture 4" descr="যে কারণে ফলপ্রসূ হচ্ছে না ডিজিটাল ..."/>
          <p:cNvPicPr>
            <a:picLocks noChangeAspect="1" noChangeArrowheads="1"/>
          </p:cNvPicPr>
          <p:nvPr/>
        </p:nvPicPr>
        <p:blipFill>
          <a:blip r:embed="rId3"/>
          <a:srcRect/>
          <a:stretch>
            <a:fillRect/>
          </a:stretch>
        </p:blipFill>
        <p:spPr bwMode="auto">
          <a:xfrm>
            <a:off x="5943600" y="1958340"/>
            <a:ext cx="4800600" cy="310388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7" name="Rectangle 6"/>
          <p:cNvSpPr/>
          <p:nvPr/>
        </p:nvSpPr>
        <p:spPr>
          <a:xfrm>
            <a:off x="457200" y="457200"/>
            <a:ext cx="9963150" cy="1015663"/>
          </a:xfrm>
          <a:prstGeom prst="rect">
            <a:avLst/>
          </a:prstGeom>
          <a:solidFill>
            <a:schemeClr val="bg1"/>
          </a:solidFill>
        </p:spPr>
        <p:txBody>
          <a:bodyPr wrap="square">
            <a:spAutoFit/>
          </a:bodyPr>
          <a:lstStyle/>
          <a:p>
            <a:pPr algn="ctr"/>
            <a:r>
              <a:rPr lang="en-US" sz="6000" b="1" dirty="0" err="1">
                <a:solidFill>
                  <a:srgbClr val="FF33CC"/>
                </a:solidFill>
                <a:latin typeface="Nikosh" pitchFamily="2" charset="0"/>
                <a:cs typeface="Nikosh" pitchFamily="2" charset="0"/>
              </a:rPr>
              <a:t>ডিজিটাল</a:t>
            </a:r>
            <a:r>
              <a:rPr lang="en-US" sz="6000" b="1" dirty="0">
                <a:solidFill>
                  <a:srgbClr val="FF33CC"/>
                </a:solidFill>
                <a:latin typeface="Nikosh" pitchFamily="2" charset="0"/>
                <a:cs typeface="Nikosh" pitchFamily="2" charset="0"/>
              </a:rPr>
              <a:t> </a:t>
            </a:r>
            <a:r>
              <a:rPr lang="en-US" sz="6000" b="1" dirty="0" err="1">
                <a:solidFill>
                  <a:srgbClr val="FF33CC"/>
                </a:solidFill>
                <a:latin typeface="Nikosh" pitchFamily="2" charset="0"/>
                <a:cs typeface="Nikosh" pitchFamily="2" charset="0"/>
              </a:rPr>
              <a:t>মাধ্যমে</a:t>
            </a:r>
            <a:r>
              <a:rPr lang="en-US" sz="6000" b="1" dirty="0">
                <a:solidFill>
                  <a:srgbClr val="FF33CC"/>
                </a:solidFill>
                <a:latin typeface="Nikosh" pitchFamily="2" charset="0"/>
                <a:cs typeface="Nikosh" pitchFamily="2" charset="0"/>
              </a:rPr>
              <a:t> </a:t>
            </a:r>
            <a:r>
              <a:rPr lang="en-US" sz="6000" b="1" dirty="0" err="1">
                <a:solidFill>
                  <a:srgbClr val="FF33CC"/>
                </a:solidFill>
                <a:latin typeface="Nikosh" pitchFamily="2" charset="0"/>
                <a:cs typeface="Nikosh" pitchFamily="2" charset="0"/>
              </a:rPr>
              <a:t>পরিচালিত</a:t>
            </a:r>
            <a:r>
              <a:rPr lang="en-US" sz="6000" b="1" dirty="0">
                <a:solidFill>
                  <a:srgbClr val="FF33CC"/>
                </a:solidFill>
                <a:latin typeface="Nikosh" pitchFamily="2" charset="0"/>
                <a:cs typeface="Nikosh" pitchFamily="2" charset="0"/>
              </a:rPr>
              <a:t> </a:t>
            </a:r>
            <a:r>
              <a:rPr lang="en-US" sz="6000" b="1" dirty="0" err="1" smtClean="0">
                <a:solidFill>
                  <a:srgbClr val="FF33CC"/>
                </a:solidFill>
                <a:latin typeface="Nikosh" pitchFamily="2" charset="0"/>
                <a:cs typeface="Nikosh" pitchFamily="2" charset="0"/>
              </a:rPr>
              <a:t>পাঠদান</a:t>
            </a:r>
            <a:r>
              <a:rPr lang="en-US" sz="6000" b="1" dirty="0" smtClean="0">
                <a:solidFill>
                  <a:srgbClr val="FF33CC"/>
                </a:solidFill>
                <a:latin typeface="Nikosh" pitchFamily="2" charset="0"/>
                <a:cs typeface="Nikosh" pitchFamily="2" charset="0"/>
              </a:rPr>
              <a:t> </a:t>
            </a:r>
            <a:endParaRPr lang="en-US" sz="6000" dirty="0">
              <a:solidFill>
                <a:srgbClr val="FF33CC"/>
              </a:solidFill>
              <a:latin typeface="Nikosh" pitchFamily="2" charset="0"/>
              <a:cs typeface="Nikosh" pitchFamily="2" charset="0"/>
            </a:endParaRPr>
          </a:p>
        </p:txBody>
      </p:sp>
      <p:sp>
        <p:nvSpPr>
          <p:cNvPr id="5" name="Frame 4"/>
          <p:cNvSpPr/>
          <p:nvPr/>
        </p:nvSpPr>
        <p:spPr>
          <a:xfrm>
            <a:off x="0" y="0"/>
            <a:ext cx="11430000" cy="5943600"/>
          </a:xfrm>
          <a:prstGeom prst="frame">
            <a:avLst>
              <a:gd name="adj1" fmla="val 194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7892"/>
                                        </p:tgtEl>
                                        <p:attrNameLst>
                                          <p:attrName>style.visibility</p:attrName>
                                        </p:attrNameLst>
                                      </p:cBhvr>
                                      <p:to>
                                        <p:strVal val="visible"/>
                                      </p:to>
                                    </p:set>
                                    <p:animEffect transition="in" filter="wheel(4)">
                                      <p:cBhvr>
                                        <p:cTn id="12" dur="2000"/>
                                        <p:tgtEl>
                                          <p:spTgt spid="3789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37890"/>
                                        </p:tgtEl>
                                        <p:attrNameLst>
                                          <p:attrName>style.visibility</p:attrName>
                                        </p:attrNameLst>
                                      </p:cBhvr>
                                      <p:to>
                                        <p:strVal val="visible"/>
                                      </p:to>
                                    </p:set>
                                    <p:animEffect transition="in" filter="wheel(4)">
                                      <p:cBhvr>
                                        <p:cTn id="17" dur="2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1053</TotalTime>
  <Words>454</Words>
  <Application>Microsoft Office PowerPoint</Application>
  <PresentationFormat>Custom</PresentationFormat>
  <Paragraphs>63</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vt:lpstr>
      <vt:lpstr>PowerPoint Presentation</vt:lpstr>
      <vt:lpstr>পাঠ পরিচিতি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একক কাজ</vt:lpstr>
      <vt:lpstr>PowerPoint Presentation</vt:lpstr>
      <vt:lpstr>PowerPoint Presentation</vt:lpstr>
      <vt:lpstr>PowerPoint Presentation</vt:lpstr>
      <vt:lpstr>PowerPoint Presentation</vt:lpstr>
      <vt:lpstr>PowerPoint Presentation</vt:lpstr>
      <vt:lpstr>PowerPoint Presentation</vt:lpstr>
      <vt:lpstr>বাড়ির কাজ</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ismail - [2010]</cp:lastModifiedBy>
  <cp:revision>187</cp:revision>
  <dcterms:created xsi:type="dcterms:W3CDTF">2006-08-16T00:00:00Z</dcterms:created>
  <dcterms:modified xsi:type="dcterms:W3CDTF">2021-07-17T07:05:08Z</dcterms:modified>
</cp:coreProperties>
</file>