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1" r:id="rId5"/>
    <p:sldId id="269" r:id="rId6"/>
    <p:sldId id="270" r:id="rId7"/>
    <p:sldId id="275" r:id="rId8"/>
    <p:sldId id="274" r:id="rId9"/>
    <p:sldId id="266" r:id="rId10"/>
    <p:sldId id="268" r:id="rId11"/>
    <p:sldId id="272" r:id="rId12"/>
    <p:sldId id="267" r:id="rId13"/>
    <p:sldId id="273" r:id="rId14"/>
    <p:sldId id="276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WELLCOME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4800"/>
            <a:ext cx="6019800" cy="1470025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FF0066"/>
                </a:solidFill>
              </a:rPr>
              <a:t>WELCOME</a:t>
            </a:r>
            <a:endParaRPr lang="en-US" sz="9600" b="1" i="1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3152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67000" y="228600"/>
            <a:ext cx="408773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GOAT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301117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32" y="1600200"/>
            <a:ext cx="270835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457200"/>
            <a:ext cx="7620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WRITE ON YOUR BOOK WITH PENCIL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410325" cy="23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457200"/>
            <a:ext cx="7620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WRITE ON YOUR EXERCISE BOOK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9" y="2057400"/>
            <a:ext cx="2597161" cy="382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5288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4400" y="457200"/>
            <a:ext cx="7620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WRITE ON YOUR EXERCISE BOOK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057400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533400" y="274638"/>
            <a:ext cx="228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8800" y="228600"/>
            <a:ext cx="5867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HOMEWORK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1"/>
            <a:ext cx="6858000" cy="3048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Part of the lesson will be practiced well at home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514" y="2986754"/>
            <a:ext cx="52774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GOODBYE</a:t>
            </a:r>
            <a:endParaRPr lang="en-US" sz="9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495800" cy="5334000"/>
          </a:xfrm>
        </p:spPr>
      </p:pic>
    </p:spTree>
    <p:extLst>
      <p:ext uri="{BB962C8B-B14F-4D97-AF65-F5344CB8AC3E}">
        <p14:creationId xmlns:p14="http://schemas.microsoft.com/office/powerpoint/2010/main" val="20141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2067" y="4257165"/>
            <a:ext cx="152025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6079464" y="4277999"/>
            <a:ext cx="13381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1430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1828800"/>
            <a:ext cx="12954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70" y="3330672"/>
            <a:ext cx="7391400" cy="278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UMME SARMIN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ASSISTANT TEACHER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CORDICREE GOVT. PRIMARY SCHOOL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MULADI, BARISHAL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92331" y="228600"/>
            <a:ext cx="4157751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INTRODUCE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07" y="1370356"/>
            <a:ext cx="1833726" cy="1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541" y="4236639"/>
            <a:ext cx="156130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51773" y="4236638"/>
            <a:ext cx="118596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28" y="1828799"/>
            <a:ext cx="1447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794" y="1828798"/>
            <a:ext cx="1371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411973"/>
            <a:ext cx="4876800" cy="2930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CLASS: 1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SUBJECT: ENGLISH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UNIT: 9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LESSON: 4-6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2514600" cy="38043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1891352" y="457200"/>
            <a:ext cx="5410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LESSON 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541" y="4236639"/>
            <a:ext cx="156130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51773" y="4236638"/>
            <a:ext cx="118596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28" y="1828799"/>
            <a:ext cx="1447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794" y="1828798"/>
            <a:ext cx="1371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411973"/>
            <a:ext cx="4876800" cy="2930869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457200"/>
            <a:ext cx="7239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7394" cy="1173162"/>
          </a:xfrm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LEARNING OUTCOMES 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600200"/>
            <a:ext cx="7086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Student will be able to-</a:t>
            </a:r>
          </a:p>
          <a:p>
            <a:r>
              <a:rPr lang="en-US" b="1" dirty="0"/>
              <a:t>Listening</a:t>
            </a:r>
            <a:r>
              <a:rPr lang="en-US" dirty="0"/>
              <a:t>:</a:t>
            </a:r>
          </a:p>
          <a:p>
            <a:r>
              <a:rPr lang="en-US" dirty="0"/>
              <a:t>1.1.1. </a:t>
            </a:r>
            <a:r>
              <a:rPr lang="en-US" dirty="0" err="1"/>
              <a:t>beacome</a:t>
            </a:r>
            <a:r>
              <a:rPr lang="en-US" dirty="0"/>
              <a:t> familiar with English sounds by listening to common English word.</a:t>
            </a:r>
          </a:p>
          <a:p>
            <a:r>
              <a:rPr lang="en-US" b="1" dirty="0"/>
              <a:t>Speaking:</a:t>
            </a:r>
          </a:p>
          <a:p>
            <a:r>
              <a:rPr lang="en-US" dirty="0"/>
              <a:t>1.1.1. repeat words, phrases and sentences after the teachers with proper sounds and stress.</a:t>
            </a:r>
          </a:p>
          <a:p>
            <a:r>
              <a:rPr lang="en-US" dirty="0"/>
              <a:t>1.1.2. say words, phrases and sentences with proper sound and stress.</a:t>
            </a:r>
          </a:p>
          <a:p>
            <a:r>
              <a:rPr lang="en-US" b="1" dirty="0"/>
              <a:t>Reading: </a:t>
            </a:r>
          </a:p>
          <a:p>
            <a:r>
              <a:rPr lang="en-US" dirty="0"/>
              <a:t>1.2.1. recognize and read the alphabet both small and capita. (non-cursive)</a:t>
            </a:r>
          </a:p>
          <a:p>
            <a:r>
              <a:rPr lang="en-US" dirty="0"/>
              <a:t>Writing:</a:t>
            </a:r>
          </a:p>
          <a:p>
            <a:r>
              <a:rPr lang="en-US" dirty="0"/>
              <a:t>1.1.1. to practice letter shapes/simple writing patterns,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1.2.1. write non-cursive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21560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1" y="3443524"/>
            <a:ext cx="6615112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LET’S ENJOY A SONG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1" y="342900"/>
            <a:ext cx="6705598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CREATING EMOTION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68783" y="4087813"/>
            <a:ext cx="122372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2975" y="4087812"/>
            <a:ext cx="140402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1679812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304800"/>
            <a:ext cx="563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smtClean="0">
                <a:solidFill>
                  <a:schemeClr val="accent2">
                    <a:lumMod val="50000"/>
                  </a:schemeClr>
                </a:solidFill>
              </a:rPr>
              <a:t>PREVIOUS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LESSON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33202" y="4208547"/>
            <a:ext cx="895521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698" y="4208547"/>
            <a:ext cx="104862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1679812"/>
            <a:ext cx="121919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1828800"/>
            <a:ext cx="1219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0145"/>
            <a:ext cx="7467600" cy="30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304800"/>
            <a:ext cx="563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smtClean="0">
                <a:solidFill>
                  <a:schemeClr val="accent2">
                    <a:lumMod val="50000"/>
                  </a:schemeClr>
                </a:solidFill>
              </a:rPr>
              <a:t>PREVIOUS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LESSON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33202" y="4208547"/>
            <a:ext cx="895521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698" y="4208547"/>
            <a:ext cx="104862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1679812"/>
            <a:ext cx="121919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1828800"/>
            <a:ext cx="1219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5217"/>
            <a:ext cx="8229600" cy="31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304800"/>
            <a:ext cx="563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TODAY’S LESSON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33202" y="4208547"/>
            <a:ext cx="895521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698" y="4208547"/>
            <a:ext cx="104862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1679812"/>
            <a:ext cx="1219199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1828800"/>
            <a:ext cx="1219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9812"/>
            <a:ext cx="7162800" cy="404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OPEN YOUR BOOK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066799" y="2438400"/>
            <a:ext cx="3200401" cy="281940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Page no. 19</a:t>
            </a:r>
            <a:endParaRPr lang="en-US" sz="40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87" y="1637731"/>
            <a:ext cx="2971800" cy="400334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170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</vt:lpstr>
      <vt:lpstr>INTRODUCE</vt:lpstr>
      <vt:lpstr>LESSON </vt:lpstr>
      <vt:lpstr>LEARNING OUTCOMES </vt:lpstr>
      <vt:lpstr>CREATING EMOTION</vt:lpstr>
      <vt:lpstr>PowerPoint Presentation</vt:lpstr>
      <vt:lpstr>PowerPoint Presentation</vt:lpstr>
      <vt:lpstr>PowerPoint Presentation</vt:lpstr>
      <vt:lpstr>OPEN YOUR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30</cp:revision>
  <dcterms:created xsi:type="dcterms:W3CDTF">2021-07-10T01:12:57Z</dcterms:created>
  <dcterms:modified xsi:type="dcterms:W3CDTF">2021-07-17T00:52:52Z</dcterms:modified>
</cp:coreProperties>
</file>