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1" r:id="rId2"/>
    <p:sldId id="261" r:id="rId3"/>
    <p:sldId id="283" r:id="rId4"/>
    <p:sldId id="284" r:id="rId5"/>
    <p:sldId id="287" r:id="rId6"/>
    <p:sldId id="286" r:id="rId7"/>
    <p:sldId id="278" r:id="rId8"/>
    <p:sldId id="288" r:id="rId9"/>
    <p:sldId id="289" r:id="rId10"/>
    <p:sldId id="290" r:id="rId11"/>
    <p:sldId id="291" r:id="rId12"/>
    <p:sldId id="279" r:id="rId13"/>
    <p:sldId id="306" r:id="rId14"/>
    <p:sldId id="294" r:id="rId15"/>
    <p:sldId id="295" r:id="rId16"/>
    <p:sldId id="296" r:id="rId17"/>
    <p:sldId id="297" r:id="rId18"/>
    <p:sldId id="298" r:id="rId19"/>
    <p:sldId id="299" r:id="rId20"/>
    <p:sldId id="262" r:id="rId21"/>
    <p:sldId id="292" r:id="rId22"/>
    <p:sldId id="293" r:id="rId23"/>
    <p:sldId id="264" r:id="rId24"/>
    <p:sldId id="266" r:id="rId25"/>
    <p:sldId id="265" r:id="rId26"/>
    <p:sldId id="267" r:id="rId27"/>
    <p:sldId id="268" r:id="rId28"/>
    <p:sldId id="269" r:id="rId29"/>
    <p:sldId id="301" r:id="rId30"/>
    <p:sldId id="300" r:id="rId31"/>
    <p:sldId id="302" r:id="rId32"/>
    <p:sldId id="30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42" autoAdjust="0"/>
    <p:restoredTop sz="94660"/>
  </p:normalViewPr>
  <p:slideViewPr>
    <p:cSldViewPr showGuides="1">
      <p:cViewPr varScale="1">
        <p:scale>
          <a:sx n="86" d="100"/>
          <a:sy n="86" d="100"/>
        </p:scale>
        <p:origin x="298" y="48"/>
      </p:cViewPr>
      <p:guideLst>
        <p:guide orient="horz" pos="2160"/>
        <p:guide pos="39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3A2E67-5618-40DA-8887-82731B698E2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40103E6F-AC3B-448A-A567-9B0B26B0CE42}">
      <dgm:prSet phldrT="[Text]"/>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GB" dirty="0"/>
        </a:p>
      </dgm:t>
    </dgm:pt>
    <dgm:pt modelId="{148A4619-4C4C-475C-9CD9-634DFE719986}" type="parTrans" cxnId="{0A9D6FA7-D260-471F-AC18-D2FE0AECD1C7}">
      <dgm:prSet/>
      <dgm:spPr/>
      <dgm:t>
        <a:bodyPr/>
        <a:lstStyle/>
        <a:p>
          <a:endParaRPr lang="en-GB"/>
        </a:p>
      </dgm:t>
    </dgm:pt>
    <dgm:pt modelId="{97512436-D7F7-4BC4-831A-56A11D97CD52}" type="sibTrans" cxnId="{0A9D6FA7-D260-471F-AC18-D2FE0AECD1C7}">
      <dgm:prSet/>
      <dgm:spPr/>
      <dgm:t>
        <a:bodyPr/>
        <a:lstStyle/>
        <a:p>
          <a:endParaRPr lang="en-GB"/>
        </a:p>
      </dgm:t>
    </dgm:pt>
    <dgm:pt modelId="{764CA7B8-CAFA-414B-97F6-544820917631}">
      <dgm:prSet phldrT="[Text]" custT="1"/>
      <dgm:spPr>
        <a:solidFill>
          <a:srgbClr val="00B0F0"/>
        </a:solidFill>
      </dgm:spPr>
      <dgm:t>
        <a:bodyPr/>
        <a:lstStyle/>
        <a:p>
          <a:r>
            <a:rPr lang="bn-IN" sz="2800" b="1" dirty="0">
              <a:solidFill>
                <a:srgbClr val="FFFF00"/>
              </a:solidFill>
              <a:latin typeface="NikoshBAN" pitchFamily="2" charset="0"/>
              <a:cs typeface="NikoshBAN" pitchFamily="2" charset="0"/>
            </a:rPr>
            <a:t>জন্মঃ ১৬২০ খ্রি</a:t>
          </a:r>
          <a:r>
            <a:rPr lang="en-US" sz="2800" b="1" dirty="0">
              <a:solidFill>
                <a:srgbClr val="FFFF00"/>
              </a:solidFill>
              <a:latin typeface="NikoshBAN" pitchFamily="2" charset="0"/>
              <a:cs typeface="NikoshBAN" pitchFamily="2" charset="0"/>
            </a:rPr>
            <a:t>.</a:t>
          </a:r>
          <a:endParaRPr lang="en-GB" sz="2800" b="1" dirty="0">
            <a:solidFill>
              <a:srgbClr val="FFFF00"/>
            </a:solidFill>
          </a:endParaRPr>
        </a:p>
      </dgm:t>
    </dgm:pt>
    <dgm:pt modelId="{87BFE19B-4E32-4E41-8D8B-6AA97A797EF5}" type="parTrans" cxnId="{8AD9EDDE-BB00-471B-BD62-1B3294E05B85}">
      <dgm:prSet/>
      <dgm:spPr/>
      <dgm:t>
        <a:bodyPr/>
        <a:lstStyle/>
        <a:p>
          <a:endParaRPr lang="en-GB"/>
        </a:p>
      </dgm:t>
    </dgm:pt>
    <dgm:pt modelId="{059CC9DD-FDDD-40F8-9E75-8E76F00FC7CD}" type="sibTrans" cxnId="{8AD9EDDE-BB00-471B-BD62-1B3294E05B85}">
      <dgm:prSet/>
      <dgm:spPr/>
      <dgm:t>
        <a:bodyPr/>
        <a:lstStyle/>
        <a:p>
          <a:endParaRPr lang="en-GB"/>
        </a:p>
      </dgm:t>
    </dgm:pt>
    <dgm:pt modelId="{E9D1A5E9-9D2E-4886-9182-FEB12C7BB936}">
      <dgm:prSet phldrT="[Text]" custT="1"/>
      <dgm:spPr>
        <a:solidFill>
          <a:srgbClr val="00B0F0"/>
        </a:solidFill>
      </dgm:spPr>
      <dgm:t>
        <a:bodyPr/>
        <a:lstStyle/>
        <a:p>
          <a:r>
            <a:rPr lang="bn-IN" sz="2800" b="1" dirty="0">
              <a:solidFill>
                <a:srgbClr val="FFFF00"/>
              </a:solidFill>
              <a:latin typeface="NikoshBAN" pitchFamily="2" charset="0"/>
              <a:cs typeface="NikoshBAN" pitchFamily="2" charset="0"/>
            </a:rPr>
            <a:t>ইউছুপ জুলেখা, নূরনামা,</a:t>
          </a:r>
          <a:r>
            <a:rPr lang="en-GB" sz="2800" b="1" dirty="0">
              <a:solidFill>
                <a:srgbClr val="FFFF00"/>
              </a:solidFill>
              <a:latin typeface="NikoshBAN" pitchFamily="2" charset="0"/>
              <a:cs typeface="NikoshBAN" pitchFamily="2" charset="0"/>
            </a:rPr>
            <a:t> </a:t>
          </a:r>
          <a:r>
            <a:rPr lang="bn-IN" sz="2800" b="1" dirty="0">
              <a:solidFill>
                <a:schemeClr val="bg1"/>
              </a:solidFill>
              <a:latin typeface="NikoshBAN" pitchFamily="2" charset="0"/>
              <a:cs typeface="NikoshBAN" pitchFamily="2" charset="0"/>
            </a:rPr>
            <a:t>লালমতি,</a:t>
          </a:r>
          <a:endParaRPr lang="en-GB" sz="2800" b="1" dirty="0">
            <a:solidFill>
              <a:srgbClr val="FFFF00"/>
            </a:solidFill>
          </a:endParaRPr>
        </a:p>
      </dgm:t>
    </dgm:pt>
    <dgm:pt modelId="{794ABAFA-960D-4B27-8205-377225ADCE06}" type="parTrans" cxnId="{69BE5F21-7165-43E2-86DE-17C137462D6E}">
      <dgm:prSet/>
      <dgm:spPr/>
      <dgm:t>
        <a:bodyPr/>
        <a:lstStyle/>
        <a:p>
          <a:endParaRPr lang="en-GB"/>
        </a:p>
      </dgm:t>
    </dgm:pt>
    <dgm:pt modelId="{EE872B65-62CC-4038-941B-522C28C3826F}" type="sibTrans" cxnId="{69BE5F21-7165-43E2-86DE-17C137462D6E}">
      <dgm:prSet/>
      <dgm:spPr/>
      <dgm:t>
        <a:bodyPr/>
        <a:lstStyle/>
        <a:p>
          <a:endParaRPr lang="en-GB"/>
        </a:p>
      </dgm:t>
    </dgm:pt>
    <dgm:pt modelId="{B5B929CB-0CB4-42A3-8CA0-92B895A89184}">
      <dgm:prSet phldrT="[Text]" custT="1"/>
      <dgm:spPr/>
      <dgm:t>
        <a:bodyPr/>
        <a:lstStyle/>
        <a:p>
          <a:r>
            <a:rPr lang="bn-IN" sz="3200" dirty="0">
              <a:latin typeface="NikoshBAN" pitchFamily="2" charset="0"/>
              <a:cs typeface="NikoshBAN" pitchFamily="2" charset="0"/>
            </a:rPr>
            <a:t>মৃত্যুঃ </a:t>
          </a:r>
          <a:endParaRPr lang="en-US" sz="3200" dirty="0">
            <a:latin typeface="NikoshBAN" pitchFamily="2" charset="0"/>
            <a:cs typeface="NikoshBAN" pitchFamily="2" charset="0"/>
          </a:endParaRPr>
        </a:p>
        <a:p>
          <a:r>
            <a:rPr lang="bn-IN" sz="3200" dirty="0">
              <a:latin typeface="NikoshBAN" pitchFamily="2" charset="0"/>
              <a:cs typeface="NikoshBAN" pitchFamily="2" charset="0"/>
            </a:rPr>
            <a:t>১৬৯০ খ্রি</a:t>
          </a:r>
          <a:endParaRPr lang="en-GB" sz="3200" dirty="0"/>
        </a:p>
      </dgm:t>
    </dgm:pt>
    <dgm:pt modelId="{F3AA826E-1564-491F-881F-9E6DB3B01C33}" type="parTrans" cxnId="{DD1C3A97-B8FF-4AFD-BFE7-419F302AF8B5}">
      <dgm:prSet/>
      <dgm:spPr/>
      <dgm:t>
        <a:bodyPr/>
        <a:lstStyle/>
        <a:p>
          <a:endParaRPr lang="en-GB"/>
        </a:p>
      </dgm:t>
    </dgm:pt>
    <dgm:pt modelId="{3109A4A6-00EC-4B14-9C07-C24C696C2E0B}" type="sibTrans" cxnId="{DD1C3A97-B8FF-4AFD-BFE7-419F302AF8B5}">
      <dgm:prSet/>
      <dgm:spPr/>
      <dgm:t>
        <a:bodyPr/>
        <a:lstStyle/>
        <a:p>
          <a:endParaRPr lang="en-GB"/>
        </a:p>
      </dgm:t>
    </dgm:pt>
    <dgm:pt modelId="{3DC3B95E-6689-4A40-A966-01A6C6DCF127}">
      <dgm:prSet custT="1"/>
      <dgm:spPr>
        <a:solidFill>
          <a:srgbClr val="7030A0"/>
        </a:solidFill>
      </dgm:spPr>
      <dgm:t>
        <a:bodyPr/>
        <a:lstStyle/>
        <a:p>
          <a:r>
            <a:rPr lang="bn-IN" sz="2800" b="1">
              <a:solidFill>
                <a:schemeClr val="bg1"/>
              </a:solidFill>
              <a:latin typeface="NikoshBAN" pitchFamily="2" charset="0"/>
              <a:cs typeface="NikoshBAN" pitchFamily="2" charset="0"/>
            </a:rPr>
            <a:t>গ্রামঃ সন্দ্বীপের সুধারামপুর </a:t>
          </a:r>
          <a:endParaRPr lang="en-US" sz="2800" b="1" dirty="0">
            <a:solidFill>
              <a:schemeClr val="bg1"/>
            </a:solidFill>
            <a:latin typeface="NikoshBAN" pitchFamily="2" charset="0"/>
            <a:cs typeface="NikoshBAN" pitchFamily="2" charset="0"/>
          </a:endParaRPr>
        </a:p>
      </dgm:t>
    </dgm:pt>
    <dgm:pt modelId="{CDBC7A78-E7FF-4F76-813D-F25EA10DB845}" type="parTrans" cxnId="{D5B7DB78-0850-4E89-87BE-84D72E9A036F}">
      <dgm:prSet/>
      <dgm:spPr/>
      <dgm:t>
        <a:bodyPr/>
        <a:lstStyle/>
        <a:p>
          <a:endParaRPr lang="en-GB"/>
        </a:p>
      </dgm:t>
    </dgm:pt>
    <dgm:pt modelId="{6F919BB9-F3F2-4AF2-AEBD-0AB8323B1AD7}" type="sibTrans" cxnId="{D5B7DB78-0850-4E89-87BE-84D72E9A036F}">
      <dgm:prSet/>
      <dgm:spPr/>
      <dgm:t>
        <a:bodyPr/>
        <a:lstStyle/>
        <a:p>
          <a:endParaRPr lang="en-GB"/>
        </a:p>
      </dgm:t>
    </dgm:pt>
    <dgm:pt modelId="{DC4D5A3D-D848-474B-8FA5-D333038A41B0}">
      <dgm:prSet custT="1"/>
      <dgm:spPr>
        <a:solidFill>
          <a:srgbClr val="FF0000"/>
        </a:solidFill>
      </dgm:spPr>
      <dgm:t>
        <a:bodyPr/>
        <a:lstStyle/>
        <a:p>
          <a:r>
            <a:rPr lang="en-US" sz="2800" b="1" dirty="0" err="1">
              <a:solidFill>
                <a:schemeClr val="bg1"/>
              </a:solidFill>
              <a:latin typeface="NikoshBAN" pitchFamily="2" charset="0"/>
              <a:cs typeface="NikoshBAN" pitchFamily="2" charset="0"/>
            </a:rPr>
            <a:t>বিশেষ</a:t>
          </a:r>
          <a:r>
            <a:rPr lang="en-US" sz="2800" b="1" dirty="0">
              <a:solidFill>
                <a:schemeClr val="bg1"/>
              </a:solidFill>
              <a:latin typeface="NikoshBAN" pitchFamily="2" charset="0"/>
              <a:cs typeface="NikoshBAN" pitchFamily="2" charset="0"/>
            </a:rPr>
            <a:t> </a:t>
          </a:r>
          <a:r>
            <a:rPr lang="bn-IN" sz="2800" b="1" dirty="0">
              <a:solidFill>
                <a:schemeClr val="bg1"/>
              </a:solidFill>
              <a:latin typeface="NikoshBAN" pitchFamily="2" charset="0"/>
              <a:cs typeface="NikoshBAN" pitchFamily="2" charset="0"/>
            </a:rPr>
            <a:t>কৃতিত্ব</a:t>
          </a:r>
          <a:endParaRPr lang="en-GB" sz="2800" b="1" dirty="0">
            <a:solidFill>
              <a:schemeClr val="bg1"/>
            </a:solidFill>
            <a:latin typeface="NikoshBAN" pitchFamily="2" charset="0"/>
            <a:cs typeface="NikoshBAN" pitchFamily="2" charset="0"/>
          </a:endParaRPr>
        </a:p>
        <a:p>
          <a:r>
            <a:rPr lang="bn-IN" sz="2800" b="1" dirty="0">
              <a:solidFill>
                <a:schemeClr val="bg1"/>
              </a:solidFill>
              <a:latin typeface="NikoshBAN" pitchFamily="2" charset="0"/>
              <a:cs typeface="NikoshBAN" pitchFamily="2" charset="0"/>
            </a:rPr>
            <a:t>বঙ্গবাণী</a:t>
          </a:r>
          <a:r>
            <a:rPr lang="en-GB" sz="2800" b="1" dirty="0">
              <a:solidFill>
                <a:schemeClr val="bg1"/>
              </a:solidFill>
              <a:latin typeface="NikoshBAN" pitchFamily="2" charset="0"/>
              <a:cs typeface="NikoshBAN" pitchFamily="2" charset="0"/>
            </a:rPr>
            <a:t> </a:t>
          </a:r>
          <a:r>
            <a:rPr lang="bn-IN" sz="2800" b="1" dirty="0">
              <a:solidFill>
                <a:schemeClr val="bg1"/>
              </a:solidFill>
              <a:latin typeface="NikoshBAN" pitchFamily="2" charset="0"/>
              <a:cs typeface="NikoshBAN" pitchFamily="2" charset="0"/>
            </a:rPr>
            <a:t>কবিতা</a:t>
          </a:r>
        </a:p>
      </dgm:t>
    </dgm:pt>
    <dgm:pt modelId="{4952273F-38A7-4E09-BA11-8AEE9B7BF974}" type="parTrans" cxnId="{4AAAFE4A-A329-4EDB-BBEE-940B87CB0A6D}">
      <dgm:prSet/>
      <dgm:spPr/>
      <dgm:t>
        <a:bodyPr/>
        <a:lstStyle/>
        <a:p>
          <a:endParaRPr lang="en-GB"/>
        </a:p>
      </dgm:t>
    </dgm:pt>
    <dgm:pt modelId="{B8B47389-6761-41EE-A534-031EAA0ECE3B}" type="sibTrans" cxnId="{4AAAFE4A-A329-4EDB-BBEE-940B87CB0A6D}">
      <dgm:prSet/>
      <dgm:spPr/>
      <dgm:t>
        <a:bodyPr/>
        <a:lstStyle/>
        <a:p>
          <a:endParaRPr lang="en-GB"/>
        </a:p>
      </dgm:t>
    </dgm:pt>
    <dgm:pt modelId="{DBA210B7-5AC6-454E-98CF-606A72AE22F7}">
      <dgm:prSet custT="1"/>
      <dgm:spPr>
        <a:solidFill>
          <a:srgbClr val="7030A0"/>
        </a:solidFill>
      </dgm:spPr>
      <dgm:t>
        <a:bodyPr/>
        <a:lstStyle/>
        <a:p>
          <a:r>
            <a:rPr lang="bn-IN" sz="2800" b="1" dirty="0">
              <a:solidFill>
                <a:schemeClr val="bg1"/>
              </a:solidFill>
              <a:latin typeface="NikoshBAN" pitchFamily="2" charset="0"/>
              <a:cs typeface="NikoshBAN" pitchFamily="2" charset="0"/>
            </a:rPr>
            <a:t>সয়ফুলমুলক,</a:t>
          </a:r>
          <a:r>
            <a:rPr lang="en-GB" sz="2800" b="1" dirty="0">
              <a:solidFill>
                <a:schemeClr val="bg1"/>
              </a:solidFill>
              <a:latin typeface="NikoshBAN" pitchFamily="2" charset="0"/>
              <a:cs typeface="NikoshBAN" pitchFamily="2" charset="0"/>
            </a:rPr>
            <a:t>  </a:t>
          </a:r>
          <a:r>
            <a:rPr lang="bn-IN" sz="2800" b="1" dirty="0">
              <a:solidFill>
                <a:schemeClr val="bg1"/>
              </a:solidFill>
              <a:latin typeface="NikoshBAN" pitchFamily="2" charset="0"/>
              <a:cs typeface="NikoshBAN" pitchFamily="2" charset="0"/>
            </a:rPr>
            <a:t>শিহাবুদ্দীননাম, নসীহতনামা,</a:t>
          </a:r>
        </a:p>
      </dgm:t>
    </dgm:pt>
    <dgm:pt modelId="{375D0410-9414-4C2E-868D-9FA71BEC1921}" type="parTrans" cxnId="{EC418D65-541D-4EF1-A4FB-0FC726E546C6}">
      <dgm:prSet/>
      <dgm:spPr/>
      <dgm:t>
        <a:bodyPr/>
        <a:lstStyle/>
        <a:p>
          <a:endParaRPr lang="en-GB"/>
        </a:p>
      </dgm:t>
    </dgm:pt>
    <dgm:pt modelId="{F2F57925-D486-4D10-AD3E-2961CA6F4796}" type="sibTrans" cxnId="{EC418D65-541D-4EF1-A4FB-0FC726E546C6}">
      <dgm:prSet/>
      <dgm:spPr/>
      <dgm:t>
        <a:bodyPr/>
        <a:lstStyle/>
        <a:p>
          <a:endParaRPr lang="en-GB"/>
        </a:p>
      </dgm:t>
    </dgm:pt>
    <dgm:pt modelId="{5FC6323F-D51B-41ED-847A-7CCC48AF1582}">
      <dgm:prSet custT="1"/>
      <dgm:spPr>
        <a:solidFill>
          <a:srgbClr val="FF0000"/>
        </a:solidFill>
      </dgm:spPr>
      <dgm:t>
        <a:bodyPr/>
        <a:lstStyle/>
        <a:p>
          <a:r>
            <a:rPr lang="bn-IN" sz="2800" b="1" dirty="0">
              <a:solidFill>
                <a:schemeClr val="bg1"/>
              </a:solidFill>
              <a:latin typeface="NikoshBAN" pitchFamily="2" charset="0"/>
              <a:cs typeface="NikoshBAN" pitchFamily="2" charset="0"/>
            </a:rPr>
            <a:t>কারবালা ও শহরনামা। </a:t>
          </a:r>
          <a:endParaRPr lang="en-GB" sz="2800" b="1" dirty="0">
            <a:solidFill>
              <a:schemeClr val="bg1"/>
            </a:solidFill>
          </a:endParaRPr>
        </a:p>
      </dgm:t>
    </dgm:pt>
    <dgm:pt modelId="{0B4210D6-BE81-4604-AF7E-23F825EBB0C4}" type="parTrans" cxnId="{C5B2A546-6BAA-4D0C-A22D-9C3B7F318E55}">
      <dgm:prSet/>
      <dgm:spPr/>
      <dgm:t>
        <a:bodyPr/>
        <a:lstStyle/>
        <a:p>
          <a:endParaRPr lang="en-GB"/>
        </a:p>
      </dgm:t>
    </dgm:pt>
    <dgm:pt modelId="{0387A0B3-A474-4283-BFBA-FA199BCDB38C}" type="sibTrans" cxnId="{C5B2A546-6BAA-4D0C-A22D-9C3B7F318E55}">
      <dgm:prSet/>
      <dgm:spPr/>
      <dgm:t>
        <a:bodyPr/>
        <a:lstStyle/>
        <a:p>
          <a:endParaRPr lang="en-GB"/>
        </a:p>
      </dgm:t>
    </dgm:pt>
    <dgm:pt modelId="{B54C9422-B4E4-49D0-965A-953743D333CA}">
      <dgm:prSet custT="1"/>
      <dgm:spPr/>
      <dgm:t>
        <a:bodyPr/>
        <a:lstStyle/>
        <a:p>
          <a:r>
            <a:rPr lang="bn-IN" sz="2800" b="1" dirty="0">
              <a:solidFill>
                <a:schemeClr val="bg1"/>
              </a:solidFill>
              <a:latin typeface="NikoshBAN" pitchFamily="2" charset="0"/>
              <a:cs typeface="NikoshBAN" pitchFamily="2" charset="0"/>
            </a:rPr>
            <a:t>লালমতি,</a:t>
          </a:r>
          <a:r>
            <a:rPr lang="en-GB" sz="2800" b="1" dirty="0">
              <a:solidFill>
                <a:schemeClr val="bg1"/>
              </a:solidFill>
              <a:latin typeface="NikoshBAN" pitchFamily="2" charset="0"/>
              <a:cs typeface="NikoshBAN" pitchFamily="2" charset="0"/>
            </a:rPr>
            <a:t> </a:t>
          </a:r>
          <a:r>
            <a:rPr lang="bn-IN" sz="2800" b="1" dirty="0">
              <a:solidFill>
                <a:schemeClr val="bg1"/>
              </a:solidFill>
              <a:latin typeface="NikoshBAN" pitchFamily="2" charset="0"/>
              <a:cs typeface="NikoshBAN" pitchFamily="2" charset="0"/>
            </a:rPr>
            <a:t>সয়ফুলমুলক,</a:t>
          </a:r>
          <a:r>
            <a:rPr lang="en-GB" sz="2800" b="1" dirty="0">
              <a:solidFill>
                <a:schemeClr val="bg1"/>
              </a:solidFill>
              <a:latin typeface="NikoshBAN" pitchFamily="2" charset="0"/>
              <a:cs typeface="NikoshBAN" pitchFamily="2" charset="0"/>
            </a:rPr>
            <a:t> </a:t>
          </a:r>
          <a:endParaRPr lang="en-GB" sz="2800" b="1" dirty="0">
            <a:solidFill>
              <a:schemeClr val="bg1"/>
            </a:solidFill>
          </a:endParaRPr>
        </a:p>
      </dgm:t>
    </dgm:pt>
    <dgm:pt modelId="{942FBB68-01FA-4005-9CBF-577800382A93}" type="parTrans" cxnId="{8208AAA3-1B84-4733-8643-4EFC32D5579D}">
      <dgm:prSet/>
      <dgm:spPr/>
      <dgm:t>
        <a:bodyPr/>
        <a:lstStyle/>
        <a:p>
          <a:endParaRPr lang="en-GB"/>
        </a:p>
      </dgm:t>
    </dgm:pt>
    <dgm:pt modelId="{02A988B0-A8C9-4694-B552-179DD0925462}" type="sibTrans" cxnId="{8208AAA3-1B84-4733-8643-4EFC32D5579D}">
      <dgm:prSet/>
      <dgm:spPr/>
      <dgm:t>
        <a:bodyPr/>
        <a:lstStyle/>
        <a:p>
          <a:endParaRPr lang="en-GB"/>
        </a:p>
      </dgm:t>
    </dgm:pt>
    <dgm:pt modelId="{9B2E0F69-5648-4D4A-B3C7-4F043011D390}" type="pres">
      <dgm:prSet presAssocID="{233A2E67-5618-40DA-8887-82731B698E26}" presName="Name0" presStyleCnt="0">
        <dgm:presLayoutVars>
          <dgm:chMax val="1"/>
          <dgm:dir/>
          <dgm:animLvl val="ctr"/>
          <dgm:resizeHandles val="exact"/>
        </dgm:presLayoutVars>
      </dgm:prSet>
      <dgm:spPr/>
    </dgm:pt>
    <dgm:pt modelId="{C07F0920-EA0B-4B5A-8103-2BEBC4942CF9}" type="pres">
      <dgm:prSet presAssocID="{40103E6F-AC3B-448A-A567-9B0B26B0CE42}" presName="centerShape" presStyleLbl="node0" presStyleIdx="0" presStyleCnt="1" custScaleX="117803" custScaleY="126865"/>
      <dgm:spPr/>
    </dgm:pt>
    <dgm:pt modelId="{2F05BB8F-C8D8-489C-9DB0-45205A9551E0}" type="pres">
      <dgm:prSet presAssocID="{87BFE19B-4E32-4E41-8D8B-6AA97A797EF5}" presName="parTrans" presStyleLbl="sibTrans2D1" presStyleIdx="0" presStyleCnt="8"/>
      <dgm:spPr/>
    </dgm:pt>
    <dgm:pt modelId="{43D1712F-3845-4C3A-A53B-46D7737E88C6}" type="pres">
      <dgm:prSet presAssocID="{87BFE19B-4E32-4E41-8D8B-6AA97A797EF5}" presName="connectorText" presStyleLbl="sibTrans2D1" presStyleIdx="0" presStyleCnt="8"/>
      <dgm:spPr/>
    </dgm:pt>
    <dgm:pt modelId="{DC844492-9652-4CD7-82FE-5217523B7F0F}" type="pres">
      <dgm:prSet presAssocID="{764CA7B8-CAFA-414B-97F6-544820917631}" presName="node" presStyleLbl="node1" presStyleIdx="0" presStyleCnt="8" custScaleX="161782" custRadScaleRad="101085">
        <dgm:presLayoutVars>
          <dgm:bulletEnabled val="1"/>
        </dgm:presLayoutVars>
      </dgm:prSet>
      <dgm:spPr/>
    </dgm:pt>
    <dgm:pt modelId="{67117BBD-2380-46DB-948D-DC27A1E75A60}" type="pres">
      <dgm:prSet presAssocID="{CDBC7A78-E7FF-4F76-813D-F25EA10DB845}" presName="parTrans" presStyleLbl="sibTrans2D1" presStyleIdx="1" presStyleCnt="8"/>
      <dgm:spPr/>
    </dgm:pt>
    <dgm:pt modelId="{76999A63-3F83-4FDF-B224-7E3E1465D399}" type="pres">
      <dgm:prSet presAssocID="{CDBC7A78-E7FF-4F76-813D-F25EA10DB845}" presName="connectorText" presStyleLbl="sibTrans2D1" presStyleIdx="1" presStyleCnt="8"/>
      <dgm:spPr/>
    </dgm:pt>
    <dgm:pt modelId="{3B30DCA5-374A-485C-A010-EECFF99AB197}" type="pres">
      <dgm:prSet presAssocID="{3DC3B95E-6689-4A40-A966-01A6C6DCF127}" presName="node" presStyleLbl="node1" presStyleIdx="1" presStyleCnt="8" custScaleX="246941" custRadScaleRad="130656" custRadScaleInc="56117">
        <dgm:presLayoutVars>
          <dgm:bulletEnabled val="1"/>
        </dgm:presLayoutVars>
      </dgm:prSet>
      <dgm:spPr/>
    </dgm:pt>
    <dgm:pt modelId="{3960AD3F-0266-4AB4-9711-7D5B746E8088}" type="pres">
      <dgm:prSet presAssocID="{4952273F-38A7-4E09-BA11-8AEE9B7BF974}" presName="parTrans" presStyleLbl="sibTrans2D1" presStyleIdx="2" presStyleCnt="8"/>
      <dgm:spPr/>
    </dgm:pt>
    <dgm:pt modelId="{03916C79-0CB1-416C-ABA5-FBC5EB992021}" type="pres">
      <dgm:prSet presAssocID="{4952273F-38A7-4E09-BA11-8AEE9B7BF974}" presName="connectorText" presStyleLbl="sibTrans2D1" presStyleIdx="2" presStyleCnt="8"/>
      <dgm:spPr/>
    </dgm:pt>
    <dgm:pt modelId="{FE90678D-60F0-4A64-8710-7843C4C7E7FE}" type="pres">
      <dgm:prSet presAssocID="{DC4D5A3D-D848-474B-8FA5-D333038A41B0}" presName="node" presStyleLbl="node1" presStyleIdx="2" presStyleCnt="8" custScaleX="251017" custRadScaleRad="112915" custRadScaleInc="-24764">
        <dgm:presLayoutVars>
          <dgm:bulletEnabled val="1"/>
        </dgm:presLayoutVars>
      </dgm:prSet>
      <dgm:spPr/>
    </dgm:pt>
    <dgm:pt modelId="{3A8932E3-3120-49E3-BA6A-5F1F33B9BE21}" type="pres">
      <dgm:prSet presAssocID="{942FBB68-01FA-4005-9CBF-577800382A93}" presName="parTrans" presStyleLbl="sibTrans2D1" presStyleIdx="3" presStyleCnt="8"/>
      <dgm:spPr/>
    </dgm:pt>
    <dgm:pt modelId="{2082D687-8FDF-4511-80F8-96599C80257B}" type="pres">
      <dgm:prSet presAssocID="{942FBB68-01FA-4005-9CBF-577800382A93}" presName="connectorText" presStyleLbl="sibTrans2D1" presStyleIdx="3" presStyleCnt="8"/>
      <dgm:spPr/>
    </dgm:pt>
    <dgm:pt modelId="{87B0BBBF-4499-49C8-86A8-AAD1BDF98B9B}" type="pres">
      <dgm:prSet presAssocID="{B54C9422-B4E4-49D0-965A-953743D333CA}" presName="node" presStyleLbl="node1" presStyleIdx="3" presStyleCnt="8" custScaleX="212420" custRadScaleRad="131830" custRadScaleInc="-105035">
        <dgm:presLayoutVars>
          <dgm:bulletEnabled val="1"/>
        </dgm:presLayoutVars>
      </dgm:prSet>
      <dgm:spPr/>
    </dgm:pt>
    <dgm:pt modelId="{BB85F2F4-CE3D-4548-9DBD-CDBA803383DD}" type="pres">
      <dgm:prSet presAssocID="{794ABAFA-960D-4B27-8205-377225ADCE06}" presName="parTrans" presStyleLbl="sibTrans2D1" presStyleIdx="4" presStyleCnt="8"/>
      <dgm:spPr/>
    </dgm:pt>
    <dgm:pt modelId="{D1C9465F-BE33-4192-AC0A-234D25648779}" type="pres">
      <dgm:prSet presAssocID="{794ABAFA-960D-4B27-8205-377225ADCE06}" presName="connectorText" presStyleLbl="sibTrans2D1" presStyleIdx="4" presStyleCnt="8"/>
      <dgm:spPr/>
    </dgm:pt>
    <dgm:pt modelId="{A2D071A7-8A89-43D9-8BEA-615C49A89CD1}" type="pres">
      <dgm:prSet presAssocID="{E9D1A5E9-9D2E-4886-9182-FEB12C7BB936}" presName="node" presStyleLbl="node1" presStyleIdx="4" presStyleCnt="8" custScaleX="330221" custScaleY="73598" custRadScaleRad="84994" custRadScaleInc="-55792">
        <dgm:presLayoutVars>
          <dgm:bulletEnabled val="1"/>
        </dgm:presLayoutVars>
      </dgm:prSet>
      <dgm:spPr/>
    </dgm:pt>
    <dgm:pt modelId="{B0AF4BFF-532D-47C0-93FF-E8FFB6B833B5}" type="pres">
      <dgm:prSet presAssocID="{375D0410-9414-4C2E-868D-9FA71BEC1921}" presName="parTrans" presStyleLbl="sibTrans2D1" presStyleIdx="5" presStyleCnt="8"/>
      <dgm:spPr/>
    </dgm:pt>
    <dgm:pt modelId="{C738CA8D-6152-444C-A96C-5314396758F9}" type="pres">
      <dgm:prSet presAssocID="{375D0410-9414-4C2E-868D-9FA71BEC1921}" presName="connectorText" presStyleLbl="sibTrans2D1" presStyleIdx="5" presStyleCnt="8"/>
      <dgm:spPr/>
    </dgm:pt>
    <dgm:pt modelId="{45DF783A-FA01-48D0-85DE-0418D1E17D17}" type="pres">
      <dgm:prSet presAssocID="{DBA210B7-5AC6-454E-98CF-606A72AE22F7}" presName="node" presStyleLbl="node1" presStyleIdx="5" presStyleCnt="8" custScaleX="260434" custRadScaleRad="107759" custRadScaleInc="92504">
        <dgm:presLayoutVars>
          <dgm:bulletEnabled val="1"/>
        </dgm:presLayoutVars>
      </dgm:prSet>
      <dgm:spPr/>
    </dgm:pt>
    <dgm:pt modelId="{62809766-D488-4026-BD98-CC223A0EDE2E}" type="pres">
      <dgm:prSet presAssocID="{0B4210D6-BE81-4604-AF7E-23F825EBB0C4}" presName="parTrans" presStyleLbl="sibTrans2D1" presStyleIdx="6" presStyleCnt="8"/>
      <dgm:spPr/>
    </dgm:pt>
    <dgm:pt modelId="{47296A28-4549-4BA8-978F-96703A7FC4E7}" type="pres">
      <dgm:prSet presAssocID="{0B4210D6-BE81-4604-AF7E-23F825EBB0C4}" presName="connectorText" presStyleLbl="sibTrans2D1" presStyleIdx="6" presStyleCnt="8"/>
      <dgm:spPr/>
    </dgm:pt>
    <dgm:pt modelId="{15CD6CCB-090B-40AF-A16E-DFB1167DDC77}" type="pres">
      <dgm:prSet presAssocID="{5FC6323F-D51B-41ED-847A-7CCC48AF1582}" presName="node" presStyleLbl="node1" presStyleIdx="6" presStyleCnt="8" custScaleX="194396" custRadScaleRad="100192" custRadScaleInc="37869">
        <dgm:presLayoutVars>
          <dgm:bulletEnabled val="1"/>
        </dgm:presLayoutVars>
      </dgm:prSet>
      <dgm:spPr/>
    </dgm:pt>
    <dgm:pt modelId="{6A0516D8-DDAA-49B5-B31B-62B5698F905A}" type="pres">
      <dgm:prSet presAssocID="{F3AA826E-1564-491F-881F-9E6DB3B01C33}" presName="parTrans" presStyleLbl="sibTrans2D1" presStyleIdx="7" presStyleCnt="8"/>
      <dgm:spPr/>
    </dgm:pt>
    <dgm:pt modelId="{50D1DCC2-E997-4FDF-8F5D-7BF70D688529}" type="pres">
      <dgm:prSet presAssocID="{F3AA826E-1564-491F-881F-9E6DB3B01C33}" presName="connectorText" presStyleLbl="sibTrans2D1" presStyleIdx="7" presStyleCnt="8"/>
      <dgm:spPr/>
    </dgm:pt>
    <dgm:pt modelId="{0AD18FE2-7DC6-4D94-A895-0F7B0731A37F}" type="pres">
      <dgm:prSet presAssocID="{B5B929CB-0CB4-42A3-8CA0-92B895A89184}" presName="node" presStyleLbl="node1" presStyleIdx="7" presStyleCnt="8" custScaleX="216981" custRadScaleRad="127808" custRadScaleInc="-45039">
        <dgm:presLayoutVars>
          <dgm:bulletEnabled val="1"/>
        </dgm:presLayoutVars>
      </dgm:prSet>
      <dgm:spPr/>
    </dgm:pt>
  </dgm:ptLst>
  <dgm:cxnLst>
    <dgm:cxn modelId="{5820D401-053E-4FD2-9C32-CA3D815E83C2}" type="presOf" srcId="{0B4210D6-BE81-4604-AF7E-23F825EBB0C4}" destId="{62809766-D488-4026-BD98-CC223A0EDE2E}" srcOrd="0" destOrd="0" presId="urn:microsoft.com/office/officeart/2005/8/layout/radial5"/>
    <dgm:cxn modelId="{D97A2805-1494-460B-B65E-FEF3204B2921}" type="presOf" srcId="{794ABAFA-960D-4B27-8205-377225ADCE06}" destId="{D1C9465F-BE33-4192-AC0A-234D25648779}" srcOrd="1" destOrd="0" presId="urn:microsoft.com/office/officeart/2005/8/layout/radial5"/>
    <dgm:cxn modelId="{F49A5705-5F89-4446-8050-96D4CACF938A}" type="presOf" srcId="{375D0410-9414-4C2E-868D-9FA71BEC1921}" destId="{B0AF4BFF-532D-47C0-93FF-E8FFB6B833B5}" srcOrd="0" destOrd="0" presId="urn:microsoft.com/office/officeart/2005/8/layout/radial5"/>
    <dgm:cxn modelId="{A5EE8606-52AA-425B-8FF7-C3F9B848CBA9}" type="presOf" srcId="{87BFE19B-4E32-4E41-8D8B-6AA97A797EF5}" destId="{43D1712F-3845-4C3A-A53B-46D7737E88C6}" srcOrd="1" destOrd="0" presId="urn:microsoft.com/office/officeart/2005/8/layout/radial5"/>
    <dgm:cxn modelId="{FAE17A10-B493-40E4-87A3-E2F6B8EC34DC}" type="presOf" srcId="{B54C9422-B4E4-49D0-965A-953743D333CA}" destId="{87B0BBBF-4499-49C8-86A8-AAD1BDF98B9B}" srcOrd="0" destOrd="0" presId="urn:microsoft.com/office/officeart/2005/8/layout/radial5"/>
    <dgm:cxn modelId="{69BE5F21-7165-43E2-86DE-17C137462D6E}" srcId="{40103E6F-AC3B-448A-A567-9B0B26B0CE42}" destId="{E9D1A5E9-9D2E-4886-9182-FEB12C7BB936}" srcOrd="4" destOrd="0" parTransId="{794ABAFA-960D-4B27-8205-377225ADCE06}" sibTransId="{EE872B65-62CC-4038-941B-522C28C3826F}"/>
    <dgm:cxn modelId="{56766D2C-4D42-49BE-B398-921B07ABBCAC}" type="presOf" srcId="{5FC6323F-D51B-41ED-847A-7CCC48AF1582}" destId="{15CD6CCB-090B-40AF-A16E-DFB1167DDC77}" srcOrd="0" destOrd="0" presId="urn:microsoft.com/office/officeart/2005/8/layout/radial5"/>
    <dgm:cxn modelId="{F9670734-E3D9-4D0B-B744-994EF6DFF2CB}" type="presOf" srcId="{87BFE19B-4E32-4E41-8D8B-6AA97A797EF5}" destId="{2F05BB8F-C8D8-489C-9DB0-45205A9551E0}" srcOrd="0" destOrd="0" presId="urn:microsoft.com/office/officeart/2005/8/layout/radial5"/>
    <dgm:cxn modelId="{C5544D3F-61B4-45B6-B690-6E286B5687B4}" type="presOf" srcId="{E9D1A5E9-9D2E-4886-9182-FEB12C7BB936}" destId="{A2D071A7-8A89-43D9-8BEA-615C49A89CD1}" srcOrd="0" destOrd="0" presId="urn:microsoft.com/office/officeart/2005/8/layout/radial5"/>
    <dgm:cxn modelId="{EC418D65-541D-4EF1-A4FB-0FC726E546C6}" srcId="{40103E6F-AC3B-448A-A567-9B0B26B0CE42}" destId="{DBA210B7-5AC6-454E-98CF-606A72AE22F7}" srcOrd="5" destOrd="0" parTransId="{375D0410-9414-4C2E-868D-9FA71BEC1921}" sibTransId="{F2F57925-D486-4D10-AD3E-2961CA6F4796}"/>
    <dgm:cxn modelId="{C5B2A546-6BAA-4D0C-A22D-9C3B7F318E55}" srcId="{40103E6F-AC3B-448A-A567-9B0B26B0CE42}" destId="{5FC6323F-D51B-41ED-847A-7CCC48AF1582}" srcOrd="6" destOrd="0" parTransId="{0B4210D6-BE81-4604-AF7E-23F825EBB0C4}" sibTransId="{0387A0B3-A474-4283-BFBA-FA199BCDB38C}"/>
    <dgm:cxn modelId="{4AAAFE4A-A329-4EDB-BBEE-940B87CB0A6D}" srcId="{40103E6F-AC3B-448A-A567-9B0B26B0CE42}" destId="{DC4D5A3D-D848-474B-8FA5-D333038A41B0}" srcOrd="2" destOrd="0" parTransId="{4952273F-38A7-4E09-BA11-8AEE9B7BF974}" sibTransId="{B8B47389-6761-41EE-A534-031EAA0ECE3B}"/>
    <dgm:cxn modelId="{6F21394E-C019-4448-BD58-63C5B772FBC8}" type="presOf" srcId="{375D0410-9414-4C2E-868D-9FA71BEC1921}" destId="{C738CA8D-6152-444C-A96C-5314396758F9}" srcOrd="1" destOrd="0" presId="urn:microsoft.com/office/officeart/2005/8/layout/radial5"/>
    <dgm:cxn modelId="{D5B7DB78-0850-4E89-87BE-84D72E9A036F}" srcId="{40103E6F-AC3B-448A-A567-9B0B26B0CE42}" destId="{3DC3B95E-6689-4A40-A966-01A6C6DCF127}" srcOrd="1" destOrd="0" parTransId="{CDBC7A78-E7FF-4F76-813D-F25EA10DB845}" sibTransId="{6F919BB9-F3F2-4AF2-AEBD-0AB8323B1AD7}"/>
    <dgm:cxn modelId="{5BC68479-59E9-4731-A5D0-CAF09DAC8705}" type="presOf" srcId="{B5B929CB-0CB4-42A3-8CA0-92B895A89184}" destId="{0AD18FE2-7DC6-4D94-A895-0F7B0731A37F}" srcOrd="0" destOrd="0" presId="urn:microsoft.com/office/officeart/2005/8/layout/radial5"/>
    <dgm:cxn modelId="{89C0915A-AB5E-45F3-8DA3-32D19431B3C4}" type="presOf" srcId="{CDBC7A78-E7FF-4F76-813D-F25EA10DB845}" destId="{76999A63-3F83-4FDF-B224-7E3E1465D399}" srcOrd="1" destOrd="0" presId="urn:microsoft.com/office/officeart/2005/8/layout/radial5"/>
    <dgm:cxn modelId="{6457DA5A-5A6E-45E2-A2AA-D9485275BBC8}" type="presOf" srcId="{3DC3B95E-6689-4A40-A966-01A6C6DCF127}" destId="{3B30DCA5-374A-485C-A010-EECFF99AB197}" srcOrd="0" destOrd="0" presId="urn:microsoft.com/office/officeart/2005/8/layout/radial5"/>
    <dgm:cxn modelId="{EBBA3885-87EC-4026-A916-D89CF1E5606C}" type="presOf" srcId="{233A2E67-5618-40DA-8887-82731B698E26}" destId="{9B2E0F69-5648-4D4A-B3C7-4F043011D390}" srcOrd="0" destOrd="0" presId="urn:microsoft.com/office/officeart/2005/8/layout/radial5"/>
    <dgm:cxn modelId="{C8809B93-6806-4802-9589-1DBDBB6C5929}" type="presOf" srcId="{F3AA826E-1564-491F-881F-9E6DB3B01C33}" destId="{6A0516D8-DDAA-49B5-B31B-62B5698F905A}" srcOrd="0" destOrd="0" presId="urn:microsoft.com/office/officeart/2005/8/layout/radial5"/>
    <dgm:cxn modelId="{DD1C3A97-B8FF-4AFD-BFE7-419F302AF8B5}" srcId="{40103E6F-AC3B-448A-A567-9B0B26B0CE42}" destId="{B5B929CB-0CB4-42A3-8CA0-92B895A89184}" srcOrd="7" destOrd="0" parTransId="{F3AA826E-1564-491F-881F-9E6DB3B01C33}" sibTransId="{3109A4A6-00EC-4B14-9C07-C24C696C2E0B}"/>
    <dgm:cxn modelId="{46E27C99-6134-482C-943D-6B1A0EF1CF5B}" type="presOf" srcId="{40103E6F-AC3B-448A-A567-9B0B26B0CE42}" destId="{C07F0920-EA0B-4B5A-8103-2BEBC4942CF9}" srcOrd="0" destOrd="0" presId="urn:microsoft.com/office/officeart/2005/8/layout/radial5"/>
    <dgm:cxn modelId="{8208AAA3-1B84-4733-8643-4EFC32D5579D}" srcId="{40103E6F-AC3B-448A-A567-9B0B26B0CE42}" destId="{B54C9422-B4E4-49D0-965A-953743D333CA}" srcOrd="3" destOrd="0" parTransId="{942FBB68-01FA-4005-9CBF-577800382A93}" sibTransId="{02A988B0-A8C9-4694-B552-179DD0925462}"/>
    <dgm:cxn modelId="{7E89FEA4-46EE-48FE-8544-AB2838BF20EF}" type="presOf" srcId="{4952273F-38A7-4E09-BA11-8AEE9B7BF974}" destId="{03916C79-0CB1-416C-ABA5-FBC5EB992021}" srcOrd="1" destOrd="0" presId="urn:microsoft.com/office/officeart/2005/8/layout/radial5"/>
    <dgm:cxn modelId="{0A9D6FA7-D260-471F-AC18-D2FE0AECD1C7}" srcId="{233A2E67-5618-40DA-8887-82731B698E26}" destId="{40103E6F-AC3B-448A-A567-9B0B26B0CE42}" srcOrd="0" destOrd="0" parTransId="{148A4619-4C4C-475C-9CD9-634DFE719986}" sibTransId="{97512436-D7F7-4BC4-831A-56A11D97CD52}"/>
    <dgm:cxn modelId="{80C464B8-9207-452B-B695-55ED0CACAAE7}" type="presOf" srcId="{942FBB68-01FA-4005-9CBF-577800382A93}" destId="{3A8932E3-3120-49E3-BA6A-5F1F33B9BE21}" srcOrd="0" destOrd="0" presId="urn:microsoft.com/office/officeart/2005/8/layout/radial5"/>
    <dgm:cxn modelId="{447DABBC-2FDB-4E8E-A063-1A44F08F671B}" type="presOf" srcId="{942FBB68-01FA-4005-9CBF-577800382A93}" destId="{2082D687-8FDF-4511-80F8-96599C80257B}" srcOrd="1" destOrd="0" presId="urn:microsoft.com/office/officeart/2005/8/layout/radial5"/>
    <dgm:cxn modelId="{E3C83EC1-AB5F-4271-B1A3-4FBC20926D53}" type="presOf" srcId="{CDBC7A78-E7FF-4F76-813D-F25EA10DB845}" destId="{67117BBD-2380-46DB-948D-DC27A1E75A60}" srcOrd="0" destOrd="0" presId="urn:microsoft.com/office/officeart/2005/8/layout/radial5"/>
    <dgm:cxn modelId="{909291C9-B977-4ABB-A8C1-4C27A4FF5D94}" type="presOf" srcId="{F3AA826E-1564-491F-881F-9E6DB3B01C33}" destId="{50D1DCC2-E997-4FDF-8F5D-7BF70D688529}" srcOrd="1" destOrd="0" presId="urn:microsoft.com/office/officeart/2005/8/layout/radial5"/>
    <dgm:cxn modelId="{7AC573D8-58FE-443A-866D-3F08EC3A6D4C}" type="presOf" srcId="{DC4D5A3D-D848-474B-8FA5-D333038A41B0}" destId="{FE90678D-60F0-4A64-8710-7843C4C7E7FE}" srcOrd="0" destOrd="0" presId="urn:microsoft.com/office/officeart/2005/8/layout/radial5"/>
    <dgm:cxn modelId="{1BF990DB-9A8C-41F2-87EC-F349A4160D0C}" type="presOf" srcId="{DBA210B7-5AC6-454E-98CF-606A72AE22F7}" destId="{45DF783A-FA01-48D0-85DE-0418D1E17D17}" srcOrd="0" destOrd="0" presId="urn:microsoft.com/office/officeart/2005/8/layout/radial5"/>
    <dgm:cxn modelId="{8AD9EDDE-BB00-471B-BD62-1B3294E05B85}" srcId="{40103E6F-AC3B-448A-A567-9B0B26B0CE42}" destId="{764CA7B8-CAFA-414B-97F6-544820917631}" srcOrd="0" destOrd="0" parTransId="{87BFE19B-4E32-4E41-8D8B-6AA97A797EF5}" sibTransId="{059CC9DD-FDDD-40F8-9E75-8E76F00FC7CD}"/>
    <dgm:cxn modelId="{E2A24FEA-D70A-4B91-B7D0-4712C0DC8176}" type="presOf" srcId="{764CA7B8-CAFA-414B-97F6-544820917631}" destId="{DC844492-9652-4CD7-82FE-5217523B7F0F}" srcOrd="0" destOrd="0" presId="urn:microsoft.com/office/officeart/2005/8/layout/radial5"/>
    <dgm:cxn modelId="{445368EB-3D1C-49B4-BAA7-4A104A57CF3A}" type="presOf" srcId="{794ABAFA-960D-4B27-8205-377225ADCE06}" destId="{BB85F2F4-CE3D-4548-9DBD-CDBA803383DD}" srcOrd="0" destOrd="0" presId="urn:microsoft.com/office/officeart/2005/8/layout/radial5"/>
    <dgm:cxn modelId="{63E0A3F3-7AD4-469E-BEC6-A9E875F7A15B}" type="presOf" srcId="{4952273F-38A7-4E09-BA11-8AEE9B7BF974}" destId="{3960AD3F-0266-4AB4-9711-7D5B746E8088}" srcOrd="0" destOrd="0" presId="urn:microsoft.com/office/officeart/2005/8/layout/radial5"/>
    <dgm:cxn modelId="{6227C7F8-F386-4CF6-83CD-3BDB156AD237}" type="presOf" srcId="{0B4210D6-BE81-4604-AF7E-23F825EBB0C4}" destId="{47296A28-4549-4BA8-978F-96703A7FC4E7}" srcOrd="1" destOrd="0" presId="urn:microsoft.com/office/officeart/2005/8/layout/radial5"/>
    <dgm:cxn modelId="{28D0F1D6-2771-4EB7-B558-6B87EC4BB9A5}" type="presParOf" srcId="{9B2E0F69-5648-4D4A-B3C7-4F043011D390}" destId="{C07F0920-EA0B-4B5A-8103-2BEBC4942CF9}" srcOrd="0" destOrd="0" presId="urn:microsoft.com/office/officeart/2005/8/layout/radial5"/>
    <dgm:cxn modelId="{246CBABC-827C-4014-8833-53C91DE1BCF9}" type="presParOf" srcId="{9B2E0F69-5648-4D4A-B3C7-4F043011D390}" destId="{2F05BB8F-C8D8-489C-9DB0-45205A9551E0}" srcOrd="1" destOrd="0" presId="urn:microsoft.com/office/officeart/2005/8/layout/radial5"/>
    <dgm:cxn modelId="{784E7E3C-3A00-4372-966F-D77DF0FE1236}" type="presParOf" srcId="{2F05BB8F-C8D8-489C-9DB0-45205A9551E0}" destId="{43D1712F-3845-4C3A-A53B-46D7737E88C6}" srcOrd="0" destOrd="0" presId="urn:microsoft.com/office/officeart/2005/8/layout/radial5"/>
    <dgm:cxn modelId="{D98A90E5-5145-4814-9763-31C2E56D748F}" type="presParOf" srcId="{9B2E0F69-5648-4D4A-B3C7-4F043011D390}" destId="{DC844492-9652-4CD7-82FE-5217523B7F0F}" srcOrd="2" destOrd="0" presId="urn:microsoft.com/office/officeart/2005/8/layout/radial5"/>
    <dgm:cxn modelId="{30FE763F-1958-4322-BE9F-C87858BD6E8A}" type="presParOf" srcId="{9B2E0F69-5648-4D4A-B3C7-4F043011D390}" destId="{67117BBD-2380-46DB-948D-DC27A1E75A60}" srcOrd="3" destOrd="0" presId="urn:microsoft.com/office/officeart/2005/8/layout/radial5"/>
    <dgm:cxn modelId="{457AF2F3-B84F-43B0-AC66-A389840C9152}" type="presParOf" srcId="{67117BBD-2380-46DB-948D-DC27A1E75A60}" destId="{76999A63-3F83-4FDF-B224-7E3E1465D399}" srcOrd="0" destOrd="0" presId="urn:microsoft.com/office/officeart/2005/8/layout/radial5"/>
    <dgm:cxn modelId="{E5A1E237-E7C8-448C-AF1F-3DC46ABF8BAE}" type="presParOf" srcId="{9B2E0F69-5648-4D4A-B3C7-4F043011D390}" destId="{3B30DCA5-374A-485C-A010-EECFF99AB197}" srcOrd="4" destOrd="0" presId="urn:microsoft.com/office/officeart/2005/8/layout/radial5"/>
    <dgm:cxn modelId="{3EEE1429-5FE1-4D24-8879-4ACEAC1667A7}" type="presParOf" srcId="{9B2E0F69-5648-4D4A-B3C7-4F043011D390}" destId="{3960AD3F-0266-4AB4-9711-7D5B746E8088}" srcOrd="5" destOrd="0" presId="urn:microsoft.com/office/officeart/2005/8/layout/radial5"/>
    <dgm:cxn modelId="{010E2701-040F-4461-A114-EE981A567F5E}" type="presParOf" srcId="{3960AD3F-0266-4AB4-9711-7D5B746E8088}" destId="{03916C79-0CB1-416C-ABA5-FBC5EB992021}" srcOrd="0" destOrd="0" presId="urn:microsoft.com/office/officeart/2005/8/layout/radial5"/>
    <dgm:cxn modelId="{78B2DABE-163F-48C6-8579-906A4E45537E}" type="presParOf" srcId="{9B2E0F69-5648-4D4A-B3C7-4F043011D390}" destId="{FE90678D-60F0-4A64-8710-7843C4C7E7FE}" srcOrd="6" destOrd="0" presId="urn:microsoft.com/office/officeart/2005/8/layout/radial5"/>
    <dgm:cxn modelId="{5C447055-4527-4625-BACE-D9C5C197BAA1}" type="presParOf" srcId="{9B2E0F69-5648-4D4A-B3C7-4F043011D390}" destId="{3A8932E3-3120-49E3-BA6A-5F1F33B9BE21}" srcOrd="7" destOrd="0" presId="urn:microsoft.com/office/officeart/2005/8/layout/radial5"/>
    <dgm:cxn modelId="{1172A762-9610-4384-8E26-8D4A9F67A2C8}" type="presParOf" srcId="{3A8932E3-3120-49E3-BA6A-5F1F33B9BE21}" destId="{2082D687-8FDF-4511-80F8-96599C80257B}" srcOrd="0" destOrd="0" presId="urn:microsoft.com/office/officeart/2005/8/layout/radial5"/>
    <dgm:cxn modelId="{8B9C79EA-0956-43BA-99B2-D10F500E6F78}" type="presParOf" srcId="{9B2E0F69-5648-4D4A-B3C7-4F043011D390}" destId="{87B0BBBF-4499-49C8-86A8-AAD1BDF98B9B}" srcOrd="8" destOrd="0" presId="urn:microsoft.com/office/officeart/2005/8/layout/radial5"/>
    <dgm:cxn modelId="{F382BF00-53DC-41AF-826A-33B6B8F77AA2}" type="presParOf" srcId="{9B2E0F69-5648-4D4A-B3C7-4F043011D390}" destId="{BB85F2F4-CE3D-4548-9DBD-CDBA803383DD}" srcOrd="9" destOrd="0" presId="urn:microsoft.com/office/officeart/2005/8/layout/radial5"/>
    <dgm:cxn modelId="{C03C8CC2-4699-41DB-B7BA-0A35C778F601}" type="presParOf" srcId="{BB85F2F4-CE3D-4548-9DBD-CDBA803383DD}" destId="{D1C9465F-BE33-4192-AC0A-234D25648779}" srcOrd="0" destOrd="0" presId="urn:microsoft.com/office/officeart/2005/8/layout/radial5"/>
    <dgm:cxn modelId="{ECA4A5AF-71EA-4463-A1B8-E76B192AFB40}" type="presParOf" srcId="{9B2E0F69-5648-4D4A-B3C7-4F043011D390}" destId="{A2D071A7-8A89-43D9-8BEA-615C49A89CD1}" srcOrd="10" destOrd="0" presId="urn:microsoft.com/office/officeart/2005/8/layout/radial5"/>
    <dgm:cxn modelId="{57268973-347D-4C45-B5DB-D4687554969C}" type="presParOf" srcId="{9B2E0F69-5648-4D4A-B3C7-4F043011D390}" destId="{B0AF4BFF-532D-47C0-93FF-E8FFB6B833B5}" srcOrd="11" destOrd="0" presId="urn:microsoft.com/office/officeart/2005/8/layout/radial5"/>
    <dgm:cxn modelId="{BBF9A93A-8DB9-44EA-A157-4CCA924146D2}" type="presParOf" srcId="{B0AF4BFF-532D-47C0-93FF-E8FFB6B833B5}" destId="{C738CA8D-6152-444C-A96C-5314396758F9}" srcOrd="0" destOrd="0" presId="urn:microsoft.com/office/officeart/2005/8/layout/radial5"/>
    <dgm:cxn modelId="{D6503AB0-D9F2-4922-9CA3-18CC0D7A0E4F}" type="presParOf" srcId="{9B2E0F69-5648-4D4A-B3C7-4F043011D390}" destId="{45DF783A-FA01-48D0-85DE-0418D1E17D17}" srcOrd="12" destOrd="0" presId="urn:microsoft.com/office/officeart/2005/8/layout/radial5"/>
    <dgm:cxn modelId="{4A7BA39F-4941-4F9B-9FF1-5DEB2B684E4C}" type="presParOf" srcId="{9B2E0F69-5648-4D4A-B3C7-4F043011D390}" destId="{62809766-D488-4026-BD98-CC223A0EDE2E}" srcOrd="13" destOrd="0" presId="urn:microsoft.com/office/officeart/2005/8/layout/radial5"/>
    <dgm:cxn modelId="{093886DE-BA17-41DA-AB78-9A42B20C238A}" type="presParOf" srcId="{62809766-D488-4026-BD98-CC223A0EDE2E}" destId="{47296A28-4549-4BA8-978F-96703A7FC4E7}" srcOrd="0" destOrd="0" presId="urn:microsoft.com/office/officeart/2005/8/layout/radial5"/>
    <dgm:cxn modelId="{BB43DC41-E20D-49AE-B24B-9E6D540E5988}" type="presParOf" srcId="{9B2E0F69-5648-4D4A-B3C7-4F043011D390}" destId="{15CD6CCB-090B-40AF-A16E-DFB1167DDC77}" srcOrd="14" destOrd="0" presId="urn:microsoft.com/office/officeart/2005/8/layout/radial5"/>
    <dgm:cxn modelId="{1C0A4570-0D68-4A58-821D-2FD44FA7462F}" type="presParOf" srcId="{9B2E0F69-5648-4D4A-B3C7-4F043011D390}" destId="{6A0516D8-DDAA-49B5-B31B-62B5698F905A}" srcOrd="15" destOrd="0" presId="urn:microsoft.com/office/officeart/2005/8/layout/radial5"/>
    <dgm:cxn modelId="{9FCFDF26-F027-42B9-9D66-4478392329F8}" type="presParOf" srcId="{6A0516D8-DDAA-49B5-B31B-62B5698F905A}" destId="{50D1DCC2-E997-4FDF-8F5D-7BF70D688529}" srcOrd="0" destOrd="0" presId="urn:microsoft.com/office/officeart/2005/8/layout/radial5"/>
    <dgm:cxn modelId="{497918CF-B7AD-4008-88FC-31E635B72593}" type="presParOf" srcId="{9B2E0F69-5648-4D4A-B3C7-4F043011D390}" destId="{0AD18FE2-7DC6-4D94-A895-0F7B0731A37F}"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F0920-EA0B-4B5A-8103-2BEBC4942CF9}">
      <dsp:nvSpPr>
        <dsp:cNvPr id="0" name=""/>
        <dsp:cNvSpPr/>
      </dsp:nvSpPr>
      <dsp:spPr>
        <a:xfrm>
          <a:off x="3248956" y="2169710"/>
          <a:ext cx="1799643" cy="1938081"/>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3512508" y="2453535"/>
        <a:ext cx="1272539" cy="1370431"/>
      </dsp:txXfrm>
    </dsp:sp>
    <dsp:sp modelId="{2F05BB8F-C8D8-489C-9DB0-45205A9551E0}">
      <dsp:nvSpPr>
        <dsp:cNvPr id="0" name=""/>
        <dsp:cNvSpPr/>
      </dsp:nvSpPr>
      <dsp:spPr>
        <a:xfrm rot="16200000">
          <a:off x="3961390" y="1567050"/>
          <a:ext cx="374776" cy="5194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4017607" y="1727149"/>
        <a:ext cx="262343" cy="311644"/>
      </dsp:txXfrm>
    </dsp:sp>
    <dsp:sp modelId="{DC844492-9652-4CD7-82FE-5217523B7F0F}">
      <dsp:nvSpPr>
        <dsp:cNvPr id="0" name=""/>
        <dsp:cNvSpPr/>
      </dsp:nvSpPr>
      <dsp:spPr>
        <a:xfrm>
          <a:off x="3036604" y="87679"/>
          <a:ext cx="2224349" cy="1374905"/>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bn-IN" sz="2800" b="1" kern="1200" dirty="0">
              <a:solidFill>
                <a:srgbClr val="FFFF00"/>
              </a:solidFill>
              <a:latin typeface="NikoshBAN" pitchFamily="2" charset="0"/>
              <a:cs typeface="NikoshBAN" pitchFamily="2" charset="0"/>
            </a:rPr>
            <a:t>জন্মঃ ১৬২০ খ্রি</a:t>
          </a:r>
          <a:r>
            <a:rPr lang="en-US" sz="2800" b="1" kern="1200" dirty="0">
              <a:solidFill>
                <a:srgbClr val="FFFF00"/>
              </a:solidFill>
              <a:latin typeface="NikoshBAN" pitchFamily="2" charset="0"/>
              <a:cs typeface="NikoshBAN" pitchFamily="2" charset="0"/>
            </a:rPr>
            <a:t>.</a:t>
          </a:r>
          <a:endParaRPr lang="en-GB" sz="2800" b="1" kern="1200" dirty="0">
            <a:solidFill>
              <a:srgbClr val="FFFF00"/>
            </a:solidFill>
          </a:endParaRPr>
        </a:p>
      </dsp:txBody>
      <dsp:txXfrm>
        <a:off x="3362352" y="289029"/>
        <a:ext cx="1572853" cy="972205"/>
      </dsp:txXfrm>
    </dsp:sp>
    <dsp:sp modelId="{67117BBD-2380-46DB-948D-DC27A1E75A60}">
      <dsp:nvSpPr>
        <dsp:cNvPr id="0" name=""/>
        <dsp:cNvSpPr/>
      </dsp:nvSpPr>
      <dsp:spPr>
        <a:xfrm rot="19657579">
          <a:off x="5076772" y="2113491"/>
          <a:ext cx="559107" cy="5194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5088881" y="2259090"/>
        <a:ext cx="403285" cy="311644"/>
      </dsp:txXfrm>
    </dsp:sp>
    <dsp:sp modelId="{3B30DCA5-374A-485C-A010-EECFF99AB197}">
      <dsp:nvSpPr>
        <dsp:cNvPr id="0" name=""/>
        <dsp:cNvSpPr/>
      </dsp:nvSpPr>
      <dsp:spPr>
        <a:xfrm>
          <a:off x="5031403" y="815499"/>
          <a:ext cx="3395204" cy="1374905"/>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bn-IN" sz="2800" b="1" kern="1200">
              <a:solidFill>
                <a:schemeClr val="bg1"/>
              </a:solidFill>
              <a:latin typeface="NikoshBAN" pitchFamily="2" charset="0"/>
              <a:cs typeface="NikoshBAN" pitchFamily="2" charset="0"/>
            </a:rPr>
            <a:t>গ্রামঃ সন্দ্বীপের সুধারামপুর </a:t>
          </a:r>
          <a:endParaRPr lang="en-US" sz="2800" b="1" kern="1200" dirty="0">
            <a:solidFill>
              <a:schemeClr val="bg1"/>
            </a:solidFill>
            <a:latin typeface="NikoshBAN" pitchFamily="2" charset="0"/>
            <a:cs typeface="NikoshBAN" pitchFamily="2" charset="0"/>
          </a:endParaRPr>
        </a:p>
      </dsp:txBody>
      <dsp:txXfrm>
        <a:off x="5528619" y="1016849"/>
        <a:ext cx="2400772" cy="972205"/>
      </dsp:txXfrm>
    </dsp:sp>
    <dsp:sp modelId="{3960AD3F-0266-4AB4-9711-7D5B746E8088}">
      <dsp:nvSpPr>
        <dsp:cNvPr id="0" name=""/>
        <dsp:cNvSpPr/>
      </dsp:nvSpPr>
      <dsp:spPr>
        <a:xfrm rot="21265686">
          <a:off x="5057073" y="2788995"/>
          <a:ext cx="29558" cy="5194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5057094" y="2893307"/>
        <a:ext cx="20691" cy="311644"/>
      </dsp:txXfrm>
    </dsp:sp>
    <dsp:sp modelId="{FE90678D-60F0-4A64-8710-7843C4C7E7FE}">
      <dsp:nvSpPr>
        <dsp:cNvPr id="0" name=""/>
        <dsp:cNvSpPr/>
      </dsp:nvSpPr>
      <dsp:spPr>
        <a:xfrm>
          <a:off x="5050915" y="2194945"/>
          <a:ext cx="3451245" cy="137490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bg1"/>
              </a:solidFill>
              <a:latin typeface="NikoshBAN" pitchFamily="2" charset="0"/>
              <a:cs typeface="NikoshBAN" pitchFamily="2" charset="0"/>
            </a:rPr>
            <a:t>বিশেষ</a:t>
          </a:r>
          <a:r>
            <a:rPr lang="en-US" sz="2800" b="1" kern="1200" dirty="0">
              <a:solidFill>
                <a:schemeClr val="bg1"/>
              </a:solidFill>
              <a:latin typeface="NikoshBAN" pitchFamily="2" charset="0"/>
              <a:cs typeface="NikoshBAN" pitchFamily="2" charset="0"/>
            </a:rPr>
            <a:t> </a:t>
          </a:r>
          <a:r>
            <a:rPr lang="bn-IN" sz="2800" b="1" kern="1200" dirty="0">
              <a:solidFill>
                <a:schemeClr val="bg1"/>
              </a:solidFill>
              <a:latin typeface="NikoshBAN" pitchFamily="2" charset="0"/>
              <a:cs typeface="NikoshBAN" pitchFamily="2" charset="0"/>
            </a:rPr>
            <a:t>কৃতিত্ব</a:t>
          </a:r>
          <a:endParaRPr lang="en-GB" sz="2800" b="1" kern="1200" dirty="0">
            <a:solidFill>
              <a:schemeClr val="bg1"/>
            </a:solidFill>
            <a:latin typeface="NikoshBAN" pitchFamily="2" charset="0"/>
            <a:cs typeface="NikoshBAN" pitchFamily="2" charset="0"/>
          </a:endParaRPr>
        </a:p>
        <a:p>
          <a:pPr marL="0" lvl="0" indent="0" algn="ctr" defTabSz="1244600">
            <a:lnSpc>
              <a:spcPct val="90000"/>
            </a:lnSpc>
            <a:spcBef>
              <a:spcPct val="0"/>
            </a:spcBef>
            <a:spcAft>
              <a:spcPct val="35000"/>
            </a:spcAft>
            <a:buNone/>
          </a:pPr>
          <a:r>
            <a:rPr lang="bn-IN" sz="2800" b="1" kern="1200" dirty="0">
              <a:solidFill>
                <a:schemeClr val="bg1"/>
              </a:solidFill>
              <a:latin typeface="NikoshBAN" pitchFamily="2" charset="0"/>
              <a:cs typeface="NikoshBAN" pitchFamily="2" charset="0"/>
            </a:rPr>
            <a:t>বঙ্গবাণী</a:t>
          </a:r>
          <a:r>
            <a:rPr lang="en-GB" sz="2800" b="1" kern="1200" dirty="0">
              <a:solidFill>
                <a:schemeClr val="bg1"/>
              </a:solidFill>
              <a:latin typeface="NikoshBAN" pitchFamily="2" charset="0"/>
              <a:cs typeface="NikoshBAN" pitchFamily="2" charset="0"/>
            </a:rPr>
            <a:t> </a:t>
          </a:r>
          <a:r>
            <a:rPr lang="bn-IN" sz="2800" b="1" kern="1200" dirty="0">
              <a:solidFill>
                <a:schemeClr val="bg1"/>
              </a:solidFill>
              <a:latin typeface="NikoshBAN" pitchFamily="2" charset="0"/>
              <a:cs typeface="NikoshBAN" pitchFamily="2" charset="0"/>
            </a:rPr>
            <a:t>কবিতা</a:t>
          </a:r>
        </a:p>
      </dsp:txBody>
      <dsp:txXfrm>
        <a:off x="5556338" y="2396295"/>
        <a:ext cx="2440399" cy="972205"/>
      </dsp:txXfrm>
    </dsp:sp>
    <dsp:sp modelId="{3A8932E3-3120-49E3-BA6A-5F1F33B9BE21}">
      <dsp:nvSpPr>
        <dsp:cNvPr id="0" name=""/>
        <dsp:cNvSpPr/>
      </dsp:nvSpPr>
      <dsp:spPr>
        <a:xfrm rot="1282027">
          <a:off x="5175281" y="3381048"/>
          <a:ext cx="513240" cy="5194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5180573" y="3456881"/>
        <a:ext cx="359268" cy="311644"/>
      </dsp:txXfrm>
    </dsp:sp>
    <dsp:sp modelId="{87B0BBBF-4499-49C8-86A8-AAD1BDF98B9B}">
      <dsp:nvSpPr>
        <dsp:cNvPr id="0" name=""/>
        <dsp:cNvSpPr/>
      </dsp:nvSpPr>
      <dsp:spPr>
        <a:xfrm>
          <a:off x="5559129" y="3574389"/>
          <a:ext cx="2920573" cy="13749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bn-IN" sz="2800" b="1" kern="1200" dirty="0">
              <a:solidFill>
                <a:schemeClr val="bg1"/>
              </a:solidFill>
              <a:latin typeface="NikoshBAN" pitchFamily="2" charset="0"/>
              <a:cs typeface="NikoshBAN" pitchFamily="2" charset="0"/>
            </a:rPr>
            <a:t>লালমতি,</a:t>
          </a:r>
          <a:r>
            <a:rPr lang="en-GB" sz="2800" b="1" kern="1200" dirty="0">
              <a:solidFill>
                <a:schemeClr val="bg1"/>
              </a:solidFill>
              <a:latin typeface="NikoshBAN" pitchFamily="2" charset="0"/>
              <a:cs typeface="NikoshBAN" pitchFamily="2" charset="0"/>
            </a:rPr>
            <a:t> </a:t>
          </a:r>
          <a:r>
            <a:rPr lang="bn-IN" sz="2800" b="1" kern="1200" dirty="0">
              <a:solidFill>
                <a:schemeClr val="bg1"/>
              </a:solidFill>
              <a:latin typeface="NikoshBAN" pitchFamily="2" charset="0"/>
              <a:cs typeface="NikoshBAN" pitchFamily="2" charset="0"/>
            </a:rPr>
            <a:t>সয়ফুলমুলক,</a:t>
          </a:r>
          <a:r>
            <a:rPr lang="en-GB" sz="2800" b="1" kern="1200" dirty="0">
              <a:solidFill>
                <a:schemeClr val="bg1"/>
              </a:solidFill>
              <a:latin typeface="NikoshBAN" pitchFamily="2" charset="0"/>
              <a:cs typeface="NikoshBAN" pitchFamily="2" charset="0"/>
            </a:rPr>
            <a:t> </a:t>
          </a:r>
          <a:endParaRPr lang="en-GB" sz="2800" b="1" kern="1200" dirty="0">
            <a:solidFill>
              <a:schemeClr val="bg1"/>
            </a:solidFill>
          </a:endParaRPr>
        </a:p>
      </dsp:txBody>
      <dsp:txXfrm>
        <a:off x="5986837" y="3775739"/>
        <a:ext cx="2065157" cy="972205"/>
      </dsp:txXfrm>
    </dsp:sp>
    <dsp:sp modelId="{BB85F2F4-CE3D-4548-9DBD-CDBA803383DD}">
      <dsp:nvSpPr>
        <dsp:cNvPr id="0" name=""/>
        <dsp:cNvSpPr/>
      </dsp:nvSpPr>
      <dsp:spPr>
        <a:xfrm rot="4646808">
          <a:off x="4278131" y="4060093"/>
          <a:ext cx="267258" cy="5194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4309506" y="4124845"/>
        <a:ext cx="187081" cy="311644"/>
      </dsp:txXfrm>
    </dsp:sp>
    <dsp:sp modelId="{A2D071A7-8A89-43D9-8BEA-615C49A89CD1}">
      <dsp:nvSpPr>
        <dsp:cNvPr id="0" name=""/>
        <dsp:cNvSpPr/>
      </dsp:nvSpPr>
      <dsp:spPr>
        <a:xfrm>
          <a:off x="2310613" y="4572662"/>
          <a:ext cx="4540225" cy="1011902"/>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bn-IN" sz="2800" b="1" kern="1200" dirty="0">
              <a:solidFill>
                <a:srgbClr val="FFFF00"/>
              </a:solidFill>
              <a:latin typeface="NikoshBAN" pitchFamily="2" charset="0"/>
              <a:cs typeface="NikoshBAN" pitchFamily="2" charset="0"/>
            </a:rPr>
            <a:t>ইউছুপ জুলেখা, নূরনামা,</a:t>
          </a:r>
          <a:r>
            <a:rPr lang="en-GB" sz="2800" b="1" kern="1200" dirty="0">
              <a:solidFill>
                <a:srgbClr val="FFFF00"/>
              </a:solidFill>
              <a:latin typeface="NikoshBAN" pitchFamily="2" charset="0"/>
              <a:cs typeface="NikoshBAN" pitchFamily="2" charset="0"/>
            </a:rPr>
            <a:t> </a:t>
          </a:r>
          <a:r>
            <a:rPr lang="bn-IN" sz="2800" b="1" kern="1200" dirty="0">
              <a:solidFill>
                <a:schemeClr val="bg1"/>
              </a:solidFill>
              <a:latin typeface="NikoshBAN" pitchFamily="2" charset="0"/>
              <a:cs typeface="NikoshBAN" pitchFamily="2" charset="0"/>
            </a:rPr>
            <a:t>লালমতি,</a:t>
          </a:r>
          <a:endParaRPr lang="en-GB" sz="2800" b="1" kern="1200" dirty="0">
            <a:solidFill>
              <a:srgbClr val="FFFF00"/>
            </a:solidFill>
          </a:endParaRPr>
        </a:p>
      </dsp:txBody>
      <dsp:txXfrm>
        <a:off x="2975514" y="4720852"/>
        <a:ext cx="3210423" cy="715522"/>
      </dsp:txXfrm>
    </dsp:sp>
    <dsp:sp modelId="{B0AF4BFF-532D-47C0-93FF-E8FFB6B833B5}">
      <dsp:nvSpPr>
        <dsp:cNvPr id="0" name=""/>
        <dsp:cNvSpPr/>
      </dsp:nvSpPr>
      <dsp:spPr>
        <a:xfrm rot="9348804">
          <a:off x="3082076" y="3318400"/>
          <a:ext cx="176969" cy="5194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rot="10800000">
        <a:off x="3132837" y="3411406"/>
        <a:ext cx="123878" cy="311644"/>
      </dsp:txXfrm>
    </dsp:sp>
    <dsp:sp modelId="{45DF783A-FA01-48D0-85DE-0418D1E17D17}">
      <dsp:nvSpPr>
        <dsp:cNvPr id="0" name=""/>
        <dsp:cNvSpPr/>
      </dsp:nvSpPr>
      <dsp:spPr>
        <a:xfrm>
          <a:off x="59931" y="3483633"/>
          <a:ext cx="3580720" cy="1374905"/>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bn-IN" sz="2800" b="1" kern="1200" dirty="0">
              <a:solidFill>
                <a:schemeClr val="bg1"/>
              </a:solidFill>
              <a:latin typeface="NikoshBAN" pitchFamily="2" charset="0"/>
              <a:cs typeface="NikoshBAN" pitchFamily="2" charset="0"/>
            </a:rPr>
            <a:t>সয়ফুলমুলক,</a:t>
          </a:r>
          <a:r>
            <a:rPr lang="en-GB" sz="2800" b="1" kern="1200" dirty="0">
              <a:solidFill>
                <a:schemeClr val="bg1"/>
              </a:solidFill>
              <a:latin typeface="NikoshBAN" pitchFamily="2" charset="0"/>
              <a:cs typeface="NikoshBAN" pitchFamily="2" charset="0"/>
            </a:rPr>
            <a:t>  </a:t>
          </a:r>
          <a:r>
            <a:rPr lang="bn-IN" sz="2800" b="1" kern="1200" dirty="0">
              <a:solidFill>
                <a:schemeClr val="bg1"/>
              </a:solidFill>
              <a:latin typeface="NikoshBAN" pitchFamily="2" charset="0"/>
              <a:cs typeface="NikoshBAN" pitchFamily="2" charset="0"/>
            </a:rPr>
            <a:t>শিহাবুদ্দীননাম, নসীহতনামা,</a:t>
          </a:r>
        </a:p>
      </dsp:txBody>
      <dsp:txXfrm>
        <a:off x="584315" y="3684983"/>
        <a:ext cx="2531952" cy="972205"/>
      </dsp:txXfrm>
    </dsp:sp>
    <dsp:sp modelId="{62809766-D488-4026-BD98-CC223A0EDE2E}">
      <dsp:nvSpPr>
        <dsp:cNvPr id="0" name=""/>
        <dsp:cNvSpPr/>
      </dsp:nvSpPr>
      <dsp:spPr>
        <a:xfrm rot="11311232">
          <a:off x="3150190" y="2735164"/>
          <a:ext cx="76405" cy="5194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rot="10800000">
        <a:off x="3172985" y="2840744"/>
        <a:ext cx="53484" cy="311644"/>
      </dsp:txXfrm>
    </dsp:sp>
    <dsp:sp modelId="{15CD6CCB-090B-40AF-A16E-DFB1167DDC77}">
      <dsp:nvSpPr>
        <dsp:cNvPr id="0" name=""/>
        <dsp:cNvSpPr/>
      </dsp:nvSpPr>
      <dsp:spPr>
        <a:xfrm>
          <a:off x="495516" y="2104189"/>
          <a:ext cx="2672760" cy="137490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bn-IN" sz="2800" b="1" kern="1200" dirty="0">
              <a:solidFill>
                <a:schemeClr val="bg1"/>
              </a:solidFill>
              <a:latin typeface="NikoshBAN" pitchFamily="2" charset="0"/>
              <a:cs typeface="NikoshBAN" pitchFamily="2" charset="0"/>
            </a:rPr>
            <a:t>কারবালা ও শহরনামা। </a:t>
          </a:r>
          <a:endParaRPr lang="en-GB" sz="2800" b="1" kern="1200" dirty="0">
            <a:solidFill>
              <a:schemeClr val="bg1"/>
            </a:solidFill>
          </a:endParaRPr>
        </a:p>
      </dsp:txBody>
      <dsp:txXfrm>
        <a:off x="886933" y="2305539"/>
        <a:ext cx="1889926" cy="972205"/>
      </dsp:txXfrm>
    </dsp:sp>
    <dsp:sp modelId="{6A0516D8-DDAA-49B5-B31B-62B5698F905A}">
      <dsp:nvSpPr>
        <dsp:cNvPr id="0" name=""/>
        <dsp:cNvSpPr/>
      </dsp:nvSpPr>
      <dsp:spPr>
        <a:xfrm rot="12891974">
          <a:off x="2687452" y="2057472"/>
          <a:ext cx="564291" cy="5194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rot="10800000">
        <a:off x="2829288" y="2205893"/>
        <a:ext cx="408469" cy="311644"/>
      </dsp:txXfrm>
    </dsp:sp>
    <dsp:sp modelId="{0AD18FE2-7DC6-4D94-A895-0F7B0731A37F}">
      <dsp:nvSpPr>
        <dsp:cNvPr id="0" name=""/>
        <dsp:cNvSpPr/>
      </dsp:nvSpPr>
      <dsp:spPr>
        <a:xfrm>
          <a:off x="205130" y="742903"/>
          <a:ext cx="2983283" cy="13749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bn-IN" sz="3200" kern="1200" dirty="0">
              <a:latin typeface="NikoshBAN" pitchFamily="2" charset="0"/>
              <a:cs typeface="NikoshBAN" pitchFamily="2" charset="0"/>
            </a:rPr>
            <a:t>মৃত্যুঃ </a:t>
          </a:r>
          <a:endParaRPr lang="en-US" sz="3200" kern="1200" dirty="0">
            <a:latin typeface="NikoshBAN" pitchFamily="2" charset="0"/>
            <a:cs typeface="NikoshBAN" pitchFamily="2" charset="0"/>
          </a:endParaRPr>
        </a:p>
        <a:p>
          <a:pPr marL="0" lvl="0" indent="0" algn="ctr" defTabSz="1422400">
            <a:lnSpc>
              <a:spcPct val="90000"/>
            </a:lnSpc>
            <a:spcBef>
              <a:spcPct val="0"/>
            </a:spcBef>
            <a:spcAft>
              <a:spcPct val="35000"/>
            </a:spcAft>
            <a:buNone/>
          </a:pPr>
          <a:r>
            <a:rPr lang="bn-IN" sz="3200" kern="1200" dirty="0">
              <a:latin typeface="NikoshBAN" pitchFamily="2" charset="0"/>
              <a:cs typeface="NikoshBAN" pitchFamily="2" charset="0"/>
            </a:rPr>
            <a:t>১৬৯০ খ্রি</a:t>
          </a:r>
          <a:endParaRPr lang="en-GB" sz="3200" kern="1200" dirty="0"/>
        </a:p>
      </dsp:txBody>
      <dsp:txXfrm>
        <a:off x="642022" y="944253"/>
        <a:ext cx="2109499" cy="97220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F4D43-B080-4639-BB85-85E074543F4A}" type="datetimeFigureOut">
              <a:rPr lang="en-US" smtClean="0"/>
              <a:t>5/31/2021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EACFB1-66AB-4FFB-9000-8F04BA1696D4}" type="slidenum">
              <a:rPr lang="en-US" smtClean="0"/>
              <a:t>‹#›</a:t>
            </a:fld>
            <a:endParaRPr lang="en-US"/>
          </a:p>
        </p:txBody>
      </p:sp>
    </p:spTree>
    <p:extLst>
      <p:ext uri="{BB962C8B-B14F-4D97-AF65-F5344CB8AC3E}">
        <p14:creationId xmlns:p14="http://schemas.microsoft.com/office/powerpoint/2010/main" val="250497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6B5576-8B81-43BF-9E9C-5120AF6FCB5E}" type="slidenum">
              <a:rPr lang="en-GB" smtClean="0"/>
              <a:t>4</a:t>
            </a:fld>
            <a:endParaRPr lang="en-GB"/>
          </a:p>
        </p:txBody>
      </p:sp>
    </p:spTree>
    <p:extLst>
      <p:ext uri="{BB962C8B-B14F-4D97-AF65-F5344CB8AC3E}">
        <p14:creationId xmlns:p14="http://schemas.microsoft.com/office/powerpoint/2010/main" val="373011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ACFB1-66AB-4FFB-9000-8F04BA1696D4}" type="slidenum">
              <a:rPr lang="en-US" smtClean="0"/>
              <a:t>27</a:t>
            </a:fld>
            <a:endParaRPr lang="en-US"/>
          </a:p>
        </p:txBody>
      </p:sp>
    </p:spTree>
    <p:extLst>
      <p:ext uri="{BB962C8B-B14F-4D97-AF65-F5344CB8AC3E}">
        <p14:creationId xmlns:p14="http://schemas.microsoft.com/office/powerpoint/2010/main" val="925740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FE7458-F2BF-44C4-B686-4D4E02181932}" type="datetimeFigureOut">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61D6E-54F5-46E4-920E-0076BACD1DF2}" type="slidenum">
              <a:rPr lang="en-US" smtClean="0"/>
              <a:t>‹#›</a:t>
            </a:fld>
            <a:endParaRPr lang="en-US"/>
          </a:p>
        </p:txBody>
      </p:sp>
    </p:spTree>
    <p:extLst>
      <p:ext uri="{BB962C8B-B14F-4D97-AF65-F5344CB8AC3E}">
        <p14:creationId xmlns:p14="http://schemas.microsoft.com/office/powerpoint/2010/main" val="679036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E7458-F2BF-44C4-B686-4D4E02181932}" type="datetimeFigureOut">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61D6E-54F5-46E4-920E-0076BACD1DF2}" type="slidenum">
              <a:rPr lang="en-US" smtClean="0"/>
              <a:t>‹#›</a:t>
            </a:fld>
            <a:endParaRPr lang="en-US"/>
          </a:p>
        </p:txBody>
      </p:sp>
    </p:spTree>
    <p:extLst>
      <p:ext uri="{BB962C8B-B14F-4D97-AF65-F5344CB8AC3E}">
        <p14:creationId xmlns:p14="http://schemas.microsoft.com/office/powerpoint/2010/main" val="2124374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E7458-F2BF-44C4-B686-4D4E02181932}" type="datetimeFigureOut">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61D6E-54F5-46E4-920E-0076BACD1DF2}" type="slidenum">
              <a:rPr lang="en-US" smtClean="0"/>
              <a:t>‹#›</a:t>
            </a:fld>
            <a:endParaRPr lang="en-US"/>
          </a:p>
        </p:txBody>
      </p:sp>
    </p:spTree>
    <p:extLst>
      <p:ext uri="{BB962C8B-B14F-4D97-AF65-F5344CB8AC3E}">
        <p14:creationId xmlns:p14="http://schemas.microsoft.com/office/powerpoint/2010/main" val="1175808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E7458-F2BF-44C4-B686-4D4E02181932}" type="datetimeFigureOut">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61D6E-54F5-46E4-920E-0076BACD1DF2}" type="slidenum">
              <a:rPr lang="en-US" smtClean="0"/>
              <a:t>‹#›</a:t>
            </a:fld>
            <a:endParaRPr lang="en-US"/>
          </a:p>
        </p:txBody>
      </p:sp>
    </p:spTree>
    <p:extLst>
      <p:ext uri="{BB962C8B-B14F-4D97-AF65-F5344CB8AC3E}">
        <p14:creationId xmlns:p14="http://schemas.microsoft.com/office/powerpoint/2010/main" val="2431049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E7458-F2BF-44C4-B686-4D4E02181932}" type="datetimeFigureOut">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61D6E-54F5-46E4-920E-0076BACD1DF2}" type="slidenum">
              <a:rPr lang="en-US" smtClean="0"/>
              <a:t>‹#›</a:t>
            </a:fld>
            <a:endParaRPr lang="en-US"/>
          </a:p>
        </p:txBody>
      </p:sp>
    </p:spTree>
    <p:extLst>
      <p:ext uri="{BB962C8B-B14F-4D97-AF65-F5344CB8AC3E}">
        <p14:creationId xmlns:p14="http://schemas.microsoft.com/office/powerpoint/2010/main" val="3745076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FE7458-F2BF-44C4-B686-4D4E02181932}" type="datetimeFigureOut">
              <a:rPr lang="en-US" smtClean="0"/>
              <a:t>5/31/2021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61D6E-54F5-46E4-920E-0076BACD1DF2}" type="slidenum">
              <a:rPr lang="en-US" smtClean="0"/>
              <a:t>‹#›</a:t>
            </a:fld>
            <a:endParaRPr lang="en-US"/>
          </a:p>
        </p:txBody>
      </p:sp>
    </p:spTree>
    <p:extLst>
      <p:ext uri="{BB962C8B-B14F-4D97-AF65-F5344CB8AC3E}">
        <p14:creationId xmlns:p14="http://schemas.microsoft.com/office/powerpoint/2010/main" val="3404590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FE7458-F2BF-44C4-B686-4D4E02181932}" type="datetimeFigureOut">
              <a:rPr lang="en-US" smtClean="0"/>
              <a:t>5/31/2021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61D6E-54F5-46E4-920E-0076BACD1DF2}" type="slidenum">
              <a:rPr lang="en-US" smtClean="0"/>
              <a:t>‹#›</a:t>
            </a:fld>
            <a:endParaRPr lang="en-US"/>
          </a:p>
        </p:txBody>
      </p:sp>
    </p:spTree>
    <p:extLst>
      <p:ext uri="{BB962C8B-B14F-4D97-AF65-F5344CB8AC3E}">
        <p14:creationId xmlns:p14="http://schemas.microsoft.com/office/powerpoint/2010/main" val="1980548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FE7458-F2BF-44C4-B686-4D4E02181932}" type="datetimeFigureOut">
              <a:rPr lang="en-US" smtClean="0"/>
              <a:t>5/31/2021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61D6E-54F5-46E4-920E-0076BACD1DF2}" type="slidenum">
              <a:rPr lang="en-US" smtClean="0"/>
              <a:t>‹#›</a:t>
            </a:fld>
            <a:endParaRPr lang="en-US"/>
          </a:p>
        </p:txBody>
      </p:sp>
    </p:spTree>
    <p:extLst>
      <p:ext uri="{BB962C8B-B14F-4D97-AF65-F5344CB8AC3E}">
        <p14:creationId xmlns:p14="http://schemas.microsoft.com/office/powerpoint/2010/main" val="3646499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7458-F2BF-44C4-B686-4D4E02181932}" type="datetimeFigureOut">
              <a:rPr lang="en-US" smtClean="0"/>
              <a:t>5/31/2021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61D6E-54F5-46E4-920E-0076BACD1DF2}" type="slidenum">
              <a:rPr lang="en-US" smtClean="0"/>
              <a:t>‹#›</a:t>
            </a:fld>
            <a:endParaRPr lang="en-US"/>
          </a:p>
        </p:txBody>
      </p:sp>
    </p:spTree>
    <p:extLst>
      <p:ext uri="{BB962C8B-B14F-4D97-AF65-F5344CB8AC3E}">
        <p14:creationId xmlns:p14="http://schemas.microsoft.com/office/powerpoint/2010/main" val="1874676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7458-F2BF-44C4-B686-4D4E02181932}" type="datetimeFigureOut">
              <a:rPr lang="en-US" smtClean="0"/>
              <a:t>5/31/2021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61D6E-54F5-46E4-920E-0076BACD1DF2}" type="slidenum">
              <a:rPr lang="en-US" smtClean="0"/>
              <a:t>‹#›</a:t>
            </a:fld>
            <a:endParaRPr lang="en-US"/>
          </a:p>
        </p:txBody>
      </p:sp>
    </p:spTree>
    <p:extLst>
      <p:ext uri="{BB962C8B-B14F-4D97-AF65-F5344CB8AC3E}">
        <p14:creationId xmlns:p14="http://schemas.microsoft.com/office/powerpoint/2010/main" val="16175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7458-F2BF-44C4-B686-4D4E02181932}" type="datetimeFigureOut">
              <a:rPr lang="en-US" smtClean="0"/>
              <a:t>5/31/2021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61D6E-54F5-46E4-920E-0076BACD1DF2}" type="slidenum">
              <a:rPr lang="en-US" smtClean="0"/>
              <a:t>‹#›</a:t>
            </a:fld>
            <a:endParaRPr lang="en-US"/>
          </a:p>
        </p:txBody>
      </p:sp>
    </p:spTree>
    <p:extLst>
      <p:ext uri="{BB962C8B-B14F-4D97-AF65-F5344CB8AC3E}">
        <p14:creationId xmlns:p14="http://schemas.microsoft.com/office/powerpoint/2010/main" val="1601414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7458-F2BF-44C4-B686-4D4E02181932}" type="datetimeFigureOut">
              <a:rPr lang="en-US" smtClean="0"/>
              <a:t>5/31/2021</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61D6E-54F5-46E4-920E-0076BACD1DF2}" type="slidenum">
              <a:rPr lang="en-US" smtClean="0"/>
              <a:t>‹#›</a:t>
            </a:fld>
            <a:endParaRPr lang="en-US"/>
          </a:p>
        </p:txBody>
      </p:sp>
    </p:spTree>
    <p:extLst>
      <p:ext uri="{BB962C8B-B14F-4D97-AF65-F5344CB8AC3E}">
        <p14:creationId xmlns:p14="http://schemas.microsoft.com/office/powerpoint/2010/main" val="1947106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7.jp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4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47.jpg"/><Relationship Id="rId4" Type="http://schemas.openxmlformats.org/officeDocument/2006/relationships/image" Target="../media/image46.jpg"/></Relationships>
</file>

<file path=ppt/slides/_rels/slide2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51.jpg"/><Relationship Id="rId4" Type="http://schemas.openxmlformats.org/officeDocument/2006/relationships/image" Target="../media/image50.jpg"/></Relationships>
</file>

<file path=ppt/slides/_rels/slide25.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4.jpeg"/><Relationship Id="rId2" Type="http://schemas.openxmlformats.org/officeDocument/2006/relationships/image" Target="../media/image52.jpg"/><Relationship Id="rId1" Type="http://schemas.openxmlformats.org/officeDocument/2006/relationships/slideLayout" Target="../slideLayouts/slideLayout7.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2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60.jpg"/><Relationship Id="rId4" Type="http://schemas.openxmlformats.org/officeDocument/2006/relationships/image" Target="../media/image59.jpg"/></Relationships>
</file>

<file path=ppt/slides/_rels/slide27.xml.rels><?xml version="1.0" encoding="UTF-8" standalone="yes"?>
<Relationships xmlns="http://schemas.openxmlformats.org/package/2006/relationships"><Relationship Id="rId8" Type="http://schemas.openxmlformats.org/officeDocument/2006/relationships/image" Target="../media/image66.jpg"/><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 Id="rId9" Type="http://schemas.openxmlformats.org/officeDocument/2006/relationships/image" Target="../media/image4.jpeg"/></Relationships>
</file>

<file path=ppt/slides/_rels/slide2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68.jpg"/><Relationship Id="rId7" Type="http://schemas.openxmlformats.org/officeDocument/2006/relationships/image" Target="../media/image72.jpg"/><Relationship Id="rId2" Type="http://schemas.openxmlformats.org/officeDocument/2006/relationships/image" Target="../media/image67.jpg"/><Relationship Id="rId1" Type="http://schemas.openxmlformats.org/officeDocument/2006/relationships/slideLayout" Target="../slideLayouts/slideLayout7.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6.gif"/><Relationship Id="rId7" Type="http://schemas.openxmlformats.org/officeDocument/2006/relationships/image" Target="../media/image4.jpeg"/><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image" Target="../media/image79.gif"/><Relationship Id="rId5" Type="http://schemas.openxmlformats.org/officeDocument/2006/relationships/image" Target="../media/image78.gif"/><Relationship Id="rId4" Type="http://schemas.openxmlformats.org/officeDocument/2006/relationships/image" Target="../media/image77.gi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15.gif"/><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atul-prsaad-er-gaaner-sur">
            <a:hlinkClick r:id="" action="ppaction://media"/>
            <a:extLst>
              <a:ext uri="{FF2B5EF4-FFF2-40B4-BE49-F238E27FC236}">
                <a16:creationId xmlns:a16="http://schemas.microsoft.com/office/drawing/2014/main" id="{57CC2CDC-EC03-405B-8708-78C48D696BB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0" y="2590801"/>
            <a:ext cx="487363" cy="487363"/>
          </a:xfrm>
          <a:prstGeom prst="rect">
            <a:avLst/>
          </a:prstGeom>
        </p:spPr>
      </p:pic>
    </p:spTree>
    <p:extLst>
      <p:ext uri="{BB962C8B-B14F-4D97-AF65-F5344CB8AC3E}">
        <p14:creationId xmlns:p14="http://schemas.microsoft.com/office/powerpoint/2010/main" val="50848352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1" y="541848"/>
            <a:ext cx="3916681" cy="685800"/>
          </a:xfrm>
          <a:prstGeom prst="rect">
            <a:avLst/>
          </a:prstGeom>
          <a:scene3d>
            <a:camera prst="orthographicFront"/>
            <a:lightRig rig="threePt" dir="t"/>
          </a:scene3d>
          <a:sp3d>
            <a:bevelT prst="angle"/>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500" dirty="0" err="1">
                <a:latin typeface="NikoshBAN" panose="02000000000000000000" pitchFamily="2" charset="0"/>
                <a:cs typeface="NikoshBAN" panose="02000000000000000000" pitchFamily="2" charset="0"/>
              </a:rPr>
              <a:t>আজকের</a:t>
            </a:r>
            <a:r>
              <a:rPr lang="en-US" sz="4500" dirty="0">
                <a:latin typeface="NikoshBAN" panose="02000000000000000000" pitchFamily="2" charset="0"/>
                <a:cs typeface="NikoshBAN" panose="02000000000000000000" pitchFamily="2" charset="0"/>
              </a:rPr>
              <a:t> </a:t>
            </a:r>
            <a:r>
              <a:rPr lang="en-US" sz="4500" dirty="0" err="1">
                <a:latin typeface="NikoshBAN" panose="02000000000000000000" pitchFamily="2" charset="0"/>
                <a:cs typeface="NikoshBAN" panose="02000000000000000000" pitchFamily="2" charset="0"/>
              </a:rPr>
              <a:t>পাঠ</a:t>
            </a:r>
            <a:r>
              <a:rPr lang="en-US" sz="4500" dirty="0">
                <a:latin typeface="NikoshBAN" panose="02000000000000000000" pitchFamily="2" charset="0"/>
                <a:cs typeface="NikoshBAN" panose="02000000000000000000" pitchFamily="2" charset="0"/>
              </a:rPr>
              <a:t> </a:t>
            </a:r>
          </a:p>
        </p:txBody>
      </p:sp>
      <p:pic>
        <p:nvPicPr>
          <p:cNvPr id="7" name="Picture 6"/>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154091" y="1600200"/>
            <a:ext cx="2465615" cy="29641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a:extLst>
              <a:ext uri="{FF2B5EF4-FFF2-40B4-BE49-F238E27FC236}">
                <a16:creationId xmlns:a16="http://schemas.microsoft.com/office/drawing/2014/main" id="{69DCC8A9-374C-4F8F-BBB3-88F2BE05A68C}"/>
              </a:ext>
            </a:extLst>
          </p:cNvPr>
          <p:cNvSpPr/>
          <p:nvPr/>
        </p:nvSpPr>
        <p:spPr>
          <a:xfrm>
            <a:off x="6186331" y="2074320"/>
            <a:ext cx="3916681" cy="2015936"/>
          </a:xfrm>
          <a:prstGeom prst="rect">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685800" eaLnBrk="0" fontAlgn="base" hangingPunct="0">
              <a:spcBef>
                <a:spcPct val="0"/>
              </a:spcBef>
              <a:spcAft>
                <a:spcPct val="0"/>
              </a:spcAft>
              <a:defRPr/>
            </a:pPr>
            <a:r>
              <a:rPr lang="bn-IN" sz="405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বঙ্গবাণী</a:t>
            </a:r>
            <a:r>
              <a:rPr lang="en-GB" sz="405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GB" sz="4400" b="1" dirty="0">
                <a:effectLst>
                  <a:outerShdw blurRad="38100" dist="38100" dir="2700000" algn="tl">
                    <a:srgbClr val="000000">
                      <a:alpha val="43137"/>
                    </a:srgbClr>
                  </a:outerShdw>
                </a:effectLst>
                <a:latin typeface="NikoshBAN" pitchFamily="2" charset="0"/>
                <a:cs typeface="NikoshBAN" pitchFamily="2" charset="0"/>
              </a:rPr>
              <a:t>(</a:t>
            </a:r>
            <a:r>
              <a:rPr lang="en-GB" sz="4400" b="1" dirty="0" err="1">
                <a:effectLst>
                  <a:outerShdw blurRad="38100" dist="38100" dir="2700000" algn="tl">
                    <a:srgbClr val="000000">
                      <a:alpha val="43137"/>
                    </a:srgbClr>
                  </a:outerShdw>
                </a:effectLst>
                <a:latin typeface="NikoshBAN" pitchFamily="2" charset="0"/>
                <a:cs typeface="NikoshBAN" pitchFamily="2" charset="0"/>
              </a:rPr>
              <a:t>কবিতা</a:t>
            </a:r>
            <a:r>
              <a:rPr lang="en-GB" sz="4400" b="1" dirty="0">
                <a:effectLst>
                  <a:outerShdw blurRad="38100" dist="38100" dir="2700000" algn="tl">
                    <a:srgbClr val="000000">
                      <a:alpha val="43137"/>
                    </a:srgbClr>
                  </a:outerShdw>
                </a:effectLst>
                <a:latin typeface="NikoshBAN" pitchFamily="2" charset="0"/>
                <a:cs typeface="NikoshBAN" pitchFamily="2" charset="0"/>
              </a:rPr>
              <a:t>)</a:t>
            </a:r>
            <a:endParaRPr lang="bn-IN" sz="405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defTabSz="685800" eaLnBrk="0" fontAlgn="base" hangingPunct="0">
              <a:spcBef>
                <a:spcPct val="0"/>
              </a:spcBef>
              <a:spcAft>
                <a:spcPct val="0"/>
              </a:spcAft>
              <a:defRPr/>
            </a:pPr>
            <a:r>
              <a:rPr lang="bn-IN" sz="405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আব্দুল হাকিম</a:t>
            </a:r>
            <a:endParaRPr lang="en-US" sz="405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Rectangle: Rounded Corners 7">
            <a:extLst>
              <a:ext uri="{FF2B5EF4-FFF2-40B4-BE49-F238E27FC236}">
                <a16:creationId xmlns:a16="http://schemas.microsoft.com/office/drawing/2014/main" id="{E868D4A9-D107-4BDA-B108-D4CEF2EB8070}"/>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B05280B3-2986-46B5-A8EC-D0FACA4E41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33800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7"/>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grpId="0" nodeType="click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8"/>
                                        </p:tgtEl>
                                        <p:attrNameLst>
                                          <p:attrName>ppt_x</p:attrName>
                                          <p:attrName>ppt_y</p:attrName>
                                        </p:attrNameLst>
                                      </p:cBhvr>
                                    </p:animMotion>
                                    <p:animRot by="1500000">
                                      <p:cBhvr>
                                        <p:cTn id="25" dur="125" fill="hold">
                                          <p:stCondLst>
                                            <p:cond delay="0"/>
                                          </p:stCondLst>
                                        </p:cTn>
                                        <p:tgtEl>
                                          <p:spTgt spid="8"/>
                                        </p:tgtEl>
                                        <p:attrNameLst>
                                          <p:attrName>r</p:attrName>
                                        </p:attrNameLst>
                                      </p:cBhvr>
                                    </p:animRot>
                                    <p:animRot by="-1500000">
                                      <p:cBhvr>
                                        <p:cTn id="26" dur="125" fill="hold">
                                          <p:stCondLst>
                                            <p:cond delay="125"/>
                                          </p:stCondLst>
                                        </p:cTn>
                                        <p:tgtEl>
                                          <p:spTgt spid="8"/>
                                        </p:tgtEl>
                                        <p:attrNameLst>
                                          <p:attrName>r</p:attrName>
                                        </p:attrNameLst>
                                      </p:cBhvr>
                                    </p:animRot>
                                    <p:animRot by="-1500000">
                                      <p:cBhvr>
                                        <p:cTn id="27" dur="125" fill="hold">
                                          <p:stCondLst>
                                            <p:cond delay="250"/>
                                          </p:stCondLst>
                                        </p:cTn>
                                        <p:tgtEl>
                                          <p:spTgt spid="8"/>
                                        </p:tgtEl>
                                        <p:attrNameLst>
                                          <p:attrName>r</p:attrName>
                                        </p:attrNameLst>
                                      </p:cBhvr>
                                    </p:animRot>
                                    <p:animRot by="1500000">
                                      <p:cBhvr>
                                        <p:cTn id="28"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000" y="457200"/>
            <a:ext cx="2438400" cy="762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defTabSz="685800" eaLnBrk="0" fontAlgn="base" hangingPunct="0">
              <a:spcBef>
                <a:spcPct val="0"/>
              </a:spcBef>
              <a:spcAft>
                <a:spcPct val="0"/>
              </a:spcAft>
            </a:pPr>
            <a:r>
              <a:rPr lang="bn-IN" sz="4050" dirty="0">
                <a:solidFill>
                  <a:prstClr val="black"/>
                </a:solidFill>
                <a:latin typeface="NikoshBAN" panose="02000000000000000000" pitchFamily="2" charset="0"/>
                <a:cs typeface="NikoshBAN" panose="02000000000000000000" pitchFamily="2" charset="0"/>
              </a:rPr>
              <a:t>শিখনফল</a:t>
            </a:r>
            <a:endParaRPr lang="en-US" sz="4050" dirty="0">
              <a:solidFill>
                <a:prstClr val="black"/>
              </a:solidFill>
              <a:latin typeface="NikoshBAN" panose="02000000000000000000" pitchFamily="2" charset="0"/>
              <a:cs typeface="NikoshBAN" panose="02000000000000000000" pitchFamily="2" charset="0"/>
            </a:endParaRPr>
          </a:p>
        </p:txBody>
      </p:sp>
      <p:sp>
        <p:nvSpPr>
          <p:cNvPr id="5" name="Rectangle 4"/>
          <p:cNvSpPr/>
          <p:nvPr/>
        </p:nvSpPr>
        <p:spPr>
          <a:xfrm>
            <a:off x="1905000" y="1371600"/>
            <a:ext cx="9250680" cy="359536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bn-BD" sz="4050" b="1" dirty="0">
                <a:ln w="9525">
                  <a:solidFill>
                    <a:schemeClr val="tx1"/>
                  </a:solidFill>
                  <a:prstDash val="solid"/>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পাঠ শেষে শিক্ষার্থীরা</a:t>
            </a:r>
            <a:r>
              <a:rPr lang="bn-IN" sz="4050" b="1" dirty="0">
                <a:ln w="9525">
                  <a:solidFill>
                    <a:schemeClr val="tx1"/>
                  </a:solidFill>
                  <a:prstDash val="solid"/>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050" b="1" dirty="0">
              <a:ln w="9525">
                <a:solidFill>
                  <a:schemeClr val="tx1"/>
                </a:solidFill>
                <a:prstDash val="solid"/>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endParaRPr lang="en-US" sz="2700" b="1" dirty="0">
              <a:ln w="9525">
                <a:solidFill>
                  <a:schemeClr val="tx1"/>
                </a:solidFill>
                <a:prstDash val="solid"/>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2700" b="1" dirty="0">
                <a:effectLst>
                  <a:outerShdw blurRad="38100" dist="38100" dir="2700000" algn="tl">
                    <a:srgbClr val="000000">
                      <a:alpha val="43137"/>
                    </a:srgbClr>
                  </a:outerShdw>
                </a:effectLst>
                <a:latin typeface="NikoshBAN" pitchFamily="2" charset="0"/>
                <a:cs typeface="NikoshBAN" pitchFamily="2" charset="0"/>
              </a:rPr>
              <a:t>১। </a:t>
            </a:r>
            <a:r>
              <a:rPr lang="bn-IN" sz="2800" b="1" dirty="0">
                <a:effectLst>
                  <a:outerShdw blurRad="38100" dist="38100" dir="2700000" algn="tl">
                    <a:srgbClr val="000000">
                      <a:alpha val="43137"/>
                    </a:srgbClr>
                  </a:outerShdw>
                </a:effectLst>
                <a:latin typeface="NikoshBAN" pitchFamily="2" charset="0"/>
                <a:cs typeface="NikoshBAN" pitchFamily="2" charset="0"/>
              </a:rPr>
              <a:t>কবি</a:t>
            </a:r>
            <a:r>
              <a:rPr lang="bn-IN" sz="2700" b="1" dirty="0">
                <a:effectLst>
                  <a:outerShdw blurRad="38100" dist="38100" dir="2700000" algn="tl">
                    <a:srgbClr val="000000">
                      <a:alpha val="43137"/>
                    </a:srgbClr>
                  </a:outerShdw>
                </a:effectLst>
                <a:latin typeface="NikoshBAN" pitchFamily="2" charset="0"/>
                <a:cs typeface="NikoshBAN" pitchFamily="2" charset="0"/>
              </a:rPr>
              <a:t>  পরিচিতি বলতে পারবে </a:t>
            </a:r>
            <a:r>
              <a:rPr lang="en-US" sz="2700" b="1" dirty="0">
                <a:effectLst>
                  <a:outerShdw blurRad="38100" dist="38100" dir="2700000" algn="tl">
                    <a:srgbClr val="000000">
                      <a:alpha val="43137"/>
                    </a:srgbClr>
                  </a:outerShdw>
                </a:effectLst>
                <a:latin typeface="NikoshBAN" pitchFamily="2" charset="0"/>
                <a:cs typeface="NikoshBAN" pitchFamily="2" charset="0"/>
              </a:rPr>
              <a:t>,</a:t>
            </a:r>
          </a:p>
          <a:p>
            <a:r>
              <a:rPr lang="bn-IN" sz="2700" b="1" dirty="0">
                <a:effectLst>
                  <a:outerShdw blurRad="38100" dist="38100" dir="2700000" algn="tl">
                    <a:srgbClr val="000000">
                      <a:alpha val="43137"/>
                    </a:srgbClr>
                  </a:outerShdw>
                </a:effectLst>
                <a:latin typeface="NikoshBAN" pitchFamily="2" charset="0"/>
                <a:cs typeface="NikoshBAN" pitchFamily="2" charset="0"/>
              </a:rPr>
              <a:t>২ । নতুন শব্দের অর্থ বলতে পারবে</a:t>
            </a:r>
            <a:r>
              <a:rPr lang="en-US" sz="2700" b="1" dirty="0">
                <a:effectLst>
                  <a:outerShdw blurRad="38100" dist="38100" dir="2700000" algn="tl">
                    <a:srgbClr val="000000">
                      <a:alpha val="43137"/>
                    </a:srgbClr>
                  </a:outerShdw>
                </a:effectLst>
                <a:latin typeface="NikoshBAN" pitchFamily="2" charset="0"/>
                <a:cs typeface="NikoshBAN" pitchFamily="2" charset="0"/>
              </a:rPr>
              <a:t>,</a:t>
            </a:r>
          </a:p>
          <a:p>
            <a:r>
              <a:rPr lang="bn-IN" sz="2700" b="1" dirty="0">
                <a:effectLst>
                  <a:outerShdw blurRad="38100" dist="38100" dir="2700000" algn="tl">
                    <a:srgbClr val="000000">
                      <a:alpha val="43137"/>
                    </a:srgbClr>
                  </a:outerShdw>
                </a:effectLst>
                <a:latin typeface="NikoshBAN" pitchFamily="2" charset="0"/>
                <a:cs typeface="NikoshBAN" pitchFamily="2" charset="0"/>
              </a:rPr>
              <a:t>৩। মাতৃভাষার প্রতি শ্রদ্ধা </a:t>
            </a:r>
            <a:r>
              <a:rPr lang="en-US" sz="2700" b="1" dirty="0">
                <a:effectLst>
                  <a:outerShdw blurRad="38100" dist="38100" dir="2700000" algn="tl">
                    <a:srgbClr val="000000">
                      <a:alpha val="43137"/>
                    </a:srgbClr>
                  </a:outerShdw>
                </a:effectLst>
                <a:latin typeface="NikoshBAN" pitchFamily="2" charset="0"/>
                <a:cs typeface="NikoshBAN" pitchFamily="2" charset="0"/>
              </a:rPr>
              <a:t>ও </a:t>
            </a:r>
            <a:r>
              <a:rPr lang="bn-IN" sz="2700" b="1" dirty="0">
                <a:effectLst>
                  <a:outerShdw blurRad="38100" dist="38100" dir="2700000" algn="tl">
                    <a:srgbClr val="000000">
                      <a:alpha val="43137"/>
                    </a:srgbClr>
                  </a:outerShdw>
                </a:effectLst>
                <a:latin typeface="NikoshBAN" pitchFamily="2" charset="0"/>
                <a:cs typeface="NikoshBAN" pitchFamily="2" charset="0"/>
              </a:rPr>
              <a:t> গুরুত্ব সম্পর্কে  </a:t>
            </a:r>
            <a:r>
              <a:rPr lang="en-US" sz="2700" b="1" dirty="0" err="1">
                <a:effectLst>
                  <a:outerShdw blurRad="38100" dist="38100" dir="2700000" algn="tl">
                    <a:srgbClr val="000000">
                      <a:alpha val="43137"/>
                    </a:srgbClr>
                  </a:outerShdw>
                </a:effectLst>
                <a:latin typeface="NikoshBAN" pitchFamily="2" charset="0"/>
                <a:cs typeface="NikoshBAN" pitchFamily="2" charset="0"/>
              </a:rPr>
              <a:t>বলতে</a:t>
            </a:r>
            <a:r>
              <a:rPr lang="bn-IN" sz="2700" b="1" dirty="0">
                <a:effectLst>
                  <a:outerShdw blurRad="38100" dist="38100" dir="2700000" algn="tl">
                    <a:srgbClr val="000000">
                      <a:alpha val="43137"/>
                    </a:srgbClr>
                  </a:outerShdw>
                </a:effectLst>
                <a:latin typeface="NikoshBAN" pitchFamily="2" charset="0"/>
                <a:cs typeface="NikoshBAN" pitchFamily="2" charset="0"/>
              </a:rPr>
              <a:t> পারবে</a:t>
            </a:r>
            <a:r>
              <a:rPr lang="en-US" sz="2700" b="1" dirty="0">
                <a:effectLst>
                  <a:outerShdw blurRad="38100" dist="38100" dir="2700000" algn="tl">
                    <a:srgbClr val="000000">
                      <a:alpha val="43137"/>
                    </a:srgbClr>
                  </a:outerShdw>
                </a:effectLst>
                <a:latin typeface="NikoshBAN" pitchFamily="2" charset="0"/>
                <a:cs typeface="NikoshBAN" pitchFamily="2" charset="0"/>
              </a:rPr>
              <a:t>,</a:t>
            </a:r>
            <a:endParaRPr lang="bn-IN" sz="1350" b="1" dirty="0">
              <a:effectLst>
                <a:outerShdw blurRad="38100" dist="38100" dir="2700000" algn="tl">
                  <a:srgbClr val="000000">
                    <a:alpha val="43137"/>
                  </a:srgbClr>
                </a:outerShdw>
              </a:effectLst>
              <a:latin typeface="NikoshBAN" pitchFamily="2" charset="0"/>
              <a:cs typeface="NikoshBAN" pitchFamily="2" charset="0"/>
            </a:endParaRPr>
          </a:p>
          <a:p>
            <a:pPr defTabSz="685800" eaLnBrk="0" fontAlgn="base" hangingPunct="0">
              <a:spcBef>
                <a:spcPct val="0"/>
              </a:spcBef>
              <a:spcAft>
                <a:spcPct val="0"/>
              </a:spcAft>
            </a:pPr>
            <a:r>
              <a:rPr lang="en-US" sz="27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৪।</a:t>
            </a:r>
            <a:r>
              <a:rPr lang="bn-IN" sz="27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মাতৃভাষার প্রতি মমত্ববোধের প্রয়োজনীয়তা ব্যাখ্যা করতে পারবে</a:t>
            </a:r>
            <a:r>
              <a:rPr lang="en-US" sz="27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1350" b="1" dirty="0">
                <a:ln w="9525">
                  <a:solidFill>
                    <a:schemeClr val="tx1"/>
                  </a:solidFill>
                  <a:prstDash val="solid"/>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1350" b="1" dirty="0">
              <a:effectLst>
                <a:outerShdw blurRad="38100" dist="38100" dir="2700000" algn="tl">
                  <a:srgbClr val="000000">
                    <a:alpha val="43137"/>
                  </a:srgbClr>
                </a:outerShdw>
              </a:effectLst>
            </a:endParaRPr>
          </a:p>
        </p:txBody>
      </p:sp>
      <p:sp>
        <p:nvSpPr>
          <p:cNvPr id="6" name="Rectangle: Rounded Corners 5">
            <a:extLst>
              <a:ext uri="{FF2B5EF4-FFF2-40B4-BE49-F238E27FC236}">
                <a16:creationId xmlns:a16="http://schemas.microsoft.com/office/drawing/2014/main" id="{32D7E44D-EE82-4CD9-93F8-6400CD86D4E1}"/>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67343AF1-1D53-4B70-9AA5-D20B2C799D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09217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grpId="0" nodeType="click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6"/>
                                        </p:tgtEl>
                                        <p:attrNameLst>
                                          <p:attrName>ppt_x</p:attrName>
                                          <p:attrName>ppt_y</p:attrName>
                                        </p:attrNameLst>
                                      </p:cBhvr>
                                    </p:animMotion>
                                    <p:animRot by="1500000">
                                      <p:cBhvr>
                                        <p:cTn id="21" dur="125" fill="hold">
                                          <p:stCondLst>
                                            <p:cond delay="0"/>
                                          </p:stCondLst>
                                        </p:cTn>
                                        <p:tgtEl>
                                          <p:spTgt spid="6"/>
                                        </p:tgtEl>
                                        <p:attrNameLst>
                                          <p:attrName>r</p:attrName>
                                        </p:attrNameLst>
                                      </p:cBhvr>
                                    </p:animRot>
                                    <p:animRot by="-1500000">
                                      <p:cBhvr>
                                        <p:cTn id="22" dur="125" fill="hold">
                                          <p:stCondLst>
                                            <p:cond delay="125"/>
                                          </p:stCondLst>
                                        </p:cTn>
                                        <p:tgtEl>
                                          <p:spTgt spid="6"/>
                                        </p:tgtEl>
                                        <p:attrNameLst>
                                          <p:attrName>r</p:attrName>
                                        </p:attrNameLst>
                                      </p:cBhvr>
                                    </p:animRot>
                                    <p:animRot by="-1500000">
                                      <p:cBhvr>
                                        <p:cTn id="23" dur="125" fill="hold">
                                          <p:stCondLst>
                                            <p:cond delay="250"/>
                                          </p:stCondLst>
                                        </p:cTn>
                                        <p:tgtEl>
                                          <p:spTgt spid="6"/>
                                        </p:tgtEl>
                                        <p:attrNameLst>
                                          <p:attrName>r</p:attrName>
                                        </p:attrNameLst>
                                      </p:cBhvr>
                                    </p:animRot>
                                    <p:animRot by="1500000">
                                      <p:cBhvr>
                                        <p:cTn id="24"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70595767"/>
              </p:ext>
            </p:extLst>
          </p:nvPr>
        </p:nvGraphicFramePr>
        <p:xfrm>
          <a:off x="1752600" y="228599"/>
          <a:ext cx="8686800" cy="6096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FEC4F4DB-5FC4-42FA-A763-3D518510BFCA}"/>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9683838F-E19D-42CB-8778-A18E3EA233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41613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graphicEl>
                                              <a:dgm id="{C07F0920-EA0B-4B5A-8103-2BEBC4942CF9}"/>
                                            </p:graphicEl>
                                          </p:spTgt>
                                        </p:tgtEl>
                                        <p:attrNameLst>
                                          <p:attrName>style.visibility</p:attrName>
                                        </p:attrNameLst>
                                      </p:cBhvr>
                                      <p:to>
                                        <p:strVal val="visible"/>
                                      </p:to>
                                    </p:set>
                                    <p:animEffect transition="in" filter="checkerboard(across)">
                                      <p:cBhvr>
                                        <p:cTn id="7" dur="500"/>
                                        <p:tgtEl>
                                          <p:spTgt spid="2">
                                            <p:graphicEl>
                                              <a:dgm id="{C07F0920-EA0B-4B5A-8103-2BEBC4942CF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graphicEl>
                                              <a:dgm id="{2F05BB8F-C8D8-489C-9DB0-45205A9551E0}"/>
                                            </p:graphicEl>
                                          </p:spTgt>
                                        </p:tgtEl>
                                        <p:attrNameLst>
                                          <p:attrName>style.visibility</p:attrName>
                                        </p:attrNameLst>
                                      </p:cBhvr>
                                      <p:to>
                                        <p:strVal val="visible"/>
                                      </p:to>
                                    </p:set>
                                    <p:animEffect transition="in" filter="checkerboard(across)">
                                      <p:cBhvr>
                                        <p:cTn id="12" dur="500"/>
                                        <p:tgtEl>
                                          <p:spTgt spid="2">
                                            <p:graphicEl>
                                              <a:dgm id="{2F05BB8F-C8D8-489C-9DB0-45205A9551E0}"/>
                                            </p:graphic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
                                            <p:graphicEl>
                                              <a:dgm id="{DC844492-9652-4CD7-82FE-5217523B7F0F}"/>
                                            </p:graphicEl>
                                          </p:spTgt>
                                        </p:tgtEl>
                                        <p:attrNameLst>
                                          <p:attrName>style.visibility</p:attrName>
                                        </p:attrNameLst>
                                      </p:cBhvr>
                                      <p:to>
                                        <p:strVal val="visible"/>
                                      </p:to>
                                    </p:set>
                                    <p:animEffect transition="in" filter="checkerboard(across)">
                                      <p:cBhvr>
                                        <p:cTn id="15" dur="500"/>
                                        <p:tgtEl>
                                          <p:spTgt spid="2">
                                            <p:graphicEl>
                                              <a:dgm id="{DC844492-9652-4CD7-82FE-5217523B7F0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
                                            <p:graphicEl>
                                              <a:dgm id="{67117BBD-2380-46DB-948D-DC27A1E75A60}"/>
                                            </p:graphicEl>
                                          </p:spTgt>
                                        </p:tgtEl>
                                        <p:attrNameLst>
                                          <p:attrName>style.visibility</p:attrName>
                                        </p:attrNameLst>
                                      </p:cBhvr>
                                      <p:to>
                                        <p:strVal val="visible"/>
                                      </p:to>
                                    </p:set>
                                    <p:animEffect transition="in" filter="checkerboard(across)">
                                      <p:cBhvr>
                                        <p:cTn id="20" dur="500"/>
                                        <p:tgtEl>
                                          <p:spTgt spid="2">
                                            <p:graphicEl>
                                              <a:dgm id="{67117BBD-2380-46DB-948D-DC27A1E75A60}"/>
                                            </p:graphic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
                                            <p:graphicEl>
                                              <a:dgm id="{3B30DCA5-374A-485C-A010-EECFF99AB197}"/>
                                            </p:graphicEl>
                                          </p:spTgt>
                                        </p:tgtEl>
                                        <p:attrNameLst>
                                          <p:attrName>style.visibility</p:attrName>
                                        </p:attrNameLst>
                                      </p:cBhvr>
                                      <p:to>
                                        <p:strVal val="visible"/>
                                      </p:to>
                                    </p:set>
                                    <p:animEffect transition="in" filter="checkerboard(across)">
                                      <p:cBhvr>
                                        <p:cTn id="23" dur="500"/>
                                        <p:tgtEl>
                                          <p:spTgt spid="2">
                                            <p:graphicEl>
                                              <a:dgm id="{3B30DCA5-374A-485C-A010-EECFF99AB19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
                                            <p:graphicEl>
                                              <a:dgm id="{3960AD3F-0266-4AB4-9711-7D5B746E8088}"/>
                                            </p:graphicEl>
                                          </p:spTgt>
                                        </p:tgtEl>
                                        <p:attrNameLst>
                                          <p:attrName>style.visibility</p:attrName>
                                        </p:attrNameLst>
                                      </p:cBhvr>
                                      <p:to>
                                        <p:strVal val="visible"/>
                                      </p:to>
                                    </p:set>
                                    <p:animEffect transition="in" filter="checkerboard(across)">
                                      <p:cBhvr>
                                        <p:cTn id="28" dur="500"/>
                                        <p:tgtEl>
                                          <p:spTgt spid="2">
                                            <p:graphicEl>
                                              <a:dgm id="{3960AD3F-0266-4AB4-9711-7D5B746E8088}"/>
                                            </p:graphic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
                                            <p:graphicEl>
                                              <a:dgm id="{FE90678D-60F0-4A64-8710-7843C4C7E7FE}"/>
                                            </p:graphicEl>
                                          </p:spTgt>
                                        </p:tgtEl>
                                        <p:attrNameLst>
                                          <p:attrName>style.visibility</p:attrName>
                                        </p:attrNameLst>
                                      </p:cBhvr>
                                      <p:to>
                                        <p:strVal val="visible"/>
                                      </p:to>
                                    </p:set>
                                    <p:animEffect transition="in" filter="checkerboard(across)">
                                      <p:cBhvr>
                                        <p:cTn id="31" dur="500"/>
                                        <p:tgtEl>
                                          <p:spTgt spid="2">
                                            <p:graphicEl>
                                              <a:dgm id="{FE90678D-60F0-4A64-8710-7843C4C7E7F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
                                            <p:graphicEl>
                                              <a:dgm id="{3A8932E3-3120-49E3-BA6A-5F1F33B9BE21}"/>
                                            </p:graphicEl>
                                          </p:spTgt>
                                        </p:tgtEl>
                                        <p:attrNameLst>
                                          <p:attrName>style.visibility</p:attrName>
                                        </p:attrNameLst>
                                      </p:cBhvr>
                                      <p:to>
                                        <p:strVal val="visible"/>
                                      </p:to>
                                    </p:set>
                                    <p:animEffect transition="in" filter="checkerboard(across)">
                                      <p:cBhvr>
                                        <p:cTn id="36" dur="500"/>
                                        <p:tgtEl>
                                          <p:spTgt spid="2">
                                            <p:graphicEl>
                                              <a:dgm id="{3A8932E3-3120-49E3-BA6A-5F1F33B9BE21}"/>
                                            </p:graphicEl>
                                          </p:spTgt>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2">
                                            <p:graphicEl>
                                              <a:dgm id="{87B0BBBF-4499-49C8-86A8-AAD1BDF98B9B}"/>
                                            </p:graphicEl>
                                          </p:spTgt>
                                        </p:tgtEl>
                                        <p:attrNameLst>
                                          <p:attrName>style.visibility</p:attrName>
                                        </p:attrNameLst>
                                      </p:cBhvr>
                                      <p:to>
                                        <p:strVal val="visible"/>
                                      </p:to>
                                    </p:set>
                                    <p:animEffect transition="in" filter="checkerboard(across)">
                                      <p:cBhvr>
                                        <p:cTn id="39" dur="500"/>
                                        <p:tgtEl>
                                          <p:spTgt spid="2">
                                            <p:graphicEl>
                                              <a:dgm id="{87B0BBBF-4499-49C8-86A8-AAD1BDF98B9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2">
                                            <p:graphicEl>
                                              <a:dgm id="{BB85F2F4-CE3D-4548-9DBD-CDBA803383DD}"/>
                                            </p:graphicEl>
                                          </p:spTgt>
                                        </p:tgtEl>
                                        <p:attrNameLst>
                                          <p:attrName>style.visibility</p:attrName>
                                        </p:attrNameLst>
                                      </p:cBhvr>
                                      <p:to>
                                        <p:strVal val="visible"/>
                                      </p:to>
                                    </p:set>
                                    <p:animEffect transition="in" filter="checkerboard(across)">
                                      <p:cBhvr>
                                        <p:cTn id="44" dur="500"/>
                                        <p:tgtEl>
                                          <p:spTgt spid="2">
                                            <p:graphicEl>
                                              <a:dgm id="{BB85F2F4-CE3D-4548-9DBD-CDBA803383DD}"/>
                                            </p:graphicEl>
                                          </p:spTgt>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2">
                                            <p:graphicEl>
                                              <a:dgm id="{A2D071A7-8A89-43D9-8BEA-615C49A89CD1}"/>
                                            </p:graphicEl>
                                          </p:spTgt>
                                        </p:tgtEl>
                                        <p:attrNameLst>
                                          <p:attrName>style.visibility</p:attrName>
                                        </p:attrNameLst>
                                      </p:cBhvr>
                                      <p:to>
                                        <p:strVal val="visible"/>
                                      </p:to>
                                    </p:set>
                                    <p:animEffect transition="in" filter="checkerboard(across)">
                                      <p:cBhvr>
                                        <p:cTn id="47" dur="500"/>
                                        <p:tgtEl>
                                          <p:spTgt spid="2">
                                            <p:graphicEl>
                                              <a:dgm id="{A2D071A7-8A89-43D9-8BEA-615C49A89CD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
                                            <p:graphicEl>
                                              <a:dgm id="{B0AF4BFF-532D-47C0-93FF-E8FFB6B833B5}"/>
                                            </p:graphicEl>
                                          </p:spTgt>
                                        </p:tgtEl>
                                        <p:attrNameLst>
                                          <p:attrName>style.visibility</p:attrName>
                                        </p:attrNameLst>
                                      </p:cBhvr>
                                      <p:to>
                                        <p:strVal val="visible"/>
                                      </p:to>
                                    </p:set>
                                    <p:animEffect transition="in" filter="checkerboard(across)">
                                      <p:cBhvr>
                                        <p:cTn id="52" dur="500"/>
                                        <p:tgtEl>
                                          <p:spTgt spid="2">
                                            <p:graphicEl>
                                              <a:dgm id="{B0AF4BFF-532D-47C0-93FF-E8FFB6B833B5}"/>
                                            </p:graphicEl>
                                          </p:spTgt>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2">
                                            <p:graphicEl>
                                              <a:dgm id="{45DF783A-FA01-48D0-85DE-0418D1E17D17}"/>
                                            </p:graphicEl>
                                          </p:spTgt>
                                        </p:tgtEl>
                                        <p:attrNameLst>
                                          <p:attrName>style.visibility</p:attrName>
                                        </p:attrNameLst>
                                      </p:cBhvr>
                                      <p:to>
                                        <p:strVal val="visible"/>
                                      </p:to>
                                    </p:set>
                                    <p:animEffect transition="in" filter="checkerboard(across)">
                                      <p:cBhvr>
                                        <p:cTn id="55" dur="500"/>
                                        <p:tgtEl>
                                          <p:spTgt spid="2">
                                            <p:graphicEl>
                                              <a:dgm id="{45DF783A-FA01-48D0-85DE-0418D1E17D1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2">
                                            <p:graphicEl>
                                              <a:dgm id="{62809766-D488-4026-BD98-CC223A0EDE2E}"/>
                                            </p:graphicEl>
                                          </p:spTgt>
                                        </p:tgtEl>
                                        <p:attrNameLst>
                                          <p:attrName>style.visibility</p:attrName>
                                        </p:attrNameLst>
                                      </p:cBhvr>
                                      <p:to>
                                        <p:strVal val="visible"/>
                                      </p:to>
                                    </p:set>
                                    <p:animEffect transition="in" filter="checkerboard(across)">
                                      <p:cBhvr>
                                        <p:cTn id="60" dur="500"/>
                                        <p:tgtEl>
                                          <p:spTgt spid="2">
                                            <p:graphicEl>
                                              <a:dgm id="{62809766-D488-4026-BD98-CC223A0EDE2E}"/>
                                            </p:graphicEl>
                                          </p:spTgt>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2">
                                            <p:graphicEl>
                                              <a:dgm id="{15CD6CCB-090B-40AF-A16E-DFB1167DDC77}"/>
                                            </p:graphicEl>
                                          </p:spTgt>
                                        </p:tgtEl>
                                        <p:attrNameLst>
                                          <p:attrName>style.visibility</p:attrName>
                                        </p:attrNameLst>
                                      </p:cBhvr>
                                      <p:to>
                                        <p:strVal val="visible"/>
                                      </p:to>
                                    </p:set>
                                    <p:animEffect transition="in" filter="checkerboard(across)">
                                      <p:cBhvr>
                                        <p:cTn id="63" dur="500"/>
                                        <p:tgtEl>
                                          <p:spTgt spid="2">
                                            <p:graphicEl>
                                              <a:dgm id="{15CD6CCB-090B-40AF-A16E-DFB1167DDC77}"/>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2">
                                            <p:graphicEl>
                                              <a:dgm id="{6A0516D8-DDAA-49B5-B31B-62B5698F905A}"/>
                                            </p:graphicEl>
                                          </p:spTgt>
                                        </p:tgtEl>
                                        <p:attrNameLst>
                                          <p:attrName>style.visibility</p:attrName>
                                        </p:attrNameLst>
                                      </p:cBhvr>
                                      <p:to>
                                        <p:strVal val="visible"/>
                                      </p:to>
                                    </p:set>
                                    <p:animEffect transition="in" filter="checkerboard(across)">
                                      <p:cBhvr>
                                        <p:cTn id="68" dur="500"/>
                                        <p:tgtEl>
                                          <p:spTgt spid="2">
                                            <p:graphicEl>
                                              <a:dgm id="{6A0516D8-DDAA-49B5-B31B-62B5698F905A}"/>
                                            </p:graphicEl>
                                          </p:spTgt>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2">
                                            <p:graphicEl>
                                              <a:dgm id="{0AD18FE2-7DC6-4D94-A895-0F7B0731A37F}"/>
                                            </p:graphicEl>
                                          </p:spTgt>
                                        </p:tgtEl>
                                        <p:attrNameLst>
                                          <p:attrName>style.visibility</p:attrName>
                                        </p:attrNameLst>
                                      </p:cBhvr>
                                      <p:to>
                                        <p:strVal val="visible"/>
                                      </p:to>
                                    </p:set>
                                    <p:animEffect transition="in" filter="checkerboard(across)">
                                      <p:cBhvr>
                                        <p:cTn id="71" dur="500"/>
                                        <p:tgtEl>
                                          <p:spTgt spid="2">
                                            <p:graphicEl>
                                              <a:dgm id="{0AD18FE2-7DC6-4D94-A895-0F7B0731A37F}"/>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34" presetClass="emph" presetSubtype="0" fill="hold" grpId="0" nodeType="clickEffect">
                                  <p:stCondLst>
                                    <p:cond delay="0"/>
                                  </p:stCondLst>
                                  <p:iterate type="lt">
                                    <p:tmPct val="10000"/>
                                  </p:iterate>
                                  <p:childTnLst>
                                    <p:animMotion origin="layout" path="M 0.0 0.0 L 0.0 -0.07213" pathEditMode="relative" ptsTypes="">
                                      <p:cBhvr>
                                        <p:cTn id="75" dur="250" accel="50000" decel="50000" autoRev="1" fill="hold">
                                          <p:stCondLst>
                                            <p:cond delay="0"/>
                                          </p:stCondLst>
                                        </p:cTn>
                                        <p:tgtEl>
                                          <p:spTgt spid="3"/>
                                        </p:tgtEl>
                                        <p:attrNameLst>
                                          <p:attrName>ppt_x</p:attrName>
                                          <p:attrName>ppt_y</p:attrName>
                                        </p:attrNameLst>
                                      </p:cBhvr>
                                    </p:animMotion>
                                    <p:animRot by="1500000">
                                      <p:cBhvr>
                                        <p:cTn id="76" dur="125" fill="hold">
                                          <p:stCondLst>
                                            <p:cond delay="0"/>
                                          </p:stCondLst>
                                        </p:cTn>
                                        <p:tgtEl>
                                          <p:spTgt spid="3"/>
                                        </p:tgtEl>
                                        <p:attrNameLst>
                                          <p:attrName>r</p:attrName>
                                        </p:attrNameLst>
                                      </p:cBhvr>
                                    </p:animRot>
                                    <p:animRot by="-1500000">
                                      <p:cBhvr>
                                        <p:cTn id="77" dur="125" fill="hold">
                                          <p:stCondLst>
                                            <p:cond delay="125"/>
                                          </p:stCondLst>
                                        </p:cTn>
                                        <p:tgtEl>
                                          <p:spTgt spid="3"/>
                                        </p:tgtEl>
                                        <p:attrNameLst>
                                          <p:attrName>r</p:attrName>
                                        </p:attrNameLst>
                                      </p:cBhvr>
                                    </p:animRot>
                                    <p:animRot by="-1500000">
                                      <p:cBhvr>
                                        <p:cTn id="78" dur="125" fill="hold">
                                          <p:stCondLst>
                                            <p:cond delay="250"/>
                                          </p:stCondLst>
                                        </p:cTn>
                                        <p:tgtEl>
                                          <p:spTgt spid="3"/>
                                        </p:tgtEl>
                                        <p:attrNameLst>
                                          <p:attrName>r</p:attrName>
                                        </p:attrNameLst>
                                      </p:cBhvr>
                                    </p:animRot>
                                    <p:animRot by="1500000">
                                      <p:cBhvr>
                                        <p:cTn id="79"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01989F-9D7C-4CFB-8B4A-D1ED1B7FA6DF}"/>
              </a:ext>
            </a:extLst>
          </p:cNvPr>
          <p:cNvSpPr/>
          <p:nvPr/>
        </p:nvSpPr>
        <p:spPr>
          <a:xfrm>
            <a:off x="1926052" y="344750"/>
            <a:ext cx="4648200" cy="5047536"/>
          </a:xfrm>
          <a:prstGeom prst="rect">
            <a:avLst/>
          </a:prstGeom>
        </p:spPr>
        <p:txBody>
          <a:bodyPr wrap="square">
            <a:spAutoFit/>
          </a:bodyPr>
          <a:lstStyle/>
          <a:p>
            <a:r>
              <a:rPr lang="as-IN" sz="1400" dirty="0">
                <a:ln w="0">
                  <a:solidFill>
                    <a:srgbClr val="FF0000"/>
                  </a:solidFill>
                </a:ln>
                <a:effectLst>
                  <a:outerShdw blurRad="38100" dist="19050" dir="2700000" algn="tl" rotWithShape="0">
                    <a:schemeClr val="dk1">
                      <a:alpha val="40000"/>
                    </a:schemeClr>
                  </a:outerShdw>
                </a:effectLst>
                <a:latin typeface="SolaimanLipi"/>
              </a:rPr>
              <a:t>কবি আবদুল হাকিমের স্বভাষার প্রতি ছিল গভীর শ্রদ্ধা ও মমতা। সেই শ্রদ্ধা আর মমতায় উৎসারিত হয়েই তিনি উপর্যুক্ত কবিতাটি লেখায় হাত দিয়েছেন। সেই মধ্যযুগেও কারো যে মাতৃভাষার প্রতি এতোটা মমত্ববোধ, প্রগাঢ় ভালোবাসা ছিল, সত্যিই বিষয়টি ভাবনার উদ্রেককারী।</a:t>
            </a:r>
            <a:br>
              <a:rPr lang="as-IN" sz="1400" dirty="0">
                <a:ln w="0">
                  <a:solidFill>
                    <a:srgbClr val="FF0000"/>
                  </a:solidFill>
                </a:ln>
                <a:effectLst>
                  <a:outerShdw blurRad="38100" dist="19050" dir="2700000" algn="tl" rotWithShape="0">
                    <a:schemeClr val="dk1">
                      <a:alpha val="40000"/>
                    </a:schemeClr>
                  </a:outerShdw>
                </a:effectLst>
              </a:rPr>
            </a:br>
            <a:r>
              <a:rPr lang="as-IN" sz="1400" dirty="0">
                <a:ln w="0">
                  <a:solidFill>
                    <a:srgbClr val="FF0000"/>
                  </a:solidFill>
                </a:ln>
                <a:effectLst>
                  <a:outerShdw blurRad="38100" dist="19050" dir="2700000" algn="tl" rotWithShape="0">
                    <a:schemeClr val="dk1">
                      <a:alpha val="40000"/>
                    </a:schemeClr>
                  </a:outerShdw>
                </a:effectLst>
                <a:latin typeface="SolaimanLipi"/>
              </a:rPr>
              <a:t>এখন দেখা যেতে পারে, কবি আবদুল হাকিমের ভাষ্যমতে তৎকালে বাংলা ভাষার সংকটটা [ ক্রাইসিস] কী ছিল। তাঁর কবিতার অনুগামী হলে দেখা যায়, তৎকালে মানুষ ধর্মীয় ভুল ব্যাখ্যার অনুগামী হয়ে বাংলা ভাষার প্রতি চরম বৈরি আচরণ করেছে। তাদের হয়তো ধারণা ছিল যে,</a:t>
            </a:r>
            <a:br>
              <a:rPr lang="as-IN" sz="1400" dirty="0">
                <a:ln w="0">
                  <a:solidFill>
                    <a:srgbClr val="FF0000"/>
                  </a:solidFill>
                </a:ln>
                <a:effectLst>
                  <a:outerShdw blurRad="38100" dist="19050" dir="2700000" algn="tl" rotWithShape="0">
                    <a:schemeClr val="dk1">
                      <a:alpha val="40000"/>
                    </a:schemeClr>
                  </a:outerShdw>
                </a:effectLst>
              </a:rPr>
            </a:br>
            <a:r>
              <a:rPr lang="as-IN" sz="1400" dirty="0">
                <a:ln w="0">
                  <a:solidFill>
                    <a:srgbClr val="FF0000"/>
                  </a:solidFill>
                </a:ln>
                <a:effectLst>
                  <a:outerShdw blurRad="38100" dist="19050" dir="2700000" algn="tl" rotWithShape="0">
                    <a:schemeClr val="dk1">
                      <a:alpha val="40000"/>
                    </a:schemeClr>
                  </a:outerShdw>
                </a:effectLst>
                <a:latin typeface="SolaimanLipi"/>
              </a:rPr>
              <a:t>আরবি-ফারসি আল্লাহর ভাষা; এই ভাষা ব্যতীত অন্যসকল ভাষায় আল্লাহকে ডাকলে সাড়া দেন না; বা তৎকালের অতি মূর্খদের হয়তো ধারণা ছিল যে, আরবি-ফারসি ছাড়া খোদাতায়ালা অন্য ভাষা বুঝতেই পারেন না। সম্পূর্ণ এই ভুল ধারণার বশবর্তী হয়ে তৎকালে মানুষ বাংলা ভাষাকে মনে-প্রাণে গ্রহণ করতে পারেনি; তারা এই ভাষাটির সঙ্গে বিমাতাসুলভ আচরণ করেছে। তারা এই দেশে বাস করেছে, এই দেশের আলো-হাওয়ায় বেড়ে উঠেছে; কিন্তু দুঃখের বিষয়, এই দেশের ভাষাটিকে গ্রহণ করতে পারেনি; একে হিন্দুর ভাষা বলে চালিয়ে দেয়ার চেষ্টা করেছে। তারা এতোটাই অজ্ঞ ও নাদান ছিল যে, তারা জানতই না যে কোন ভাষাবিশেষের প্রতি সৃষ্টিকর্তার রাগ-অনুরাগ নেই। তিনি সকল ভাষাই বোঝেন, সকল ভাষাতেই সমানভাবে সাড়া দেন</a:t>
            </a:r>
            <a:endParaRPr lang="en-US" sz="1400" dirty="0">
              <a:ln w="0">
                <a:solidFill>
                  <a:srgbClr val="FF0000"/>
                </a:solidFill>
              </a:ln>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id="{92D29224-D5D2-41B2-9E91-861398C8934F}"/>
              </a:ext>
            </a:extLst>
          </p:cNvPr>
          <p:cNvSpPr/>
          <p:nvPr/>
        </p:nvSpPr>
        <p:spPr>
          <a:xfrm>
            <a:off x="6961909" y="381000"/>
            <a:ext cx="4239491" cy="4832092"/>
          </a:xfrm>
          <a:prstGeom prst="rect">
            <a:avLst/>
          </a:prstGeom>
        </p:spPr>
        <p:txBody>
          <a:bodyPr wrap="square">
            <a:spAutoFit/>
          </a:bodyPr>
          <a:lstStyle/>
          <a:p>
            <a:r>
              <a:rPr lang="as-IN" sz="1400" dirty="0">
                <a:ln w="0">
                  <a:solidFill>
                    <a:srgbClr val="FF0000"/>
                  </a:solidFill>
                </a:ln>
                <a:effectLst>
                  <a:outerShdw blurRad="38100" dist="19050" dir="2700000" algn="tl" rotWithShape="0">
                    <a:schemeClr val="dk1">
                      <a:alpha val="40000"/>
                    </a:schemeClr>
                  </a:outerShdw>
                </a:effectLst>
                <a:latin typeface="SolaimanLipi"/>
              </a:rPr>
              <a:t>রাষ্ট্র ভাষা বাংলা প্রাপ্তি বীর বাঙ্গালীদের এক গর্বের ইতিহাস।১৯৫২ সালের ভাষা আন্দোলনের রক্তের ইতিহাস আমাদের সকলেরই জানা রয়েছে। বিশ্বজনীন বাংলা ভাষার গুরুত্ব তুলে ধরতে ইউনেসকো ২১শে ফেব্রুয়ারিকে আন্তর্জাতিক মাতৃভাষা দিবসের স্বীকৃতি দিয়েছে।বায়ান্নর ভাষা আন্দোলনকে স্বাধীনতা আন্দোলতের আতুরঘর বলা হয়ে থাকে।</a:t>
            </a:r>
            <a:br>
              <a:rPr lang="as-IN" sz="1400" dirty="0">
                <a:ln w="0">
                  <a:solidFill>
                    <a:srgbClr val="FF0000"/>
                  </a:solidFill>
                </a:ln>
                <a:effectLst>
                  <a:outerShdw blurRad="38100" dist="19050" dir="2700000" algn="tl" rotWithShape="0">
                    <a:schemeClr val="dk1">
                      <a:alpha val="40000"/>
                    </a:schemeClr>
                  </a:outerShdw>
                </a:effectLst>
              </a:rPr>
            </a:br>
            <a:r>
              <a:rPr lang="as-IN" sz="1400" dirty="0">
                <a:ln w="0">
                  <a:solidFill>
                    <a:srgbClr val="FF0000"/>
                  </a:solidFill>
                </a:ln>
                <a:effectLst>
                  <a:outerShdw blurRad="38100" dist="19050" dir="2700000" algn="tl" rotWithShape="0">
                    <a:schemeClr val="dk1">
                      <a:alpha val="40000"/>
                    </a:schemeClr>
                  </a:outerShdw>
                </a:effectLst>
                <a:latin typeface="SolaimanLipi"/>
              </a:rPr>
              <a:t>অমর একুশে গ্রন্থমেলা বাঙ্গালীর প্রাণেরমেলা।বাংলা একাডেমী প্রাঙ্গণ এবং সোহরাওয়ার্দী উদ্যানে জমতে শুরু করেছে গ্রন্থ মেলা।ছুটির দিনগুলিতে থাকে ক্রেতা-দর্শনার্থীদের উপচেপড়া ভিড় যা মেলায় প্রাণের সঞ্চার আনে।অমর একুশে গ্রন্থ মেলায় লেখক-পাঠকদের এক কাতারে নিয়ে আসে যা আমাদের এক নতুন অভিজ্ঞতার সন্ধান দেয়,পুলকিত করে হৃদয়।</a:t>
            </a:r>
            <a:br>
              <a:rPr lang="as-IN" sz="1400" dirty="0">
                <a:ln w="0">
                  <a:solidFill>
                    <a:srgbClr val="FF0000"/>
                  </a:solidFill>
                </a:ln>
                <a:effectLst>
                  <a:outerShdw blurRad="38100" dist="19050" dir="2700000" algn="tl" rotWithShape="0">
                    <a:schemeClr val="dk1">
                      <a:alpha val="40000"/>
                    </a:schemeClr>
                  </a:outerShdw>
                </a:effectLst>
              </a:rPr>
            </a:br>
            <a:r>
              <a:rPr lang="as-IN" sz="1400" dirty="0">
                <a:ln w="0">
                  <a:solidFill>
                    <a:srgbClr val="FF0000"/>
                  </a:solidFill>
                </a:ln>
                <a:effectLst>
                  <a:outerShdw blurRad="38100" dist="19050" dir="2700000" algn="tl" rotWithShape="0">
                    <a:schemeClr val="dk1">
                      <a:alpha val="40000"/>
                    </a:schemeClr>
                  </a:outerShdw>
                </a:effectLst>
                <a:latin typeface="SolaimanLipi"/>
              </a:rPr>
              <a:t>বাংলা একাডেমীর আয়োজনে অমর একুশে গ্রন্থমেলা সাঁজে নব সাঁজে।শিশু থেকে বৃদ্ধ সকলের কাছে এ মেলার গুরুত্ব বহন করে। আমি এবছর বই মেলায় ইতোমধ্যে কয়েকদিন সময় অতিবাহিত করেছি।মেলা আমাদের সংস্কৃতির একটি গুরুত্বপূর্ণ অংশ যা আমাদের সভ্যতাকে বহন করে এবং শিল্প সাহিত্যকে সমৃদ্ধ করে চলেছে। এমনই উৎসবে আমরা মাততে যায় যুগ যুগ।অমর একুশে গ্রন্থমেলার শুভ কামনা করছি</a:t>
            </a:r>
            <a:endParaRPr lang="en-US" sz="1400" dirty="0">
              <a:ln w="0">
                <a:solidFill>
                  <a:srgbClr val="FF0000"/>
                </a:solidFill>
              </a:ln>
              <a:effectLst>
                <a:outerShdw blurRad="38100" dist="19050" dir="2700000" algn="tl" rotWithShape="0">
                  <a:schemeClr val="dk1">
                    <a:alpha val="40000"/>
                  </a:schemeClr>
                </a:outerShdw>
              </a:effectLst>
            </a:endParaRPr>
          </a:p>
        </p:txBody>
      </p:sp>
      <p:sp>
        <p:nvSpPr>
          <p:cNvPr id="4" name="Rectangle: Rounded Corners 3">
            <a:extLst>
              <a:ext uri="{FF2B5EF4-FFF2-40B4-BE49-F238E27FC236}">
                <a16:creationId xmlns:a16="http://schemas.microsoft.com/office/drawing/2014/main" id="{828971DF-A86E-4CB6-8019-29FE34151462}"/>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55835031-6F9D-497D-97B8-12FA696B63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42727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29167E-6 2.96296E-6 L 2.29167E-6 -0.07223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1.66667E-6 -3.7037E-7 L -1.66667E-6 -0.07222 " pathEditMode="relative" rAng="0" ptsTypes="AA">
                                      <p:cBhvr>
                                        <p:cTn id="14" dur="250" accel="50000" decel="50000" autoRev="1" fill="hold">
                                          <p:stCondLst>
                                            <p:cond delay="0"/>
                                          </p:stCondLst>
                                        </p:cTn>
                                        <p:tgtEl>
                                          <p:spTgt spid="3"/>
                                        </p:tgtEl>
                                        <p:attrNameLst>
                                          <p:attrName>ppt_x</p:attrName>
                                          <p:attrName>ppt_y</p:attrName>
                                        </p:attrNameLst>
                                      </p:cBhvr>
                                      <p:rCtr x="0" y="-3611"/>
                                    </p:animMotion>
                                    <p:animRot by="1500000">
                                      <p:cBhvr>
                                        <p:cTn id="15" dur="125" fill="hold">
                                          <p:stCondLst>
                                            <p:cond delay="0"/>
                                          </p:stCondLst>
                                        </p:cTn>
                                        <p:tgtEl>
                                          <p:spTgt spid="3"/>
                                        </p:tgtEl>
                                        <p:attrNameLst>
                                          <p:attrName>r</p:attrName>
                                        </p:attrNameLst>
                                      </p:cBhvr>
                                    </p:animRot>
                                    <p:animRot by="-1500000">
                                      <p:cBhvr>
                                        <p:cTn id="16" dur="125" fill="hold">
                                          <p:stCondLst>
                                            <p:cond delay="125"/>
                                          </p:stCondLst>
                                        </p:cTn>
                                        <p:tgtEl>
                                          <p:spTgt spid="3"/>
                                        </p:tgtEl>
                                        <p:attrNameLst>
                                          <p:attrName>r</p:attrName>
                                        </p:attrNameLst>
                                      </p:cBhvr>
                                    </p:animRot>
                                    <p:animRot by="-1500000">
                                      <p:cBhvr>
                                        <p:cTn id="17" dur="125" fill="hold">
                                          <p:stCondLst>
                                            <p:cond delay="250"/>
                                          </p:stCondLst>
                                        </p:cTn>
                                        <p:tgtEl>
                                          <p:spTgt spid="3"/>
                                        </p:tgtEl>
                                        <p:attrNameLst>
                                          <p:attrName>r</p:attrName>
                                        </p:attrNameLst>
                                      </p:cBhvr>
                                    </p:animRot>
                                    <p:animRot by="1500000">
                                      <p:cBhvr>
                                        <p:cTn id="18" dur="125" fill="hold">
                                          <p:stCondLst>
                                            <p:cond delay="375"/>
                                          </p:stCondLst>
                                        </p:cTn>
                                        <p:tgtEl>
                                          <p:spTgt spid="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4"/>
                                        </p:tgtEl>
                                        <p:attrNameLst>
                                          <p:attrName>ppt_x</p:attrName>
                                          <p:attrName>ppt_y</p:attrName>
                                        </p:attrNameLst>
                                      </p:cBhvr>
                                    </p:animMotion>
                                    <p:animRot by="1500000">
                                      <p:cBhvr>
                                        <p:cTn id="23" dur="125" fill="hold">
                                          <p:stCondLst>
                                            <p:cond delay="0"/>
                                          </p:stCondLst>
                                        </p:cTn>
                                        <p:tgtEl>
                                          <p:spTgt spid="4"/>
                                        </p:tgtEl>
                                        <p:attrNameLst>
                                          <p:attrName>r</p:attrName>
                                        </p:attrNameLst>
                                      </p:cBhvr>
                                    </p:animRot>
                                    <p:animRot by="-1500000">
                                      <p:cBhvr>
                                        <p:cTn id="24" dur="125" fill="hold">
                                          <p:stCondLst>
                                            <p:cond delay="125"/>
                                          </p:stCondLst>
                                        </p:cTn>
                                        <p:tgtEl>
                                          <p:spTgt spid="4"/>
                                        </p:tgtEl>
                                        <p:attrNameLst>
                                          <p:attrName>r</p:attrName>
                                        </p:attrNameLst>
                                      </p:cBhvr>
                                    </p:animRot>
                                    <p:animRot by="-1500000">
                                      <p:cBhvr>
                                        <p:cTn id="25" dur="125" fill="hold">
                                          <p:stCondLst>
                                            <p:cond delay="250"/>
                                          </p:stCondLst>
                                        </p:cTn>
                                        <p:tgtEl>
                                          <p:spTgt spid="4"/>
                                        </p:tgtEl>
                                        <p:attrNameLst>
                                          <p:attrName>r</p:attrName>
                                        </p:attrNameLst>
                                      </p:cBhvr>
                                    </p:animRot>
                                    <p:animRot by="1500000">
                                      <p:cBhvr>
                                        <p:cTn id="26"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900851-0B51-4291-BA31-446ED5BEF463}"/>
              </a:ext>
            </a:extLst>
          </p:cNvPr>
          <p:cNvSpPr/>
          <p:nvPr/>
        </p:nvSpPr>
        <p:spPr>
          <a:xfrm>
            <a:off x="1601026" y="1057896"/>
            <a:ext cx="3650358" cy="1015663"/>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bn-IN" sz="6000" dirty="0">
                <a:solidFill>
                  <a:schemeClr val="tx1"/>
                </a:solidFill>
                <a:latin typeface="NikoshBAN" panose="02000000000000000000" pitchFamily="2" charset="0"/>
                <a:cs typeface="NikoshBAN" panose="02000000000000000000" pitchFamily="2" charset="0"/>
              </a:rPr>
              <a:t>আদর্শ পাঠ</a:t>
            </a:r>
            <a:endParaRPr lang="en-US" sz="6000" dirty="0">
              <a:solidFill>
                <a:schemeClr val="tx1"/>
              </a:solidFill>
              <a:latin typeface="NikoshBAN" panose="02000000000000000000" pitchFamily="2" charset="0"/>
              <a:cs typeface="NikoshBAN" panose="02000000000000000000" pitchFamily="2" charset="0"/>
            </a:endParaRPr>
          </a:p>
        </p:txBody>
      </p:sp>
      <p:pic>
        <p:nvPicPr>
          <p:cNvPr id="1026" name="Picture 2" descr="Image result for কবি আব্বদুল হাকিম ই">
            <a:extLst>
              <a:ext uri="{FF2B5EF4-FFF2-40B4-BE49-F238E27FC236}">
                <a16:creationId xmlns:a16="http://schemas.microsoft.com/office/drawing/2014/main" id="{503D8C3C-C993-492F-AAB4-DF78E8566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136" y="2500532"/>
            <a:ext cx="3154680" cy="29603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3612F3A0-3578-4FDE-9445-76AEBBA15A59}"/>
              </a:ext>
            </a:extLst>
          </p:cNvPr>
          <p:cNvSpPr txBox="1"/>
          <p:nvPr/>
        </p:nvSpPr>
        <p:spPr>
          <a:xfrm>
            <a:off x="5541266" y="345139"/>
            <a:ext cx="2114550" cy="147732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defRPr/>
            </a:pPr>
            <a:r>
              <a:rPr lang="bn-IN" sz="3000" b="1" dirty="0">
                <a:latin typeface="NikoshBAN" panose="02000000000000000000" pitchFamily="2" charset="0"/>
                <a:cs typeface="NikoshBAN" panose="02000000000000000000" pitchFamily="2" charset="0"/>
              </a:rPr>
              <a:t>বঙ্গবাণী</a:t>
            </a:r>
          </a:p>
          <a:p>
            <a:pPr>
              <a:defRPr/>
            </a:pPr>
            <a:r>
              <a:rPr lang="bn-IN" sz="3000" b="1" dirty="0">
                <a:latin typeface="NikoshBAN" panose="02000000000000000000" pitchFamily="2" charset="0"/>
                <a:cs typeface="NikoshBAN" panose="02000000000000000000" pitchFamily="2" charset="0"/>
              </a:rPr>
              <a:t>    আব্দুল হাকিম</a:t>
            </a:r>
            <a:endParaRPr lang="en-US" sz="3000" b="1"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4514" b="10990"/>
          <a:stretch/>
        </p:blipFill>
        <p:spPr>
          <a:xfrm>
            <a:off x="1627573" y="2500528"/>
            <a:ext cx="2748017" cy="29603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8088422" y="1083803"/>
            <a:ext cx="1981200" cy="1323439"/>
          </a:xfrm>
          <a:prstGeom prst="rect">
            <a:avLst/>
          </a:prstGeom>
          <a:noFill/>
          <a:ln>
            <a:solidFill>
              <a:schemeClr val="tx1">
                <a:lumMod val="85000"/>
                <a:lumOff val="15000"/>
              </a:schemeClr>
            </a:solidFill>
          </a:ln>
        </p:spPr>
        <p:txBody>
          <a:bodyPr wrap="square" rtlCol="0">
            <a:spAutoFit/>
          </a:bodyPr>
          <a:lstStyle/>
          <a:p>
            <a:r>
              <a:rPr lang="bn-IN" sz="4000" dirty="0">
                <a:latin typeface="NikoshBAN" pitchFamily="2" charset="0"/>
                <a:cs typeface="NikoshBAN" pitchFamily="2" charset="0"/>
              </a:rPr>
              <a:t>সরব পাঠ </a:t>
            </a:r>
            <a:endParaRPr lang="en-US" sz="4000" dirty="0">
              <a:latin typeface="NikoshBAN" pitchFamily="2" charset="0"/>
              <a:cs typeface="NikoshBAN" pitchFamily="2"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22750"/>
          <a:stretch/>
        </p:blipFill>
        <p:spPr>
          <a:xfrm>
            <a:off x="7772401" y="2500528"/>
            <a:ext cx="2819400" cy="2909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Rounded Corners 7">
            <a:extLst>
              <a:ext uri="{FF2B5EF4-FFF2-40B4-BE49-F238E27FC236}">
                <a16:creationId xmlns:a16="http://schemas.microsoft.com/office/drawing/2014/main" id="{36916400-14A2-4739-AA1C-4E8B42942DFE}"/>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id="{EB21609E-1B61-46FF-806E-46F78415FF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80610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p:val>
                                            <p:fltVal val="0"/>
                                          </p:val>
                                        </p:tav>
                                        <p:tav tm="100000">
                                          <p:val>
                                            <p:strVal val="#ppt_w"/>
                                          </p:val>
                                        </p:tav>
                                      </p:tavLst>
                                    </p:anim>
                                    <p:anim calcmode="lin" valueType="num">
                                      <p:cBhvr>
                                        <p:cTn id="8" dur="5000" fill="hold"/>
                                        <p:tgtEl>
                                          <p:spTgt spid="6"/>
                                        </p:tgtEl>
                                        <p:attrNameLst>
                                          <p:attrName>ppt_h</p:attrName>
                                        </p:attrNameLst>
                                      </p:cBhvr>
                                      <p:tavLst>
                                        <p:tav tm="0">
                                          <p:val>
                                            <p:fltVal val="0"/>
                                          </p:val>
                                        </p:tav>
                                        <p:tav tm="100000">
                                          <p:val>
                                            <p:strVal val="#ppt_h"/>
                                          </p:val>
                                        </p:tav>
                                      </p:tavLst>
                                    </p:anim>
                                    <p:animEffect transition="in" filter="fade">
                                      <p:cBhvr>
                                        <p:cTn id="9" dur="5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4" presetClass="emph" presetSubtype="0" fill="hold" grpId="0" nodeType="clickEffect">
                                  <p:stCondLst>
                                    <p:cond delay="0"/>
                                  </p:stCondLst>
                                  <p:iterate type="lt">
                                    <p:tmPct val="10000"/>
                                  </p:iterate>
                                  <p:childTnLst>
                                    <p:animMotion origin="layout" path="M 0.0 0.0 L 0.0 -0.07213" pathEditMode="relative" ptsTypes="">
                                      <p:cBhvr>
                                        <p:cTn id="48" dur="250" accel="50000" decel="50000" autoRev="1" fill="hold">
                                          <p:stCondLst>
                                            <p:cond delay="0"/>
                                          </p:stCondLst>
                                        </p:cTn>
                                        <p:tgtEl>
                                          <p:spTgt spid="8"/>
                                        </p:tgtEl>
                                        <p:attrNameLst>
                                          <p:attrName>ppt_x</p:attrName>
                                          <p:attrName>ppt_y</p:attrName>
                                        </p:attrNameLst>
                                      </p:cBhvr>
                                    </p:animMotion>
                                    <p:animRot by="1500000">
                                      <p:cBhvr>
                                        <p:cTn id="49" dur="125" fill="hold">
                                          <p:stCondLst>
                                            <p:cond delay="0"/>
                                          </p:stCondLst>
                                        </p:cTn>
                                        <p:tgtEl>
                                          <p:spTgt spid="8"/>
                                        </p:tgtEl>
                                        <p:attrNameLst>
                                          <p:attrName>r</p:attrName>
                                        </p:attrNameLst>
                                      </p:cBhvr>
                                    </p:animRot>
                                    <p:animRot by="-1500000">
                                      <p:cBhvr>
                                        <p:cTn id="50" dur="125" fill="hold">
                                          <p:stCondLst>
                                            <p:cond delay="125"/>
                                          </p:stCondLst>
                                        </p:cTn>
                                        <p:tgtEl>
                                          <p:spTgt spid="8"/>
                                        </p:tgtEl>
                                        <p:attrNameLst>
                                          <p:attrName>r</p:attrName>
                                        </p:attrNameLst>
                                      </p:cBhvr>
                                    </p:animRot>
                                    <p:animRot by="-1500000">
                                      <p:cBhvr>
                                        <p:cTn id="51" dur="125" fill="hold">
                                          <p:stCondLst>
                                            <p:cond delay="250"/>
                                          </p:stCondLst>
                                        </p:cTn>
                                        <p:tgtEl>
                                          <p:spTgt spid="8"/>
                                        </p:tgtEl>
                                        <p:attrNameLst>
                                          <p:attrName>r</p:attrName>
                                        </p:attrNameLst>
                                      </p:cBhvr>
                                    </p:animRot>
                                    <p:animRot by="1500000">
                                      <p:cBhvr>
                                        <p:cTn id="52"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0"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CE3A9D-C78E-4117-81CF-A94D44D62902}"/>
              </a:ext>
            </a:extLst>
          </p:cNvPr>
          <p:cNvSpPr/>
          <p:nvPr/>
        </p:nvSpPr>
        <p:spPr>
          <a:xfrm>
            <a:off x="2057400" y="3200400"/>
            <a:ext cx="8839200"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defRPr/>
            </a:pP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কিতাব</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পড়িতে</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যার</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নাহিক</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অভ্যাস</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lvl="0">
              <a:defRPr/>
            </a:pP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কহিল</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হাবিলাষ</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lvl="0">
              <a:defRPr/>
            </a:pP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নিবেদি</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করিয়া</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রচন</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lvl="0">
              <a:defRPr/>
            </a:pP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নিজ</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পরিশ্রম</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তোষি</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সর্বজন</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grpSp>
        <p:nvGrpSpPr>
          <p:cNvPr id="7" name="Group 6">
            <a:extLst>
              <a:ext uri="{FF2B5EF4-FFF2-40B4-BE49-F238E27FC236}">
                <a16:creationId xmlns:a16="http://schemas.microsoft.com/office/drawing/2014/main" id="{D2BB5E65-270A-47CB-AA9A-8769221AD7A7}"/>
              </a:ext>
            </a:extLst>
          </p:cNvPr>
          <p:cNvGrpSpPr/>
          <p:nvPr/>
        </p:nvGrpSpPr>
        <p:grpSpPr>
          <a:xfrm>
            <a:off x="1570841" y="228600"/>
            <a:ext cx="8630714" cy="2194560"/>
            <a:chOff x="365761" y="60960"/>
            <a:chExt cx="11172445" cy="3368040"/>
          </a:xfrm>
        </p:grpSpPr>
        <p:pic>
          <p:nvPicPr>
            <p:cNvPr id="3074" name="Picture 2" descr="Image result for বই ">
              <a:extLst>
                <a:ext uri="{FF2B5EF4-FFF2-40B4-BE49-F238E27FC236}">
                  <a16:creationId xmlns:a16="http://schemas.microsoft.com/office/drawing/2014/main" id="{9CB03E77-8818-4334-B994-9F6BABDD0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761" y="60960"/>
              <a:ext cx="3840480" cy="33680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6" name="Picture 4" descr="Image result for বই ">
              <a:extLst>
                <a:ext uri="{FF2B5EF4-FFF2-40B4-BE49-F238E27FC236}">
                  <a16:creationId xmlns:a16="http://schemas.microsoft.com/office/drawing/2014/main" id="{385C081E-E790-45C0-BA7C-54BA2C2D1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1" y="60960"/>
              <a:ext cx="3276600" cy="33680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C28A54F-3569-4E25-AE1C-1C74EF1B23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0042" y="60960"/>
              <a:ext cx="3598164" cy="3261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8" name="Rectangle: Rounded Corners 7">
            <a:extLst>
              <a:ext uri="{FF2B5EF4-FFF2-40B4-BE49-F238E27FC236}">
                <a16:creationId xmlns:a16="http://schemas.microsoft.com/office/drawing/2014/main" id="{4AF91D55-339F-465D-9A5D-6B9680FB7381}"/>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47B00899-0B9F-4E4F-9AA1-38C6AAE968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90337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 -3.7037E-6 L 0 -0.07222 " pathEditMode="relative" rAng="0" ptsTypes="AA">
                                      <p:cBhvr>
                                        <p:cTn id="13" dur="250" accel="50000" decel="50000" autoRev="1" fill="hold">
                                          <p:stCondLst>
                                            <p:cond delay="0"/>
                                          </p:stCondLst>
                                        </p:cTn>
                                        <p:tgtEl>
                                          <p:spTgt spid="4"/>
                                        </p:tgtEl>
                                        <p:attrNameLst>
                                          <p:attrName>ppt_x</p:attrName>
                                          <p:attrName>ppt_y</p:attrName>
                                        </p:attrNameLst>
                                      </p:cBhvr>
                                      <p:rCtr x="0" y="-3611"/>
                                    </p:animMotion>
                                    <p:animRot by="1500000">
                                      <p:cBhvr>
                                        <p:cTn id="14" dur="125" fill="hold">
                                          <p:stCondLst>
                                            <p:cond delay="0"/>
                                          </p:stCondLst>
                                        </p:cTn>
                                        <p:tgtEl>
                                          <p:spTgt spid="4"/>
                                        </p:tgtEl>
                                        <p:attrNameLst>
                                          <p:attrName>r</p:attrName>
                                        </p:attrNameLst>
                                      </p:cBhvr>
                                    </p:animRot>
                                    <p:animRot by="-1500000">
                                      <p:cBhvr>
                                        <p:cTn id="15" dur="125" fill="hold">
                                          <p:stCondLst>
                                            <p:cond delay="125"/>
                                          </p:stCondLst>
                                        </p:cTn>
                                        <p:tgtEl>
                                          <p:spTgt spid="4"/>
                                        </p:tgtEl>
                                        <p:attrNameLst>
                                          <p:attrName>r</p:attrName>
                                        </p:attrNameLst>
                                      </p:cBhvr>
                                    </p:animRot>
                                    <p:animRot by="-1500000">
                                      <p:cBhvr>
                                        <p:cTn id="16" dur="125" fill="hold">
                                          <p:stCondLst>
                                            <p:cond delay="250"/>
                                          </p:stCondLst>
                                        </p:cTn>
                                        <p:tgtEl>
                                          <p:spTgt spid="4"/>
                                        </p:tgtEl>
                                        <p:attrNameLst>
                                          <p:attrName>r</p:attrName>
                                        </p:attrNameLst>
                                      </p:cBhvr>
                                    </p:animRot>
                                    <p:animRot by="1500000">
                                      <p:cBhvr>
                                        <p:cTn id="17" dur="125" fill="hold">
                                          <p:stCondLst>
                                            <p:cond delay="375"/>
                                          </p:stCondLst>
                                        </p:cTn>
                                        <p:tgtEl>
                                          <p:spTgt spid="4"/>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0" nodeType="click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8"/>
                                        </p:tgtEl>
                                        <p:attrNameLst>
                                          <p:attrName>ppt_x</p:attrName>
                                          <p:attrName>ppt_y</p:attrName>
                                        </p:attrNameLst>
                                      </p:cBhvr>
                                    </p:animMotion>
                                    <p:animRot by="1500000">
                                      <p:cBhvr>
                                        <p:cTn id="22" dur="125" fill="hold">
                                          <p:stCondLst>
                                            <p:cond delay="0"/>
                                          </p:stCondLst>
                                        </p:cTn>
                                        <p:tgtEl>
                                          <p:spTgt spid="8"/>
                                        </p:tgtEl>
                                        <p:attrNameLst>
                                          <p:attrName>r</p:attrName>
                                        </p:attrNameLst>
                                      </p:cBhvr>
                                    </p:animRot>
                                    <p:animRot by="-1500000">
                                      <p:cBhvr>
                                        <p:cTn id="23" dur="125" fill="hold">
                                          <p:stCondLst>
                                            <p:cond delay="125"/>
                                          </p:stCondLst>
                                        </p:cTn>
                                        <p:tgtEl>
                                          <p:spTgt spid="8"/>
                                        </p:tgtEl>
                                        <p:attrNameLst>
                                          <p:attrName>r</p:attrName>
                                        </p:attrNameLst>
                                      </p:cBhvr>
                                    </p:animRot>
                                    <p:animRot by="-1500000">
                                      <p:cBhvr>
                                        <p:cTn id="24" dur="125" fill="hold">
                                          <p:stCondLst>
                                            <p:cond delay="250"/>
                                          </p:stCondLst>
                                        </p:cTn>
                                        <p:tgtEl>
                                          <p:spTgt spid="8"/>
                                        </p:tgtEl>
                                        <p:attrNameLst>
                                          <p:attrName>r</p:attrName>
                                        </p:attrNameLst>
                                      </p:cBhvr>
                                    </p:animRot>
                                    <p:animRot by="1500000">
                                      <p:cBhvr>
                                        <p:cTn id="25"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BF60CF-58B1-4339-A0C0-9217C42578C9}"/>
              </a:ext>
            </a:extLst>
          </p:cNvPr>
          <p:cNvSpPr/>
          <p:nvPr/>
        </p:nvSpPr>
        <p:spPr>
          <a:xfrm>
            <a:off x="2171700" y="3200400"/>
            <a:ext cx="8343900"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defRPr/>
            </a:pP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আরবি</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ফারসি</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শাস্ত্রে</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নাই</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lvl="0">
              <a:defRPr/>
            </a:pP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দেশী</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বুঝিতে</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ললাটে</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ভাগ</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lvl="0">
              <a:defRPr/>
            </a:pP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আরবি</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ফারসি</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হিন্দে</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নাই</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দুই</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a:t>
            </a: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lvl="0">
              <a:defRPr/>
            </a:pPr>
            <a:r>
              <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যদি</a:t>
            </a:r>
            <a:r>
              <a:rPr lang="bn-IN"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 লিখয়ে আল্লা নবীর ছিফত।।</a:t>
            </a:r>
            <a:endParaRPr lang="en-US" sz="3600" b="1" dirty="0">
              <a:effectLst>
                <a:outerShdw blurRad="38100" dist="38100" dir="2700000" algn="tl">
                  <a:srgbClr val="000000">
                    <a:alpha val="43137"/>
                  </a:srgbClr>
                </a:outerShdw>
              </a:effectLst>
            </a:endParaRPr>
          </a:p>
        </p:txBody>
      </p:sp>
      <p:pic>
        <p:nvPicPr>
          <p:cNvPr id="4098" name="Picture 2" descr="Image result for আরবী বই ">
            <a:extLst>
              <a:ext uri="{FF2B5EF4-FFF2-40B4-BE49-F238E27FC236}">
                <a16:creationId xmlns:a16="http://schemas.microsoft.com/office/drawing/2014/main" id="{4CDF4199-6C46-46F9-826E-1E6DA28F6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336" y="304803"/>
            <a:ext cx="1895237" cy="25107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0" name="Picture 4" descr="Image result for আরবী বই ">
            <a:extLst>
              <a:ext uri="{FF2B5EF4-FFF2-40B4-BE49-F238E27FC236}">
                <a16:creationId xmlns:a16="http://schemas.microsoft.com/office/drawing/2014/main" id="{1EAE55C0-692E-4630-8BA1-19D76E06A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733" y="304803"/>
            <a:ext cx="1895237" cy="25565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4" name="Picture 8" descr="Image result for ফার্সি বই ">
            <a:extLst>
              <a:ext uri="{FF2B5EF4-FFF2-40B4-BE49-F238E27FC236}">
                <a16:creationId xmlns:a16="http://schemas.microsoft.com/office/drawing/2014/main" id="{222EA99F-B1A7-4919-8180-61D720EF2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2707" y="304801"/>
            <a:ext cx="1965959" cy="25107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697D259-2473-4BDA-A489-04170D2E74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0986" y="304800"/>
            <a:ext cx="2226707" cy="25107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Rounded Corners 6">
            <a:extLst>
              <a:ext uri="{FF2B5EF4-FFF2-40B4-BE49-F238E27FC236}">
                <a16:creationId xmlns:a16="http://schemas.microsoft.com/office/drawing/2014/main" id="{0A2EC669-A315-4AB3-9F09-39655B741E7A}"/>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55D603EA-2C02-4E52-8B95-F2D7520495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53028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 calcmode="lin" valueType="num">
                                      <p:cBhvr>
                                        <p:cTn id="14" dur="500" fill="hold"/>
                                        <p:tgtEl>
                                          <p:spTgt spid="4100"/>
                                        </p:tgtEl>
                                        <p:attrNameLst>
                                          <p:attrName>ppt_w</p:attrName>
                                        </p:attrNameLst>
                                      </p:cBhvr>
                                      <p:tavLst>
                                        <p:tav tm="0">
                                          <p:val>
                                            <p:fltVal val="0"/>
                                          </p:val>
                                        </p:tav>
                                        <p:tav tm="100000">
                                          <p:val>
                                            <p:strVal val="#ppt_w"/>
                                          </p:val>
                                        </p:tav>
                                      </p:tavLst>
                                    </p:anim>
                                    <p:anim calcmode="lin" valueType="num">
                                      <p:cBhvr>
                                        <p:cTn id="15" dur="500" fill="hold"/>
                                        <p:tgtEl>
                                          <p:spTgt spid="4100"/>
                                        </p:tgtEl>
                                        <p:attrNameLst>
                                          <p:attrName>ppt_h</p:attrName>
                                        </p:attrNameLst>
                                      </p:cBhvr>
                                      <p:tavLst>
                                        <p:tav tm="0">
                                          <p:val>
                                            <p:fltVal val="0"/>
                                          </p:val>
                                        </p:tav>
                                        <p:tav tm="100000">
                                          <p:val>
                                            <p:strVal val="#ppt_h"/>
                                          </p:val>
                                        </p:tav>
                                      </p:tavLst>
                                    </p:anim>
                                    <p:animEffect transition="in" filter="fade">
                                      <p:cBhvr>
                                        <p:cTn id="16" dur="500"/>
                                        <p:tgtEl>
                                          <p:spTgt spid="410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104"/>
                                        </p:tgtEl>
                                        <p:attrNameLst>
                                          <p:attrName>style.visibility</p:attrName>
                                        </p:attrNameLst>
                                      </p:cBhvr>
                                      <p:to>
                                        <p:strVal val="visible"/>
                                      </p:to>
                                    </p:set>
                                    <p:anim calcmode="lin" valueType="num">
                                      <p:cBhvr>
                                        <p:cTn id="28" dur="500" fill="hold"/>
                                        <p:tgtEl>
                                          <p:spTgt spid="4104"/>
                                        </p:tgtEl>
                                        <p:attrNameLst>
                                          <p:attrName>ppt_w</p:attrName>
                                        </p:attrNameLst>
                                      </p:cBhvr>
                                      <p:tavLst>
                                        <p:tav tm="0">
                                          <p:val>
                                            <p:fltVal val="0"/>
                                          </p:val>
                                        </p:tav>
                                        <p:tav tm="100000">
                                          <p:val>
                                            <p:strVal val="#ppt_w"/>
                                          </p:val>
                                        </p:tav>
                                      </p:tavLst>
                                    </p:anim>
                                    <p:anim calcmode="lin" valueType="num">
                                      <p:cBhvr>
                                        <p:cTn id="29" dur="500" fill="hold"/>
                                        <p:tgtEl>
                                          <p:spTgt spid="4104"/>
                                        </p:tgtEl>
                                        <p:attrNameLst>
                                          <p:attrName>ppt_h</p:attrName>
                                        </p:attrNameLst>
                                      </p:cBhvr>
                                      <p:tavLst>
                                        <p:tav tm="0">
                                          <p:val>
                                            <p:fltVal val="0"/>
                                          </p:val>
                                        </p:tav>
                                        <p:tav tm="100000">
                                          <p:val>
                                            <p:strVal val="#ppt_h"/>
                                          </p:val>
                                        </p:tav>
                                      </p:tavLst>
                                    </p:anim>
                                    <p:animEffect transition="in" filter="fade">
                                      <p:cBhvr>
                                        <p:cTn id="30" dur="500"/>
                                        <p:tgtEl>
                                          <p:spTgt spid="4104"/>
                                        </p:tgtEl>
                                      </p:cBhvr>
                                    </p:animEffect>
                                  </p:childTnLst>
                                </p:cTn>
                              </p:par>
                            </p:childTnLst>
                          </p:cTn>
                        </p:par>
                      </p:childTnLst>
                    </p:cTn>
                  </p:par>
                  <p:par>
                    <p:cTn id="31" fill="hold">
                      <p:stCondLst>
                        <p:cond delay="indefinite"/>
                      </p:stCondLst>
                      <p:childTnLst>
                        <p:par>
                          <p:cTn id="32" fill="hold">
                            <p:stCondLst>
                              <p:cond delay="0"/>
                            </p:stCondLst>
                            <p:childTnLst>
                              <p:par>
                                <p:cTn id="33" presetID="34" presetClass="emph" presetSubtype="0" fill="hold" grpId="0" nodeType="clickEffect">
                                  <p:stCondLst>
                                    <p:cond delay="0"/>
                                  </p:stCondLst>
                                  <p:iterate type="lt">
                                    <p:tmPct val="10000"/>
                                  </p:iterate>
                                  <p:childTnLst>
                                    <p:animMotion origin="layout" path="M -2.5E-6 -3.7037E-6 L -2.5E-6 -0.07222 " pathEditMode="relative" rAng="0" ptsTypes="AA">
                                      <p:cBhvr>
                                        <p:cTn id="34" dur="250" accel="50000" decel="50000" autoRev="1" fill="hold">
                                          <p:stCondLst>
                                            <p:cond delay="0"/>
                                          </p:stCondLst>
                                        </p:cTn>
                                        <p:tgtEl>
                                          <p:spTgt spid="2"/>
                                        </p:tgtEl>
                                        <p:attrNameLst>
                                          <p:attrName>ppt_x</p:attrName>
                                          <p:attrName>ppt_y</p:attrName>
                                        </p:attrNameLst>
                                      </p:cBhvr>
                                      <p:rCtr x="0" y="-3611"/>
                                    </p:animMotion>
                                    <p:animRot by="1500000">
                                      <p:cBhvr>
                                        <p:cTn id="35" dur="125" fill="hold">
                                          <p:stCondLst>
                                            <p:cond delay="0"/>
                                          </p:stCondLst>
                                        </p:cTn>
                                        <p:tgtEl>
                                          <p:spTgt spid="2"/>
                                        </p:tgtEl>
                                        <p:attrNameLst>
                                          <p:attrName>r</p:attrName>
                                        </p:attrNameLst>
                                      </p:cBhvr>
                                    </p:animRot>
                                    <p:animRot by="-1500000">
                                      <p:cBhvr>
                                        <p:cTn id="36" dur="125" fill="hold">
                                          <p:stCondLst>
                                            <p:cond delay="125"/>
                                          </p:stCondLst>
                                        </p:cTn>
                                        <p:tgtEl>
                                          <p:spTgt spid="2"/>
                                        </p:tgtEl>
                                        <p:attrNameLst>
                                          <p:attrName>r</p:attrName>
                                        </p:attrNameLst>
                                      </p:cBhvr>
                                    </p:animRot>
                                    <p:animRot by="-1500000">
                                      <p:cBhvr>
                                        <p:cTn id="37" dur="125" fill="hold">
                                          <p:stCondLst>
                                            <p:cond delay="250"/>
                                          </p:stCondLst>
                                        </p:cTn>
                                        <p:tgtEl>
                                          <p:spTgt spid="2"/>
                                        </p:tgtEl>
                                        <p:attrNameLst>
                                          <p:attrName>r</p:attrName>
                                        </p:attrNameLst>
                                      </p:cBhvr>
                                    </p:animRot>
                                    <p:animRot by="1500000">
                                      <p:cBhvr>
                                        <p:cTn id="38" dur="125" fill="hold">
                                          <p:stCondLst>
                                            <p:cond delay="375"/>
                                          </p:stCondLst>
                                        </p:cTn>
                                        <p:tgtEl>
                                          <p:spTgt spid="2"/>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34" presetClass="emph" presetSubtype="0" fill="hold" grpId="0" nodeType="click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7"/>
                                        </p:tgtEl>
                                        <p:attrNameLst>
                                          <p:attrName>ppt_x</p:attrName>
                                          <p:attrName>ppt_y</p:attrName>
                                        </p:attrNameLst>
                                      </p:cBhvr>
                                    </p:animMotion>
                                    <p:animRot by="1500000">
                                      <p:cBhvr>
                                        <p:cTn id="43" dur="125" fill="hold">
                                          <p:stCondLst>
                                            <p:cond delay="0"/>
                                          </p:stCondLst>
                                        </p:cTn>
                                        <p:tgtEl>
                                          <p:spTgt spid="7"/>
                                        </p:tgtEl>
                                        <p:attrNameLst>
                                          <p:attrName>r</p:attrName>
                                        </p:attrNameLst>
                                      </p:cBhvr>
                                    </p:animRot>
                                    <p:animRot by="-1500000">
                                      <p:cBhvr>
                                        <p:cTn id="44" dur="125" fill="hold">
                                          <p:stCondLst>
                                            <p:cond delay="125"/>
                                          </p:stCondLst>
                                        </p:cTn>
                                        <p:tgtEl>
                                          <p:spTgt spid="7"/>
                                        </p:tgtEl>
                                        <p:attrNameLst>
                                          <p:attrName>r</p:attrName>
                                        </p:attrNameLst>
                                      </p:cBhvr>
                                    </p:animRot>
                                    <p:animRot by="-1500000">
                                      <p:cBhvr>
                                        <p:cTn id="45" dur="125" fill="hold">
                                          <p:stCondLst>
                                            <p:cond delay="250"/>
                                          </p:stCondLst>
                                        </p:cTn>
                                        <p:tgtEl>
                                          <p:spTgt spid="7"/>
                                        </p:tgtEl>
                                        <p:attrNameLst>
                                          <p:attrName>r</p:attrName>
                                        </p:attrNameLst>
                                      </p:cBhvr>
                                    </p:animRot>
                                    <p:animRot by="1500000">
                                      <p:cBhvr>
                                        <p:cTn id="46"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59D607-9816-4CBE-8436-D5EC4416F518}"/>
              </a:ext>
            </a:extLst>
          </p:cNvPr>
          <p:cNvSpPr/>
          <p:nvPr/>
        </p:nvSpPr>
        <p:spPr>
          <a:xfrm>
            <a:off x="3048000" y="3124200"/>
            <a:ext cx="7239000"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3200" b="1" dirty="0">
                <a:latin typeface="NikoshBAN" panose="02000000000000000000" pitchFamily="2" charset="0"/>
                <a:cs typeface="NikoshBAN" panose="02000000000000000000" pitchFamily="2" charset="0"/>
              </a:rPr>
              <a:t> </a:t>
            </a:r>
            <a:r>
              <a:rPr lang="bn-IN" sz="3200" b="1" dirty="0">
                <a:solidFill>
                  <a:schemeClr val="tx1"/>
                </a:solidFill>
                <a:latin typeface="NikoshBAN" panose="02000000000000000000" pitchFamily="2" charset="0"/>
                <a:cs typeface="NikoshBAN" panose="02000000000000000000" pitchFamily="2" charset="0"/>
              </a:rPr>
              <a:t>যেই দেশে যেই বাক্য কহে নরগণ।</a:t>
            </a:r>
          </a:p>
          <a:p>
            <a:pPr>
              <a:defRPr/>
            </a:pPr>
            <a:r>
              <a:rPr lang="en-US" sz="3200" b="1" dirty="0">
                <a:solidFill>
                  <a:schemeClr val="tx1"/>
                </a:solidFill>
                <a:latin typeface="NikoshBAN" panose="02000000000000000000" pitchFamily="2" charset="0"/>
                <a:cs typeface="NikoshBAN" panose="02000000000000000000" pitchFamily="2" charset="0"/>
              </a:rPr>
              <a:t>   </a:t>
            </a:r>
            <a:r>
              <a:rPr lang="bn-IN" sz="3200" b="1" dirty="0">
                <a:solidFill>
                  <a:schemeClr val="tx1"/>
                </a:solidFill>
                <a:latin typeface="NikoshBAN" panose="02000000000000000000" pitchFamily="2" charset="0"/>
                <a:cs typeface="NikoshBAN" panose="02000000000000000000" pitchFamily="2" charset="0"/>
              </a:rPr>
              <a:t>সেই বাক্য বুঝে প্রভু আপে নিরঞ্জন।।</a:t>
            </a:r>
          </a:p>
          <a:p>
            <a:pPr>
              <a:defRPr/>
            </a:pPr>
            <a:r>
              <a:rPr lang="en-US" sz="3200" b="1" dirty="0">
                <a:solidFill>
                  <a:schemeClr val="tx1"/>
                </a:solidFill>
                <a:latin typeface="NikoshBAN" panose="02000000000000000000" pitchFamily="2" charset="0"/>
                <a:cs typeface="NikoshBAN" panose="02000000000000000000" pitchFamily="2" charset="0"/>
              </a:rPr>
              <a:t>   </a:t>
            </a:r>
            <a:r>
              <a:rPr lang="bn-IN" sz="3200" b="1" dirty="0">
                <a:solidFill>
                  <a:schemeClr val="tx1"/>
                </a:solidFill>
                <a:latin typeface="NikoshBAN" panose="02000000000000000000" pitchFamily="2" charset="0"/>
                <a:cs typeface="NikoshBAN" panose="02000000000000000000" pitchFamily="2" charset="0"/>
              </a:rPr>
              <a:t>সর্ববাক্য বুঝে প্রভু কিবা হিন্দুয়ানী।</a:t>
            </a:r>
          </a:p>
          <a:p>
            <a:pPr>
              <a:defRPr/>
            </a:pPr>
            <a:r>
              <a:rPr lang="en-US" sz="3200" b="1" dirty="0">
                <a:solidFill>
                  <a:schemeClr val="tx1"/>
                </a:solidFill>
                <a:latin typeface="NikoshBAN" panose="02000000000000000000" pitchFamily="2" charset="0"/>
                <a:cs typeface="NikoshBAN" panose="02000000000000000000" pitchFamily="2" charset="0"/>
              </a:rPr>
              <a:t>   </a:t>
            </a:r>
            <a:r>
              <a:rPr lang="bn-IN" sz="3200" b="1" dirty="0">
                <a:solidFill>
                  <a:schemeClr val="tx1"/>
                </a:solidFill>
                <a:latin typeface="NikoshBAN" panose="02000000000000000000" pitchFamily="2" charset="0"/>
                <a:cs typeface="NikoshBAN" panose="02000000000000000000" pitchFamily="2" charset="0"/>
              </a:rPr>
              <a:t>বঙ্গদেশী বাক্য কিবা যত ইতি বাণী।।</a:t>
            </a:r>
            <a:endParaRPr lang="en-US" sz="3200" b="1" dirty="0">
              <a:solidFill>
                <a:schemeClr val="tx1"/>
              </a:solidFill>
            </a:endParaRPr>
          </a:p>
        </p:txBody>
      </p:sp>
      <p:grpSp>
        <p:nvGrpSpPr>
          <p:cNvPr id="3" name="Group 2">
            <a:extLst>
              <a:ext uri="{FF2B5EF4-FFF2-40B4-BE49-F238E27FC236}">
                <a16:creationId xmlns:a16="http://schemas.microsoft.com/office/drawing/2014/main" id="{DF246DD1-ED28-42D2-874E-C6DF9A0541D9}"/>
              </a:ext>
            </a:extLst>
          </p:cNvPr>
          <p:cNvGrpSpPr/>
          <p:nvPr/>
        </p:nvGrpSpPr>
        <p:grpSpPr>
          <a:xfrm>
            <a:off x="2488406" y="282210"/>
            <a:ext cx="7508081" cy="2563861"/>
            <a:chOff x="574357" y="365758"/>
            <a:chExt cx="10010775" cy="3489961"/>
          </a:xfrm>
        </p:grpSpPr>
        <p:pic>
          <p:nvPicPr>
            <p:cNvPr id="5122" name="Picture 2" descr="Image result for প্রার্থনা  বই ">
              <a:extLst>
                <a:ext uri="{FF2B5EF4-FFF2-40B4-BE49-F238E27FC236}">
                  <a16:creationId xmlns:a16="http://schemas.microsoft.com/office/drawing/2014/main" id="{1AE633C1-811B-4B5D-A4D1-3A91C6B6D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57" y="365759"/>
              <a:ext cx="3286127" cy="34899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4" name="Picture 4" descr="Image result for প্রার্থনা  বই ">
              <a:extLst>
                <a:ext uri="{FF2B5EF4-FFF2-40B4-BE49-F238E27FC236}">
                  <a16:creationId xmlns:a16="http://schemas.microsoft.com/office/drawing/2014/main" id="{D3991838-C1C9-4669-A90C-79684EF38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936" y="365758"/>
              <a:ext cx="3286127" cy="34899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6" name="Picture 6" descr="Image result for হিন্দু প্রার্থনা ">
              <a:extLst>
                <a:ext uri="{FF2B5EF4-FFF2-40B4-BE49-F238E27FC236}">
                  <a16:creationId xmlns:a16="http://schemas.microsoft.com/office/drawing/2014/main" id="{053FB77A-D2CE-4099-992F-C712332B3B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7675" y="365761"/>
              <a:ext cx="2517457" cy="3489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
        <p:nvSpPr>
          <p:cNvPr id="9" name="Rectangle: Rounded Corners 8">
            <a:extLst>
              <a:ext uri="{FF2B5EF4-FFF2-40B4-BE49-F238E27FC236}">
                <a16:creationId xmlns:a16="http://schemas.microsoft.com/office/drawing/2014/main" id="{A89FF325-832A-46CC-92C1-BFBE4EDE7B22}"/>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A6BADE06-C503-4D65-838C-80FD1EC93D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27312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5E-6 2.96296E-6 L 5E-6 -0.07223 " pathEditMode="relative" rAng="0" ptsTypes="AA">
                                      <p:cBhvr>
                                        <p:cTn id="13" dur="250" accel="50000" decel="50000" autoRev="1" fill="hold">
                                          <p:stCondLst>
                                            <p:cond delay="0"/>
                                          </p:stCondLst>
                                        </p:cTn>
                                        <p:tgtEl>
                                          <p:spTgt spid="2"/>
                                        </p:tgtEl>
                                        <p:attrNameLst>
                                          <p:attrName>ppt_x</p:attrName>
                                          <p:attrName>ppt_y</p:attrName>
                                        </p:attrNameLst>
                                      </p:cBhvr>
                                      <p:rCtr x="0" y="-3611"/>
                                    </p:animMotion>
                                    <p:animRot by="1500000">
                                      <p:cBhvr>
                                        <p:cTn id="14" dur="125" fill="hold">
                                          <p:stCondLst>
                                            <p:cond delay="0"/>
                                          </p:stCondLst>
                                        </p:cTn>
                                        <p:tgtEl>
                                          <p:spTgt spid="2"/>
                                        </p:tgtEl>
                                        <p:attrNameLst>
                                          <p:attrName>r</p:attrName>
                                        </p:attrNameLst>
                                      </p:cBhvr>
                                    </p:animRot>
                                    <p:animRot by="-1500000">
                                      <p:cBhvr>
                                        <p:cTn id="15" dur="125" fill="hold">
                                          <p:stCondLst>
                                            <p:cond delay="125"/>
                                          </p:stCondLst>
                                        </p:cTn>
                                        <p:tgtEl>
                                          <p:spTgt spid="2"/>
                                        </p:tgtEl>
                                        <p:attrNameLst>
                                          <p:attrName>r</p:attrName>
                                        </p:attrNameLst>
                                      </p:cBhvr>
                                    </p:animRot>
                                    <p:animRot by="-1500000">
                                      <p:cBhvr>
                                        <p:cTn id="16" dur="125" fill="hold">
                                          <p:stCondLst>
                                            <p:cond delay="250"/>
                                          </p:stCondLst>
                                        </p:cTn>
                                        <p:tgtEl>
                                          <p:spTgt spid="2"/>
                                        </p:tgtEl>
                                        <p:attrNameLst>
                                          <p:attrName>r</p:attrName>
                                        </p:attrNameLst>
                                      </p:cBhvr>
                                    </p:animRot>
                                    <p:animRot by="1500000">
                                      <p:cBhvr>
                                        <p:cTn id="17" dur="125" fill="hold">
                                          <p:stCondLst>
                                            <p:cond delay="375"/>
                                          </p:stCondLst>
                                        </p:cTn>
                                        <p:tgtEl>
                                          <p:spTgt spid="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0" nodeType="click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9"/>
                                        </p:tgtEl>
                                        <p:attrNameLst>
                                          <p:attrName>ppt_x</p:attrName>
                                          <p:attrName>ppt_y</p:attrName>
                                        </p:attrNameLst>
                                      </p:cBhvr>
                                    </p:animMotion>
                                    <p:animRot by="1500000">
                                      <p:cBhvr>
                                        <p:cTn id="22" dur="125" fill="hold">
                                          <p:stCondLst>
                                            <p:cond delay="0"/>
                                          </p:stCondLst>
                                        </p:cTn>
                                        <p:tgtEl>
                                          <p:spTgt spid="9"/>
                                        </p:tgtEl>
                                        <p:attrNameLst>
                                          <p:attrName>r</p:attrName>
                                        </p:attrNameLst>
                                      </p:cBhvr>
                                    </p:animRot>
                                    <p:animRot by="-1500000">
                                      <p:cBhvr>
                                        <p:cTn id="23" dur="125" fill="hold">
                                          <p:stCondLst>
                                            <p:cond delay="125"/>
                                          </p:stCondLst>
                                        </p:cTn>
                                        <p:tgtEl>
                                          <p:spTgt spid="9"/>
                                        </p:tgtEl>
                                        <p:attrNameLst>
                                          <p:attrName>r</p:attrName>
                                        </p:attrNameLst>
                                      </p:cBhvr>
                                    </p:animRot>
                                    <p:animRot by="-1500000">
                                      <p:cBhvr>
                                        <p:cTn id="24" dur="125" fill="hold">
                                          <p:stCondLst>
                                            <p:cond delay="250"/>
                                          </p:stCondLst>
                                        </p:cTn>
                                        <p:tgtEl>
                                          <p:spTgt spid="9"/>
                                        </p:tgtEl>
                                        <p:attrNameLst>
                                          <p:attrName>r</p:attrName>
                                        </p:attrNameLst>
                                      </p:cBhvr>
                                    </p:animRot>
                                    <p:animRot by="1500000">
                                      <p:cBhvr>
                                        <p:cTn id="25"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CDBDAA-6569-4CB9-8BB4-9FA069B43552}"/>
              </a:ext>
            </a:extLst>
          </p:cNvPr>
          <p:cNvSpPr/>
          <p:nvPr/>
        </p:nvSpPr>
        <p:spPr>
          <a:xfrm>
            <a:off x="2205304" y="2743200"/>
            <a:ext cx="8310295"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মারফত ভেদে যার নাহিক গমন।</a:t>
            </a:r>
          </a:p>
          <a:p>
            <a:pPr>
              <a:defRPr/>
            </a:pPr>
            <a:r>
              <a:rPr lang="en-US"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হিন্দুর অক্ষর হিংসে সে সবের গণ।।</a:t>
            </a:r>
          </a:p>
          <a:p>
            <a:pPr>
              <a:defRPr/>
            </a:pPr>
            <a:r>
              <a:rPr lang="en-US"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যে সবে বঙ্গেত জন্মি হিংসে বঙ্গবাণী।</a:t>
            </a:r>
          </a:p>
          <a:p>
            <a:pPr>
              <a:defRPr/>
            </a:pPr>
            <a:r>
              <a:rPr lang="en-US"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সে সব কাহার জন্ম নির্ণয় ন জানি।।</a:t>
            </a:r>
            <a:endParaRPr lang="en-US" sz="3600" b="1" dirty="0"/>
          </a:p>
        </p:txBody>
      </p:sp>
      <p:pic>
        <p:nvPicPr>
          <p:cNvPr id="9" name="Picture 8">
            <a:extLst>
              <a:ext uri="{FF2B5EF4-FFF2-40B4-BE49-F238E27FC236}">
                <a16:creationId xmlns:a16="http://schemas.microsoft.com/office/drawing/2014/main" id="{F956B2B9-D22C-48AF-96EB-ED5F9673A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392" y="152400"/>
            <a:ext cx="2411015" cy="22631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56" name="Picture 12" descr="Image result for বাঙ্গলা বই">
            <a:extLst>
              <a:ext uri="{FF2B5EF4-FFF2-40B4-BE49-F238E27FC236}">
                <a16:creationId xmlns:a16="http://schemas.microsoft.com/office/drawing/2014/main" id="{4C5B4F86-79E2-4DA7-A59C-968EED397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594" y="152401"/>
            <a:ext cx="1473756" cy="22631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58" name="Picture 14" descr="Image result for বাঙ্গলা বই">
            <a:extLst>
              <a:ext uri="{FF2B5EF4-FFF2-40B4-BE49-F238E27FC236}">
                <a16:creationId xmlns:a16="http://schemas.microsoft.com/office/drawing/2014/main" id="{A8008280-C91B-41A3-A8C9-21FF299A32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903" y="152402"/>
            <a:ext cx="1435894" cy="22631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60" name="Picture 16" descr="Image result for বাঙ্গলা বই">
            <a:extLst>
              <a:ext uri="{FF2B5EF4-FFF2-40B4-BE49-F238E27FC236}">
                <a16:creationId xmlns:a16="http://schemas.microsoft.com/office/drawing/2014/main" id="{85E48E6A-22A1-4891-9F00-8F3FEC4C13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7175" y="152402"/>
            <a:ext cx="1771650" cy="22631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B97D5C8A-002F-47A4-AF77-BFAA34D85595}"/>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FDC748D2-F964-4AE2-8ABB-C3C7BFCE37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4695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156"/>
                                        </p:tgtEl>
                                        <p:attrNameLst>
                                          <p:attrName>style.visibility</p:attrName>
                                        </p:attrNameLst>
                                      </p:cBhvr>
                                      <p:to>
                                        <p:strVal val="visible"/>
                                      </p:to>
                                    </p:set>
                                    <p:anim calcmode="lin" valueType="num">
                                      <p:cBhvr>
                                        <p:cTn id="14" dur="500" fill="hold"/>
                                        <p:tgtEl>
                                          <p:spTgt spid="6156"/>
                                        </p:tgtEl>
                                        <p:attrNameLst>
                                          <p:attrName>ppt_w</p:attrName>
                                        </p:attrNameLst>
                                      </p:cBhvr>
                                      <p:tavLst>
                                        <p:tav tm="0">
                                          <p:val>
                                            <p:fltVal val="0"/>
                                          </p:val>
                                        </p:tav>
                                        <p:tav tm="100000">
                                          <p:val>
                                            <p:strVal val="#ppt_w"/>
                                          </p:val>
                                        </p:tav>
                                      </p:tavLst>
                                    </p:anim>
                                    <p:anim calcmode="lin" valueType="num">
                                      <p:cBhvr>
                                        <p:cTn id="15" dur="500" fill="hold"/>
                                        <p:tgtEl>
                                          <p:spTgt spid="6156"/>
                                        </p:tgtEl>
                                        <p:attrNameLst>
                                          <p:attrName>ppt_h</p:attrName>
                                        </p:attrNameLst>
                                      </p:cBhvr>
                                      <p:tavLst>
                                        <p:tav tm="0">
                                          <p:val>
                                            <p:fltVal val="0"/>
                                          </p:val>
                                        </p:tav>
                                        <p:tav tm="100000">
                                          <p:val>
                                            <p:strVal val="#ppt_h"/>
                                          </p:val>
                                        </p:tav>
                                      </p:tavLst>
                                    </p:anim>
                                    <p:animEffect transition="in" filter="fade">
                                      <p:cBhvr>
                                        <p:cTn id="16" dur="500"/>
                                        <p:tgtEl>
                                          <p:spTgt spid="615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158"/>
                                        </p:tgtEl>
                                        <p:attrNameLst>
                                          <p:attrName>style.visibility</p:attrName>
                                        </p:attrNameLst>
                                      </p:cBhvr>
                                      <p:to>
                                        <p:strVal val="visible"/>
                                      </p:to>
                                    </p:set>
                                    <p:anim calcmode="lin" valueType="num">
                                      <p:cBhvr>
                                        <p:cTn id="21" dur="500" fill="hold"/>
                                        <p:tgtEl>
                                          <p:spTgt spid="6158"/>
                                        </p:tgtEl>
                                        <p:attrNameLst>
                                          <p:attrName>ppt_w</p:attrName>
                                        </p:attrNameLst>
                                      </p:cBhvr>
                                      <p:tavLst>
                                        <p:tav tm="0">
                                          <p:val>
                                            <p:fltVal val="0"/>
                                          </p:val>
                                        </p:tav>
                                        <p:tav tm="100000">
                                          <p:val>
                                            <p:strVal val="#ppt_w"/>
                                          </p:val>
                                        </p:tav>
                                      </p:tavLst>
                                    </p:anim>
                                    <p:anim calcmode="lin" valueType="num">
                                      <p:cBhvr>
                                        <p:cTn id="22" dur="500" fill="hold"/>
                                        <p:tgtEl>
                                          <p:spTgt spid="6158"/>
                                        </p:tgtEl>
                                        <p:attrNameLst>
                                          <p:attrName>ppt_h</p:attrName>
                                        </p:attrNameLst>
                                      </p:cBhvr>
                                      <p:tavLst>
                                        <p:tav tm="0">
                                          <p:val>
                                            <p:fltVal val="0"/>
                                          </p:val>
                                        </p:tav>
                                        <p:tav tm="100000">
                                          <p:val>
                                            <p:strVal val="#ppt_h"/>
                                          </p:val>
                                        </p:tav>
                                      </p:tavLst>
                                    </p:anim>
                                    <p:animEffect transition="in" filter="fade">
                                      <p:cBhvr>
                                        <p:cTn id="23" dur="500"/>
                                        <p:tgtEl>
                                          <p:spTgt spid="615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160"/>
                                        </p:tgtEl>
                                        <p:attrNameLst>
                                          <p:attrName>style.visibility</p:attrName>
                                        </p:attrNameLst>
                                      </p:cBhvr>
                                      <p:to>
                                        <p:strVal val="visible"/>
                                      </p:to>
                                    </p:set>
                                    <p:anim calcmode="lin" valueType="num">
                                      <p:cBhvr>
                                        <p:cTn id="28" dur="500" fill="hold"/>
                                        <p:tgtEl>
                                          <p:spTgt spid="6160"/>
                                        </p:tgtEl>
                                        <p:attrNameLst>
                                          <p:attrName>ppt_w</p:attrName>
                                        </p:attrNameLst>
                                      </p:cBhvr>
                                      <p:tavLst>
                                        <p:tav tm="0">
                                          <p:val>
                                            <p:fltVal val="0"/>
                                          </p:val>
                                        </p:tav>
                                        <p:tav tm="100000">
                                          <p:val>
                                            <p:strVal val="#ppt_w"/>
                                          </p:val>
                                        </p:tav>
                                      </p:tavLst>
                                    </p:anim>
                                    <p:anim calcmode="lin" valueType="num">
                                      <p:cBhvr>
                                        <p:cTn id="29" dur="500" fill="hold"/>
                                        <p:tgtEl>
                                          <p:spTgt spid="6160"/>
                                        </p:tgtEl>
                                        <p:attrNameLst>
                                          <p:attrName>ppt_h</p:attrName>
                                        </p:attrNameLst>
                                      </p:cBhvr>
                                      <p:tavLst>
                                        <p:tav tm="0">
                                          <p:val>
                                            <p:fltVal val="0"/>
                                          </p:val>
                                        </p:tav>
                                        <p:tav tm="100000">
                                          <p:val>
                                            <p:strVal val="#ppt_h"/>
                                          </p:val>
                                        </p:tav>
                                      </p:tavLst>
                                    </p:anim>
                                    <p:animEffect transition="in" filter="fade">
                                      <p:cBhvr>
                                        <p:cTn id="30" dur="500"/>
                                        <p:tgtEl>
                                          <p:spTgt spid="6160"/>
                                        </p:tgtEl>
                                      </p:cBhvr>
                                    </p:animEffect>
                                  </p:childTnLst>
                                </p:cTn>
                              </p:par>
                            </p:childTnLst>
                          </p:cTn>
                        </p:par>
                      </p:childTnLst>
                    </p:cTn>
                  </p:par>
                  <p:par>
                    <p:cTn id="31" fill="hold">
                      <p:stCondLst>
                        <p:cond delay="indefinite"/>
                      </p:stCondLst>
                      <p:childTnLst>
                        <p:par>
                          <p:cTn id="32" fill="hold">
                            <p:stCondLst>
                              <p:cond delay="0"/>
                            </p:stCondLst>
                            <p:childTnLst>
                              <p:par>
                                <p:cTn id="33" presetID="34" presetClass="emph" presetSubtype="0" fill="hold" grpId="0" nodeType="clickEffect">
                                  <p:stCondLst>
                                    <p:cond delay="0"/>
                                  </p:stCondLst>
                                  <p:iterate type="lt">
                                    <p:tmPct val="10000"/>
                                  </p:iterate>
                                  <p:childTnLst>
                                    <p:animMotion origin="layout" path="M -4.58333E-6 2.96296E-6 L -4.58333E-6 -0.07223 " pathEditMode="relative" rAng="0" ptsTypes="AA">
                                      <p:cBhvr>
                                        <p:cTn id="34" dur="250" accel="50000" decel="50000" autoRev="1" fill="hold">
                                          <p:stCondLst>
                                            <p:cond delay="0"/>
                                          </p:stCondLst>
                                        </p:cTn>
                                        <p:tgtEl>
                                          <p:spTgt spid="2"/>
                                        </p:tgtEl>
                                        <p:attrNameLst>
                                          <p:attrName>ppt_x</p:attrName>
                                          <p:attrName>ppt_y</p:attrName>
                                        </p:attrNameLst>
                                      </p:cBhvr>
                                      <p:rCtr x="0" y="-3611"/>
                                    </p:animMotion>
                                    <p:animRot by="1500000">
                                      <p:cBhvr>
                                        <p:cTn id="35" dur="125" fill="hold">
                                          <p:stCondLst>
                                            <p:cond delay="0"/>
                                          </p:stCondLst>
                                        </p:cTn>
                                        <p:tgtEl>
                                          <p:spTgt spid="2"/>
                                        </p:tgtEl>
                                        <p:attrNameLst>
                                          <p:attrName>r</p:attrName>
                                        </p:attrNameLst>
                                      </p:cBhvr>
                                    </p:animRot>
                                    <p:animRot by="-1500000">
                                      <p:cBhvr>
                                        <p:cTn id="36" dur="125" fill="hold">
                                          <p:stCondLst>
                                            <p:cond delay="125"/>
                                          </p:stCondLst>
                                        </p:cTn>
                                        <p:tgtEl>
                                          <p:spTgt spid="2"/>
                                        </p:tgtEl>
                                        <p:attrNameLst>
                                          <p:attrName>r</p:attrName>
                                        </p:attrNameLst>
                                      </p:cBhvr>
                                    </p:animRot>
                                    <p:animRot by="-1500000">
                                      <p:cBhvr>
                                        <p:cTn id="37" dur="125" fill="hold">
                                          <p:stCondLst>
                                            <p:cond delay="250"/>
                                          </p:stCondLst>
                                        </p:cTn>
                                        <p:tgtEl>
                                          <p:spTgt spid="2"/>
                                        </p:tgtEl>
                                        <p:attrNameLst>
                                          <p:attrName>r</p:attrName>
                                        </p:attrNameLst>
                                      </p:cBhvr>
                                    </p:animRot>
                                    <p:animRot by="1500000">
                                      <p:cBhvr>
                                        <p:cTn id="38" dur="125" fill="hold">
                                          <p:stCondLst>
                                            <p:cond delay="375"/>
                                          </p:stCondLst>
                                        </p:cTn>
                                        <p:tgtEl>
                                          <p:spTgt spid="2"/>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34" presetClass="emph" presetSubtype="0" fill="hold" grpId="0" nodeType="click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7"/>
                                        </p:tgtEl>
                                        <p:attrNameLst>
                                          <p:attrName>ppt_x</p:attrName>
                                          <p:attrName>ppt_y</p:attrName>
                                        </p:attrNameLst>
                                      </p:cBhvr>
                                    </p:animMotion>
                                    <p:animRot by="1500000">
                                      <p:cBhvr>
                                        <p:cTn id="43" dur="125" fill="hold">
                                          <p:stCondLst>
                                            <p:cond delay="0"/>
                                          </p:stCondLst>
                                        </p:cTn>
                                        <p:tgtEl>
                                          <p:spTgt spid="7"/>
                                        </p:tgtEl>
                                        <p:attrNameLst>
                                          <p:attrName>r</p:attrName>
                                        </p:attrNameLst>
                                      </p:cBhvr>
                                    </p:animRot>
                                    <p:animRot by="-1500000">
                                      <p:cBhvr>
                                        <p:cTn id="44" dur="125" fill="hold">
                                          <p:stCondLst>
                                            <p:cond delay="125"/>
                                          </p:stCondLst>
                                        </p:cTn>
                                        <p:tgtEl>
                                          <p:spTgt spid="7"/>
                                        </p:tgtEl>
                                        <p:attrNameLst>
                                          <p:attrName>r</p:attrName>
                                        </p:attrNameLst>
                                      </p:cBhvr>
                                    </p:animRot>
                                    <p:animRot by="-1500000">
                                      <p:cBhvr>
                                        <p:cTn id="45" dur="125" fill="hold">
                                          <p:stCondLst>
                                            <p:cond delay="250"/>
                                          </p:stCondLst>
                                        </p:cTn>
                                        <p:tgtEl>
                                          <p:spTgt spid="7"/>
                                        </p:tgtEl>
                                        <p:attrNameLst>
                                          <p:attrName>r</p:attrName>
                                        </p:attrNameLst>
                                      </p:cBhvr>
                                    </p:animRot>
                                    <p:animRot by="1500000">
                                      <p:cBhvr>
                                        <p:cTn id="46"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96CBE2-358D-43B5-A096-2D51743FC96D}"/>
              </a:ext>
            </a:extLst>
          </p:cNvPr>
          <p:cNvSpPr/>
          <p:nvPr/>
        </p:nvSpPr>
        <p:spPr>
          <a:xfrm>
            <a:off x="989122" y="2544936"/>
            <a:ext cx="7412147"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দেশী ভাষা বিদ্যা যার মনে ন জুয়ায়</a:t>
            </a:r>
          </a:p>
          <a:p>
            <a:pPr>
              <a:defRPr/>
            </a:pPr>
            <a:r>
              <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নিজ দেশ তেয়াগী কেন বিদেশ ন যায়।।</a:t>
            </a:r>
          </a:p>
          <a:p>
            <a:pPr>
              <a:defRPr/>
            </a:pPr>
            <a:r>
              <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 পিতামহ ক্রমে বঙ্গেত বসতি।</a:t>
            </a:r>
          </a:p>
          <a:p>
            <a:pPr>
              <a:defRPr/>
            </a:pPr>
            <a:r>
              <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দেশী ভাষা উপদেশ মনে হিত অতি।।</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5" name="Group 4">
            <a:extLst>
              <a:ext uri="{FF2B5EF4-FFF2-40B4-BE49-F238E27FC236}">
                <a16:creationId xmlns:a16="http://schemas.microsoft.com/office/drawing/2014/main" id="{C5AD823D-45CA-4DB3-BF8F-AC635E5F3323}"/>
              </a:ext>
            </a:extLst>
          </p:cNvPr>
          <p:cNvGrpSpPr/>
          <p:nvPr/>
        </p:nvGrpSpPr>
        <p:grpSpPr>
          <a:xfrm>
            <a:off x="1905000" y="228600"/>
            <a:ext cx="9220200" cy="4415790"/>
            <a:chOff x="213361" y="396240"/>
            <a:chExt cx="11334273" cy="5887720"/>
          </a:xfrm>
        </p:grpSpPr>
        <p:pic>
          <p:nvPicPr>
            <p:cNvPr id="7170" name="Picture 2" descr="Image result for বাঙ্গলা বই">
              <a:extLst>
                <a:ext uri="{FF2B5EF4-FFF2-40B4-BE49-F238E27FC236}">
                  <a16:creationId xmlns:a16="http://schemas.microsoft.com/office/drawing/2014/main" id="{6555E288-7159-4679-8382-4DDD3A3F2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1" y="396241"/>
              <a:ext cx="2191702" cy="2880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172" name="Picture 4" descr="Image result for বাঙ্গলা বই">
              <a:extLst>
                <a:ext uri="{FF2B5EF4-FFF2-40B4-BE49-F238E27FC236}">
                  <a16:creationId xmlns:a16="http://schemas.microsoft.com/office/drawing/2014/main" id="{68AB2A18-1192-4AC4-9342-E334D6F7F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810" y="396241"/>
              <a:ext cx="1945005" cy="28803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descr="Image result for ফার্সি বই ">
              <a:extLst>
                <a:ext uri="{FF2B5EF4-FFF2-40B4-BE49-F238E27FC236}">
                  <a16:creationId xmlns:a16="http://schemas.microsoft.com/office/drawing/2014/main" id="{B9E4135A-4F09-4DC1-9E9D-C65110F53D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9204" y="396240"/>
              <a:ext cx="2962275" cy="28803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174" name="Picture 6" descr="Image result for অ আ বই ">
              <a:extLst>
                <a:ext uri="{FF2B5EF4-FFF2-40B4-BE49-F238E27FC236}">
                  <a16:creationId xmlns:a16="http://schemas.microsoft.com/office/drawing/2014/main" id="{B8BED7F3-B1E6-4C2A-8E82-B4E475176E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7218" y="396240"/>
              <a:ext cx="2633662" cy="28803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176" name="Picture 8" descr="Image result for অ আ বই ">
              <a:extLst>
                <a:ext uri="{FF2B5EF4-FFF2-40B4-BE49-F238E27FC236}">
                  <a16:creationId xmlns:a16="http://schemas.microsoft.com/office/drawing/2014/main" id="{BF4F8F8C-5537-4BD8-B59B-D40C6FAD84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2961" y="3952240"/>
              <a:ext cx="3104673" cy="2331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
        <p:nvSpPr>
          <p:cNvPr id="9" name="Rectangle: Rounded Corners 8">
            <a:extLst>
              <a:ext uri="{FF2B5EF4-FFF2-40B4-BE49-F238E27FC236}">
                <a16:creationId xmlns:a16="http://schemas.microsoft.com/office/drawing/2014/main" id="{40652BA7-485F-4813-8CFF-D7868A7F6408}"/>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F2A668C0-469D-4D81-8AA6-4590504DFD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36402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3.95833E-6 3.7037E-6 L 3.95833E-6 -0.07223 " pathEditMode="relative" rAng="0" ptsTypes="AA">
                                      <p:cBhvr>
                                        <p:cTn id="13" dur="250" accel="50000" decel="50000" autoRev="1" fill="hold">
                                          <p:stCondLst>
                                            <p:cond delay="0"/>
                                          </p:stCondLst>
                                        </p:cTn>
                                        <p:tgtEl>
                                          <p:spTgt spid="3"/>
                                        </p:tgtEl>
                                        <p:attrNameLst>
                                          <p:attrName>ppt_x</p:attrName>
                                          <p:attrName>ppt_y</p:attrName>
                                        </p:attrNameLst>
                                      </p:cBhvr>
                                      <p:rCtr x="0" y="-3611"/>
                                    </p:animMotion>
                                    <p:animRot by="1500000">
                                      <p:cBhvr>
                                        <p:cTn id="14" dur="125" fill="hold">
                                          <p:stCondLst>
                                            <p:cond delay="0"/>
                                          </p:stCondLst>
                                        </p:cTn>
                                        <p:tgtEl>
                                          <p:spTgt spid="3"/>
                                        </p:tgtEl>
                                        <p:attrNameLst>
                                          <p:attrName>r</p:attrName>
                                        </p:attrNameLst>
                                      </p:cBhvr>
                                    </p:animRot>
                                    <p:animRot by="-1500000">
                                      <p:cBhvr>
                                        <p:cTn id="15" dur="125" fill="hold">
                                          <p:stCondLst>
                                            <p:cond delay="125"/>
                                          </p:stCondLst>
                                        </p:cTn>
                                        <p:tgtEl>
                                          <p:spTgt spid="3"/>
                                        </p:tgtEl>
                                        <p:attrNameLst>
                                          <p:attrName>r</p:attrName>
                                        </p:attrNameLst>
                                      </p:cBhvr>
                                    </p:animRot>
                                    <p:animRot by="-1500000">
                                      <p:cBhvr>
                                        <p:cTn id="16" dur="125" fill="hold">
                                          <p:stCondLst>
                                            <p:cond delay="250"/>
                                          </p:stCondLst>
                                        </p:cTn>
                                        <p:tgtEl>
                                          <p:spTgt spid="3"/>
                                        </p:tgtEl>
                                        <p:attrNameLst>
                                          <p:attrName>r</p:attrName>
                                        </p:attrNameLst>
                                      </p:cBhvr>
                                    </p:animRot>
                                    <p:animRot by="1500000">
                                      <p:cBhvr>
                                        <p:cTn id="17" dur="125" fill="hold">
                                          <p:stCondLst>
                                            <p:cond delay="375"/>
                                          </p:stCondLst>
                                        </p:cTn>
                                        <p:tgtEl>
                                          <p:spTgt spid="3"/>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0" nodeType="click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9"/>
                                        </p:tgtEl>
                                        <p:attrNameLst>
                                          <p:attrName>ppt_x</p:attrName>
                                          <p:attrName>ppt_y</p:attrName>
                                        </p:attrNameLst>
                                      </p:cBhvr>
                                    </p:animMotion>
                                    <p:animRot by="1500000">
                                      <p:cBhvr>
                                        <p:cTn id="22" dur="125" fill="hold">
                                          <p:stCondLst>
                                            <p:cond delay="0"/>
                                          </p:stCondLst>
                                        </p:cTn>
                                        <p:tgtEl>
                                          <p:spTgt spid="9"/>
                                        </p:tgtEl>
                                        <p:attrNameLst>
                                          <p:attrName>r</p:attrName>
                                        </p:attrNameLst>
                                      </p:cBhvr>
                                    </p:animRot>
                                    <p:animRot by="-1500000">
                                      <p:cBhvr>
                                        <p:cTn id="23" dur="125" fill="hold">
                                          <p:stCondLst>
                                            <p:cond delay="125"/>
                                          </p:stCondLst>
                                        </p:cTn>
                                        <p:tgtEl>
                                          <p:spTgt spid="9"/>
                                        </p:tgtEl>
                                        <p:attrNameLst>
                                          <p:attrName>r</p:attrName>
                                        </p:attrNameLst>
                                      </p:cBhvr>
                                    </p:animRot>
                                    <p:animRot by="-1500000">
                                      <p:cBhvr>
                                        <p:cTn id="24" dur="125" fill="hold">
                                          <p:stCondLst>
                                            <p:cond delay="250"/>
                                          </p:stCondLst>
                                        </p:cTn>
                                        <p:tgtEl>
                                          <p:spTgt spid="9"/>
                                        </p:tgtEl>
                                        <p:attrNameLst>
                                          <p:attrName>r</p:attrName>
                                        </p:attrNameLst>
                                      </p:cBhvr>
                                    </p:animRot>
                                    <p:animRot by="1500000">
                                      <p:cBhvr>
                                        <p:cTn id="25"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images (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7400" y="685800"/>
            <a:ext cx="7848600" cy="5016758"/>
          </a:xfrm>
          <a:prstGeom prst="rect">
            <a:avLst/>
          </a:prstGeom>
          <a:noFill/>
        </p:spPr>
        <p:txBody>
          <a:bodyPr wrap="square" rtlCol="0">
            <a:spAutoFit/>
          </a:bodyPr>
          <a:lstStyle/>
          <a:p>
            <a:pPr algn="ctr"/>
            <a:r>
              <a:rPr lang="en-US" sz="8000" b="1" dirty="0" err="1">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আজকের</a:t>
            </a:r>
            <a:r>
              <a:rPr lang="en-US" sz="80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endParaRPr lang="bn-BD" sz="80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algn="ctr"/>
            <a:r>
              <a:rPr lang="en-US" sz="80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ONLINE </a:t>
            </a:r>
            <a:r>
              <a:rPr lang="en-US" sz="8000" b="1" dirty="0" err="1">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ক্লাসে</a:t>
            </a:r>
            <a:r>
              <a:rPr lang="en-US" sz="80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8000" b="1" dirty="0" err="1">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সবাইকে</a:t>
            </a:r>
            <a:r>
              <a:rPr lang="en-US" sz="80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8000" b="1" dirty="0" err="1">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স্বাগতম</a:t>
            </a:r>
            <a:endParaRPr lang="en-US" sz="80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5" name="Rectangle: Rounded Corners 4">
            <a:extLst>
              <a:ext uri="{FF2B5EF4-FFF2-40B4-BE49-F238E27FC236}">
                <a16:creationId xmlns:a16="http://schemas.microsoft.com/office/drawing/2014/main" id="{F14CA26A-1B56-420A-808E-D9258414DAD7}"/>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9F7A27A3-C69B-4FD5-9FFD-3CEDCA1827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78453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7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grpId="0" nodeType="click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5"/>
                                        </p:tgtEl>
                                        <p:attrNameLst>
                                          <p:attrName>ppt_x</p:attrName>
                                          <p:attrName>ppt_y</p:attrName>
                                        </p:attrNameLst>
                                      </p:cBhvr>
                                    </p:animMotion>
                                    <p:animRot by="1500000">
                                      <p:cBhvr>
                                        <p:cTn id="25" dur="125" fill="hold">
                                          <p:stCondLst>
                                            <p:cond delay="0"/>
                                          </p:stCondLst>
                                        </p:cTn>
                                        <p:tgtEl>
                                          <p:spTgt spid="5"/>
                                        </p:tgtEl>
                                        <p:attrNameLst>
                                          <p:attrName>r</p:attrName>
                                        </p:attrNameLst>
                                      </p:cBhvr>
                                    </p:animRot>
                                    <p:animRot by="-1500000">
                                      <p:cBhvr>
                                        <p:cTn id="26" dur="125" fill="hold">
                                          <p:stCondLst>
                                            <p:cond delay="125"/>
                                          </p:stCondLst>
                                        </p:cTn>
                                        <p:tgtEl>
                                          <p:spTgt spid="5"/>
                                        </p:tgtEl>
                                        <p:attrNameLst>
                                          <p:attrName>r</p:attrName>
                                        </p:attrNameLst>
                                      </p:cBhvr>
                                    </p:animRot>
                                    <p:animRot by="-1500000">
                                      <p:cBhvr>
                                        <p:cTn id="27" dur="125" fill="hold">
                                          <p:stCondLst>
                                            <p:cond delay="250"/>
                                          </p:stCondLst>
                                        </p:cTn>
                                        <p:tgtEl>
                                          <p:spTgt spid="5"/>
                                        </p:tgtEl>
                                        <p:attrNameLst>
                                          <p:attrName>r</p:attrName>
                                        </p:attrNameLst>
                                      </p:cBhvr>
                                    </p:animRot>
                                    <p:animRot by="1500000">
                                      <p:cBhvr>
                                        <p:cTn id="28"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5"/>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0844" y="1516002"/>
            <a:ext cx="1451556"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rgbClr val="0070C0"/>
                </a:solidFill>
                <a:effectLst>
                  <a:outerShdw blurRad="38100" dist="38100" dir="2700000" algn="tl">
                    <a:srgbClr val="000000">
                      <a:alpha val="43137"/>
                    </a:srgbClr>
                  </a:outerShdw>
                </a:effectLst>
                <a:latin typeface="NikoshBAN" pitchFamily="2" charset="0"/>
                <a:cs typeface="NikoshBAN" pitchFamily="2" charset="0"/>
              </a:rPr>
              <a:t>আপে</a:t>
            </a:r>
            <a:endParaRPr lang="en-US" sz="32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40" name="Group 39"/>
          <p:cNvGrpSpPr/>
          <p:nvPr/>
        </p:nvGrpSpPr>
        <p:grpSpPr>
          <a:xfrm>
            <a:off x="5257800" y="5181600"/>
            <a:ext cx="2192670" cy="1066800"/>
            <a:chOff x="7010400" y="4724400"/>
            <a:chExt cx="1219200" cy="695325"/>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30" y="4724400"/>
              <a:ext cx="1185863" cy="695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Rectangle 15"/>
            <p:cNvSpPr/>
            <p:nvPr/>
          </p:nvSpPr>
          <p:spPr>
            <a:xfrm>
              <a:off x="7010400" y="4724400"/>
              <a:ext cx="1219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p:cNvGrpSpPr/>
          <p:nvPr/>
        </p:nvGrpSpPr>
        <p:grpSpPr>
          <a:xfrm>
            <a:off x="5257800" y="3733800"/>
            <a:ext cx="2192670" cy="1143000"/>
            <a:chOff x="3733800" y="3733800"/>
            <a:chExt cx="2192670" cy="129540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733800"/>
              <a:ext cx="2192670" cy="1295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Rectangle 16"/>
            <p:cNvSpPr/>
            <p:nvPr/>
          </p:nvSpPr>
          <p:spPr>
            <a:xfrm>
              <a:off x="3733800" y="3733800"/>
              <a:ext cx="2175673"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5257800" y="2514600"/>
            <a:ext cx="2133600" cy="990600"/>
            <a:chOff x="7010400" y="2286000"/>
            <a:chExt cx="1219200" cy="68580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2286000"/>
              <a:ext cx="1219200" cy="685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Rectangle 17"/>
            <p:cNvSpPr/>
            <p:nvPr/>
          </p:nvSpPr>
          <p:spPr>
            <a:xfrm>
              <a:off x="7010400" y="2286000"/>
              <a:ext cx="1219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9233" y="1143000"/>
            <a:ext cx="2041839" cy="11485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3">
            <a:schemeClr val="lt1"/>
          </a:lnRef>
          <a:fillRef idx="1">
            <a:schemeClr val="accent1"/>
          </a:fillRef>
          <a:effectRef idx="1">
            <a:schemeClr val="accent1"/>
          </a:effectRef>
          <a:fontRef idx="minor">
            <a:schemeClr val="lt1"/>
          </a:fontRef>
        </p:style>
      </p:pic>
      <p:sp>
        <p:nvSpPr>
          <p:cNvPr id="29" name="Rectangle 28"/>
          <p:cNvSpPr/>
          <p:nvPr/>
        </p:nvSpPr>
        <p:spPr>
          <a:xfrm>
            <a:off x="1600200" y="152403"/>
            <a:ext cx="8915400" cy="734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এসো আজকের পাঠের  শব্দার্থ গুলো জেনে নিই  </a:t>
            </a:r>
            <a:endParaRPr lang="en-US" sz="32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3" name="Rectangle 32"/>
          <p:cNvSpPr/>
          <p:nvPr/>
        </p:nvSpPr>
        <p:spPr>
          <a:xfrm>
            <a:off x="8686800" y="1447800"/>
            <a:ext cx="1451556"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rgbClr val="0070C0"/>
                </a:solidFill>
                <a:effectLst>
                  <a:outerShdw blurRad="38100" dist="38100" dir="2700000" algn="tl">
                    <a:srgbClr val="000000">
                      <a:alpha val="43137"/>
                    </a:srgbClr>
                  </a:outerShdw>
                </a:effectLst>
                <a:latin typeface="NikoshBAN" pitchFamily="2" charset="0"/>
                <a:cs typeface="NikoshBAN" pitchFamily="2" charset="0"/>
              </a:rPr>
              <a:t>নিজে</a:t>
            </a:r>
            <a:endParaRPr lang="en-US" sz="3200" b="1"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6" name="Rectangle 35"/>
          <p:cNvSpPr/>
          <p:nvPr/>
        </p:nvSpPr>
        <p:spPr>
          <a:xfrm>
            <a:off x="2510844" y="2743200"/>
            <a:ext cx="1451556"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rgbClr val="0070C0"/>
                </a:solidFill>
                <a:effectLst>
                  <a:outerShdw blurRad="38100" dist="38100" dir="2700000" algn="tl">
                    <a:srgbClr val="000000">
                      <a:alpha val="43137"/>
                    </a:srgbClr>
                  </a:outerShdw>
                </a:effectLst>
                <a:latin typeface="NikoshBAN" pitchFamily="2" charset="0"/>
                <a:cs typeface="NikoshBAN" pitchFamily="2" charset="0"/>
              </a:rPr>
              <a:t>ভাগ</a:t>
            </a:r>
            <a:endParaRPr lang="en-US" sz="32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7" name="Rectangle 36"/>
          <p:cNvSpPr/>
          <p:nvPr/>
        </p:nvSpPr>
        <p:spPr>
          <a:xfrm>
            <a:off x="8686800" y="2743200"/>
            <a:ext cx="1451556"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rgbClr val="0070C0"/>
                </a:solidFill>
                <a:effectLst>
                  <a:outerShdw blurRad="38100" dist="38100" dir="2700000" algn="tl">
                    <a:srgbClr val="000000">
                      <a:alpha val="43137"/>
                    </a:srgbClr>
                  </a:outerShdw>
                </a:effectLst>
                <a:latin typeface="NikoshBAN" pitchFamily="2" charset="0"/>
                <a:cs typeface="NikoshBAN" pitchFamily="2" charset="0"/>
              </a:rPr>
              <a:t>ভা</a:t>
            </a:r>
            <a:r>
              <a:rPr lang="en-GB" sz="3200" b="1" dirty="0" err="1">
                <a:solidFill>
                  <a:srgbClr val="0070C0"/>
                </a:solidFill>
                <a:effectLst>
                  <a:outerShdw blurRad="38100" dist="38100" dir="2700000" algn="tl">
                    <a:srgbClr val="000000">
                      <a:alpha val="43137"/>
                    </a:srgbClr>
                  </a:outerShdw>
                </a:effectLst>
                <a:latin typeface="NikoshBAN" pitchFamily="2" charset="0"/>
                <a:cs typeface="NikoshBAN" pitchFamily="2" charset="0"/>
              </a:rPr>
              <a:t>গ্য</a:t>
            </a:r>
            <a:r>
              <a:rPr lang="en-GB" sz="3200" b="1" dirty="0">
                <a:solidFill>
                  <a:srgbClr val="0070C0"/>
                </a:solidFill>
                <a:effectLst>
                  <a:outerShdw blurRad="38100" dist="38100" dir="2700000" algn="tl">
                    <a:srgbClr val="000000">
                      <a:alpha val="43137"/>
                    </a:srgbClr>
                  </a:outerShdw>
                </a:effectLst>
                <a:latin typeface="NikoshBAN" pitchFamily="2" charset="0"/>
                <a:cs typeface="NikoshBAN" pitchFamily="2" charset="0"/>
              </a:rPr>
              <a:t> </a:t>
            </a:r>
            <a:endParaRPr lang="en-US" sz="32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9" name="Rectangle 38"/>
          <p:cNvSpPr/>
          <p:nvPr/>
        </p:nvSpPr>
        <p:spPr>
          <a:xfrm>
            <a:off x="2510844" y="4038600"/>
            <a:ext cx="1451556"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70C0"/>
                </a:solidFill>
                <a:effectLst>
                  <a:outerShdw blurRad="38100" dist="38100" dir="2700000" algn="tl">
                    <a:srgbClr val="000000">
                      <a:alpha val="43137"/>
                    </a:srgbClr>
                  </a:outerShdw>
                </a:effectLst>
                <a:latin typeface="NikoshBAN" pitchFamily="2" charset="0"/>
                <a:cs typeface="NikoshBAN" pitchFamily="2" charset="0"/>
              </a:rPr>
              <a:t>ললাট</a:t>
            </a:r>
            <a:r>
              <a:rPr lang="en-GB" sz="3200" b="1" dirty="0">
                <a:solidFill>
                  <a:srgbClr val="0070C0"/>
                </a:solidFill>
                <a:effectLst>
                  <a:outerShdw blurRad="38100" dist="38100" dir="2700000" algn="tl">
                    <a:srgbClr val="000000">
                      <a:alpha val="43137"/>
                    </a:srgbClr>
                  </a:outerShdw>
                </a:effectLst>
                <a:latin typeface="NikoshBAN" pitchFamily="2" charset="0"/>
                <a:cs typeface="NikoshBAN" pitchFamily="2" charset="0"/>
              </a:rPr>
              <a:t> </a:t>
            </a:r>
            <a:endParaRPr lang="en-US" sz="32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1" name="Rectangle 40"/>
          <p:cNvSpPr/>
          <p:nvPr/>
        </p:nvSpPr>
        <p:spPr>
          <a:xfrm>
            <a:off x="8686800" y="4038600"/>
            <a:ext cx="1633001"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70C0"/>
                </a:solidFill>
                <a:effectLst>
                  <a:outerShdw blurRad="38100" dist="38100" dir="2700000" algn="tl">
                    <a:srgbClr val="000000">
                      <a:alpha val="43137"/>
                    </a:srgbClr>
                  </a:outerShdw>
                </a:effectLst>
                <a:latin typeface="NikoshBAN" pitchFamily="2" charset="0"/>
                <a:cs typeface="NikoshBAN" pitchFamily="2" charset="0"/>
              </a:rPr>
              <a:t>কপাল</a:t>
            </a:r>
            <a:r>
              <a:rPr lang="en-GB" sz="3200" b="1" dirty="0">
                <a:solidFill>
                  <a:srgbClr val="0070C0"/>
                </a:solidFill>
                <a:effectLst>
                  <a:outerShdw blurRad="38100" dist="38100" dir="2700000" algn="tl">
                    <a:srgbClr val="000000">
                      <a:alpha val="43137"/>
                    </a:srgbClr>
                  </a:outerShdw>
                </a:effectLst>
                <a:latin typeface="NikoshBAN" pitchFamily="2" charset="0"/>
                <a:cs typeface="NikoshBAN" pitchFamily="2" charset="0"/>
              </a:rPr>
              <a:t>  </a:t>
            </a:r>
            <a:endParaRPr lang="en-US" sz="32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2" name="Rectangle 41"/>
          <p:cNvSpPr/>
          <p:nvPr/>
        </p:nvSpPr>
        <p:spPr>
          <a:xfrm>
            <a:off x="2286000" y="5436929"/>
            <a:ext cx="1719251"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70C0"/>
                </a:solidFill>
                <a:effectLst>
                  <a:outerShdw blurRad="38100" dist="38100" dir="2700000" algn="tl">
                    <a:srgbClr val="000000">
                      <a:alpha val="43137"/>
                    </a:srgbClr>
                  </a:outerShdw>
                </a:effectLst>
                <a:latin typeface="NikoshBAN" pitchFamily="2" charset="0"/>
                <a:cs typeface="NikoshBAN" pitchFamily="2" charset="0"/>
              </a:rPr>
              <a:t>ছিফত</a:t>
            </a:r>
            <a:r>
              <a:rPr lang="en-GB" sz="3200" b="1" dirty="0">
                <a:solidFill>
                  <a:srgbClr val="0070C0"/>
                </a:solidFill>
                <a:effectLst>
                  <a:outerShdw blurRad="38100" dist="38100" dir="2700000" algn="tl">
                    <a:srgbClr val="000000">
                      <a:alpha val="43137"/>
                    </a:srgbClr>
                  </a:outerShdw>
                </a:effectLst>
                <a:latin typeface="NikoshBAN" pitchFamily="2" charset="0"/>
                <a:cs typeface="NikoshBAN" pitchFamily="2" charset="0"/>
              </a:rPr>
              <a:t>  </a:t>
            </a:r>
            <a:endParaRPr lang="en-US" sz="32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3" name="Rectangle 42"/>
          <p:cNvSpPr/>
          <p:nvPr/>
        </p:nvSpPr>
        <p:spPr>
          <a:xfrm>
            <a:off x="8686800" y="5436929"/>
            <a:ext cx="1451556"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70C0"/>
                </a:solidFill>
                <a:effectLst>
                  <a:outerShdw blurRad="38100" dist="38100" dir="2700000" algn="tl">
                    <a:srgbClr val="000000">
                      <a:alpha val="43137"/>
                    </a:srgbClr>
                  </a:outerShdw>
                </a:effectLst>
                <a:latin typeface="NikoshBAN" pitchFamily="2" charset="0"/>
                <a:cs typeface="NikoshBAN" pitchFamily="2" charset="0"/>
              </a:rPr>
              <a:t>গুণ</a:t>
            </a:r>
            <a:r>
              <a:rPr lang="en-GB" sz="3200" b="1" dirty="0">
                <a:solidFill>
                  <a:srgbClr val="0070C0"/>
                </a:solidFill>
                <a:effectLst>
                  <a:outerShdw blurRad="38100" dist="38100" dir="2700000" algn="tl">
                    <a:srgbClr val="000000">
                      <a:alpha val="43137"/>
                    </a:srgbClr>
                  </a:outerShdw>
                </a:effectLst>
                <a:latin typeface="NikoshBAN" pitchFamily="2" charset="0"/>
                <a:cs typeface="NikoshBAN" pitchFamily="2" charset="0"/>
              </a:rPr>
              <a:t>   </a:t>
            </a:r>
            <a:endParaRPr lang="en-US" sz="32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1" name="Rectangle: Rounded Corners 20">
            <a:extLst>
              <a:ext uri="{FF2B5EF4-FFF2-40B4-BE49-F238E27FC236}">
                <a16:creationId xmlns:a16="http://schemas.microsoft.com/office/drawing/2014/main" id="{A59CA9E5-2CC7-4D67-95B9-33BA64E63121}"/>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22" name="Picture 21">
            <a:extLst>
              <a:ext uri="{FF2B5EF4-FFF2-40B4-BE49-F238E27FC236}">
                <a16:creationId xmlns:a16="http://schemas.microsoft.com/office/drawing/2014/main" id="{C84F2057-567F-4289-984F-0DEF9547AF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78603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80">
                                          <p:stCondLst>
                                            <p:cond delay="0"/>
                                          </p:stCondLst>
                                        </p:cTn>
                                        <p:tgtEl>
                                          <p:spTgt spid="3"/>
                                        </p:tgtEl>
                                      </p:cBhvr>
                                    </p:animEffect>
                                    <p:anim calcmode="lin" valueType="num">
                                      <p:cBhvr>
                                        <p:cTn id="4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gtEl>
                                      </p:cBhvr>
                                      <p:to x="100000" y="60000"/>
                                    </p:animScale>
                                    <p:animScale>
                                      <p:cBhvr>
                                        <p:cTn id="48" dur="166" decel="50000">
                                          <p:stCondLst>
                                            <p:cond delay="676"/>
                                          </p:stCondLst>
                                        </p:cTn>
                                        <p:tgtEl>
                                          <p:spTgt spid="3"/>
                                        </p:tgtEl>
                                      </p:cBhvr>
                                      <p:to x="100000" y="100000"/>
                                    </p:animScale>
                                    <p:animScale>
                                      <p:cBhvr>
                                        <p:cTn id="49" dur="26">
                                          <p:stCondLst>
                                            <p:cond delay="1312"/>
                                          </p:stCondLst>
                                        </p:cTn>
                                        <p:tgtEl>
                                          <p:spTgt spid="3"/>
                                        </p:tgtEl>
                                      </p:cBhvr>
                                      <p:to x="100000" y="80000"/>
                                    </p:animScale>
                                    <p:animScale>
                                      <p:cBhvr>
                                        <p:cTn id="50" dur="166" decel="50000">
                                          <p:stCondLst>
                                            <p:cond delay="1338"/>
                                          </p:stCondLst>
                                        </p:cTn>
                                        <p:tgtEl>
                                          <p:spTgt spid="3"/>
                                        </p:tgtEl>
                                      </p:cBhvr>
                                      <p:to x="100000" y="100000"/>
                                    </p:animScale>
                                    <p:animScale>
                                      <p:cBhvr>
                                        <p:cTn id="51" dur="26">
                                          <p:stCondLst>
                                            <p:cond delay="1642"/>
                                          </p:stCondLst>
                                        </p:cTn>
                                        <p:tgtEl>
                                          <p:spTgt spid="3"/>
                                        </p:tgtEl>
                                      </p:cBhvr>
                                      <p:to x="100000" y="90000"/>
                                    </p:animScale>
                                    <p:animScale>
                                      <p:cBhvr>
                                        <p:cTn id="52" dur="166" decel="50000">
                                          <p:stCondLst>
                                            <p:cond delay="1668"/>
                                          </p:stCondLst>
                                        </p:cTn>
                                        <p:tgtEl>
                                          <p:spTgt spid="3"/>
                                        </p:tgtEl>
                                      </p:cBhvr>
                                      <p:to x="100000" y="100000"/>
                                    </p:animScale>
                                    <p:animScale>
                                      <p:cBhvr>
                                        <p:cTn id="53" dur="26">
                                          <p:stCondLst>
                                            <p:cond delay="1808"/>
                                          </p:stCondLst>
                                        </p:cTn>
                                        <p:tgtEl>
                                          <p:spTgt spid="3"/>
                                        </p:tgtEl>
                                      </p:cBhvr>
                                      <p:to x="100000" y="95000"/>
                                    </p:animScale>
                                    <p:animScale>
                                      <p:cBhvr>
                                        <p:cTn id="54" dur="166" decel="50000">
                                          <p:stCondLst>
                                            <p:cond delay="1834"/>
                                          </p:stCondLst>
                                        </p:cTn>
                                        <p:tgtEl>
                                          <p:spTgt spid="3"/>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barn(inVertical)">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34" presetClass="emph" presetSubtype="0" fill="hold" grpId="0" nodeType="clickEffect">
                                  <p:stCondLst>
                                    <p:cond delay="0"/>
                                  </p:stCondLst>
                                  <p:iterate type="lt">
                                    <p:tmPct val="10000"/>
                                  </p:iterate>
                                  <p:childTnLst>
                                    <p:animMotion origin="layout" path="M 0.0 0.0 L 0.0 -0.07213" pathEditMode="relative" ptsTypes="">
                                      <p:cBhvr>
                                        <p:cTn id="75" dur="250" accel="50000" decel="50000" autoRev="1" fill="hold">
                                          <p:stCondLst>
                                            <p:cond delay="0"/>
                                          </p:stCondLst>
                                        </p:cTn>
                                        <p:tgtEl>
                                          <p:spTgt spid="21"/>
                                        </p:tgtEl>
                                        <p:attrNameLst>
                                          <p:attrName>ppt_x</p:attrName>
                                          <p:attrName>ppt_y</p:attrName>
                                        </p:attrNameLst>
                                      </p:cBhvr>
                                    </p:animMotion>
                                    <p:animRot by="1500000">
                                      <p:cBhvr>
                                        <p:cTn id="76" dur="125" fill="hold">
                                          <p:stCondLst>
                                            <p:cond delay="0"/>
                                          </p:stCondLst>
                                        </p:cTn>
                                        <p:tgtEl>
                                          <p:spTgt spid="21"/>
                                        </p:tgtEl>
                                        <p:attrNameLst>
                                          <p:attrName>r</p:attrName>
                                        </p:attrNameLst>
                                      </p:cBhvr>
                                    </p:animRot>
                                    <p:animRot by="-1500000">
                                      <p:cBhvr>
                                        <p:cTn id="77" dur="125" fill="hold">
                                          <p:stCondLst>
                                            <p:cond delay="125"/>
                                          </p:stCondLst>
                                        </p:cTn>
                                        <p:tgtEl>
                                          <p:spTgt spid="21"/>
                                        </p:tgtEl>
                                        <p:attrNameLst>
                                          <p:attrName>r</p:attrName>
                                        </p:attrNameLst>
                                      </p:cBhvr>
                                    </p:animRot>
                                    <p:animRot by="-1500000">
                                      <p:cBhvr>
                                        <p:cTn id="78" dur="125" fill="hold">
                                          <p:stCondLst>
                                            <p:cond delay="250"/>
                                          </p:stCondLst>
                                        </p:cTn>
                                        <p:tgtEl>
                                          <p:spTgt spid="21"/>
                                        </p:tgtEl>
                                        <p:attrNameLst>
                                          <p:attrName>r</p:attrName>
                                        </p:attrNameLst>
                                      </p:cBhvr>
                                    </p:animRot>
                                    <p:animRot by="1500000">
                                      <p:cBhvr>
                                        <p:cTn id="79" dur="125" fill="hold">
                                          <p:stCondLst>
                                            <p:cond delay="375"/>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3" grpId="0" animBg="1"/>
      <p:bldP spid="36" grpId="0" animBg="1"/>
      <p:bldP spid="37" grpId="0" animBg="1"/>
      <p:bldP spid="39" grpId="0" animBg="1"/>
      <p:bldP spid="41" grpId="0" animBg="1"/>
      <p:bldP spid="42" grpId="0" animBg="1"/>
      <p:bldP spid="43"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40685B-3EAE-4D2E-861E-DF85BBA4D88E}"/>
              </a:ext>
            </a:extLst>
          </p:cNvPr>
          <p:cNvSpPr txBox="1"/>
          <p:nvPr/>
        </p:nvSpPr>
        <p:spPr>
          <a:xfrm>
            <a:off x="3962400" y="457203"/>
            <a:ext cx="35433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শব্দার্থ ও টীকা </a:t>
            </a:r>
            <a:endPar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3" name="TextBox 9">
            <a:extLst>
              <a:ext uri="{FF2B5EF4-FFF2-40B4-BE49-F238E27FC236}">
                <a16:creationId xmlns:a16="http://schemas.microsoft.com/office/drawing/2014/main" id="{7CD2E5EE-4092-44B5-98FC-E5385C903CDB}"/>
              </a:ext>
            </a:extLst>
          </p:cNvPr>
          <p:cNvSpPr txBox="1"/>
          <p:nvPr/>
        </p:nvSpPr>
        <p:spPr>
          <a:xfrm>
            <a:off x="2069347" y="1520528"/>
            <a:ext cx="1543050"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a:ln w="0"/>
                <a:effectLst>
                  <a:outerShdw blurRad="38100" dist="19050" dir="2700000" algn="tl" rotWithShape="0">
                    <a:schemeClr val="dk1">
                      <a:alpha val="40000"/>
                    </a:schemeClr>
                  </a:outerShdw>
                </a:effectLst>
                <a:latin typeface="NikoshBAN"/>
              </a:rPr>
              <a:t>হাবিলাষ</a:t>
            </a:r>
            <a:r>
              <a:rPr lang="en-US" sz="2400" dirty="0">
                <a:solidFill>
                  <a:schemeClr val="accent2">
                    <a:lumMod val="20000"/>
                    <a:lumOff val="80000"/>
                  </a:schemeClr>
                </a:solidFill>
                <a:latin typeface="NikoshBAN"/>
              </a:rPr>
              <a:t> </a:t>
            </a:r>
          </a:p>
        </p:txBody>
      </p:sp>
      <p:sp>
        <p:nvSpPr>
          <p:cNvPr id="4" name="TextBox 9">
            <a:extLst>
              <a:ext uri="{FF2B5EF4-FFF2-40B4-BE49-F238E27FC236}">
                <a16:creationId xmlns:a16="http://schemas.microsoft.com/office/drawing/2014/main" id="{3F0D46DB-67B9-4CE4-BC21-68E15E6638EA}"/>
              </a:ext>
            </a:extLst>
          </p:cNvPr>
          <p:cNvSpPr txBox="1"/>
          <p:nvPr/>
        </p:nvSpPr>
        <p:spPr>
          <a:xfrm>
            <a:off x="2069347" y="2188455"/>
            <a:ext cx="1543050"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a:ln w="0"/>
                <a:effectLst>
                  <a:outerShdw blurRad="38100" dist="19050" dir="2700000" algn="tl" rotWithShape="0">
                    <a:schemeClr val="dk1">
                      <a:alpha val="40000"/>
                    </a:schemeClr>
                  </a:outerShdw>
                </a:effectLst>
                <a:latin typeface="NikoshBAN"/>
              </a:rPr>
              <a:t>নিরঞ্জন</a:t>
            </a:r>
            <a:r>
              <a:rPr lang="en-US" sz="2400" dirty="0">
                <a:ln w="0"/>
                <a:solidFill>
                  <a:schemeClr val="accent1"/>
                </a:solidFill>
                <a:effectLst>
                  <a:outerShdw blurRad="38100" dist="25400" dir="5400000" algn="ctr" rotWithShape="0">
                    <a:srgbClr val="6E747A">
                      <a:alpha val="43000"/>
                    </a:srgbClr>
                  </a:outerShdw>
                </a:effectLst>
                <a:latin typeface="NikoshBAN"/>
              </a:rPr>
              <a:t> </a:t>
            </a:r>
          </a:p>
        </p:txBody>
      </p:sp>
      <p:sp>
        <p:nvSpPr>
          <p:cNvPr id="6" name="TextBox 9">
            <a:extLst>
              <a:ext uri="{FF2B5EF4-FFF2-40B4-BE49-F238E27FC236}">
                <a16:creationId xmlns:a16="http://schemas.microsoft.com/office/drawing/2014/main" id="{03B61B21-F124-4D28-93A5-D850B6DFB9EB}"/>
              </a:ext>
            </a:extLst>
          </p:cNvPr>
          <p:cNvSpPr txBox="1"/>
          <p:nvPr/>
        </p:nvSpPr>
        <p:spPr>
          <a:xfrm>
            <a:off x="1987475" y="3658349"/>
            <a:ext cx="1543050"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a:ln w="0"/>
                <a:effectLst>
                  <a:outerShdw blurRad="38100" dist="19050" dir="2700000" algn="tl" rotWithShape="0">
                    <a:schemeClr val="dk1">
                      <a:alpha val="40000"/>
                    </a:schemeClr>
                  </a:outerShdw>
                </a:effectLst>
                <a:latin typeface="NikoshBAN"/>
              </a:rPr>
              <a:t>জুয়ায়</a:t>
            </a:r>
            <a:r>
              <a:rPr lang="en-US" sz="2400" b="1" dirty="0">
                <a:ln w="22225">
                  <a:solidFill>
                    <a:schemeClr val="accent2"/>
                  </a:solidFill>
                  <a:prstDash val="solid"/>
                </a:ln>
                <a:solidFill>
                  <a:schemeClr val="accent2">
                    <a:lumMod val="40000"/>
                    <a:lumOff val="60000"/>
                  </a:schemeClr>
                </a:solidFill>
                <a:latin typeface="NikoshBAN"/>
              </a:rPr>
              <a:t>  </a:t>
            </a:r>
          </a:p>
        </p:txBody>
      </p:sp>
      <p:sp>
        <p:nvSpPr>
          <p:cNvPr id="7" name="TextBox 9">
            <a:extLst>
              <a:ext uri="{FF2B5EF4-FFF2-40B4-BE49-F238E27FC236}">
                <a16:creationId xmlns:a16="http://schemas.microsoft.com/office/drawing/2014/main" id="{997F419B-912A-4C3E-B9A7-567A5E6C9497}"/>
              </a:ext>
            </a:extLst>
          </p:cNvPr>
          <p:cNvSpPr txBox="1"/>
          <p:nvPr/>
        </p:nvSpPr>
        <p:spPr>
          <a:xfrm>
            <a:off x="2069347" y="4460316"/>
            <a:ext cx="1543050"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a:latin typeface="NikoshBAN"/>
              </a:rPr>
              <a:t>মারফত</a:t>
            </a:r>
            <a:r>
              <a:rPr lang="en-US" sz="2400" dirty="0">
                <a:latin typeface="NikoshBAN"/>
              </a:rPr>
              <a:t> </a:t>
            </a:r>
          </a:p>
        </p:txBody>
      </p:sp>
      <p:sp>
        <p:nvSpPr>
          <p:cNvPr id="8" name="TextBox 9">
            <a:extLst>
              <a:ext uri="{FF2B5EF4-FFF2-40B4-BE49-F238E27FC236}">
                <a16:creationId xmlns:a16="http://schemas.microsoft.com/office/drawing/2014/main" id="{FB49D243-28E6-4CE6-A04A-058FB4E11B19}"/>
              </a:ext>
            </a:extLst>
          </p:cNvPr>
          <p:cNvSpPr txBox="1"/>
          <p:nvPr/>
        </p:nvSpPr>
        <p:spPr>
          <a:xfrm>
            <a:off x="7877821" y="1494600"/>
            <a:ext cx="1543050"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a:latin typeface="NikoshBAN"/>
              </a:rPr>
              <a:t>অভিলাষ</a:t>
            </a:r>
            <a:r>
              <a:rPr lang="en-US" sz="2400" dirty="0">
                <a:latin typeface="NikoshBAN"/>
              </a:rPr>
              <a:t> </a:t>
            </a:r>
          </a:p>
        </p:txBody>
      </p:sp>
      <p:sp>
        <p:nvSpPr>
          <p:cNvPr id="9" name="TextBox 9">
            <a:extLst>
              <a:ext uri="{FF2B5EF4-FFF2-40B4-BE49-F238E27FC236}">
                <a16:creationId xmlns:a16="http://schemas.microsoft.com/office/drawing/2014/main" id="{47E72DB4-2114-4C79-80A7-48BE8325BDA4}"/>
              </a:ext>
            </a:extLst>
          </p:cNvPr>
          <p:cNvSpPr txBox="1"/>
          <p:nvPr/>
        </p:nvSpPr>
        <p:spPr>
          <a:xfrm>
            <a:off x="7896710" y="2188454"/>
            <a:ext cx="1543050"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a:ln w="0"/>
                <a:effectLst>
                  <a:outerShdw blurRad="38100" dist="19050" dir="2700000" algn="tl" rotWithShape="0">
                    <a:schemeClr val="dk1">
                      <a:alpha val="40000"/>
                    </a:schemeClr>
                  </a:outerShdw>
                </a:effectLst>
                <a:latin typeface="NikoshBAN"/>
              </a:rPr>
              <a:t>নির্মল</a:t>
            </a:r>
            <a:r>
              <a:rPr lang="en-US" sz="2400" dirty="0">
                <a:ln w="0"/>
                <a:solidFill>
                  <a:schemeClr val="accent1"/>
                </a:solidFill>
                <a:effectLst>
                  <a:outerShdw blurRad="38100" dist="25400" dir="5400000" algn="ctr" rotWithShape="0">
                    <a:srgbClr val="6E747A">
                      <a:alpha val="43000"/>
                    </a:srgbClr>
                  </a:outerShdw>
                </a:effectLst>
                <a:latin typeface="NikoshBAN"/>
              </a:rPr>
              <a:t> </a:t>
            </a:r>
          </a:p>
        </p:txBody>
      </p:sp>
      <p:sp>
        <p:nvSpPr>
          <p:cNvPr id="11" name="TextBox 9">
            <a:extLst>
              <a:ext uri="{FF2B5EF4-FFF2-40B4-BE49-F238E27FC236}">
                <a16:creationId xmlns:a16="http://schemas.microsoft.com/office/drawing/2014/main" id="{CEE8E9E2-7F75-4B38-BF06-01328BDD8ECA}"/>
              </a:ext>
            </a:extLst>
          </p:cNvPr>
          <p:cNvSpPr txBox="1"/>
          <p:nvPr/>
        </p:nvSpPr>
        <p:spPr>
          <a:xfrm>
            <a:off x="7896710" y="3625044"/>
            <a:ext cx="1543050"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a:ln w="0"/>
                <a:effectLst>
                  <a:outerShdw blurRad="38100" dist="19050" dir="2700000" algn="tl" rotWithShape="0">
                    <a:schemeClr val="dk1">
                      <a:alpha val="40000"/>
                    </a:schemeClr>
                  </a:outerShdw>
                </a:effectLst>
                <a:latin typeface="NikoshBAN"/>
              </a:rPr>
              <a:t>যোগায়</a:t>
            </a:r>
            <a:r>
              <a:rPr lang="en-US" sz="2400" b="1" dirty="0">
                <a:ln w="22225">
                  <a:solidFill>
                    <a:schemeClr val="accent2"/>
                  </a:solidFill>
                  <a:prstDash val="solid"/>
                </a:ln>
                <a:solidFill>
                  <a:schemeClr val="accent2">
                    <a:lumMod val="40000"/>
                    <a:lumOff val="60000"/>
                  </a:schemeClr>
                </a:solidFill>
                <a:latin typeface="NikoshBAN"/>
              </a:rPr>
              <a:t> </a:t>
            </a:r>
          </a:p>
        </p:txBody>
      </p:sp>
      <p:sp>
        <p:nvSpPr>
          <p:cNvPr id="12" name="TextBox 9">
            <a:extLst>
              <a:ext uri="{FF2B5EF4-FFF2-40B4-BE49-F238E27FC236}">
                <a16:creationId xmlns:a16="http://schemas.microsoft.com/office/drawing/2014/main" id="{324E4F80-5AD1-4429-A356-EE32FAE818DF}"/>
              </a:ext>
            </a:extLst>
          </p:cNvPr>
          <p:cNvSpPr txBox="1"/>
          <p:nvPr/>
        </p:nvSpPr>
        <p:spPr>
          <a:xfrm>
            <a:off x="7896710" y="4230972"/>
            <a:ext cx="1543050" cy="83099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a:latin typeface="NikoshBAN"/>
              </a:rPr>
              <a:t>মরমী</a:t>
            </a:r>
            <a:r>
              <a:rPr lang="en-US" sz="2400" dirty="0">
                <a:latin typeface="NikoshBAN"/>
              </a:rPr>
              <a:t> </a:t>
            </a:r>
            <a:r>
              <a:rPr lang="en-US" sz="2400" dirty="0" err="1">
                <a:latin typeface="NikoshBAN"/>
              </a:rPr>
              <a:t>সাধনা</a:t>
            </a:r>
            <a:r>
              <a:rPr lang="en-US" sz="2400" dirty="0">
                <a:latin typeface="NikoshBAN"/>
              </a:rPr>
              <a:t> </a:t>
            </a:r>
          </a:p>
        </p:txBody>
      </p:sp>
      <p:sp>
        <p:nvSpPr>
          <p:cNvPr id="13" name="Rectangle: Rounded Corners 12">
            <a:extLst>
              <a:ext uri="{FF2B5EF4-FFF2-40B4-BE49-F238E27FC236}">
                <a16:creationId xmlns:a16="http://schemas.microsoft.com/office/drawing/2014/main" id="{56759DE2-5FB0-415F-95D0-8871BACBE20B}"/>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14" name="Picture 13">
            <a:extLst>
              <a:ext uri="{FF2B5EF4-FFF2-40B4-BE49-F238E27FC236}">
                <a16:creationId xmlns:a16="http://schemas.microsoft.com/office/drawing/2014/main" id="{E6C1CC32-AD7C-4BB9-A57D-DFD1BCCF42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38997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80">
                                          <p:stCondLst>
                                            <p:cond delay="0"/>
                                          </p:stCondLst>
                                        </p:cTn>
                                        <p:tgtEl>
                                          <p:spTgt spid="6"/>
                                        </p:tgtEl>
                                      </p:cBhvr>
                                    </p:animEffect>
                                    <p:anim calcmode="lin" valueType="num">
                                      <p:cBhvr>
                                        <p:cTn id="4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8" dur="26">
                                          <p:stCondLst>
                                            <p:cond delay="650"/>
                                          </p:stCondLst>
                                        </p:cTn>
                                        <p:tgtEl>
                                          <p:spTgt spid="6"/>
                                        </p:tgtEl>
                                      </p:cBhvr>
                                      <p:to x="100000" y="60000"/>
                                    </p:animScale>
                                    <p:animScale>
                                      <p:cBhvr>
                                        <p:cTn id="49" dur="166" decel="50000">
                                          <p:stCondLst>
                                            <p:cond delay="676"/>
                                          </p:stCondLst>
                                        </p:cTn>
                                        <p:tgtEl>
                                          <p:spTgt spid="6"/>
                                        </p:tgtEl>
                                      </p:cBhvr>
                                      <p:to x="100000" y="100000"/>
                                    </p:animScale>
                                    <p:animScale>
                                      <p:cBhvr>
                                        <p:cTn id="50" dur="26">
                                          <p:stCondLst>
                                            <p:cond delay="1312"/>
                                          </p:stCondLst>
                                        </p:cTn>
                                        <p:tgtEl>
                                          <p:spTgt spid="6"/>
                                        </p:tgtEl>
                                      </p:cBhvr>
                                      <p:to x="100000" y="80000"/>
                                    </p:animScale>
                                    <p:animScale>
                                      <p:cBhvr>
                                        <p:cTn id="51" dur="166" decel="50000">
                                          <p:stCondLst>
                                            <p:cond delay="1338"/>
                                          </p:stCondLst>
                                        </p:cTn>
                                        <p:tgtEl>
                                          <p:spTgt spid="6"/>
                                        </p:tgtEl>
                                      </p:cBhvr>
                                      <p:to x="100000" y="100000"/>
                                    </p:animScale>
                                    <p:animScale>
                                      <p:cBhvr>
                                        <p:cTn id="52" dur="26">
                                          <p:stCondLst>
                                            <p:cond delay="1642"/>
                                          </p:stCondLst>
                                        </p:cTn>
                                        <p:tgtEl>
                                          <p:spTgt spid="6"/>
                                        </p:tgtEl>
                                      </p:cBhvr>
                                      <p:to x="100000" y="90000"/>
                                    </p:animScale>
                                    <p:animScale>
                                      <p:cBhvr>
                                        <p:cTn id="53" dur="166" decel="50000">
                                          <p:stCondLst>
                                            <p:cond delay="1668"/>
                                          </p:stCondLst>
                                        </p:cTn>
                                        <p:tgtEl>
                                          <p:spTgt spid="6"/>
                                        </p:tgtEl>
                                      </p:cBhvr>
                                      <p:to x="100000" y="100000"/>
                                    </p:animScale>
                                    <p:animScale>
                                      <p:cBhvr>
                                        <p:cTn id="54" dur="26">
                                          <p:stCondLst>
                                            <p:cond delay="1808"/>
                                          </p:stCondLst>
                                        </p:cTn>
                                        <p:tgtEl>
                                          <p:spTgt spid="6"/>
                                        </p:tgtEl>
                                      </p:cBhvr>
                                      <p:to x="100000" y="95000"/>
                                    </p:animScale>
                                    <p:animScale>
                                      <p:cBhvr>
                                        <p:cTn id="55" dur="166" decel="50000">
                                          <p:stCondLst>
                                            <p:cond delay="1834"/>
                                          </p:stCondLst>
                                        </p:cTn>
                                        <p:tgtEl>
                                          <p:spTgt spid="6"/>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down)">
                                      <p:cBhvr>
                                        <p:cTn id="60" dur="580">
                                          <p:stCondLst>
                                            <p:cond delay="0"/>
                                          </p:stCondLst>
                                        </p:cTn>
                                        <p:tgtEl>
                                          <p:spTgt spid="11"/>
                                        </p:tgtEl>
                                      </p:cBhvr>
                                    </p:animEffect>
                                    <p:anim calcmode="lin" valueType="num">
                                      <p:cBhvr>
                                        <p:cTn id="6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6" dur="26">
                                          <p:stCondLst>
                                            <p:cond delay="650"/>
                                          </p:stCondLst>
                                        </p:cTn>
                                        <p:tgtEl>
                                          <p:spTgt spid="11"/>
                                        </p:tgtEl>
                                      </p:cBhvr>
                                      <p:to x="100000" y="60000"/>
                                    </p:animScale>
                                    <p:animScale>
                                      <p:cBhvr>
                                        <p:cTn id="67" dur="166" decel="50000">
                                          <p:stCondLst>
                                            <p:cond delay="676"/>
                                          </p:stCondLst>
                                        </p:cTn>
                                        <p:tgtEl>
                                          <p:spTgt spid="11"/>
                                        </p:tgtEl>
                                      </p:cBhvr>
                                      <p:to x="100000" y="100000"/>
                                    </p:animScale>
                                    <p:animScale>
                                      <p:cBhvr>
                                        <p:cTn id="68" dur="26">
                                          <p:stCondLst>
                                            <p:cond delay="1312"/>
                                          </p:stCondLst>
                                        </p:cTn>
                                        <p:tgtEl>
                                          <p:spTgt spid="11"/>
                                        </p:tgtEl>
                                      </p:cBhvr>
                                      <p:to x="100000" y="80000"/>
                                    </p:animScale>
                                    <p:animScale>
                                      <p:cBhvr>
                                        <p:cTn id="69" dur="166" decel="50000">
                                          <p:stCondLst>
                                            <p:cond delay="1338"/>
                                          </p:stCondLst>
                                        </p:cTn>
                                        <p:tgtEl>
                                          <p:spTgt spid="11"/>
                                        </p:tgtEl>
                                      </p:cBhvr>
                                      <p:to x="100000" y="100000"/>
                                    </p:animScale>
                                    <p:animScale>
                                      <p:cBhvr>
                                        <p:cTn id="70" dur="26">
                                          <p:stCondLst>
                                            <p:cond delay="1642"/>
                                          </p:stCondLst>
                                        </p:cTn>
                                        <p:tgtEl>
                                          <p:spTgt spid="11"/>
                                        </p:tgtEl>
                                      </p:cBhvr>
                                      <p:to x="100000" y="90000"/>
                                    </p:animScale>
                                    <p:animScale>
                                      <p:cBhvr>
                                        <p:cTn id="71" dur="166" decel="50000">
                                          <p:stCondLst>
                                            <p:cond delay="1668"/>
                                          </p:stCondLst>
                                        </p:cTn>
                                        <p:tgtEl>
                                          <p:spTgt spid="11"/>
                                        </p:tgtEl>
                                      </p:cBhvr>
                                      <p:to x="100000" y="100000"/>
                                    </p:animScale>
                                    <p:animScale>
                                      <p:cBhvr>
                                        <p:cTn id="72" dur="26">
                                          <p:stCondLst>
                                            <p:cond delay="1808"/>
                                          </p:stCondLst>
                                        </p:cTn>
                                        <p:tgtEl>
                                          <p:spTgt spid="11"/>
                                        </p:tgtEl>
                                      </p:cBhvr>
                                      <p:to x="100000" y="95000"/>
                                    </p:animScale>
                                    <p:animScale>
                                      <p:cBhvr>
                                        <p:cTn id="73" dur="166" decel="50000">
                                          <p:stCondLst>
                                            <p:cond delay="1834"/>
                                          </p:stCondLst>
                                        </p:cTn>
                                        <p:tgtEl>
                                          <p:spTgt spid="11"/>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p:cTn id="78" dur="500" fill="hold"/>
                                        <p:tgtEl>
                                          <p:spTgt spid="7"/>
                                        </p:tgtEl>
                                        <p:attrNameLst>
                                          <p:attrName>ppt_w</p:attrName>
                                        </p:attrNameLst>
                                      </p:cBhvr>
                                      <p:tavLst>
                                        <p:tav tm="0">
                                          <p:val>
                                            <p:fltVal val="0"/>
                                          </p:val>
                                        </p:tav>
                                        <p:tav tm="100000">
                                          <p:val>
                                            <p:strVal val="#ppt_w"/>
                                          </p:val>
                                        </p:tav>
                                      </p:tavLst>
                                    </p:anim>
                                    <p:anim calcmode="lin" valueType="num">
                                      <p:cBhvr>
                                        <p:cTn id="79" dur="500" fill="hold"/>
                                        <p:tgtEl>
                                          <p:spTgt spid="7"/>
                                        </p:tgtEl>
                                        <p:attrNameLst>
                                          <p:attrName>ppt_h</p:attrName>
                                        </p:attrNameLst>
                                      </p:cBhvr>
                                      <p:tavLst>
                                        <p:tav tm="0">
                                          <p:val>
                                            <p:fltVal val="0"/>
                                          </p:val>
                                        </p:tav>
                                        <p:tav tm="100000">
                                          <p:val>
                                            <p:strVal val="#ppt_h"/>
                                          </p:val>
                                        </p:tav>
                                      </p:tavLst>
                                    </p:anim>
                                    <p:animEffect transition="in" filter="fade">
                                      <p:cBhvr>
                                        <p:cTn id="80" dur="500"/>
                                        <p:tgtEl>
                                          <p:spTgt spid="7"/>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500" fill="hold"/>
                                        <p:tgtEl>
                                          <p:spTgt spid="12"/>
                                        </p:tgtEl>
                                        <p:attrNameLst>
                                          <p:attrName>ppt_w</p:attrName>
                                        </p:attrNameLst>
                                      </p:cBhvr>
                                      <p:tavLst>
                                        <p:tav tm="0">
                                          <p:val>
                                            <p:fltVal val="0"/>
                                          </p:val>
                                        </p:tav>
                                        <p:tav tm="100000">
                                          <p:val>
                                            <p:strVal val="#ppt_w"/>
                                          </p:val>
                                        </p:tav>
                                      </p:tavLst>
                                    </p:anim>
                                    <p:anim calcmode="lin" valueType="num">
                                      <p:cBhvr>
                                        <p:cTn id="86" dur="500" fill="hold"/>
                                        <p:tgtEl>
                                          <p:spTgt spid="12"/>
                                        </p:tgtEl>
                                        <p:attrNameLst>
                                          <p:attrName>ppt_h</p:attrName>
                                        </p:attrNameLst>
                                      </p:cBhvr>
                                      <p:tavLst>
                                        <p:tav tm="0">
                                          <p:val>
                                            <p:fltVal val="0"/>
                                          </p:val>
                                        </p:tav>
                                        <p:tav tm="100000">
                                          <p:val>
                                            <p:strVal val="#ppt_h"/>
                                          </p:val>
                                        </p:tav>
                                      </p:tavLst>
                                    </p:anim>
                                    <p:animEffect transition="in" filter="fade">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34" presetClass="emph" presetSubtype="0" fill="hold" grpId="0" nodeType="clickEffect">
                                  <p:stCondLst>
                                    <p:cond delay="0"/>
                                  </p:stCondLst>
                                  <p:iterate type="lt">
                                    <p:tmPct val="10000"/>
                                  </p:iterate>
                                  <p:childTnLst>
                                    <p:animMotion origin="layout" path="M 0.0 0.0 L 0.0 -0.07213" pathEditMode="relative" ptsTypes="">
                                      <p:cBhvr>
                                        <p:cTn id="91" dur="250" accel="50000" decel="50000" autoRev="1" fill="hold">
                                          <p:stCondLst>
                                            <p:cond delay="0"/>
                                          </p:stCondLst>
                                        </p:cTn>
                                        <p:tgtEl>
                                          <p:spTgt spid="13"/>
                                        </p:tgtEl>
                                        <p:attrNameLst>
                                          <p:attrName>ppt_x</p:attrName>
                                          <p:attrName>ppt_y</p:attrName>
                                        </p:attrNameLst>
                                      </p:cBhvr>
                                    </p:animMotion>
                                    <p:animRot by="1500000">
                                      <p:cBhvr>
                                        <p:cTn id="92" dur="125" fill="hold">
                                          <p:stCondLst>
                                            <p:cond delay="0"/>
                                          </p:stCondLst>
                                        </p:cTn>
                                        <p:tgtEl>
                                          <p:spTgt spid="13"/>
                                        </p:tgtEl>
                                        <p:attrNameLst>
                                          <p:attrName>r</p:attrName>
                                        </p:attrNameLst>
                                      </p:cBhvr>
                                    </p:animRot>
                                    <p:animRot by="-1500000">
                                      <p:cBhvr>
                                        <p:cTn id="93" dur="125" fill="hold">
                                          <p:stCondLst>
                                            <p:cond delay="125"/>
                                          </p:stCondLst>
                                        </p:cTn>
                                        <p:tgtEl>
                                          <p:spTgt spid="13"/>
                                        </p:tgtEl>
                                        <p:attrNameLst>
                                          <p:attrName>r</p:attrName>
                                        </p:attrNameLst>
                                      </p:cBhvr>
                                    </p:animRot>
                                    <p:animRot by="-1500000">
                                      <p:cBhvr>
                                        <p:cTn id="94" dur="125" fill="hold">
                                          <p:stCondLst>
                                            <p:cond delay="250"/>
                                          </p:stCondLst>
                                        </p:cTn>
                                        <p:tgtEl>
                                          <p:spTgt spid="13"/>
                                        </p:tgtEl>
                                        <p:attrNameLst>
                                          <p:attrName>r</p:attrName>
                                        </p:attrNameLst>
                                      </p:cBhvr>
                                    </p:animRot>
                                    <p:animRot by="1500000">
                                      <p:cBhvr>
                                        <p:cTn id="95"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P spid="9"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0A8DEB-099E-434E-902B-D5699A720073}"/>
              </a:ext>
            </a:extLst>
          </p:cNvPr>
          <p:cNvSpPr/>
          <p:nvPr/>
        </p:nvSpPr>
        <p:spPr>
          <a:xfrm>
            <a:off x="1907462" y="2326405"/>
            <a:ext cx="8191666" cy="553998"/>
          </a:xfrm>
          <a:prstGeom prst="rect">
            <a:avLst/>
          </a:prstGeom>
        </p:spPr>
        <p:txBody>
          <a:bodyPr wrap="none">
            <a:spAutoFit/>
          </a:bodyPr>
          <a:lstStyle/>
          <a:p>
            <a:r>
              <a:rPr lang="en-US" sz="3000" dirty="0">
                <a:latin typeface="NikoshBAN" pitchFamily="2" charset="0"/>
                <a:cs typeface="NikoshBAN" pitchFamily="2" charset="0"/>
              </a:rPr>
              <a:t>১।</a:t>
            </a:r>
            <a:r>
              <a:rPr lang="bn-BD" sz="3000" dirty="0">
                <a:latin typeface="NikoshBAN" pitchFamily="2" charset="0"/>
                <a:cs typeface="NikoshBAN" pitchFamily="2" charset="0"/>
              </a:rPr>
              <a:t>কবি আব্দুল হাকিম কোন গ্রামে জন্মগ্রহণ করেন।</a:t>
            </a:r>
          </a:p>
        </p:txBody>
      </p:sp>
      <p:sp>
        <p:nvSpPr>
          <p:cNvPr id="3" name="Rectangle 2">
            <a:extLst>
              <a:ext uri="{FF2B5EF4-FFF2-40B4-BE49-F238E27FC236}">
                <a16:creationId xmlns:a16="http://schemas.microsoft.com/office/drawing/2014/main" id="{061BA5C2-C841-499B-AEE8-56A1ADEECD1A}"/>
              </a:ext>
            </a:extLst>
          </p:cNvPr>
          <p:cNvSpPr/>
          <p:nvPr/>
        </p:nvSpPr>
        <p:spPr>
          <a:xfrm>
            <a:off x="8169119" y="2044005"/>
            <a:ext cx="2115423" cy="969496"/>
          </a:xfrm>
          <a:prstGeom prst="rect">
            <a:avLst/>
          </a:prstGeom>
        </p:spPr>
        <p:txBody>
          <a:bodyPr wrap="square">
            <a:spAutoFit/>
          </a:bodyPr>
          <a:lstStyle/>
          <a:p>
            <a:pPr algn="ctr"/>
            <a:r>
              <a:rPr lang="en-US" sz="3000" dirty="0" err="1">
                <a:latin typeface="NikoshBAN" pitchFamily="2" charset="0"/>
                <a:cs typeface="NikoshBAN" pitchFamily="2" charset="0"/>
              </a:rPr>
              <a:t>উঃ</a:t>
            </a:r>
            <a:r>
              <a:rPr lang="bn-BD" sz="2700" dirty="0">
                <a:latin typeface="NikoshBAN" pitchFamily="2" charset="0"/>
                <a:cs typeface="NikoshBAN" pitchFamily="2" charset="0"/>
              </a:rPr>
              <a:t>সুধারামপুর গ্রামে </a:t>
            </a:r>
            <a:endParaRPr lang="en-US" sz="2700" dirty="0">
              <a:latin typeface="NikoshBAN" pitchFamily="2" charset="0"/>
              <a:cs typeface="NikoshBAN" pitchFamily="2" charset="0"/>
            </a:endParaRPr>
          </a:p>
        </p:txBody>
      </p:sp>
      <p:sp>
        <p:nvSpPr>
          <p:cNvPr id="7" name="Rectangle 6">
            <a:extLst>
              <a:ext uri="{FF2B5EF4-FFF2-40B4-BE49-F238E27FC236}">
                <a16:creationId xmlns:a16="http://schemas.microsoft.com/office/drawing/2014/main" id="{9253C130-7194-4F07-9086-72B976083202}"/>
              </a:ext>
            </a:extLst>
          </p:cNvPr>
          <p:cNvSpPr/>
          <p:nvPr/>
        </p:nvSpPr>
        <p:spPr>
          <a:xfrm>
            <a:off x="1855443" y="2981727"/>
            <a:ext cx="4653838" cy="507831"/>
          </a:xfrm>
          <a:prstGeom prst="rect">
            <a:avLst/>
          </a:prstGeom>
        </p:spPr>
        <p:txBody>
          <a:bodyPr wrap="none">
            <a:spAutoFit/>
          </a:bodyPr>
          <a:lstStyle/>
          <a:p>
            <a:pPr>
              <a:lnSpc>
                <a:spcPct val="100000"/>
              </a:lnSpc>
              <a:spcBef>
                <a:spcPct val="0"/>
              </a:spcBef>
              <a:buNone/>
            </a:pPr>
            <a:r>
              <a:rPr lang="en-US" sz="2700" b="1" dirty="0">
                <a:latin typeface="NikoshBAN" panose="02000000000000000000" pitchFamily="2" charset="0"/>
                <a:cs typeface="NikoshBAN" panose="02000000000000000000" pitchFamily="2" charset="0"/>
              </a:rPr>
              <a:t>২</a:t>
            </a:r>
            <a:r>
              <a:rPr lang="bn-IN" sz="2700" b="1" dirty="0">
                <a:latin typeface="NikoshBAN" panose="02000000000000000000" pitchFamily="2" charset="0"/>
                <a:cs typeface="NikoshBAN" panose="02000000000000000000" pitchFamily="2" charset="0"/>
              </a:rPr>
              <a:t>। ‘হাবিলাষ’ শব্দের অর্থ কী</a:t>
            </a:r>
            <a:r>
              <a:rPr lang="bn-IN" altLang="en-US" sz="2700" b="1" dirty="0">
                <a:latin typeface="NikoshBAN" panose="02000000000000000000" pitchFamily="2" charset="0"/>
                <a:cs typeface="NikoshBAN" panose="02000000000000000000" pitchFamily="2" charset="0"/>
              </a:rPr>
              <a:t>?</a:t>
            </a:r>
            <a:endParaRPr lang="en-US" altLang="en-US" sz="1500" b="1" dirty="0">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D1ACF2E2-A058-47EC-B1C0-A8213777C256}"/>
              </a:ext>
            </a:extLst>
          </p:cNvPr>
          <p:cNvSpPr/>
          <p:nvPr/>
        </p:nvSpPr>
        <p:spPr>
          <a:xfrm>
            <a:off x="7029306" y="3093825"/>
            <a:ext cx="4057522" cy="507831"/>
          </a:xfrm>
          <a:prstGeom prst="rect">
            <a:avLst/>
          </a:prstGeom>
        </p:spPr>
        <p:txBody>
          <a:bodyPr wrap="none">
            <a:spAutoFit/>
          </a:bodyPr>
          <a:lstStyle/>
          <a:p>
            <a:pPr algn="ctr">
              <a:lnSpc>
                <a:spcPct val="100000"/>
              </a:lnSpc>
              <a:spcBef>
                <a:spcPct val="0"/>
              </a:spcBef>
              <a:buNone/>
            </a:pPr>
            <a:r>
              <a:rPr lang="bn-IN" altLang="en-US" sz="2700" b="1" dirty="0">
                <a:latin typeface="NikoshBAN" panose="02000000000000000000" pitchFamily="2" charset="0"/>
                <a:cs typeface="NikoshBAN" panose="02000000000000000000" pitchFamily="2" charset="0"/>
              </a:rPr>
              <a:t>উ: </a:t>
            </a:r>
            <a:r>
              <a:rPr lang="bn-IN" sz="2700" b="1" dirty="0">
                <a:latin typeface="NikoshBAN" panose="02000000000000000000" pitchFamily="2" charset="0"/>
                <a:cs typeface="NikoshBAN" panose="02000000000000000000" pitchFamily="2" charset="0"/>
              </a:rPr>
              <a:t>অভিলাষ/প্রবল ইচ্ছা </a:t>
            </a:r>
            <a:r>
              <a:rPr lang="bn-IN" altLang="en-US" sz="2700" b="1" dirty="0">
                <a:latin typeface="NikoshBAN" panose="02000000000000000000" pitchFamily="2" charset="0"/>
                <a:cs typeface="NikoshBAN" panose="02000000000000000000" pitchFamily="2" charset="0"/>
              </a:rPr>
              <a:t> </a:t>
            </a:r>
            <a:endParaRPr lang="en-US" altLang="en-US" sz="2700" b="1" dirty="0">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4817B31E-9E19-43A2-A01B-6087EAFE7CCE}"/>
              </a:ext>
            </a:extLst>
          </p:cNvPr>
          <p:cNvSpPr/>
          <p:nvPr/>
        </p:nvSpPr>
        <p:spPr>
          <a:xfrm>
            <a:off x="1996943" y="3676981"/>
            <a:ext cx="4602542" cy="507831"/>
          </a:xfrm>
          <a:prstGeom prst="rect">
            <a:avLst/>
          </a:prstGeom>
        </p:spPr>
        <p:txBody>
          <a:bodyPr wrap="none">
            <a:spAutoFit/>
          </a:bodyPr>
          <a:lstStyle/>
          <a:p>
            <a:pPr>
              <a:lnSpc>
                <a:spcPct val="100000"/>
              </a:lnSpc>
              <a:spcBef>
                <a:spcPct val="0"/>
              </a:spcBef>
              <a:buNone/>
            </a:pPr>
            <a:r>
              <a:rPr lang="bn-IN" sz="2700" b="1" dirty="0">
                <a:latin typeface="NikoshBAN" panose="02000000000000000000" pitchFamily="2" charset="0"/>
                <a:cs typeface="NikoshBAN" panose="02000000000000000000" pitchFamily="2" charset="0"/>
              </a:rPr>
              <a:t>৩। ‘নিরঞ্জন’ শব্দের অর্থ কী</a:t>
            </a:r>
            <a:r>
              <a:rPr lang="bn-IN" altLang="en-US" sz="2700" b="1" dirty="0">
                <a:latin typeface="NikoshBAN" panose="02000000000000000000" pitchFamily="2" charset="0"/>
                <a:cs typeface="NikoshBAN" panose="02000000000000000000" pitchFamily="2" charset="0"/>
              </a:rPr>
              <a:t>?</a:t>
            </a:r>
            <a:endParaRPr lang="en-US" altLang="en-US" sz="2700" b="1" dirty="0">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BDC5C287-9850-4C62-897A-C27FC432FD42}"/>
              </a:ext>
            </a:extLst>
          </p:cNvPr>
          <p:cNvSpPr/>
          <p:nvPr/>
        </p:nvSpPr>
        <p:spPr>
          <a:xfrm>
            <a:off x="6810098" y="3571381"/>
            <a:ext cx="4286751" cy="923330"/>
          </a:xfrm>
          <a:prstGeom prst="rect">
            <a:avLst/>
          </a:prstGeom>
        </p:spPr>
        <p:txBody>
          <a:bodyPr wrap="none">
            <a:spAutoFit/>
          </a:bodyPr>
          <a:lstStyle/>
          <a:p>
            <a:pPr algn="ctr" defTabSz="685800" eaLnBrk="0" fontAlgn="base" hangingPunct="0">
              <a:spcBef>
                <a:spcPct val="0"/>
              </a:spcBef>
              <a:spcAft>
                <a:spcPct val="0"/>
              </a:spcAft>
            </a:pPr>
            <a:r>
              <a:rPr lang="bn-IN" altLang="en-US" sz="2700" b="1" dirty="0">
                <a:solidFill>
                  <a:prstClr val="black"/>
                </a:solidFill>
                <a:latin typeface="NikoshBAN" panose="02000000000000000000" pitchFamily="2" charset="0"/>
                <a:cs typeface="NikoshBAN" panose="02000000000000000000" pitchFamily="2" charset="0"/>
              </a:rPr>
              <a:t>উ: </a:t>
            </a:r>
            <a:r>
              <a:rPr lang="en-US" altLang="en-US" sz="2700" b="1" dirty="0">
                <a:solidFill>
                  <a:prstClr val="black"/>
                </a:solidFill>
                <a:latin typeface="NikoshBAN" panose="02000000000000000000" pitchFamily="2" charset="0"/>
                <a:cs typeface="NikoshBAN" panose="02000000000000000000" pitchFamily="2" charset="0"/>
              </a:rPr>
              <a:t>ন</a:t>
            </a:r>
            <a:r>
              <a:rPr lang="as-IN" altLang="en-US" sz="2700" b="1" dirty="0">
                <a:solidFill>
                  <a:prstClr val="black"/>
                </a:solidFill>
                <a:latin typeface="NikoshBAN" panose="02000000000000000000" pitchFamily="2" charset="0"/>
                <a:cs typeface="NikoshBAN" panose="02000000000000000000" pitchFamily="2" charset="0"/>
              </a:rPr>
              <a:t>ির</a:t>
            </a:r>
            <a:r>
              <a:rPr lang="en-US" altLang="en-US" sz="2700" b="1" dirty="0" err="1">
                <a:solidFill>
                  <a:prstClr val="black"/>
                </a:solidFill>
                <a:latin typeface="NikoshBAN" panose="02000000000000000000" pitchFamily="2" charset="0"/>
                <a:cs typeface="NikoshBAN" panose="02000000000000000000" pitchFamily="2" charset="0"/>
              </a:rPr>
              <a:t>্ম</a:t>
            </a:r>
            <a:r>
              <a:rPr lang="as-IN" altLang="en-US" sz="2700" b="1" dirty="0">
                <a:solidFill>
                  <a:prstClr val="black"/>
                </a:solidFill>
                <a:latin typeface="NikoshBAN" panose="02000000000000000000" pitchFamily="2" charset="0"/>
                <a:cs typeface="NikoshBAN" panose="02000000000000000000" pitchFamily="2" charset="0"/>
              </a:rPr>
              <a:t>ল</a:t>
            </a:r>
            <a:r>
              <a:rPr lang="en-US" altLang="en-US" sz="2700" b="1" dirty="0">
                <a:solidFill>
                  <a:prstClr val="black"/>
                </a:solidFill>
                <a:latin typeface="NikoshBAN" panose="02000000000000000000" pitchFamily="2" charset="0"/>
                <a:cs typeface="NikoshBAN" panose="02000000000000000000" pitchFamily="2" charset="0"/>
              </a:rPr>
              <a:t>/</a:t>
            </a:r>
            <a:r>
              <a:rPr lang="as-IN" altLang="en-US" sz="2700" b="1" dirty="0">
                <a:solidFill>
                  <a:prstClr val="black"/>
                </a:solidFill>
                <a:latin typeface="NikoshBAN" panose="02000000000000000000" pitchFamily="2" charset="0"/>
                <a:cs typeface="NikoshBAN" panose="02000000000000000000" pitchFamily="2" charset="0"/>
              </a:rPr>
              <a:t>এ</a:t>
            </a:r>
            <a:r>
              <a:rPr lang="en-US" altLang="en-US" sz="2700" b="1" dirty="0" err="1">
                <a:solidFill>
                  <a:prstClr val="black"/>
                </a:solidFill>
                <a:latin typeface="NikoshBAN" panose="02000000000000000000" pitchFamily="2" charset="0"/>
                <a:cs typeface="NikoshBAN" panose="02000000000000000000" pitchFamily="2" charset="0"/>
              </a:rPr>
              <a:t>খানে</a:t>
            </a:r>
            <a:r>
              <a:rPr lang="en-US" altLang="en-US" sz="2700" b="1" dirty="0">
                <a:solidFill>
                  <a:prstClr val="black"/>
                </a:solidFill>
                <a:latin typeface="NikoshBAN" panose="02000000000000000000" pitchFamily="2" charset="0"/>
                <a:cs typeface="NikoshBAN" panose="02000000000000000000" pitchFamily="2" charset="0"/>
              </a:rPr>
              <a:t> </a:t>
            </a:r>
            <a:r>
              <a:rPr lang="bn-IN" sz="2700" b="1" dirty="0">
                <a:solidFill>
                  <a:prstClr val="black"/>
                </a:solidFill>
                <a:latin typeface="NikoshBAN" panose="02000000000000000000" pitchFamily="2" charset="0"/>
                <a:cs typeface="NikoshBAN" panose="02000000000000000000" pitchFamily="2" charset="0"/>
              </a:rPr>
              <a:t>সৃষ্টিকর্তা</a:t>
            </a:r>
            <a:r>
              <a:rPr lang="en-US" sz="2700" b="1" dirty="0">
                <a:solidFill>
                  <a:prstClr val="black"/>
                </a:solidFill>
                <a:latin typeface="NikoshBAN" panose="02000000000000000000" pitchFamily="2" charset="0"/>
                <a:cs typeface="NikoshBAN" panose="02000000000000000000" pitchFamily="2" charset="0"/>
              </a:rPr>
              <a:t>,</a:t>
            </a:r>
          </a:p>
          <a:p>
            <a:pPr algn="ctr" defTabSz="685800" eaLnBrk="0" fontAlgn="base" hangingPunct="0">
              <a:spcBef>
                <a:spcPct val="0"/>
              </a:spcBef>
              <a:spcAft>
                <a:spcPct val="0"/>
              </a:spcAft>
            </a:pPr>
            <a:r>
              <a:rPr lang="bn-IN" sz="2700" b="1" dirty="0">
                <a:solidFill>
                  <a:prstClr val="black"/>
                </a:solidFill>
                <a:latin typeface="NikoshBAN" panose="02000000000000000000" pitchFamily="2" charset="0"/>
                <a:cs typeface="NikoshBAN" panose="02000000000000000000" pitchFamily="2" charset="0"/>
              </a:rPr>
              <a:t>আল্লাহ</a:t>
            </a:r>
            <a:endParaRPr lang="en-US" altLang="en-US" sz="2700" b="1" dirty="0">
              <a:solidFill>
                <a:prstClr val="black"/>
              </a:solidFill>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1FFC2C46-A258-435E-8E73-13D10053F302}"/>
              </a:ext>
            </a:extLst>
          </p:cNvPr>
          <p:cNvSpPr/>
          <p:nvPr/>
        </p:nvSpPr>
        <p:spPr>
          <a:xfrm>
            <a:off x="1992967" y="4488640"/>
            <a:ext cx="5112447" cy="6858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US" sz="2700" dirty="0">
                <a:latin typeface="NikoshBAN" panose="02000000000000000000" pitchFamily="2" charset="0"/>
                <a:cs typeface="NikoshBAN" panose="02000000000000000000" pitchFamily="2" charset="0"/>
              </a:rPr>
              <a:t>৪। </a:t>
            </a:r>
            <a:r>
              <a:rPr lang="en-US" sz="2700" dirty="0" err="1">
                <a:latin typeface="NikoshBAN" panose="02000000000000000000" pitchFamily="2" charset="0"/>
                <a:cs typeface="NikoshBAN" panose="02000000000000000000" pitchFamily="2" charset="0"/>
              </a:rPr>
              <a:t>কোন</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ভাষা</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মানুষ</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ভালোভাবে</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বুঝতে</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পারে</a:t>
            </a:r>
            <a:r>
              <a:rPr lang="en-US" sz="2700" dirty="0">
                <a:latin typeface="NikoshBAN" panose="02000000000000000000" pitchFamily="2" charset="0"/>
                <a:cs typeface="NikoshBAN" panose="02000000000000000000" pitchFamily="2" charset="0"/>
              </a:rPr>
              <a:t> ? </a:t>
            </a:r>
          </a:p>
        </p:txBody>
      </p:sp>
      <p:sp>
        <p:nvSpPr>
          <p:cNvPr id="13" name="TextBox 12">
            <a:extLst>
              <a:ext uri="{FF2B5EF4-FFF2-40B4-BE49-F238E27FC236}">
                <a16:creationId xmlns:a16="http://schemas.microsoft.com/office/drawing/2014/main" id="{71324AC7-E5D6-4C7F-A7FC-76DD3CF76587}"/>
              </a:ext>
            </a:extLst>
          </p:cNvPr>
          <p:cNvSpPr txBox="1"/>
          <p:nvPr/>
        </p:nvSpPr>
        <p:spPr>
          <a:xfrm>
            <a:off x="8446208" y="4614013"/>
            <a:ext cx="1561245" cy="1015663"/>
          </a:xfrm>
          <a:prstGeom prst="rect">
            <a:avLst/>
          </a:prstGeom>
          <a:noFill/>
        </p:spPr>
        <p:txBody>
          <a:bodyPr wrap="square" rtlCol="0">
            <a:spAutoFit/>
          </a:bodyPr>
          <a:lstStyle/>
          <a:p>
            <a:r>
              <a:rPr lang="en-US" sz="3000" dirty="0">
                <a:latin typeface="NikoshBAN" panose="02000000000000000000" pitchFamily="2" charset="0"/>
                <a:cs typeface="NikoshBAN" panose="02000000000000000000" pitchFamily="2" charset="0"/>
              </a:rPr>
              <a:t>দ</a:t>
            </a:r>
            <a:r>
              <a:rPr lang="as-IN" sz="3000" dirty="0">
                <a:latin typeface="NikoshBAN" panose="02000000000000000000" pitchFamily="2" charset="0"/>
                <a:cs typeface="NikoshBAN" panose="02000000000000000000" pitchFamily="2" charset="0"/>
              </a:rPr>
              <a:t>ে</a:t>
            </a:r>
            <a:r>
              <a:rPr lang="en-US" sz="3000" dirty="0" err="1">
                <a:latin typeface="NikoshBAN" panose="02000000000000000000" pitchFamily="2" charset="0"/>
                <a:cs typeface="NikoshBAN" panose="02000000000000000000" pitchFamily="2" charset="0"/>
              </a:rPr>
              <a:t>শি</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ভাষা</a:t>
            </a:r>
            <a:r>
              <a:rPr lang="en-US" sz="3000" dirty="0">
                <a:latin typeface="NikoshBAN" panose="02000000000000000000" pitchFamily="2" charset="0"/>
                <a:cs typeface="NikoshBAN" panose="02000000000000000000" pitchFamily="2" charset="0"/>
              </a:rPr>
              <a:t> </a:t>
            </a:r>
          </a:p>
        </p:txBody>
      </p:sp>
      <p:sp>
        <p:nvSpPr>
          <p:cNvPr id="14" name="Rectangle 13">
            <a:extLst>
              <a:ext uri="{FF2B5EF4-FFF2-40B4-BE49-F238E27FC236}">
                <a16:creationId xmlns:a16="http://schemas.microsoft.com/office/drawing/2014/main" id="{34B37076-F357-4999-B2F6-5EA05D6304A4}"/>
              </a:ext>
            </a:extLst>
          </p:cNvPr>
          <p:cNvSpPr/>
          <p:nvPr/>
        </p:nvSpPr>
        <p:spPr>
          <a:xfrm>
            <a:off x="8667663" y="1238128"/>
            <a:ext cx="1675459" cy="78483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bn-IN" altLang="en-US" sz="4500" b="1" dirty="0">
                <a:latin typeface="NikoshBAN" panose="02000000000000000000" pitchFamily="2" charset="0"/>
                <a:cs typeface="NikoshBAN" panose="02000000000000000000" pitchFamily="2" charset="0"/>
              </a:rPr>
              <a:t>উ</a:t>
            </a:r>
            <a:r>
              <a:rPr lang="en-US" altLang="en-US" sz="4500" b="1" dirty="0">
                <a:latin typeface="NikoshBAN" panose="02000000000000000000" pitchFamily="2" charset="0"/>
                <a:cs typeface="NikoshBAN" panose="02000000000000000000" pitchFamily="2" charset="0"/>
              </a:rPr>
              <a:t>ত</a:t>
            </a:r>
            <a:r>
              <a:rPr lang="as-IN" altLang="en-US" sz="4500" b="1" dirty="0">
                <a:latin typeface="NikoshBAN" panose="02000000000000000000" pitchFamily="2" charset="0"/>
                <a:cs typeface="NikoshBAN" panose="02000000000000000000" pitchFamily="2" charset="0"/>
              </a:rPr>
              <a:t>্</a:t>
            </a:r>
            <a:r>
              <a:rPr lang="en-US" altLang="en-US" sz="4500" b="1" dirty="0" err="1">
                <a:latin typeface="NikoshBAN" panose="02000000000000000000" pitchFamily="2" charset="0"/>
                <a:cs typeface="NikoshBAN" panose="02000000000000000000" pitchFamily="2" charset="0"/>
              </a:rPr>
              <a:t>তর</a:t>
            </a:r>
            <a:r>
              <a:rPr lang="en-US" altLang="en-US" sz="4500" b="1" dirty="0">
                <a:latin typeface="NikoshBAN" panose="02000000000000000000" pitchFamily="2" charset="0"/>
                <a:cs typeface="NikoshBAN" panose="02000000000000000000" pitchFamily="2" charset="0"/>
              </a:rPr>
              <a:t> </a:t>
            </a:r>
            <a:endParaRPr lang="en-US" sz="4500" dirty="0"/>
          </a:p>
        </p:txBody>
      </p:sp>
      <p:sp>
        <p:nvSpPr>
          <p:cNvPr id="15" name="TextBox 14">
            <a:extLst>
              <a:ext uri="{FF2B5EF4-FFF2-40B4-BE49-F238E27FC236}">
                <a16:creationId xmlns:a16="http://schemas.microsoft.com/office/drawing/2014/main" id="{FD31ADB7-4DCA-4724-90FF-03175076E193}"/>
              </a:ext>
            </a:extLst>
          </p:cNvPr>
          <p:cNvSpPr txBox="1"/>
          <p:nvPr/>
        </p:nvSpPr>
        <p:spPr>
          <a:xfrm>
            <a:off x="2106732" y="1440255"/>
            <a:ext cx="1461053"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500" dirty="0">
                <a:latin typeface="NikoshBAN" panose="02000000000000000000" pitchFamily="2" charset="0"/>
                <a:cs typeface="NikoshBAN" panose="02000000000000000000" pitchFamily="2" charset="0"/>
              </a:rPr>
              <a:t>প</a:t>
            </a:r>
            <a:r>
              <a:rPr lang="as-IN" sz="4500" dirty="0">
                <a:latin typeface="NikoshBAN" panose="02000000000000000000" pitchFamily="2" charset="0"/>
                <a:cs typeface="NikoshBAN" panose="02000000000000000000" pitchFamily="2" charset="0"/>
              </a:rPr>
              <a:t>্</a:t>
            </a:r>
            <a:r>
              <a:rPr lang="en-US" sz="4500" dirty="0" err="1">
                <a:latin typeface="NikoshBAN" panose="02000000000000000000" pitchFamily="2" charset="0"/>
                <a:cs typeface="NikoshBAN" panose="02000000000000000000" pitchFamily="2" charset="0"/>
              </a:rPr>
              <a:t>রশ্ন</a:t>
            </a:r>
            <a:r>
              <a:rPr lang="en-US" sz="4500" dirty="0">
                <a:latin typeface="NikoshBAN" panose="02000000000000000000" pitchFamily="2" charset="0"/>
                <a:cs typeface="NikoshBAN" panose="02000000000000000000" pitchFamily="2" charset="0"/>
              </a:rPr>
              <a:t> </a:t>
            </a:r>
          </a:p>
        </p:txBody>
      </p:sp>
      <p:sp>
        <p:nvSpPr>
          <p:cNvPr id="16" name="Rectangle 15">
            <a:extLst>
              <a:ext uri="{FF2B5EF4-FFF2-40B4-BE49-F238E27FC236}">
                <a16:creationId xmlns:a16="http://schemas.microsoft.com/office/drawing/2014/main" id="{FD67FB9F-6DFA-4996-BEA7-C74E2B59D132}"/>
              </a:ext>
            </a:extLst>
          </p:cNvPr>
          <p:cNvSpPr/>
          <p:nvPr/>
        </p:nvSpPr>
        <p:spPr>
          <a:xfrm>
            <a:off x="4549190" y="228600"/>
            <a:ext cx="2803973" cy="71558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bn-BD" sz="4050" dirty="0">
                <a:latin typeface="NikoshBAN" pitchFamily="2" charset="0"/>
                <a:cs typeface="NikoshBAN" pitchFamily="2" charset="0"/>
              </a:rPr>
              <a:t>একক কাজ </a:t>
            </a:r>
            <a:endParaRPr lang="en-US" sz="4050" dirty="0"/>
          </a:p>
        </p:txBody>
      </p:sp>
      <p:sp>
        <p:nvSpPr>
          <p:cNvPr id="17" name="Rectangle: Rounded Corners 16">
            <a:extLst>
              <a:ext uri="{FF2B5EF4-FFF2-40B4-BE49-F238E27FC236}">
                <a16:creationId xmlns:a16="http://schemas.microsoft.com/office/drawing/2014/main" id="{4FC41B06-E9F1-4E66-B1C5-586932F1E37A}"/>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18" name="Picture 17">
            <a:extLst>
              <a:ext uri="{FF2B5EF4-FFF2-40B4-BE49-F238E27FC236}">
                <a16:creationId xmlns:a16="http://schemas.microsoft.com/office/drawing/2014/main" id="{8CA3F1F7-F91B-46ED-A9CE-A0E2D83BA7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94004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80">
                                          <p:stCondLst>
                                            <p:cond delay="0"/>
                                          </p:stCondLst>
                                        </p:cTn>
                                        <p:tgtEl>
                                          <p:spTgt spid="9"/>
                                        </p:tgtEl>
                                      </p:cBhvr>
                                    </p:animEffect>
                                    <p:anim calcmode="lin" valueType="num">
                                      <p:cBhvr>
                                        <p:cTn id="5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9" dur="26">
                                          <p:stCondLst>
                                            <p:cond delay="650"/>
                                          </p:stCondLst>
                                        </p:cTn>
                                        <p:tgtEl>
                                          <p:spTgt spid="9"/>
                                        </p:tgtEl>
                                      </p:cBhvr>
                                      <p:to x="100000" y="60000"/>
                                    </p:animScale>
                                    <p:animScale>
                                      <p:cBhvr>
                                        <p:cTn id="60" dur="166" decel="50000">
                                          <p:stCondLst>
                                            <p:cond delay="676"/>
                                          </p:stCondLst>
                                        </p:cTn>
                                        <p:tgtEl>
                                          <p:spTgt spid="9"/>
                                        </p:tgtEl>
                                      </p:cBhvr>
                                      <p:to x="100000" y="100000"/>
                                    </p:animScale>
                                    <p:animScale>
                                      <p:cBhvr>
                                        <p:cTn id="61" dur="26">
                                          <p:stCondLst>
                                            <p:cond delay="1312"/>
                                          </p:stCondLst>
                                        </p:cTn>
                                        <p:tgtEl>
                                          <p:spTgt spid="9"/>
                                        </p:tgtEl>
                                      </p:cBhvr>
                                      <p:to x="100000" y="80000"/>
                                    </p:animScale>
                                    <p:animScale>
                                      <p:cBhvr>
                                        <p:cTn id="62" dur="166" decel="50000">
                                          <p:stCondLst>
                                            <p:cond delay="1338"/>
                                          </p:stCondLst>
                                        </p:cTn>
                                        <p:tgtEl>
                                          <p:spTgt spid="9"/>
                                        </p:tgtEl>
                                      </p:cBhvr>
                                      <p:to x="100000" y="100000"/>
                                    </p:animScale>
                                    <p:animScale>
                                      <p:cBhvr>
                                        <p:cTn id="63" dur="26">
                                          <p:stCondLst>
                                            <p:cond delay="1642"/>
                                          </p:stCondLst>
                                        </p:cTn>
                                        <p:tgtEl>
                                          <p:spTgt spid="9"/>
                                        </p:tgtEl>
                                      </p:cBhvr>
                                      <p:to x="100000" y="90000"/>
                                    </p:animScale>
                                    <p:animScale>
                                      <p:cBhvr>
                                        <p:cTn id="64" dur="166" decel="50000">
                                          <p:stCondLst>
                                            <p:cond delay="1668"/>
                                          </p:stCondLst>
                                        </p:cTn>
                                        <p:tgtEl>
                                          <p:spTgt spid="9"/>
                                        </p:tgtEl>
                                      </p:cBhvr>
                                      <p:to x="100000" y="100000"/>
                                    </p:animScale>
                                    <p:animScale>
                                      <p:cBhvr>
                                        <p:cTn id="65" dur="26">
                                          <p:stCondLst>
                                            <p:cond delay="1808"/>
                                          </p:stCondLst>
                                        </p:cTn>
                                        <p:tgtEl>
                                          <p:spTgt spid="9"/>
                                        </p:tgtEl>
                                      </p:cBhvr>
                                      <p:to x="100000" y="95000"/>
                                    </p:animScale>
                                    <p:animScale>
                                      <p:cBhvr>
                                        <p:cTn id="66" dur="166" decel="50000">
                                          <p:stCondLst>
                                            <p:cond delay="1834"/>
                                          </p:stCondLst>
                                        </p:cTn>
                                        <p:tgtEl>
                                          <p:spTgt spid="9"/>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down)">
                                      <p:cBhvr>
                                        <p:cTn id="71" dur="580">
                                          <p:stCondLst>
                                            <p:cond delay="0"/>
                                          </p:stCondLst>
                                        </p:cTn>
                                        <p:tgtEl>
                                          <p:spTgt spid="11"/>
                                        </p:tgtEl>
                                      </p:cBhvr>
                                    </p:animEffect>
                                    <p:anim calcmode="lin" valueType="num">
                                      <p:cBhvr>
                                        <p:cTn id="7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7" dur="26">
                                          <p:stCondLst>
                                            <p:cond delay="650"/>
                                          </p:stCondLst>
                                        </p:cTn>
                                        <p:tgtEl>
                                          <p:spTgt spid="11"/>
                                        </p:tgtEl>
                                      </p:cBhvr>
                                      <p:to x="100000" y="60000"/>
                                    </p:animScale>
                                    <p:animScale>
                                      <p:cBhvr>
                                        <p:cTn id="78" dur="166" decel="50000">
                                          <p:stCondLst>
                                            <p:cond delay="676"/>
                                          </p:stCondLst>
                                        </p:cTn>
                                        <p:tgtEl>
                                          <p:spTgt spid="11"/>
                                        </p:tgtEl>
                                      </p:cBhvr>
                                      <p:to x="100000" y="100000"/>
                                    </p:animScale>
                                    <p:animScale>
                                      <p:cBhvr>
                                        <p:cTn id="79" dur="26">
                                          <p:stCondLst>
                                            <p:cond delay="1312"/>
                                          </p:stCondLst>
                                        </p:cTn>
                                        <p:tgtEl>
                                          <p:spTgt spid="11"/>
                                        </p:tgtEl>
                                      </p:cBhvr>
                                      <p:to x="100000" y="80000"/>
                                    </p:animScale>
                                    <p:animScale>
                                      <p:cBhvr>
                                        <p:cTn id="80" dur="166" decel="50000">
                                          <p:stCondLst>
                                            <p:cond delay="1338"/>
                                          </p:stCondLst>
                                        </p:cTn>
                                        <p:tgtEl>
                                          <p:spTgt spid="11"/>
                                        </p:tgtEl>
                                      </p:cBhvr>
                                      <p:to x="100000" y="100000"/>
                                    </p:animScale>
                                    <p:animScale>
                                      <p:cBhvr>
                                        <p:cTn id="81" dur="26">
                                          <p:stCondLst>
                                            <p:cond delay="1642"/>
                                          </p:stCondLst>
                                        </p:cTn>
                                        <p:tgtEl>
                                          <p:spTgt spid="11"/>
                                        </p:tgtEl>
                                      </p:cBhvr>
                                      <p:to x="100000" y="90000"/>
                                    </p:animScale>
                                    <p:animScale>
                                      <p:cBhvr>
                                        <p:cTn id="82" dur="166" decel="50000">
                                          <p:stCondLst>
                                            <p:cond delay="1668"/>
                                          </p:stCondLst>
                                        </p:cTn>
                                        <p:tgtEl>
                                          <p:spTgt spid="11"/>
                                        </p:tgtEl>
                                      </p:cBhvr>
                                      <p:to x="100000" y="100000"/>
                                    </p:animScale>
                                    <p:animScale>
                                      <p:cBhvr>
                                        <p:cTn id="83" dur="26">
                                          <p:stCondLst>
                                            <p:cond delay="1808"/>
                                          </p:stCondLst>
                                        </p:cTn>
                                        <p:tgtEl>
                                          <p:spTgt spid="11"/>
                                        </p:tgtEl>
                                      </p:cBhvr>
                                      <p:to x="100000" y="95000"/>
                                    </p:animScale>
                                    <p:animScale>
                                      <p:cBhvr>
                                        <p:cTn id="84" dur="166" decel="50000">
                                          <p:stCondLst>
                                            <p:cond delay="1834"/>
                                          </p:stCondLst>
                                        </p:cTn>
                                        <p:tgtEl>
                                          <p:spTgt spid="11"/>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1" presetClass="entr" presetSubtype="1"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heel(1)">
                                      <p:cBhvr>
                                        <p:cTn id="89" dur="2000"/>
                                        <p:tgtEl>
                                          <p:spTgt spid="14"/>
                                        </p:tgtEl>
                                      </p:cBhvr>
                                    </p:animEffect>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down)">
                                      <p:cBhvr>
                                        <p:cTn id="94" dur="580">
                                          <p:stCondLst>
                                            <p:cond delay="0"/>
                                          </p:stCondLst>
                                        </p:cTn>
                                        <p:tgtEl>
                                          <p:spTgt spid="3"/>
                                        </p:tgtEl>
                                      </p:cBhvr>
                                    </p:animEffect>
                                    <p:anim calcmode="lin" valueType="num">
                                      <p:cBhvr>
                                        <p:cTn id="9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00" dur="26">
                                          <p:stCondLst>
                                            <p:cond delay="650"/>
                                          </p:stCondLst>
                                        </p:cTn>
                                        <p:tgtEl>
                                          <p:spTgt spid="3"/>
                                        </p:tgtEl>
                                      </p:cBhvr>
                                      <p:to x="100000" y="60000"/>
                                    </p:animScale>
                                    <p:animScale>
                                      <p:cBhvr>
                                        <p:cTn id="101" dur="166" decel="50000">
                                          <p:stCondLst>
                                            <p:cond delay="676"/>
                                          </p:stCondLst>
                                        </p:cTn>
                                        <p:tgtEl>
                                          <p:spTgt spid="3"/>
                                        </p:tgtEl>
                                      </p:cBhvr>
                                      <p:to x="100000" y="100000"/>
                                    </p:animScale>
                                    <p:animScale>
                                      <p:cBhvr>
                                        <p:cTn id="102" dur="26">
                                          <p:stCondLst>
                                            <p:cond delay="1312"/>
                                          </p:stCondLst>
                                        </p:cTn>
                                        <p:tgtEl>
                                          <p:spTgt spid="3"/>
                                        </p:tgtEl>
                                      </p:cBhvr>
                                      <p:to x="100000" y="80000"/>
                                    </p:animScale>
                                    <p:animScale>
                                      <p:cBhvr>
                                        <p:cTn id="103" dur="166" decel="50000">
                                          <p:stCondLst>
                                            <p:cond delay="1338"/>
                                          </p:stCondLst>
                                        </p:cTn>
                                        <p:tgtEl>
                                          <p:spTgt spid="3"/>
                                        </p:tgtEl>
                                      </p:cBhvr>
                                      <p:to x="100000" y="100000"/>
                                    </p:animScale>
                                    <p:animScale>
                                      <p:cBhvr>
                                        <p:cTn id="104" dur="26">
                                          <p:stCondLst>
                                            <p:cond delay="1642"/>
                                          </p:stCondLst>
                                        </p:cTn>
                                        <p:tgtEl>
                                          <p:spTgt spid="3"/>
                                        </p:tgtEl>
                                      </p:cBhvr>
                                      <p:to x="100000" y="90000"/>
                                    </p:animScale>
                                    <p:animScale>
                                      <p:cBhvr>
                                        <p:cTn id="105" dur="166" decel="50000">
                                          <p:stCondLst>
                                            <p:cond delay="1668"/>
                                          </p:stCondLst>
                                        </p:cTn>
                                        <p:tgtEl>
                                          <p:spTgt spid="3"/>
                                        </p:tgtEl>
                                      </p:cBhvr>
                                      <p:to x="100000" y="100000"/>
                                    </p:animScale>
                                    <p:animScale>
                                      <p:cBhvr>
                                        <p:cTn id="106" dur="26">
                                          <p:stCondLst>
                                            <p:cond delay="1808"/>
                                          </p:stCondLst>
                                        </p:cTn>
                                        <p:tgtEl>
                                          <p:spTgt spid="3"/>
                                        </p:tgtEl>
                                      </p:cBhvr>
                                      <p:to x="100000" y="95000"/>
                                    </p:animScale>
                                    <p:animScale>
                                      <p:cBhvr>
                                        <p:cTn id="107" dur="166" decel="50000">
                                          <p:stCondLst>
                                            <p:cond delay="1834"/>
                                          </p:stCondLst>
                                        </p:cTn>
                                        <p:tgtEl>
                                          <p:spTgt spid="3"/>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down)">
                                      <p:cBhvr>
                                        <p:cTn id="112" dur="580">
                                          <p:stCondLst>
                                            <p:cond delay="0"/>
                                          </p:stCondLst>
                                        </p:cTn>
                                        <p:tgtEl>
                                          <p:spTgt spid="8"/>
                                        </p:tgtEl>
                                      </p:cBhvr>
                                    </p:animEffect>
                                    <p:anim calcmode="lin" valueType="num">
                                      <p:cBhvr>
                                        <p:cTn id="1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18" dur="26">
                                          <p:stCondLst>
                                            <p:cond delay="650"/>
                                          </p:stCondLst>
                                        </p:cTn>
                                        <p:tgtEl>
                                          <p:spTgt spid="8"/>
                                        </p:tgtEl>
                                      </p:cBhvr>
                                      <p:to x="100000" y="60000"/>
                                    </p:animScale>
                                    <p:animScale>
                                      <p:cBhvr>
                                        <p:cTn id="119" dur="166" decel="50000">
                                          <p:stCondLst>
                                            <p:cond delay="676"/>
                                          </p:stCondLst>
                                        </p:cTn>
                                        <p:tgtEl>
                                          <p:spTgt spid="8"/>
                                        </p:tgtEl>
                                      </p:cBhvr>
                                      <p:to x="100000" y="100000"/>
                                    </p:animScale>
                                    <p:animScale>
                                      <p:cBhvr>
                                        <p:cTn id="120" dur="26">
                                          <p:stCondLst>
                                            <p:cond delay="1312"/>
                                          </p:stCondLst>
                                        </p:cTn>
                                        <p:tgtEl>
                                          <p:spTgt spid="8"/>
                                        </p:tgtEl>
                                      </p:cBhvr>
                                      <p:to x="100000" y="80000"/>
                                    </p:animScale>
                                    <p:animScale>
                                      <p:cBhvr>
                                        <p:cTn id="121" dur="166" decel="50000">
                                          <p:stCondLst>
                                            <p:cond delay="1338"/>
                                          </p:stCondLst>
                                        </p:cTn>
                                        <p:tgtEl>
                                          <p:spTgt spid="8"/>
                                        </p:tgtEl>
                                      </p:cBhvr>
                                      <p:to x="100000" y="100000"/>
                                    </p:animScale>
                                    <p:animScale>
                                      <p:cBhvr>
                                        <p:cTn id="122" dur="26">
                                          <p:stCondLst>
                                            <p:cond delay="1642"/>
                                          </p:stCondLst>
                                        </p:cTn>
                                        <p:tgtEl>
                                          <p:spTgt spid="8"/>
                                        </p:tgtEl>
                                      </p:cBhvr>
                                      <p:to x="100000" y="90000"/>
                                    </p:animScale>
                                    <p:animScale>
                                      <p:cBhvr>
                                        <p:cTn id="123" dur="166" decel="50000">
                                          <p:stCondLst>
                                            <p:cond delay="1668"/>
                                          </p:stCondLst>
                                        </p:cTn>
                                        <p:tgtEl>
                                          <p:spTgt spid="8"/>
                                        </p:tgtEl>
                                      </p:cBhvr>
                                      <p:to x="100000" y="100000"/>
                                    </p:animScale>
                                    <p:animScale>
                                      <p:cBhvr>
                                        <p:cTn id="124" dur="26">
                                          <p:stCondLst>
                                            <p:cond delay="1808"/>
                                          </p:stCondLst>
                                        </p:cTn>
                                        <p:tgtEl>
                                          <p:spTgt spid="8"/>
                                        </p:tgtEl>
                                      </p:cBhvr>
                                      <p:to x="100000" y="95000"/>
                                    </p:animScale>
                                    <p:animScale>
                                      <p:cBhvr>
                                        <p:cTn id="125" dur="166" decel="50000">
                                          <p:stCondLst>
                                            <p:cond delay="1834"/>
                                          </p:stCondLst>
                                        </p:cTn>
                                        <p:tgtEl>
                                          <p:spTgt spid="8"/>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grpId="0" nodeType="clickEffect">
                                  <p:stCondLst>
                                    <p:cond delay="0"/>
                                  </p:stCondLst>
                                  <p:childTnLst>
                                    <p:set>
                                      <p:cBhvr>
                                        <p:cTn id="129" dur="1" fill="hold">
                                          <p:stCondLst>
                                            <p:cond delay="0"/>
                                          </p:stCondLst>
                                        </p:cTn>
                                        <p:tgtEl>
                                          <p:spTgt spid="10"/>
                                        </p:tgtEl>
                                        <p:attrNameLst>
                                          <p:attrName>style.visibility</p:attrName>
                                        </p:attrNameLst>
                                      </p:cBhvr>
                                      <p:to>
                                        <p:strVal val="visible"/>
                                      </p:to>
                                    </p:set>
                                    <p:animEffect transition="in" filter="wipe(down)">
                                      <p:cBhvr>
                                        <p:cTn id="130" dur="580">
                                          <p:stCondLst>
                                            <p:cond delay="0"/>
                                          </p:stCondLst>
                                        </p:cTn>
                                        <p:tgtEl>
                                          <p:spTgt spid="10"/>
                                        </p:tgtEl>
                                      </p:cBhvr>
                                    </p:animEffect>
                                    <p:anim calcmode="lin" valueType="num">
                                      <p:cBhvr>
                                        <p:cTn id="1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6" dur="26">
                                          <p:stCondLst>
                                            <p:cond delay="650"/>
                                          </p:stCondLst>
                                        </p:cTn>
                                        <p:tgtEl>
                                          <p:spTgt spid="10"/>
                                        </p:tgtEl>
                                      </p:cBhvr>
                                      <p:to x="100000" y="60000"/>
                                    </p:animScale>
                                    <p:animScale>
                                      <p:cBhvr>
                                        <p:cTn id="137" dur="166" decel="50000">
                                          <p:stCondLst>
                                            <p:cond delay="676"/>
                                          </p:stCondLst>
                                        </p:cTn>
                                        <p:tgtEl>
                                          <p:spTgt spid="10"/>
                                        </p:tgtEl>
                                      </p:cBhvr>
                                      <p:to x="100000" y="100000"/>
                                    </p:animScale>
                                    <p:animScale>
                                      <p:cBhvr>
                                        <p:cTn id="138" dur="26">
                                          <p:stCondLst>
                                            <p:cond delay="1312"/>
                                          </p:stCondLst>
                                        </p:cTn>
                                        <p:tgtEl>
                                          <p:spTgt spid="10"/>
                                        </p:tgtEl>
                                      </p:cBhvr>
                                      <p:to x="100000" y="80000"/>
                                    </p:animScale>
                                    <p:animScale>
                                      <p:cBhvr>
                                        <p:cTn id="139" dur="166" decel="50000">
                                          <p:stCondLst>
                                            <p:cond delay="1338"/>
                                          </p:stCondLst>
                                        </p:cTn>
                                        <p:tgtEl>
                                          <p:spTgt spid="10"/>
                                        </p:tgtEl>
                                      </p:cBhvr>
                                      <p:to x="100000" y="100000"/>
                                    </p:animScale>
                                    <p:animScale>
                                      <p:cBhvr>
                                        <p:cTn id="140" dur="26">
                                          <p:stCondLst>
                                            <p:cond delay="1642"/>
                                          </p:stCondLst>
                                        </p:cTn>
                                        <p:tgtEl>
                                          <p:spTgt spid="10"/>
                                        </p:tgtEl>
                                      </p:cBhvr>
                                      <p:to x="100000" y="90000"/>
                                    </p:animScale>
                                    <p:animScale>
                                      <p:cBhvr>
                                        <p:cTn id="141" dur="166" decel="50000">
                                          <p:stCondLst>
                                            <p:cond delay="1668"/>
                                          </p:stCondLst>
                                        </p:cTn>
                                        <p:tgtEl>
                                          <p:spTgt spid="10"/>
                                        </p:tgtEl>
                                      </p:cBhvr>
                                      <p:to x="100000" y="100000"/>
                                    </p:animScale>
                                    <p:animScale>
                                      <p:cBhvr>
                                        <p:cTn id="142" dur="26">
                                          <p:stCondLst>
                                            <p:cond delay="1808"/>
                                          </p:stCondLst>
                                        </p:cTn>
                                        <p:tgtEl>
                                          <p:spTgt spid="10"/>
                                        </p:tgtEl>
                                      </p:cBhvr>
                                      <p:to x="100000" y="95000"/>
                                    </p:animScale>
                                    <p:animScale>
                                      <p:cBhvr>
                                        <p:cTn id="143" dur="166" decel="50000">
                                          <p:stCondLst>
                                            <p:cond delay="1834"/>
                                          </p:stCondLst>
                                        </p:cTn>
                                        <p:tgtEl>
                                          <p:spTgt spid="10"/>
                                        </p:tgtEl>
                                      </p:cBhvr>
                                      <p:to x="100000" y="100000"/>
                                    </p:animScale>
                                  </p:childTnLst>
                                </p:cTn>
                              </p:par>
                            </p:childTnLst>
                          </p:cTn>
                        </p:par>
                      </p:childTnLst>
                    </p:cTn>
                  </p:par>
                  <p:par>
                    <p:cTn id="144" fill="hold">
                      <p:stCondLst>
                        <p:cond delay="indefinite"/>
                      </p:stCondLst>
                      <p:childTnLst>
                        <p:par>
                          <p:cTn id="145" fill="hold">
                            <p:stCondLst>
                              <p:cond delay="0"/>
                            </p:stCondLst>
                            <p:childTnLst>
                              <p:par>
                                <p:cTn id="146" presetID="26" presetClass="entr" presetSubtype="0" fill="hold" grpId="0" nodeType="clickEffect">
                                  <p:stCondLst>
                                    <p:cond delay="0"/>
                                  </p:stCondLst>
                                  <p:childTnLst>
                                    <p:set>
                                      <p:cBhvr>
                                        <p:cTn id="147" dur="1" fill="hold">
                                          <p:stCondLst>
                                            <p:cond delay="0"/>
                                          </p:stCondLst>
                                        </p:cTn>
                                        <p:tgtEl>
                                          <p:spTgt spid="13"/>
                                        </p:tgtEl>
                                        <p:attrNameLst>
                                          <p:attrName>style.visibility</p:attrName>
                                        </p:attrNameLst>
                                      </p:cBhvr>
                                      <p:to>
                                        <p:strVal val="visible"/>
                                      </p:to>
                                    </p:set>
                                    <p:animEffect transition="in" filter="wipe(down)">
                                      <p:cBhvr>
                                        <p:cTn id="148" dur="580">
                                          <p:stCondLst>
                                            <p:cond delay="0"/>
                                          </p:stCondLst>
                                        </p:cTn>
                                        <p:tgtEl>
                                          <p:spTgt spid="13"/>
                                        </p:tgtEl>
                                      </p:cBhvr>
                                    </p:animEffect>
                                    <p:anim calcmode="lin" valueType="num">
                                      <p:cBhvr>
                                        <p:cTn id="14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4" dur="26">
                                          <p:stCondLst>
                                            <p:cond delay="650"/>
                                          </p:stCondLst>
                                        </p:cTn>
                                        <p:tgtEl>
                                          <p:spTgt spid="13"/>
                                        </p:tgtEl>
                                      </p:cBhvr>
                                      <p:to x="100000" y="60000"/>
                                    </p:animScale>
                                    <p:animScale>
                                      <p:cBhvr>
                                        <p:cTn id="155" dur="166" decel="50000">
                                          <p:stCondLst>
                                            <p:cond delay="676"/>
                                          </p:stCondLst>
                                        </p:cTn>
                                        <p:tgtEl>
                                          <p:spTgt spid="13"/>
                                        </p:tgtEl>
                                      </p:cBhvr>
                                      <p:to x="100000" y="100000"/>
                                    </p:animScale>
                                    <p:animScale>
                                      <p:cBhvr>
                                        <p:cTn id="156" dur="26">
                                          <p:stCondLst>
                                            <p:cond delay="1312"/>
                                          </p:stCondLst>
                                        </p:cTn>
                                        <p:tgtEl>
                                          <p:spTgt spid="13"/>
                                        </p:tgtEl>
                                      </p:cBhvr>
                                      <p:to x="100000" y="80000"/>
                                    </p:animScale>
                                    <p:animScale>
                                      <p:cBhvr>
                                        <p:cTn id="157" dur="166" decel="50000">
                                          <p:stCondLst>
                                            <p:cond delay="1338"/>
                                          </p:stCondLst>
                                        </p:cTn>
                                        <p:tgtEl>
                                          <p:spTgt spid="13"/>
                                        </p:tgtEl>
                                      </p:cBhvr>
                                      <p:to x="100000" y="100000"/>
                                    </p:animScale>
                                    <p:animScale>
                                      <p:cBhvr>
                                        <p:cTn id="158" dur="26">
                                          <p:stCondLst>
                                            <p:cond delay="1642"/>
                                          </p:stCondLst>
                                        </p:cTn>
                                        <p:tgtEl>
                                          <p:spTgt spid="13"/>
                                        </p:tgtEl>
                                      </p:cBhvr>
                                      <p:to x="100000" y="90000"/>
                                    </p:animScale>
                                    <p:animScale>
                                      <p:cBhvr>
                                        <p:cTn id="159" dur="166" decel="50000">
                                          <p:stCondLst>
                                            <p:cond delay="1668"/>
                                          </p:stCondLst>
                                        </p:cTn>
                                        <p:tgtEl>
                                          <p:spTgt spid="13"/>
                                        </p:tgtEl>
                                      </p:cBhvr>
                                      <p:to x="100000" y="100000"/>
                                    </p:animScale>
                                    <p:animScale>
                                      <p:cBhvr>
                                        <p:cTn id="160" dur="26">
                                          <p:stCondLst>
                                            <p:cond delay="1808"/>
                                          </p:stCondLst>
                                        </p:cTn>
                                        <p:tgtEl>
                                          <p:spTgt spid="13"/>
                                        </p:tgtEl>
                                      </p:cBhvr>
                                      <p:to x="100000" y="95000"/>
                                    </p:animScale>
                                    <p:animScale>
                                      <p:cBhvr>
                                        <p:cTn id="161" dur="166" decel="50000">
                                          <p:stCondLst>
                                            <p:cond delay="1834"/>
                                          </p:stCondLst>
                                        </p:cTn>
                                        <p:tgtEl>
                                          <p:spTgt spid="13"/>
                                        </p:tgtEl>
                                      </p:cBhvr>
                                      <p:to x="100000" y="100000"/>
                                    </p:animScale>
                                  </p:childTnLst>
                                </p:cTn>
                              </p:par>
                            </p:childTnLst>
                          </p:cTn>
                        </p:par>
                      </p:childTnLst>
                    </p:cTn>
                  </p:par>
                  <p:par>
                    <p:cTn id="162" fill="hold">
                      <p:stCondLst>
                        <p:cond delay="indefinite"/>
                      </p:stCondLst>
                      <p:childTnLst>
                        <p:par>
                          <p:cTn id="163" fill="hold">
                            <p:stCondLst>
                              <p:cond delay="0"/>
                            </p:stCondLst>
                            <p:childTnLst>
                              <p:par>
                                <p:cTn id="164" presetID="34" presetClass="emph" presetSubtype="0" fill="hold" grpId="0" nodeType="clickEffect">
                                  <p:stCondLst>
                                    <p:cond delay="0"/>
                                  </p:stCondLst>
                                  <p:iterate type="lt">
                                    <p:tmPct val="10000"/>
                                  </p:iterate>
                                  <p:childTnLst>
                                    <p:animMotion origin="layout" path="M 0.0 0.0 L 0.0 -0.07213" pathEditMode="relative" ptsTypes="">
                                      <p:cBhvr>
                                        <p:cTn id="165" dur="250" accel="50000" decel="50000" autoRev="1" fill="hold">
                                          <p:stCondLst>
                                            <p:cond delay="0"/>
                                          </p:stCondLst>
                                        </p:cTn>
                                        <p:tgtEl>
                                          <p:spTgt spid="17"/>
                                        </p:tgtEl>
                                        <p:attrNameLst>
                                          <p:attrName>ppt_x</p:attrName>
                                          <p:attrName>ppt_y</p:attrName>
                                        </p:attrNameLst>
                                      </p:cBhvr>
                                    </p:animMotion>
                                    <p:animRot by="1500000">
                                      <p:cBhvr>
                                        <p:cTn id="166" dur="125" fill="hold">
                                          <p:stCondLst>
                                            <p:cond delay="0"/>
                                          </p:stCondLst>
                                        </p:cTn>
                                        <p:tgtEl>
                                          <p:spTgt spid="17"/>
                                        </p:tgtEl>
                                        <p:attrNameLst>
                                          <p:attrName>r</p:attrName>
                                        </p:attrNameLst>
                                      </p:cBhvr>
                                    </p:animRot>
                                    <p:animRot by="-1500000">
                                      <p:cBhvr>
                                        <p:cTn id="167" dur="125" fill="hold">
                                          <p:stCondLst>
                                            <p:cond delay="125"/>
                                          </p:stCondLst>
                                        </p:cTn>
                                        <p:tgtEl>
                                          <p:spTgt spid="17"/>
                                        </p:tgtEl>
                                        <p:attrNameLst>
                                          <p:attrName>r</p:attrName>
                                        </p:attrNameLst>
                                      </p:cBhvr>
                                    </p:animRot>
                                    <p:animRot by="-1500000">
                                      <p:cBhvr>
                                        <p:cTn id="168" dur="125" fill="hold">
                                          <p:stCondLst>
                                            <p:cond delay="250"/>
                                          </p:stCondLst>
                                        </p:cTn>
                                        <p:tgtEl>
                                          <p:spTgt spid="17"/>
                                        </p:tgtEl>
                                        <p:attrNameLst>
                                          <p:attrName>r</p:attrName>
                                        </p:attrNameLst>
                                      </p:cBhvr>
                                    </p:animRot>
                                    <p:animRot by="1500000">
                                      <p:cBhvr>
                                        <p:cTn id="169" dur="125" fill="hold">
                                          <p:stCondLst>
                                            <p:cond delay="375"/>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P spid="11" grpId="0"/>
      <p:bldP spid="13" grpId="0"/>
      <p:bldP spid="14" grpId="0" animBg="1"/>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453" y="3107829"/>
            <a:ext cx="8687347" cy="2308324"/>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bn-IN"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আরবি ফারসি শাস্ত্রে নাই কোন রাগ </a:t>
            </a:r>
            <a:r>
              <a:rPr lang="bn-IN" sz="2400" b="1" dirty="0">
                <a:effectLst>
                  <a:outerShdw blurRad="38100" dist="38100" dir="2700000" algn="tl">
                    <a:srgbClr val="000000">
                      <a:alpha val="43137"/>
                    </a:srgbClr>
                  </a:outerShdw>
                </a:effectLst>
                <a:latin typeface="NikoshBAN" pitchFamily="2" charset="0"/>
                <a:cs typeface="NikoshBAN" pitchFamily="2" charset="0"/>
              </a:rPr>
              <a:t> বলতে যা বোঝায়- </a:t>
            </a:r>
          </a:p>
          <a:p>
            <a:r>
              <a:rPr lang="bn-IN" sz="2400" b="1" dirty="0">
                <a:effectLst>
                  <a:outerShdw blurRad="38100" dist="38100" dir="2700000" algn="tl">
                    <a:srgbClr val="000000">
                      <a:alpha val="43137"/>
                    </a:srgbClr>
                  </a:outerShdw>
                </a:effectLst>
                <a:latin typeface="NikoshBAN" pitchFamily="2" charset="0"/>
                <a:cs typeface="NikoshBAN" pitchFamily="2" charset="0"/>
              </a:rPr>
              <a:t>কবি আরবি -ফারসী ভাষার  প্রতি কবি শ্রদ্ধাশীল।তবে তিনি মাতৃ ভাষা ছাড়া অন্য কোন ভাষাতে কথা বলতে  ও সাহিত্য রচনা করতে আগ্রহী নন । কিন্তু আরবী- ফারসী ভাষাও তিনি পছন্দ করেন। এ ভাষাতে  বিভিন্ন ধর্মীয় গ্রন্থ রচিত হয়েছে । এ জন্য কবি এ ভাষা গুলোর প্রতি কবি গভীর শ্রদ্ধাশীল।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0" y="853392"/>
            <a:ext cx="2301037" cy="18408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2">
              <a:shade val="50000"/>
            </a:schemeClr>
          </a:lnRef>
          <a:fillRef idx="1">
            <a:schemeClr val="accent2"/>
          </a:fillRef>
          <a:effectRef idx="0">
            <a:schemeClr val="accent2"/>
          </a:effectRef>
          <a:fontRef idx="minor">
            <a:schemeClr val="lt1"/>
          </a:fontRef>
        </p:style>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443" y="830157"/>
            <a:ext cx="2705714" cy="18436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2">
              <a:shade val="50000"/>
            </a:schemeClr>
          </a:lnRef>
          <a:fillRef idx="1">
            <a:schemeClr val="accent2"/>
          </a:fillRef>
          <a:effectRef idx="0">
            <a:schemeClr val="accent2"/>
          </a:effectRef>
          <a:fontRef idx="minor">
            <a:schemeClr val="lt1"/>
          </a:fontRef>
        </p:style>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286" y="838596"/>
            <a:ext cx="2705714" cy="1901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2">
              <a:shade val="50000"/>
            </a:schemeClr>
          </a:lnRef>
          <a:fillRef idx="1">
            <a:schemeClr val="accent2"/>
          </a:fillRef>
          <a:effectRef idx="0">
            <a:schemeClr val="accent2"/>
          </a:effectRef>
          <a:fontRef idx="minor">
            <a:schemeClr val="lt1"/>
          </a:fontRef>
        </p:style>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363" y="899089"/>
            <a:ext cx="2666997" cy="18408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4953000" y="183826"/>
            <a:ext cx="3886200" cy="646331"/>
          </a:xfrm>
          <a:prstGeom prst="rect">
            <a:avLst/>
          </a:prstGeom>
          <a:noFill/>
        </p:spPr>
        <p:txBody>
          <a:bodyPr wrap="square" rtlCol="0">
            <a:spAutoFit/>
          </a:bodyPr>
          <a:lstStyle/>
          <a:p>
            <a:r>
              <a:rPr lang="bn-IN" sz="3600" b="1" dirty="0">
                <a:latin typeface="NikoshBAN" pitchFamily="2" charset="0"/>
                <a:cs typeface="NikoshBAN" pitchFamily="2" charset="0"/>
              </a:rPr>
              <a:t>ছবি গুলো দেখো </a:t>
            </a:r>
            <a:endParaRPr lang="en-US" sz="3600" b="1" dirty="0">
              <a:latin typeface="NikoshBAN" pitchFamily="2" charset="0"/>
              <a:cs typeface="NikoshBAN" pitchFamily="2" charset="0"/>
            </a:endParaRPr>
          </a:p>
        </p:txBody>
      </p:sp>
      <p:sp>
        <p:nvSpPr>
          <p:cNvPr id="9" name="Rectangle: Rounded Corners 8">
            <a:extLst>
              <a:ext uri="{FF2B5EF4-FFF2-40B4-BE49-F238E27FC236}">
                <a16:creationId xmlns:a16="http://schemas.microsoft.com/office/drawing/2014/main" id="{88779E5F-ED30-49B9-BBAA-565E8593EA94}"/>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D60E64E6-6CE1-4778-895D-2DB5C60481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97798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0000" fill="hold" nodeType="afterEffect" p14:presetBounceEnd="16000">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14:bounceEnd="16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16000">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2" accel="14000" fill="hold" nodeType="afterEffect" p14:presetBounceEnd="14000">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14:bounceEnd="14000">
                                          <p:cBhvr additive="base">
                                            <p:cTn id="12" dur="2000" fill="hold"/>
                                            <p:tgtEl>
                                              <p:spTgt spid="4"/>
                                            </p:tgtEl>
                                            <p:attrNameLst>
                                              <p:attrName>ppt_x</p:attrName>
                                            </p:attrNameLst>
                                          </p:cBhvr>
                                          <p:tavLst>
                                            <p:tav tm="0">
                                              <p:val>
                                                <p:strVal val="1+#ppt_w/2"/>
                                              </p:val>
                                            </p:tav>
                                            <p:tav tm="100000">
                                              <p:val>
                                                <p:strVal val="#ppt_x"/>
                                              </p:val>
                                            </p:tav>
                                          </p:tavLst>
                                        </p:anim>
                                        <p:anim calcmode="lin" valueType="num" p14:bounceEnd="14000">
                                          <p:cBhvr additive="base">
                                            <p:cTn id="13" dur="2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0"/>
                                </p:stCondLst>
                                <p:childTnLst>
                                  <p:par>
                                    <p:cTn id="15" presetID="2" presetClass="entr" presetSubtype="4" accel="16000" fill="hold" nodeType="afterEffect" p14:presetBounceEnd="18000">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14:bounceEnd="18000">
                                          <p:cBhvr additive="base">
                                            <p:cTn id="17" dur="2000" fill="hold"/>
                                            <p:tgtEl>
                                              <p:spTgt spid="6"/>
                                            </p:tgtEl>
                                            <p:attrNameLst>
                                              <p:attrName>ppt_x</p:attrName>
                                            </p:attrNameLst>
                                          </p:cBhvr>
                                          <p:tavLst>
                                            <p:tav tm="0">
                                              <p:val>
                                                <p:strVal val="#ppt_x"/>
                                              </p:val>
                                            </p:tav>
                                            <p:tav tm="100000">
                                              <p:val>
                                                <p:strVal val="#ppt_x"/>
                                              </p:val>
                                            </p:tav>
                                          </p:tavLst>
                                        </p:anim>
                                        <p:anim calcmode="lin" valueType="num" p14:bounceEnd="18000">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1" accel="14000" fill="hold" nodeType="withEffect" p14:presetBounceEnd="16000">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14:bounceEnd="16000">
                                          <p:cBhvr additive="base">
                                            <p:cTn id="21" dur="2000" fill="hold"/>
                                            <p:tgtEl>
                                              <p:spTgt spid="5"/>
                                            </p:tgtEl>
                                            <p:attrNameLst>
                                              <p:attrName>ppt_x</p:attrName>
                                            </p:attrNameLst>
                                          </p:cBhvr>
                                          <p:tavLst>
                                            <p:tav tm="0">
                                              <p:val>
                                                <p:strVal val="#ppt_x"/>
                                              </p:val>
                                            </p:tav>
                                            <p:tav tm="100000">
                                              <p:val>
                                                <p:strVal val="#ppt_x"/>
                                              </p:val>
                                            </p:tav>
                                          </p:tavLst>
                                        </p:anim>
                                        <p:anim calcmode="lin" valueType="num" p14:bounceEnd="16000">
                                          <p:cBhvr additive="base">
                                            <p:cTn id="22" dur="2000" fill="hold"/>
                                            <p:tgtEl>
                                              <p:spTgt spid="5"/>
                                            </p:tgtEl>
                                            <p:attrNameLst>
                                              <p:attrName>ppt_y</p:attrName>
                                            </p:attrNameLst>
                                          </p:cBhvr>
                                          <p:tavLst>
                                            <p:tav tm="0">
                                              <p:val>
                                                <p:strVal val="0-#ppt_h/2"/>
                                              </p:val>
                                            </p:tav>
                                            <p:tav tm="100000">
                                              <p:val>
                                                <p:strVal val="#ppt_y"/>
                                              </p:val>
                                            </p:tav>
                                          </p:tavLst>
                                        </p:anim>
                                      </p:childTnLst>
                                    </p:cTn>
                                  </p:par>
                                  <p:par>
                                    <p:cTn id="23" presetID="55" presetClass="entr" presetSubtype="0" fill="hold" grpId="0" nodeType="withEffect">
                                      <p:stCondLst>
                                        <p:cond delay="500"/>
                                      </p:stCondLst>
                                      <p:iterate type="lt">
                                        <p:tmPct val="10000"/>
                                      </p:iterate>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strVal val="#ppt_w*0.70"/>
                                              </p:val>
                                            </p:tav>
                                            <p:tav tm="100000">
                                              <p:val>
                                                <p:strVal val="#ppt_w"/>
                                              </p:val>
                                            </p:tav>
                                          </p:tavLst>
                                        </p:anim>
                                        <p:anim calcmode="lin" valueType="num">
                                          <p:cBhvr>
                                            <p:cTn id="26" dur="1000" fill="hold"/>
                                            <p:tgtEl>
                                              <p:spTgt spid="2"/>
                                            </p:tgtEl>
                                            <p:attrNameLst>
                                              <p:attrName>ppt_h</p:attrName>
                                            </p:attrNameLst>
                                          </p:cBhvr>
                                          <p:tavLst>
                                            <p:tav tm="0">
                                              <p:val>
                                                <p:strVal val="#ppt_h"/>
                                              </p:val>
                                            </p:tav>
                                            <p:tav tm="100000">
                                              <p:val>
                                                <p:strVal val="#ppt_h"/>
                                              </p:val>
                                            </p:tav>
                                          </p:tavLst>
                                        </p:anim>
                                        <p:animEffect transition="in" filter="fade">
                                          <p:cBhvr>
                                            <p:cTn id="27" dur="1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4" presetClass="emph" presetSubtype="0" fill="hold" grpId="0" nodeType="clickEffect">
                                      <p:stCondLst>
                                        <p:cond delay="0"/>
                                      </p:stCondLst>
                                      <p:iterate type="lt">
                                        <p:tmPct val="10000"/>
                                      </p:iterate>
                                      <p:childTnLst>
                                        <p:animMotion origin="layout" path="M 0.0 0.0 L 0.0 -0.07213" pathEditMode="relative" ptsTypes="">
                                          <p:cBhvr>
                                            <p:cTn id="31" dur="250" accel="50000" decel="50000" autoRev="1" fill="hold">
                                              <p:stCondLst>
                                                <p:cond delay="0"/>
                                              </p:stCondLst>
                                            </p:cTn>
                                            <p:tgtEl>
                                              <p:spTgt spid="9"/>
                                            </p:tgtEl>
                                            <p:attrNameLst>
                                              <p:attrName>ppt_x</p:attrName>
                                              <p:attrName>ppt_y</p:attrName>
                                            </p:attrNameLst>
                                          </p:cBhvr>
                                        </p:animMotion>
                                        <p:animRot by="1500000">
                                          <p:cBhvr>
                                            <p:cTn id="32" dur="125" fill="hold">
                                              <p:stCondLst>
                                                <p:cond delay="0"/>
                                              </p:stCondLst>
                                            </p:cTn>
                                            <p:tgtEl>
                                              <p:spTgt spid="9"/>
                                            </p:tgtEl>
                                            <p:attrNameLst>
                                              <p:attrName>r</p:attrName>
                                            </p:attrNameLst>
                                          </p:cBhvr>
                                        </p:animRot>
                                        <p:animRot by="-1500000">
                                          <p:cBhvr>
                                            <p:cTn id="33" dur="125" fill="hold">
                                              <p:stCondLst>
                                                <p:cond delay="125"/>
                                              </p:stCondLst>
                                            </p:cTn>
                                            <p:tgtEl>
                                              <p:spTgt spid="9"/>
                                            </p:tgtEl>
                                            <p:attrNameLst>
                                              <p:attrName>r</p:attrName>
                                            </p:attrNameLst>
                                          </p:cBhvr>
                                        </p:animRot>
                                        <p:animRot by="-1500000">
                                          <p:cBhvr>
                                            <p:cTn id="34" dur="125" fill="hold">
                                              <p:stCondLst>
                                                <p:cond delay="250"/>
                                              </p:stCondLst>
                                            </p:cTn>
                                            <p:tgtEl>
                                              <p:spTgt spid="9"/>
                                            </p:tgtEl>
                                            <p:attrNameLst>
                                              <p:attrName>r</p:attrName>
                                            </p:attrNameLst>
                                          </p:cBhvr>
                                        </p:animRot>
                                        <p:animRot by="1500000">
                                          <p:cBhvr>
                                            <p:cTn id="35"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000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2" accel="14000" fill="hold" nodeType="after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1+#ppt_w/2"/>
                                              </p:val>
                                            </p:tav>
                                            <p:tav tm="100000">
                                              <p:val>
                                                <p:strVal val="#ppt_x"/>
                                              </p:val>
                                            </p:tav>
                                          </p:tavLst>
                                        </p:anim>
                                        <p:anim calcmode="lin" valueType="num">
                                          <p:cBhvr additive="base">
                                            <p:cTn id="13" dur="2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0"/>
                                </p:stCondLst>
                                <p:childTnLst>
                                  <p:par>
                                    <p:cTn id="15" presetID="2" presetClass="entr" presetSubtype="4" accel="16000" fill="hold" nodeType="after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1" accel="14000"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000" fill="hold"/>
                                            <p:tgtEl>
                                              <p:spTgt spid="5"/>
                                            </p:tgtEl>
                                            <p:attrNameLst>
                                              <p:attrName>ppt_x</p:attrName>
                                            </p:attrNameLst>
                                          </p:cBhvr>
                                          <p:tavLst>
                                            <p:tav tm="0">
                                              <p:val>
                                                <p:strVal val="#ppt_x"/>
                                              </p:val>
                                            </p:tav>
                                            <p:tav tm="100000">
                                              <p:val>
                                                <p:strVal val="#ppt_x"/>
                                              </p:val>
                                            </p:tav>
                                          </p:tavLst>
                                        </p:anim>
                                        <p:anim calcmode="lin" valueType="num">
                                          <p:cBhvr additive="base">
                                            <p:cTn id="22" dur="2000" fill="hold"/>
                                            <p:tgtEl>
                                              <p:spTgt spid="5"/>
                                            </p:tgtEl>
                                            <p:attrNameLst>
                                              <p:attrName>ppt_y</p:attrName>
                                            </p:attrNameLst>
                                          </p:cBhvr>
                                          <p:tavLst>
                                            <p:tav tm="0">
                                              <p:val>
                                                <p:strVal val="0-#ppt_h/2"/>
                                              </p:val>
                                            </p:tav>
                                            <p:tav tm="100000">
                                              <p:val>
                                                <p:strVal val="#ppt_y"/>
                                              </p:val>
                                            </p:tav>
                                          </p:tavLst>
                                        </p:anim>
                                      </p:childTnLst>
                                    </p:cTn>
                                  </p:par>
                                  <p:par>
                                    <p:cTn id="23" presetID="55" presetClass="entr" presetSubtype="0" fill="hold" grpId="0" nodeType="withEffect">
                                      <p:stCondLst>
                                        <p:cond delay="500"/>
                                      </p:stCondLst>
                                      <p:iterate type="lt">
                                        <p:tmPct val="10000"/>
                                      </p:iterate>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strVal val="#ppt_w*0.70"/>
                                              </p:val>
                                            </p:tav>
                                            <p:tav tm="100000">
                                              <p:val>
                                                <p:strVal val="#ppt_w"/>
                                              </p:val>
                                            </p:tav>
                                          </p:tavLst>
                                        </p:anim>
                                        <p:anim calcmode="lin" valueType="num">
                                          <p:cBhvr>
                                            <p:cTn id="26" dur="1000" fill="hold"/>
                                            <p:tgtEl>
                                              <p:spTgt spid="2"/>
                                            </p:tgtEl>
                                            <p:attrNameLst>
                                              <p:attrName>ppt_h</p:attrName>
                                            </p:attrNameLst>
                                          </p:cBhvr>
                                          <p:tavLst>
                                            <p:tav tm="0">
                                              <p:val>
                                                <p:strVal val="#ppt_h"/>
                                              </p:val>
                                            </p:tav>
                                            <p:tav tm="100000">
                                              <p:val>
                                                <p:strVal val="#ppt_h"/>
                                              </p:val>
                                            </p:tav>
                                          </p:tavLst>
                                        </p:anim>
                                        <p:animEffect transition="in" filter="fade">
                                          <p:cBhvr>
                                            <p:cTn id="27" dur="1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4" presetClass="emph" presetSubtype="0" fill="hold" grpId="0" nodeType="clickEffect">
                                      <p:stCondLst>
                                        <p:cond delay="0"/>
                                      </p:stCondLst>
                                      <p:iterate type="lt">
                                        <p:tmPct val="10000"/>
                                      </p:iterate>
                                      <p:childTnLst>
                                        <p:animMotion origin="layout" path="M 0.0 0.0 L 0.0 -0.07213" pathEditMode="relative" ptsTypes="">
                                          <p:cBhvr>
                                            <p:cTn id="31" dur="250" accel="50000" decel="50000" autoRev="1" fill="hold">
                                              <p:stCondLst>
                                                <p:cond delay="0"/>
                                              </p:stCondLst>
                                            </p:cTn>
                                            <p:tgtEl>
                                              <p:spTgt spid="9"/>
                                            </p:tgtEl>
                                            <p:attrNameLst>
                                              <p:attrName>ppt_x</p:attrName>
                                              <p:attrName>ppt_y</p:attrName>
                                            </p:attrNameLst>
                                          </p:cBhvr>
                                        </p:animMotion>
                                        <p:animRot by="1500000">
                                          <p:cBhvr>
                                            <p:cTn id="32" dur="125" fill="hold">
                                              <p:stCondLst>
                                                <p:cond delay="0"/>
                                              </p:stCondLst>
                                            </p:cTn>
                                            <p:tgtEl>
                                              <p:spTgt spid="9"/>
                                            </p:tgtEl>
                                            <p:attrNameLst>
                                              <p:attrName>r</p:attrName>
                                            </p:attrNameLst>
                                          </p:cBhvr>
                                        </p:animRot>
                                        <p:animRot by="-1500000">
                                          <p:cBhvr>
                                            <p:cTn id="33" dur="125" fill="hold">
                                              <p:stCondLst>
                                                <p:cond delay="125"/>
                                              </p:stCondLst>
                                            </p:cTn>
                                            <p:tgtEl>
                                              <p:spTgt spid="9"/>
                                            </p:tgtEl>
                                            <p:attrNameLst>
                                              <p:attrName>r</p:attrName>
                                            </p:attrNameLst>
                                          </p:cBhvr>
                                        </p:animRot>
                                        <p:animRot by="-1500000">
                                          <p:cBhvr>
                                            <p:cTn id="34" dur="125" fill="hold">
                                              <p:stCondLst>
                                                <p:cond delay="250"/>
                                              </p:stCondLst>
                                            </p:cTn>
                                            <p:tgtEl>
                                              <p:spTgt spid="9"/>
                                            </p:tgtEl>
                                            <p:attrNameLst>
                                              <p:attrName>r</p:attrName>
                                            </p:attrNameLst>
                                          </p:cBhvr>
                                        </p:animRot>
                                        <p:animRot by="1500000">
                                          <p:cBhvr>
                                            <p:cTn id="35"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900" y="2887256"/>
            <a:ext cx="9746804" cy="2554545"/>
          </a:xfrm>
          <a:prstGeom prst="rect">
            <a:avLst/>
          </a:prstGeom>
          <a:noFill/>
        </p:spPr>
        <p:txBody>
          <a:bodyPr wrap="square" rtlCol="0">
            <a:spAutoFit/>
          </a:bodyPr>
          <a:lstStyle/>
          <a:p>
            <a:r>
              <a:rPr lang="bn-IN" sz="20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সে সব কাহার জন্ম নির্ণয় ন জানি </a:t>
            </a:r>
            <a:r>
              <a:rPr lang="bn-IN" sz="2000" b="1" dirty="0">
                <a:effectLst>
                  <a:outerShdw blurRad="38100" dist="38100" dir="2700000" algn="tl">
                    <a:srgbClr val="000000">
                      <a:alpha val="43137"/>
                    </a:srgbClr>
                  </a:outerShdw>
                </a:effectLst>
                <a:latin typeface="NikoshBAN" pitchFamily="2" charset="0"/>
                <a:cs typeface="NikoshBAN" pitchFamily="2" charset="0"/>
              </a:rPr>
              <a:t>চরণ এর মানে </a:t>
            </a:r>
            <a:r>
              <a:rPr lang="bn-IN" sz="2000" b="1" dirty="0">
                <a:effectLst>
                  <a:outerShdw blurRad="38100" dist="38100" dir="2700000" algn="tl">
                    <a:srgbClr val="000000">
                      <a:alpha val="43137"/>
                    </a:srgbClr>
                  </a:outerShdw>
                </a:effectLst>
              </a:rPr>
              <a:t>,</a:t>
            </a:r>
          </a:p>
          <a:p>
            <a:r>
              <a:rPr lang="bn-IN" sz="2000" b="1" dirty="0">
                <a:effectLst>
                  <a:outerShdw blurRad="38100" dist="38100" dir="2700000" algn="tl">
                    <a:srgbClr val="000000">
                      <a:alpha val="43137"/>
                    </a:srgbClr>
                  </a:outerShdw>
                </a:effectLst>
                <a:latin typeface="NikoshBAN" pitchFamily="2" charset="0"/>
                <a:cs typeface="NikoshBAN" pitchFamily="2" charset="0"/>
              </a:rPr>
              <a:t>বাংলা বাঙালীর মাতৃভাষা । আল্লাহ্‌কে ডাকা এবং কাব্য রচনা সব এ ভাষাতে করা উচিত। আরবী – ফারসী ভাষাতে আল্লাহ্‌কে ডাকতে গেলে আমাদের ভুল হতে পারে।কারণ এ ভাষা গুলোতে আমরা সম্পূর্ণ পারদর্শী নই । এ জন্য মাতৃ ভাষা আমাদের সবকিছুর এক মাত্র  অবলম্বন হওয়া উচিত। অথচ আমাদের দেশের সাম্প্রদয়িক , গোঁড়া ও ধর্মান্ধ কিছু লোক কবির  এ মতের বিরোধিতা  করে। তারা বাংলা ভাষাকে হিন্দুর ভাষা বলে অপপ্রচার চালায়,</a:t>
            </a:r>
            <a:r>
              <a:rPr lang="en-GB" sz="2000" b="1" dirty="0">
                <a:effectLst>
                  <a:outerShdw blurRad="38100" dist="38100" dir="2700000" algn="tl">
                    <a:srgbClr val="000000">
                      <a:alpha val="43137"/>
                    </a:srgbClr>
                  </a:outerShdw>
                </a:effectLst>
                <a:latin typeface="NikoshBAN" pitchFamily="2" charset="0"/>
                <a:cs typeface="NikoshBAN" pitchFamily="2" charset="0"/>
              </a:rPr>
              <a:t> </a:t>
            </a:r>
            <a:r>
              <a:rPr lang="bn-IN" sz="2000" b="1" dirty="0">
                <a:effectLst>
                  <a:outerShdw blurRad="38100" dist="38100" dir="2700000" algn="tl">
                    <a:srgbClr val="000000">
                      <a:alpha val="43137"/>
                    </a:srgbClr>
                  </a:outerShdw>
                </a:effectLst>
                <a:latin typeface="NikoshBAN" pitchFamily="2" charset="0"/>
                <a:cs typeface="NikoshBAN" pitchFamily="2" charset="0"/>
              </a:rPr>
              <a:t>অবজ্ঞা করে এবং অবহেলা করে । কবি তাদের ঘৃণা করেন । কবি তাদের জন্ম ও বংশ  পরিচয় নিয়ে সন্দিহান ।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949271"/>
            <a:ext cx="2544399" cy="1782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582" y="1020584"/>
            <a:ext cx="2686519" cy="1794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0570" y="949271"/>
            <a:ext cx="2777830" cy="1782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3999" y="969773"/>
            <a:ext cx="2469705" cy="16663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3657600" y="152400"/>
            <a:ext cx="3885864" cy="584775"/>
          </a:xfrm>
          <a:prstGeom prst="rect">
            <a:avLst/>
          </a:prstGeom>
          <a:noFill/>
        </p:spPr>
        <p:txBody>
          <a:bodyPr wrap="square" rtlCol="0">
            <a:spAutoFit/>
          </a:bodyPr>
          <a:lstStyle/>
          <a:p>
            <a:r>
              <a:rPr lang="bn-IN" sz="3200" b="1" dirty="0">
                <a:latin typeface="NikoshBAN" pitchFamily="2" charset="0"/>
                <a:cs typeface="NikoshBAN" pitchFamily="2" charset="0"/>
              </a:rPr>
              <a:t>ছবি গুলো দেখো</a:t>
            </a:r>
            <a:endParaRPr lang="en-US" sz="3200" b="1" dirty="0"/>
          </a:p>
        </p:txBody>
      </p:sp>
      <p:sp>
        <p:nvSpPr>
          <p:cNvPr id="9" name="Rectangle: Rounded Corners 8">
            <a:extLst>
              <a:ext uri="{FF2B5EF4-FFF2-40B4-BE49-F238E27FC236}">
                <a16:creationId xmlns:a16="http://schemas.microsoft.com/office/drawing/2014/main" id="{B480AFB0-99EC-4625-AFB4-5E6959A52F81}"/>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67403078-D7B1-4F3F-8EF9-0DB96536C6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21227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4" presetClass="emph" presetSubtype="0" fill="hold" grpId="0" nodeType="click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9"/>
                                        </p:tgtEl>
                                        <p:attrNameLst>
                                          <p:attrName>ppt_x</p:attrName>
                                          <p:attrName>ppt_y</p:attrName>
                                        </p:attrNameLst>
                                      </p:cBhvr>
                                    </p:animMotion>
                                    <p:animRot by="1500000">
                                      <p:cBhvr>
                                        <p:cTn id="28" dur="125" fill="hold">
                                          <p:stCondLst>
                                            <p:cond delay="0"/>
                                          </p:stCondLst>
                                        </p:cTn>
                                        <p:tgtEl>
                                          <p:spTgt spid="9"/>
                                        </p:tgtEl>
                                        <p:attrNameLst>
                                          <p:attrName>r</p:attrName>
                                        </p:attrNameLst>
                                      </p:cBhvr>
                                    </p:animRot>
                                    <p:animRot by="-1500000">
                                      <p:cBhvr>
                                        <p:cTn id="29" dur="125" fill="hold">
                                          <p:stCondLst>
                                            <p:cond delay="125"/>
                                          </p:stCondLst>
                                        </p:cTn>
                                        <p:tgtEl>
                                          <p:spTgt spid="9"/>
                                        </p:tgtEl>
                                        <p:attrNameLst>
                                          <p:attrName>r</p:attrName>
                                        </p:attrNameLst>
                                      </p:cBhvr>
                                    </p:animRot>
                                    <p:animRot by="-1500000">
                                      <p:cBhvr>
                                        <p:cTn id="30" dur="125" fill="hold">
                                          <p:stCondLst>
                                            <p:cond delay="250"/>
                                          </p:stCondLst>
                                        </p:cTn>
                                        <p:tgtEl>
                                          <p:spTgt spid="9"/>
                                        </p:tgtEl>
                                        <p:attrNameLst>
                                          <p:attrName>r</p:attrName>
                                        </p:attrNameLst>
                                      </p:cBhvr>
                                    </p:animRot>
                                    <p:animRot by="1500000">
                                      <p:cBhvr>
                                        <p:cTn id="31"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048000"/>
            <a:ext cx="9601200" cy="2308324"/>
          </a:xfrm>
          <a:prstGeom prst="rect">
            <a:avLst/>
          </a:prstGeom>
          <a:noFill/>
        </p:spPr>
        <p:txBody>
          <a:bodyPr wrap="square" rtlCol="0">
            <a:spAutoFit/>
          </a:bodyPr>
          <a:lstStyle/>
          <a:p>
            <a:r>
              <a:rPr lang="bn-IN" sz="24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যদি বা লিখয়ে আল্লা নবীর ছিফত </a:t>
            </a:r>
            <a:r>
              <a:rPr lang="bn-IN" sz="2400" b="1" dirty="0">
                <a:effectLst>
                  <a:outerShdw blurRad="38100" dist="38100" dir="2700000" algn="tl">
                    <a:srgbClr val="000000">
                      <a:alpha val="43137"/>
                    </a:srgbClr>
                  </a:outerShdw>
                </a:effectLst>
                <a:latin typeface="NikoshBAN" pitchFamily="2" charset="0"/>
                <a:cs typeface="NikoshBAN" pitchFamily="2" charset="0"/>
              </a:rPr>
              <a:t>বলতে যা বোঝায় </a:t>
            </a:r>
            <a:r>
              <a:rPr lang="en-US" sz="2400" b="1" dirty="0">
                <a:effectLst>
                  <a:outerShdw blurRad="38100" dist="38100" dir="2700000" algn="tl">
                    <a:srgbClr val="000000">
                      <a:alpha val="43137"/>
                    </a:srgbClr>
                  </a:outerShdw>
                </a:effectLst>
                <a:latin typeface="NikoshBAN" pitchFamily="2" charset="0"/>
                <a:cs typeface="NikoshBAN" pitchFamily="2" charset="0"/>
              </a:rPr>
              <a:t>-</a:t>
            </a:r>
            <a:endParaRPr lang="bn-IN" sz="2400" b="1" dirty="0">
              <a:effectLst>
                <a:outerShdw blurRad="38100" dist="38100" dir="2700000" algn="tl">
                  <a:srgbClr val="000000">
                    <a:alpha val="43137"/>
                  </a:srgbClr>
                </a:outerShdw>
              </a:effectLst>
              <a:latin typeface="NikoshBAN" pitchFamily="2" charset="0"/>
              <a:cs typeface="NikoshBAN" pitchFamily="2" charset="0"/>
            </a:endParaRPr>
          </a:p>
          <a:p>
            <a:r>
              <a:rPr lang="bn-IN" sz="2400" b="1" dirty="0">
                <a:effectLst>
                  <a:outerShdw blurRad="38100" dist="38100" dir="2700000" algn="tl">
                    <a:srgbClr val="000000">
                      <a:alpha val="43137"/>
                    </a:srgbClr>
                  </a:outerShdw>
                </a:effectLst>
                <a:latin typeface="NikoshBAN" pitchFamily="2" charset="0"/>
                <a:cs typeface="NikoshBAN" pitchFamily="2" charset="0"/>
              </a:rPr>
              <a:t>মধ্য যুগে আরবী – ফারসী ভাষার ব্যাপক প্রচলন ছিল। কবি আব্দুল হাকিম বলেন , মহান আল্লাহ্‌ -র পক্ষে ইয়ে কোন দেশের ভাষাই হৃদয়ঙ্গম করা সম্ভব । তাই  এ  ভাষার প্রতি কবি শ্রদ্ধাশীল।ঠিক ইয়ে ভাবে শ্রদ্ধাশীল সাধারন মানুষ। এ ভাষাতে আল্লাহ্‌ ও  তার  মহানবীর  প্রশংসা করা হয়েছে।   </a:t>
            </a:r>
            <a:endParaRPr lang="en-US" sz="24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562" y="1143000"/>
            <a:ext cx="2536092" cy="17377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hemeClr val="accent6"/>
          </a:lnRef>
          <a:fillRef idx="3">
            <a:schemeClr val="accent6"/>
          </a:fillRef>
          <a:effectRef idx="3">
            <a:schemeClr val="accent6"/>
          </a:effectRef>
          <a:fontRef idx="minor">
            <a:schemeClr val="lt1"/>
          </a:fontRef>
        </p:style>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926" y="1143000"/>
            <a:ext cx="2177925" cy="1742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hemeClr val="accent2"/>
          </a:lnRef>
          <a:fillRef idx="3">
            <a:schemeClr val="accent2"/>
          </a:fillRef>
          <a:effectRef idx="3">
            <a:schemeClr val="accent2"/>
          </a:effectRef>
          <a:fontRef idx="minor">
            <a:schemeClr val="lt1"/>
          </a:fontRef>
        </p:style>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651" y="1114129"/>
            <a:ext cx="2186711" cy="17052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hemeClr val="accent2"/>
          </a:lnRef>
          <a:fillRef idx="3">
            <a:schemeClr val="accent2"/>
          </a:fillRef>
          <a:effectRef idx="3">
            <a:schemeClr val="accent2"/>
          </a:effectRef>
          <a:fontRef idx="minor">
            <a:schemeClr val="lt1"/>
          </a:fontRef>
        </p:style>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8765" y="1087181"/>
            <a:ext cx="2186711" cy="17731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hemeClr val="accent6"/>
          </a:lnRef>
          <a:fillRef idx="3">
            <a:schemeClr val="accent6"/>
          </a:fillRef>
          <a:effectRef idx="3">
            <a:schemeClr val="accent6"/>
          </a:effectRef>
          <a:fontRef idx="minor">
            <a:schemeClr val="lt1"/>
          </a:fontRef>
        </p:style>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1066800"/>
            <a:ext cx="2057851" cy="18139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hemeClr val="accent6"/>
          </a:lnRef>
          <a:fillRef idx="3">
            <a:schemeClr val="accent6"/>
          </a:fillRef>
          <a:effectRef idx="3">
            <a:schemeClr val="accent6"/>
          </a:effectRef>
          <a:fontRef idx="minor">
            <a:schemeClr val="lt1"/>
          </a:fontRef>
        </p:style>
      </p:pic>
      <p:sp>
        <p:nvSpPr>
          <p:cNvPr id="9" name="TextBox 8"/>
          <p:cNvSpPr txBox="1"/>
          <p:nvPr/>
        </p:nvSpPr>
        <p:spPr>
          <a:xfrm>
            <a:off x="3962400" y="203655"/>
            <a:ext cx="3429003" cy="584775"/>
          </a:xfrm>
          <a:prstGeom prst="rect">
            <a:avLst/>
          </a:prstGeom>
          <a:noFill/>
        </p:spPr>
        <p:txBody>
          <a:bodyPr wrap="square" rtlCol="0">
            <a:spAutoFit/>
          </a:bodyPr>
          <a:lstStyle/>
          <a:p>
            <a:pPr algn="ctr"/>
            <a:r>
              <a:rPr lang="bn-IN" sz="3200" b="1" dirty="0">
                <a:effectLst>
                  <a:outerShdw blurRad="38100" dist="38100" dir="2700000" algn="tl">
                    <a:srgbClr val="000000">
                      <a:alpha val="43137"/>
                    </a:srgbClr>
                  </a:outerShdw>
                </a:effectLst>
                <a:latin typeface="NikoshBAN" pitchFamily="2" charset="0"/>
                <a:cs typeface="NikoshBAN" pitchFamily="2" charset="0"/>
              </a:rPr>
              <a:t>ছবি গুলো দেখো</a:t>
            </a:r>
            <a:endParaRPr lang="en-US" sz="3200" b="1" dirty="0">
              <a:effectLst>
                <a:outerShdw blurRad="38100" dist="38100" dir="2700000" algn="tl">
                  <a:srgbClr val="000000">
                    <a:alpha val="43137"/>
                  </a:srgbClr>
                </a:outerShdw>
              </a:effectLst>
            </a:endParaRPr>
          </a:p>
        </p:txBody>
      </p:sp>
      <p:sp>
        <p:nvSpPr>
          <p:cNvPr id="10" name="Rectangle: Rounded Corners 9">
            <a:extLst>
              <a:ext uri="{FF2B5EF4-FFF2-40B4-BE49-F238E27FC236}">
                <a16:creationId xmlns:a16="http://schemas.microsoft.com/office/drawing/2014/main" id="{331311FB-3590-47F8-9D6C-0D751B9605F5}"/>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11" name="Picture 10">
            <a:extLst>
              <a:ext uri="{FF2B5EF4-FFF2-40B4-BE49-F238E27FC236}">
                <a16:creationId xmlns:a16="http://schemas.microsoft.com/office/drawing/2014/main" id="{29C9F1F6-D1BB-4798-9DC4-5E78720B93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33527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4" presetClass="emph" presetSubtype="0" fill="hold" grpId="0" nodeType="clickEffect">
                                  <p:stCondLst>
                                    <p:cond delay="0"/>
                                  </p:stCondLst>
                                  <p:iterate type="lt">
                                    <p:tmPct val="10000"/>
                                  </p:iterate>
                                  <p:childTnLst>
                                    <p:animMotion origin="layout" path="M 0.0 0.0 L 0.0 -0.07213" pathEditMode="relative" ptsTypes="">
                                      <p:cBhvr>
                                        <p:cTn id="35" dur="250" accel="50000" decel="50000" autoRev="1" fill="hold">
                                          <p:stCondLst>
                                            <p:cond delay="0"/>
                                          </p:stCondLst>
                                        </p:cTn>
                                        <p:tgtEl>
                                          <p:spTgt spid="10"/>
                                        </p:tgtEl>
                                        <p:attrNameLst>
                                          <p:attrName>ppt_x</p:attrName>
                                          <p:attrName>ppt_y</p:attrName>
                                        </p:attrNameLst>
                                      </p:cBhvr>
                                    </p:animMotion>
                                    <p:animRot by="1500000">
                                      <p:cBhvr>
                                        <p:cTn id="36" dur="125" fill="hold">
                                          <p:stCondLst>
                                            <p:cond delay="0"/>
                                          </p:stCondLst>
                                        </p:cTn>
                                        <p:tgtEl>
                                          <p:spTgt spid="10"/>
                                        </p:tgtEl>
                                        <p:attrNameLst>
                                          <p:attrName>r</p:attrName>
                                        </p:attrNameLst>
                                      </p:cBhvr>
                                    </p:animRot>
                                    <p:animRot by="-1500000">
                                      <p:cBhvr>
                                        <p:cTn id="37" dur="125" fill="hold">
                                          <p:stCondLst>
                                            <p:cond delay="125"/>
                                          </p:stCondLst>
                                        </p:cTn>
                                        <p:tgtEl>
                                          <p:spTgt spid="10"/>
                                        </p:tgtEl>
                                        <p:attrNameLst>
                                          <p:attrName>r</p:attrName>
                                        </p:attrNameLst>
                                      </p:cBhvr>
                                    </p:animRot>
                                    <p:animRot by="-1500000">
                                      <p:cBhvr>
                                        <p:cTn id="38" dur="125" fill="hold">
                                          <p:stCondLst>
                                            <p:cond delay="250"/>
                                          </p:stCondLst>
                                        </p:cTn>
                                        <p:tgtEl>
                                          <p:spTgt spid="10"/>
                                        </p:tgtEl>
                                        <p:attrNameLst>
                                          <p:attrName>r</p:attrName>
                                        </p:attrNameLst>
                                      </p:cBhvr>
                                    </p:animRot>
                                    <p:animRot by="1500000">
                                      <p:cBhvr>
                                        <p:cTn id="39" dur="125" fill="hold">
                                          <p:stCondLst>
                                            <p:cond delay="375"/>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3389" y="3326172"/>
            <a:ext cx="8534400" cy="1384995"/>
          </a:xfrm>
          <a:prstGeom prst="rect">
            <a:avLst/>
          </a:prstGeom>
          <a:noFill/>
        </p:spPr>
        <p:txBody>
          <a:bodyPr wrap="square" rtlCol="0">
            <a:spAutoFit/>
          </a:bodyPr>
          <a:lstStyle/>
          <a:p>
            <a:r>
              <a:rPr lang="bn-IN" sz="2400" b="1" dirty="0">
                <a:solidFill>
                  <a:schemeClr val="tx2">
                    <a:lumMod val="60000"/>
                    <a:lumOff val="40000"/>
                  </a:schemeClr>
                </a:solidFill>
                <a:effectLst>
                  <a:outerShdw blurRad="38100" dist="38100" dir="2700000" algn="tl">
                    <a:srgbClr val="000000">
                      <a:alpha val="43137"/>
                    </a:srgbClr>
                  </a:outerShdw>
                </a:effectLst>
                <a:latin typeface="NikoshBAN" pitchFamily="2" charset="0"/>
                <a:cs typeface="NikoshBAN" pitchFamily="2" charset="0"/>
              </a:rPr>
              <a:t>নিজ দেশ তেয়াগী কেন বিদেশ ন যায় </a:t>
            </a:r>
            <a:r>
              <a:rPr lang="bn-IN" b="1" dirty="0">
                <a:solidFill>
                  <a:schemeClr val="tx2">
                    <a:lumMod val="60000"/>
                    <a:lumOff val="40000"/>
                  </a:schemeClr>
                </a:solidFill>
                <a:effectLst>
                  <a:outerShdw blurRad="38100" dist="38100" dir="2700000" algn="tl">
                    <a:srgbClr val="000000">
                      <a:alpha val="43137"/>
                    </a:srgbClr>
                  </a:outerShdw>
                </a:effectLst>
                <a:latin typeface="NikoshBAN" pitchFamily="2" charset="0"/>
                <a:cs typeface="NikoshBAN" pitchFamily="2" charset="0"/>
              </a:rPr>
              <a:t>। </a:t>
            </a:r>
            <a:r>
              <a:rPr lang="bn-IN" sz="2000" b="1" dirty="0">
                <a:effectLst>
                  <a:outerShdw blurRad="38100" dist="38100" dir="2700000" algn="tl">
                    <a:srgbClr val="000000">
                      <a:alpha val="43137"/>
                    </a:srgbClr>
                  </a:outerShdw>
                </a:effectLst>
                <a:latin typeface="NikoshBAN" pitchFamily="2" charset="0"/>
                <a:cs typeface="NikoshBAN" pitchFamily="2" charset="0"/>
              </a:rPr>
              <a:t>কথাটির তাৎ্‌পর্য -</a:t>
            </a:r>
          </a:p>
          <a:p>
            <a:r>
              <a:rPr lang="bn-IN" sz="2000" b="1" dirty="0">
                <a:effectLst>
                  <a:outerShdw blurRad="38100" dist="38100" dir="2700000" algn="tl">
                    <a:srgbClr val="000000">
                      <a:alpha val="43137"/>
                    </a:srgbClr>
                  </a:outerShdw>
                </a:effectLst>
                <a:latin typeface="NikoshBAN" pitchFamily="2" charset="0"/>
                <a:cs typeface="NikoshBAN" pitchFamily="2" charset="0"/>
              </a:rPr>
              <a:t>জন্ম ভূমি ও মাতৃ ভাষা প্রতিটি মানুষের কাছে প্রিয়। কবি স্পষ্ট বলেছেন –যারা নিজ দেশ ও আপন মাতৃ ভাষাকে ভালো বাসে না ।তাদের এ দেশে থাকার কোন অধিকার নেই। তারা যেন এদেশ ছেড়ে চলে যায়</a:t>
            </a:r>
            <a:r>
              <a:rPr lang="bn-IN" b="1" dirty="0">
                <a:effectLst>
                  <a:outerShdw blurRad="38100" dist="38100" dir="2700000" algn="tl">
                    <a:srgbClr val="000000">
                      <a:alpha val="43137"/>
                    </a:srgbClr>
                  </a:outerShdw>
                </a:effectLst>
                <a:latin typeface="NikoshBAN" pitchFamily="2" charset="0"/>
                <a:cs typeface="NikoshBAN" pitchFamily="2" charset="0"/>
              </a:rPr>
              <a:t>।  </a:t>
            </a:r>
            <a:endParaRPr lang="en-US"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476" y="927463"/>
            <a:ext cx="2860268" cy="20670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hemeClr val="accent4"/>
          </a:lnRef>
          <a:fillRef idx="3">
            <a:schemeClr val="accent4"/>
          </a:fillRef>
          <a:effectRef idx="3">
            <a:schemeClr val="accent4"/>
          </a:effectRef>
          <a:fontRef idx="minor">
            <a:schemeClr val="lt1"/>
          </a:fontRef>
        </p:style>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33" y="860748"/>
            <a:ext cx="2860268" cy="22092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hemeClr val="accent1"/>
          </a:lnRef>
          <a:fillRef idx="3">
            <a:schemeClr val="accent1"/>
          </a:fillRef>
          <a:effectRef idx="3">
            <a:schemeClr val="accent1"/>
          </a:effectRef>
          <a:fontRef idx="minor">
            <a:schemeClr val="lt1"/>
          </a:fontRef>
        </p:style>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9149" y="953284"/>
            <a:ext cx="2686851" cy="20242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hemeClr val="accent6"/>
          </a:lnRef>
          <a:fillRef idx="3">
            <a:schemeClr val="accent6"/>
          </a:fillRef>
          <a:effectRef idx="3">
            <a:schemeClr val="accent6"/>
          </a:effectRef>
          <a:fontRef idx="minor">
            <a:schemeClr val="lt1"/>
          </a:fontRef>
        </p:style>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7467" y="965095"/>
            <a:ext cx="2753542" cy="20670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hemeClr val="accent4"/>
          </a:lnRef>
          <a:fillRef idx="3">
            <a:schemeClr val="accent4"/>
          </a:fillRef>
          <a:effectRef idx="3">
            <a:schemeClr val="accent4"/>
          </a:effectRef>
          <a:fontRef idx="minor">
            <a:schemeClr val="lt1"/>
          </a:fontRef>
        </p:style>
      </p:pic>
      <p:sp>
        <p:nvSpPr>
          <p:cNvPr id="8" name="TextBox 7"/>
          <p:cNvSpPr txBox="1"/>
          <p:nvPr/>
        </p:nvSpPr>
        <p:spPr>
          <a:xfrm>
            <a:off x="4876803" y="76200"/>
            <a:ext cx="2701327" cy="523220"/>
          </a:xfrm>
          <a:prstGeom prst="rect">
            <a:avLst/>
          </a:prstGeom>
          <a:noFill/>
        </p:spPr>
        <p:txBody>
          <a:bodyPr wrap="square" rtlCol="0">
            <a:spAutoFit/>
          </a:bodyPr>
          <a:lstStyle/>
          <a:p>
            <a:r>
              <a:rPr lang="bn-IN" sz="2800" dirty="0">
                <a:latin typeface="NikoshBAN" pitchFamily="2" charset="0"/>
                <a:cs typeface="NikoshBAN" pitchFamily="2" charset="0"/>
              </a:rPr>
              <a:t>ছবি গুলো দেখো</a:t>
            </a:r>
            <a:endParaRPr lang="en-US" sz="2800" dirty="0"/>
          </a:p>
        </p:txBody>
      </p:sp>
      <p:sp>
        <p:nvSpPr>
          <p:cNvPr id="9" name="Rectangle: Rounded Corners 8">
            <a:extLst>
              <a:ext uri="{FF2B5EF4-FFF2-40B4-BE49-F238E27FC236}">
                <a16:creationId xmlns:a16="http://schemas.microsoft.com/office/drawing/2014/main" id="{E1E8B4F5-4586-443A-8A0F-B2F002B5F70D}"/>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9DCADE27-74E7-4185-9D1E-8BFC615DAB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5386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50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4500"/>
                                </p:stCondLst>
                                <p:childTnLst>
                                  <p:par>
                                    <p:cTn id="9" presetID="21" presetClass="entr" presetSubtype="8"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heel(8)">
                                          <p:cBhvr>
                                            <p:cTn id="11" dur="2000"/>
                                            <p:tgtEl>
                                              <p:spTgt spid="4"/>
                                            </p:tgtEl>
                                          </p:cBhvr>
                                        </p:animEffect>
                                      </p:childTnLst>
                                    </p:cTn>
                                  </p:par>
                                </p:childTnLst>
                              </p:cTn>
                            </p:par>
                            <p:par>
                              <p:cTn id="12" fill="hold">
                                <p:stCondLst>
                                  <p:cond delay="7000"/>
                                </p:stCondLst>
                                <p:childTnLst>
                                  <p:par>
                                    <p:cTn id="13" presetID="22" presetClass="entr" presetSubtype="1"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par>
                              <p:cTn id="16" fill="hold">
                                <p:stCondLst>
                                  <p:cond delay="9500"/>
                                </p:stCondLst>
                                <p:childTnLst>
                                  <p:par>
                                    <p:cTn id="17" presetID="2" presetClass="entr" presetSubtype="4" accel="16000" decel="18000"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ppt_x"/>
                                              </p:val>
                                            </p:tav>
                                            <p:tav tm="100000">
                                              <p:val>
                                                <p:strVal val="#ppt_x"/>
                                              </p:val>
                                            </p:tav>
                                          </p:tavLst>
                                        </p:anim>
                                        <p:anim calcmode="lin" valueType="num">
                                          <p:cBhvr additive="base">
                                            <p:cTn id="20" dur="20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12000"/>
                                </p:stCondLst>
                                <p:childTnLst>
                                  <p:par>
                                    <p:cTn id="22" presetID="10" presetClass="entr" presetSubtype="0" fill="hold"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par>
                              <p:cTn id="25" fill="hold">
                                <p:stCondLst>
                                  <p:cond delay="14500"/>
                                </p:stCondLst>
                                <p:childTnLst>
                                  <p:par>
                                    <p:cTn id="26" presetID="2" presetClass="entr" presetSubtype="6" accel="4000" fill="hold" grpId="0" nodeType="afterEffect" p14:presetBounceEnd="4000">
                                      <p:stCondLst>
                                        <p:cond delay="500"/>
                                      </p:stCondLst>
                                      <p:iterate type="lt">
                                        <p:tmPct val="10000"/>
                                      </p:iterate>
                                      <p:childTnLst>
                                        <p:set>
                                          <p:cBhvr>
                                            <p:cTn id="27" dur="1" fill="hold">
                                              <p:stCondLst>
                                                <p:cond delay="0"/>
                                              </p:stCondLst>
                                            </p:cTn>
                                            <p:tgtEl>
                                              <p:spTgt spid="3"/>
                                            </p:tgtEl>
                                            <p:attrNameLst>
                                              <p:attrName>style.visibility</p:attrName>
                                            </p:attrNameLst>
                                          </p:cBhvr>
                                          <p:to>
                                            <p:strVal val="visible"/>
                                          </p:to>
                                        </p:set>
                                        <p:anim calcmode="lin" valueType="num" p14:bounceEnd="4000">
                                          <p:cBhvr additive="base">
                                            <p:cTn id="28" dur="2000" fill="hold"/>
                                            <p:tgtEl>
                                              <p:spTgt spid="3"/>
                                            </p:tgtEl>
                                            <p:attrNameLst>
                                              <p:attrName>ppt_x</p:attrName>
                                            </p:attrNameLst>
                                          </p:cBhvr>
                                          <p:tavLst>
                                            <p:tav tm="0">
                                              <p:val>
                                                <p:strVal val="1+#ppt_w/2"/>
                                              </p:val>
                                            </p:tav>
                                            <p:tav tm="100000">
                                              <p:val>
                                                <p:strVal val="#ppt_x"/>
                                              </p:val>
                                            </p:tav>
                                          </p:tavLst>
                                        </p:anim>
                                        <p:anim calcmode="lin" valueType="num" p14:bounceEnd="4000">
                                          <p:cBhvr additive="base">
                                            <p:cTn id="29"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4" presetClass="emph" presetSubtype="0" fill="hold" grpId="0" nodeType="clickEffect">
                                      <p:stCondLst>
                                        <p:cond delay="0"/>
                                      </p:stCondLst>
                                      <p:iterate type="lt">
                                        <p:tmPct val="10000"/>
                                      </p:iterate>
                                      <p:childTnLst>
                                        <p:animMotion origin="layout" path="M 0.0 0.0 L 0.0 -0.07213" pathEditMode="relative" ptsTypes="">
                                          <p:cBhvr>
                                            <p:cTn id="33" dur="250" accel="50000" decel="50000" autoRev="1" fill="hold">
                                              <p:stCondLst>
                                                <p:cond delay="0"/>
                                              </p:stCondLst>
                                            </p:cTn>
                                            <p:tgtEl>
                                              <p:spTgt spid="9"/>
                                            </p:tgtEl>
                                            <p:attrNameLst>
                                              <p:attrName>ppt_x</p:attrName>
                                              <p:attrName>ppt_y</p:attrName>
                                            </p:attrNameLst>
                                          </p:cBhvr>
                                        </p:animMotion>
                                        <p:animRot by="1500000">
                                          <p:cBhvr>
                                            <p:cTn id="34" dur="125" fill="hold">
                                              <p:stCondLst>
                                                <p:cond delay="0"/>
                                              </p:stCondLst>
                                            </p:cTn>
                                            <p:tgtEl>
                                              <p:spTgt spid="9"/>
                                            </p:tgtEl>
                                            <p:attrNameLst>
                                              <p:attrName>r</p:attrName>
                                            </p:attrNameLst>
                                          </p:cBhvr>
                                        </p:animRot>
                                        <p:animRot by="-1500000">
                                          <p:cBhvr>
                                            <p:cTn id="35" dur="125" fill="hold">
                                              <p:stCondLst>
                                                <p:cond delay="125"/>
                                              </p:stCondLst>
                                            </p:cTn>
                                            <p:tgtEl>
                                              <p:spTgt spid="9"/>
                                            </p:tgtEl>
                                            <p:attrNameLst>
                                              <p:attrName>r</p:attrName>
                                            </p:attrNameLst>
                                          </p:cBhvr>
                                        </p:animRot>
                                        <p:animRot by="-1500000">
                                          <p:cBhvr>
                                            <p:cTn id="36" dur="125" fill="hold">
                                              <p:stCondLst>
                                                <p:cond delay="250"/>
                                              </p:stCondLst>
                                            </p:cTn>
                                            <p:tgtEl>
                                              <p:spTgt spid="9"/>
                                            </p:tgtEl>
                                            <p:attrNameLst>
                                              <p:attrName>r</p:attrName>
                                            </p:attrNameLst>
                                          </p:cBhvr>
                                        </p:animRot>
                                        <p:animRot by="1500000">
                                          <p:cBhvr>
                                            <p:cTn id="37"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50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4500"/>
                                </p:stCondLst>
                                <p:childTnLst>
                                  <p:par>
                                    <p:cTn id="9" presetID="21" presetClass="entr" presetSubtype="8"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heel(8)">
                                          <p:cBhvr>
                                            <p:cTn id="11" dur="2000"/>
                                            <p:tgtEl>
                                              <p:spTgt spid="4"/>
                                            </p:tgtEl>
                                          </p:cBhvr>
                                        </p:animEffect>
                                      </p:childTnLst>
                                    </p:cTn>
                                  </p:par>
                                </p:childTnLst>
                              </p:cTn>
                            </p:par>
                            <p:par>
                              <p:cTn id="12" fill="hold">
                                <p:stCondLst>
                                  <p:cond delay="7000"/>
                                </p:stCondLst>
                                <p:childTnLst>
                                  <p:par>
                                    <p:cTn id="13" presetID="22" presetClass="entr" presetSubtype="1"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par>
                              <p:cTn id="16" fill="hold">
                                <p:stCondLst>
                                  <p:cond delay="9500"/>
                                </p:stCondLst>
                                <p:childTnLst>
                                  <p:par>
                                    <p:cTn id="17" presetID="2" presetClass="entr" presetSubtype="4" accel="16000" decel="18000"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ppt_x"/>
                                              </p:val>
                                            </p:tav>
                                            <p:tav tm="100000">
                                              <p:val>
                                                <p:strVal val="#ppt_x"/>
                                              </p:val>
                                            </p:tav>
                                          </p:tavLst>
                                        </p:anim>
                                        <p:anim calcmode="lin" valueType="num">
                                          <p:cBhvr additive="base">
                                            <p:cTn id="20" dur="20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12000"/>
                                </p:stCondLst>
                                <p:childTnLst>
                                  <p:par>
                                    <p:cTn id="22" presetID="10" presetClass="entr" presetSubtype="0" fill="hold"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par>
                              <p:cTn id="25" fill="hold">
                                <p:stCondLst>
                                  <p:cond delay="14500"/>
                                </p:stCondLst>
                                <p:childTnLst>
                                  <p:par>
                                    <p:cTn id="26" presetID="2" presetClass="entr" presetSubtype="6" accel="4000" fill="hold" grpId="0" nodeType="afterEffect">
                                      <p:stCondLst>
                                        <p:cond delay="500"/>
                                      </p:stCondLst>
                                      <p:iterate type="lt">
                                        <p:tmPct val="10000"/>
                                      </p:iterate>
                                      <p:childTnLst>
                                        <p:set>
                                          <p:cBhvr>
                                            <p:cTn id="27" dur="1" fill="hold">
                                              <p:stCondLst>
                                                <p:cond delay="0"/>
                                              </p:stCondLst>
                                            </p:cTn>
                                            <p:tgtEl>
                                              <p:spTgt spid="3"/>
                                            </p:tgtEl>
                                            <p:attrNameLst>
                                              <p:attrName>style.visibility</p:attrName>
                                            </p:attrNameLst>
                                          </p:cBhvr>
                                          <p:to>
                                            <p:strVal val="visible"/>
                                          </p:to>
                                        </p:set>
                                        <p:anim calcmode="lin" valueType="num">
                                          <p:cBhvr additive="base">
                                            <p:cTn id="28" dur="2000" fill="hold"/>
                                            <p:tgtEl>
                                              <p:spTgt spid="3"/>
                                            </p:tgtEl>
                                            <p:attrNameLst>
                                              <p:attrName>ppt_x</p:attrName>
                                            </p:attrNameLst>
                                          </p:cBhvr>
                                          <p:tavLst>
                                            <p:tav tm="0">
                                              <p:val>
                                                <p:strVal val="1+#ppt_w/2"/>
                                              </p:val>
                                            </p:tav>
                                            <p:tav tm="100000">
                                              <p:val>
                                                <p:strVal val="#ppt_x"/>
                                              </p:val>
                                            </p:tav>
                                          </p:tavLst>
                                        </p:anim>
                                        <p:anim calcmode="lin" valueType="num">
                                          <p:cBhvr additive="base">
                                            <p:cTn id="29"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4" presetClass="emph" presetSubtype="0" fill="hold" grpId="0" nodeType="clickEffect">
                                      <p:stCondLst>
                                        <p:cond delay="0"/>
                                      </p:stCondLst>
                                      <p:iterate type="lt">
                                        <p:tmPct val="10000"/>
                                      </p:iterate>
                                      <p:childTnLst>
                                        <p:animMotion origin="layout" path="M 0.0 0.0 L 0.0 -0.07213" pathEditMode="relative" ptsTypes="">
                                          <p:cBhvr>
                                            <p:cTn id="33" dur="250" accel="50000" decel="50000" autoRev="1" fill="hold">
                                              <p:stCondLst>
                                                <p:cond delay="0"/>
                                              </p:stCondLst>
                                            </p:cTn>
                                            <p:tgtEl>
                                              <p:spTgt spid="9"/>
                                            </p:tgtEl>
                                            <p:attrNameLst>
                                              <p:attrName>ppt_x</p:attrName>
                                              <p:attrName>ppt_y</p:attrName>
                                            </p:attrNameLst>
                                          </p:cBhvr>
                                        </p:animMotion>
                                        <p:animRot by="1500000">
                                          <p:cBhvr>
                                            <p:cTn id="34" dur="125" fill="hold">
                                              <p:stCondLst>
                                                <p:cond delay="0"/>
                                              </p:stCondLst>
                                            </p:cTn>
                                            <p:tgtEl>
                                              <p:spTgt spid="9"/>
                                            </p:tgtEl>
                                            <p:attrNameLst>
                                              <p:attrName>r</p:attrName>
                                            </p:attrNameLst>
                                          </p:cBhvr>
                                        </p:animRot>
                                        <p:animRot by="-1500000">
                                          <p:cBhvr>
                                            <p:cTn id="35" dur="125" fill="hold">
                                              <p:stCondLst>
                                                <p:cond delay="125"/>
                                              </p:stCondLst>
                                            </p:cTn>
                                            <p:tgtEl>
                                              <p:spTgt spid="9"/>
                                            </p:tgtEl>
                                            <p:attrNameLst>
                                              <p:attrName>r</p:attrName>
                                            </p:attrNameLst>
                                          </p:cBhvr>
                                        </p:animRot>
                                        <p:animRot by="-1500000">
                                          <p:cBhvr>
                                            <p:cTn id="36" dur="125" fill="hold">
                                              <p:stCondLst>
                                                <p:cond delay="250"/>
                                              </p:stCondLst>
                                            </p:cTn>
                                            <p:tgtEl>
                                              <p:spTgt spid="9"/>
                                            </p:tgtEl>
                                            <p:attrNameLst>
                                              <p:attrName>r</p:attrName>
                                            </p:attrNameLst>
                                          </p:cBhvr>
                                        </p:animRot>
                                        <p:animRot by="1500000">
                                          <p:cBhvr>
                                            <p:cTn id="37"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9462" y="3487060"/>
            <a:ext cx="9538138" cy="1938992"/>
          </a:xfrm>
          <a:prstGeom prst="rect">
            <a:avLst/>
          </a:prstGeom>
          <a:noFill/>
        </p:spPr>
        <p:txBody>
          <a:bodyPr wrap="square" rtlCol="0">
            <a:spAutoFit/>
          </a:bodyPr>
          <a:lstStyle/>
          <a:p>
            <a:r>
              <a:rPr lang="bn-IN" sz="24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দেশী ভাষা উপদেশ মনে হিত অতি </a:t>
            </a:r>
            <a:r>
              <a:rPr lang="bn-IN" sz="2400" b="1" dirty="0">
                <a:effectLst>
                  <a:outerShdw blurRad="38100" dist="38100" dir="2700000" algn="tl">
                    <a:srgbClr val="000000">
                      <a:alpha val="43137"/>
                    </a:srgbClr>
                  </a:outerShdw>
                </a:effectLst>
                <a:latin typeface="NikoshBAN" pitchFamily="2" charset="0"/>
                <a:cs typeface="NikoshBAN" pitchFamily="2" charset="0"/>
              </a:rPr>
              <a:t>। চরণটির ব্যাখ্যা –</a:t>
            </a:r>
          </a:p>
          <a:p>
            <a:r>
              <a:rPr lang="bn-IN" sz="2400" b="1" dirty="0">
                <a:effectLst>
                  <a:outerShdw blurRad="38100" dist="38100" dir="2700000" algn="tl">
                    <a:srgbClr val="000000">
                      <a:alpha val="43137"/>
                    </a:srgbClr>
                  </a:outerShdw>
                </a:effectLst>
                <a:latin typeface="NikoshBAN" pitchFamily="2" charset="0"/>
                <a:cs typeface="NikoshBAN" pitchFamily="2" charset="0"/>
              </a:rPr>
              <a:t>বাংলাদেশ আমাদের প্রিয় মাতৃভূমি । আমাদের পূর্বপুরুষগণ এ দেশে জন্ম গ্রহন করেছেন   এবং এ ভাষাতে কথা বলতেন । এ ভাষাতে তারা অনেক মূল্যবান উপদেশ মূলক বাণী  আমাদের জন্য রেখে গেছেন । এ সব উপদেশে নিহিত রয়েছে আমাদের জন্য মঙ্গল বার্তা।</a:t>
            </a:r>
            <a:endParaRPr lang="en-US" sz="24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174" y="64285"/>
            <a:ext cx="2693276" cy="15477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8124" y="65357"/>
            <a:ext cx="2693276" cy="15477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4052" y="1752600"/>
            <a:ext cx="2693276" cy="15402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6124" y="90914"/>
            <a:ext cx="2693276" cy="1521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8124" y="1760673"/>
            <a:ext cx="2716373" cy="15477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90080" y="1752600"/>
            <a:ext cx="2708225" cy="1537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Rounded Corners 8">
            <a:extLst>
              <a:ext uri="{FF2B5EF4-FFF2-40B4-BE49-F238E27FC236}">
                <a16:creationId xmlns:a16="http://schemas.microsoft.com/office/drawing/2014/main" id="{8466B4FD-FE79-4306-BA8C-767D312D2DCD}"/>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E692881D-ADDE-4669-9DFA-797B893A655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99041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20000" decel="2000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1" accel="20000" decel="2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ppt_x</p:attrName>
                                        </p:attrNameLst>
                                      </p:cBhvr>
                                      <p:tavLst>
                                        <p:tav tm="0">
                                          <p:val>
                                            <p:strVal val="#ppt_x"/>
                                          </p:val>
                                        </p:tav>
                                        <p:tav tm="100000">
                                          <p:val>
                                            <p:strVal val="#ppt_x"/>
                                          </p:val>
                                        </p:tav>
                                      </p:tavLst>
                                    </p:anim>
                                    <p:anim calcmode="lin" valueType="num">
                                      <p:cBhvr>
                                        <p:cTn id="19" dur="2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5500"/>
                            </p:stCondLst>
                            <p:childTnLst>
                              <p:par>
                                <p:cTn id="21" presetID="16" presetClass="entr" presetSubtype="37" fill="hold" nodeType="after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barn(outVertical)">
                                      <p:cBhvr>
                                        <p:cTn id="23" dur="2000"/>
                                        <p:tgtEl>
                                          <p:spTgt spid="5"/>
                                        </p:tgtEl>
                                      </p:cBhvr>
                                    </p:animEffect>
                                  </p:childTnLst>
                                </p:cTn>
                              </p:par>
                            </p:childTnLst>
                          </p:cTn>
                        </p:par>
                        <p:par>
                          <p:cTn id="24" fill="hold">
                            <p:stCondLst>
                              <p:cond delay="8000"/>
                            </p:stCondLst>
                            <p:childTnLst>
                              <p:par>
                                <p:cTn id="25" presetID="1" presetClass="entr" presetSubtype="0" fill="hold" nodeType="afterEffect">
                                  <p:stCondLst>
                                    <p:cond delay="500"/>
                                  </p:stCondLst>
                                  <p:childTnLst>
                                    <p:set>
                                      <p:cBhvr>
                                        <p:cTn id="26" dur="1" fill="hold">
                                          <p:stCondLst>
                                            <p:cond delay="0"/>
                                          </p:stCondLst>
                                        </p:cTn>
                                        <p:tgtEl>
                                          <p:spTgt spid="7"/>
                                        </p:tgtEl>
                                        <p:attrNameLst>
                                          <p:attrName>style.visibility</p:attrName>
                                        </p:attrNameLst>
                                      </p:cBhvr>
                                      <p:to>
                                        <p:strVal val="visible"/>
                                      </p:to>
                                    </p:set>
                                  </p:childTnLst>
                                </p:cTn>
                              </p:par>
                            </p:childTnLst>
                          </p:cTn>
                        </p:par>
                        <p:par>
                          <p:cTn id="27" fill="hold">
                            <p:stCondLst>
                              <p:cond delay="8500"/>
                            </p:stCondLst>
                            <p:childTnLst>
                              <p:par>
                                <p:cTn id="28" presetID="22" presetClass="entr" presetSubtype="8" fill="hold" nodeType="afterEffect">
                                  <p:stCondLst>
                                    <p:cond delay="50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4" presetClass="emph" presetSubtype="0" fill="hold" grpId="0" nodeType="click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9"/>
                                        </p:tgtEl>
                                        <p:attrNameLst>
                                          <p:attrName>ppt_x</p:attrName>
                                          <p:attrName>ppt_y</p:attrName>
                                        </p:attrNameLst>
                                      </p:cBhvr>
                                    </p:animMotion>
                                    <p:animRot by="1500000">
                                      <p:cBhvr>
                                        <p:cTn id="41" dur="125" fill="hold">
                                          <p:stCondLst>
                                            <p:cond delay="0"/>
                                          </p:stCondLst>
                                        </p:cTn>
                                        <p:tgtEl>
                                          <p:spTgt spid="9"/>
                                        </p:tgtEl>
                                        <p:attrNameLst>
                                          <p:attrName>r</p:attrName>
                                        </p:attrNameLst>
                                      </p:cBhvr>
                                    </p:animRot>
                                    <p:animRot by="-1500000">
                                      <p:cBhvr>
                                        <p:cTn id="42" dur="125" fill="hold">
                                          <p:stCondLst>
                                            <p:cond delay="125"/>
                                          </p:stCondLst>
                                        </p:cTn>
                                        <p:tgtEl>
                                          <p:spTgt spid="9"/>
                                        </p:tgtEl>
                                        <p:attrNameLst>
                                          <p:attrName>r</p:attrName>
                                        </p:attrNameLst>
                                      </p:cBhvr>
                                    </p:animRot>
                                    <p:animRot by="-1500000">
                                      <p:cBhvr>
                                        <p:cTn id="43" dur="125" fill="hold">
                                          <p:stCondLst>
                                            <p:cond delay="250"/>
                                          </p:stCondLst>
                                        </p:cTn>
                                        <p:tgtEl>
                                          <p:spTgt spid="9"/>
                                        </p:tgtEl>
                                        <p:attrNameLst>
                                          <p:attrName>r</p:attrName>
                                        </p:attrNameLst>
                                      </p:cBhvr>
                                    </p:animRot>
                                    <p:animRot by="1500000">
                                      <p:cBhvr>
                                        <p:cTn id="44"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8253" y="3505200"/>
            <a:ext cx="8377238" cy="1631216"/>
          </a:xfrm>
          <a:prstGeom prst="rect">
            <a:avLst/>
          </a:prstGeom>
          <a:noFill/>
        </p:spPr>
        <p:txBody>
          <a:bodyPr wrap="square" rtlCol="0">
            <a:spAutoFit/>
          </a:bodyPr>
          <a:lstStyle/>
          <a:p>
            <a:r>
              <a:rPr lang="bn-IN" sz="2000" b="1" dirty="0">
                <a:solidFill>
                  <a:schemeClr val="tx2"/>
                </a:solidFill>
                <a:effectLst>
                  <a:outerShdw blurRad="38100" dist="38100" dir="2700000" algn="tl">
                    <a:srgbClr val="000000">
                      <a:alpha val="43137"/>
                    </a:srgbClr>
                  </a:outerShdw>
                </a:effectLst>
                <a:latin typeface="NikoshBAN" pitchFamily="2" charset="0"/>
                <a:cs typeface="NikoshBAN" pitchFamily="2" charset="0"/>
              </a:rPr>
              <a:t>দেশী ভাষে বুঝিতে ললাটে পুরে ভাগ </a:t>
            </a:r>
            <a:r>
              <a:rPr lang="bn-IN" sz="2000" b="1" dirty="0">
                <a:effectLst>
                  <a:outerShdw blurRad="38100" dist="38100" dir="2700000" algn="tl">
                    <a:srgbClr val="000000">
                      <a:alpha val="43137"/>
                    </a:srgbClr>
                  </a:outerShdw>
                </a:effectLst>
                <a:latin typeface="NikoshBAN" pitchFamily="2" charset="0"/>
                <a:cs typeface="NikoshBAN" pitchFamily="2" charset="0"/>
              </a:rPr>
              <a:t>লাইনটির ভাবার্থ –</a:t>
            </a:r>
          </a:p>
          <a:p>
            <a:r>
              <a:rPr lang="bn-IN" sz="2000" b="1" dirty="0">
                <a:effectLst>
                  <a:outerShdw blurRad="38100" dist="38100" dir="2700000" algn="tl">
                    <a:srgbClr val="000000">
                      <a:alpha val="43137"/>
                    </a:srgbClr>
                  </a:outerShdw>
                </a:effectLst>
                <a:latin typeface="NikoshBAN" pitchFamily="2" charset="0"/>
                <a:cs typeface="NikoshBAN" pitchFamily="2" charset="0"/>
              </a:rPr>
              <a:t>দেশী ভাষায় বিদ্যার্জনই যথার্থ। মাতৃভাষায় জ্ঞান চর্চা অন্য ভাষার চেয়ে সহজ । মাতৃভাষার সাথে আমাদের রয়েছে আত্মার বন্ধন। তাই এ ভাষাতে রচিত গ্রন্থ যে ভাবে আয়াত্তে আনা সম্ভব অন্য ভাষাতে তা সম্ভব নয় ।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129" y="873911"/>
            <a:ext cx="1738370" cy="221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727" t="6895" r="20713" b="3462"/>
          <a:stretch/>
        </p:blipFill>
        <p:spPr>
          <a:xfrm>
            <a:off x="8241728" y="905461"/>
            <a:ext cx="1768143" cy="22142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961" y="838200"/>
            <a:ext cx="1727439" cy="22815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8894" y="873911"/>
            <a:ext cx="1744689" cy="22815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0869" y="711650"/>
            <a:ext cx="1897523" cy="24438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8001" r="17754"/>
          <a:stretch/>
        </p:blipFill>
        <p:spPr>
          <a:xfrm>
            <a:off x="6156872" y="838200"/>
            <a:ext cx="1844128" cy="23172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4038600" y="76200"/>
            <a:ext cx="4191000" cy="523220"/>
          </a:xfrm>
          <a:prstGeom prst="rect">
            <a:avLst/>
          </a:prstGeom>
          <a:noFill/>
        </p:spPr>
        <p:txBody>
          <a:bodyPr wrap="square" rtlCol="0">
            <a:spAutoFit/>
          </a:bodyPr>
          <a:lstStyle/>
          <a:p>
            <a:r>
              <a:rPr lang="bn-IN" sz="2800" dirty="0">
                <a:latin typeface="NikoshBAN" pitchFamily="2" charset="0"/>
                <a:cs typeface="NikoshBAN" pitchFamily="2" charset="0"/>
              </a:rPr>
              <a:t>             ছবি গুলো দেখো</a:t>
            </a:r>
            <a:endParaRPr lang="en-US" sz="2800" dirty="0"/>
          </a:p>
        </p:txBody>
      </p:sp>
      <p:sp>
        <p:nvSpPr>
          <p:cNvPr id="11" name="Rectangle: Rounded Corners 10">
            <a:extLst>
              <a:ext uri="{FF2B5EF4-FFF2-40B4-BE49-F238E27FC236}">
                <a16:creationId xmlns:a16="http://schemas.microsoft.com/office/drawing/2014/main" id="{7DAB6F7F-1E9E-4CFF-B025-361611A21C50}"/>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id="{229EDB3F-DE90-4947-A472-5467DF67CA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47713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2000"/>
                                        <p:tgtEl>
                                          <p:spTgt spid="4"/>
                                        </p:tgtEl>
                                      </p:cBhvr>
                                    </p:animEffect>
                                    <p:anim calcmode="lin" valueType="num">
                                      <p:cBhvr>
                                        <p:cTn id="35" dur="2000" fill="hold"/>
                                        <p:tgtEl>
                                          <p:spTgt spid="4"/>
                                        </p:tgtEl>
                                        <p:attrNameLst>
                                          <p:attrName>ppt_w</p:attrName>
                                        </p:attrNameLst>
                                      </p:cBhvr>
                                      <p:tavLst>
                                        <p:tav tm="0" fmla="#ppt_w*sin(2.5*pi*$)">
                                          <p:val>
                                            <p:fltVal val="0"/>
                                          </p:val>
                                        </p:tav>
                                        <p:tav tm="100000">
                                          <p:val>
                                            <p:fltVal val="1"/>
                                          </p:val>
                                        </p:tav>
                                      </p:tavLst>
                                    </p:anim>
                                    <p:anim calcmode="lin" valueType="num">
                                      <p:cBhvr>
                                        <p:cTn id="3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4" presetClass="emph" presetSubtype="0" fill="hold" grpId="0" nodeType="click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11"/>
                                        </p:tgtEl>
                                        <p:attrNameLst>
                                          <p:attrName>ppt_x</p:attrName>
                                          <p:attrName>ppt_y</p:attrName>
                                        </p:attrNameLst>
                                      </p:cBhvr>
                                    </p:animMotion>
                                    <p:animRot by="1500000">
                                      <p:cBhvr>
                                        <p:cTn id="47" dur="125" fill="hold">
                                          <p:stCondLst>
                                            <p:cond delay="0"/>
                                          </p:stCondLst>
                                        </p:cTn>
                                        <p:tgtEl>
                                          <p:spTgt spid="11"/>
                                        </p:tgtEl>
                                        <p:attrNameLst>
                                          <p:attrName>r</p:attrName>
                                        </p:attrNameLst>
                                      </p:cBhvr>
                                    </p:animRot>
                                    <p:animRot by="-1500000">
                                      <p:cBhvr>
                                        <p:cTn id="48" dur="125" fill="hold">
                                          <p:stCondLst>
                                            <p:cond delay="125"/>
                                          </p:stCondLst>
                                        </p:cTn>
                                        <p:tgtEl>
                                          <p:spTgt spid="11"/>
                                        </p:tgtEl>
                                        <p:attrNameLst>
                                          <p:attrName>r</p:attrName>
                                        </p:attrNameLst>
                                      </p:cBhvr>
                                    </p:animRot>
                                    <p:animRot by="-1500000">
                                      <p:cBhvr>
                                        <p:cTn id="49" dur="125" fill="hold">
                                          <p:stCondLst>
                                            <p:cond delay="250"/>
                                          </p:stCondLst>
                                        </p:cTn>
                                        <p:tgtEl>
                                          <p:spTgt spid="11"/>
                                        </p:tgtEl>
                                        <p:attrNameLst>
                                          <p:attrName>r</p:attrName>
                                        </p:attrNameLst>
                                      </p:cBhvr>
                                    </p:animRot>
                                    <p:animRot by="1500000">
                                      <p:cBhvr>
                                        <p:cTn id="50" dur="125" fill="hold">
                                          <p:stCondLst>
                                            <p:cond delay="375"/>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48A746-A974-4B3B-807F-09B2F4AF3EE2}"/>
              </a:ext>
            </a:extLst>
          </p:cNvPr>
          <p:cNvSpPr/>
          <p:nvPr/>
        </p:nvSpPr>
        <p:spPr>
          <a:xfrm>
            <a:off x="2590801" y="3657600"/>
            <a:ext cx="7010398"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effectLst>
                  <a:outerShdw blurRad="38100" dist="38100" dir="2700000" algn="tl">
                    <a:srgbClr val="000000">
                      <a:alpha val="43137"/>
                    </a:srgbClr>
                  </a:outerShdw>
                </a:effectLst>
                <a:latin typeface="NikoshBAN" pitchFamily="2" charset="0"/>
                <a:cs typeface="NikoshBAN" pitchFamily="2" charset="0"/>
              </a:rPr>
              <a:t>প</a:t>
            </a:r>
            <a:r>
              <a:rPr lang="as-IN" sz="2800" b="1" dirty="0">
                <a:effectLst>
                  <a:outerShdw blurRad="38100" dist="38100" dir="2700000" algn="tl">
                    <a:srgbClr val="000000">
                      <a:alpha val="43137"/>
                    </a:srgbClr>
                  </a:outerShdw>
                </a:effectLst>
                <a:latin typeface="NikoshBAN" pitchFamily="2" charset="0"/>
                <a:cs typeface="NikoshBAN" pitchFamily="2" charset="0"/>
              </a:rPr>
              <a:t>্</a:t>
            </a:r>
            <a:r>
              <a:rPr lang="en-US" sz="2800" b="1" dirty="0" err="1">
                <a:effectLst>
                  <a:outerShdw blurRad="38100" dist="38100" dir="2700000" algn="tl">
                    <a:srgbClr val="000000">
                      <a:alpha val="43137"/>
                    </a:srgbClr>
                  </a:outerShdw>
                </a:effectLst>
                <a:latin typeface="NikoshBAN" pitchFamily="2" charset="0"/>
                <a:cs typeface="NikoshBAN" pitchFamily="2" charset="0"/>
              </a:rPr>
              <a:t>রশ্নঃ</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bn-BD" sz="2800" b="1" dirty="0">
                <a:effectLst>
                  <a:outerShdw blurRad="38100" dist="38100" dir="2700000" algn="tl">
                    <a:srgbClr val="000000">
                      <a:alpha val="43137"/>
                    </a:srgbClr>
                  </a:outerShdw>
                </a:effectLst>
                <a:latin typeface="NikoshBAN" pitchFamily="2" charset="0"/>
                <a:cs typeface="NikoshBAN" pitchFamily="2" charset="0"/>
              </a:rPr>
              <a:t>‘যে সবে বঙ্গেত জন্মি হিংসে বঙ্গবাণী।</a:t>
            </a:r>
          </a:p>
          <a:p>
            <a:r>
              <a:rPr lang="bn-BD" sz="2800" b="1" dirty="0">
                <a:effectLst>
                  <a:outerShdw blurRad="38100" dist="38100" dir="2700000" algn="tl">
                    <a:srgbClr val="000000">
                      <a:alpha val="43137"/>
                    </a:srgbClr>
                  </a:outerShdw>
                </a:effectLst>
                <a:latin typeface="NikoshBAN" pitchFamily="2" charset="0"/>
                <a:cs typeface="NikoshBAN" pitchFamily="2" charset="0"/>
              </a:rPr>
              <a:t> সে সব কাহার জন্ম নির্ণয় ন জানি।।’-কবিতার চরণ দুটির ভাব বিশ্লেষণ কর।  </a:t>
            </a:r>
          </a:p>
        </p:txBody>
      </p:sp>
      <p:sp>
        <p:nvSpPr>
          <p:cNvPr id="3" name="Rectangle 2">
            <a:extLst>
              <a:ext uri="{FF2B5EF4-FFF2-40B4-BE49-F238E27FC236}">
                <a16:creationId xmlns:a16="http://schemas.microsoft.com/office/drawing/2014/main" id="{E1D73F12-1F2C-483C-AA0D-0F77D6A6B334}"/>
              </a:ext>
            </a:extLst>
          </p:cNvPr>
          <p:cNvSpPr/>
          <p:nvPr/>
        </p:nvSpPr>
        <p:spPr>
          <a:xfrm>
            <a:off x="4480814" y="152400"/>
            <a:ext cx="3230372" cy="85408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bn-BD" sz="4950" dirty="0">
                <a:latin typeface="NikoshBAN" pitchFamily="2" charset="0"/>
                <a:cs typeface="NikoshBAN" pitchFamily="2" charset="0"/>
              </a:rPr>
              <a:t>দলীয় কাজ </a:t>
            </a:r>
            <a:endParaRPr lang="en-US" sz="4950" dirty="0"/>
          </a:p>
        </p:txBody>
      </p:sp>
      <p:pic>
        <p:nvPicPr>
          <p:cNvPr id="5" name="Picture 4">
            <a:extLst>
              <a:ext uri="{FF2B5EF4-FFF2-40B4-BE49-F238E27FC236}">
                <a16:creationId xmlns:a16="http://schemas.microsoft.com/office/drawing/2014/main" id="{9C4D4D54-BE1A-4D37-9F71-4FE820DFD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108665"/>
            <a:ext cx="4860235" cy="23284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Rounded Corners 5">
            <a:extLst>
              <a:ext uri="{FF2B5EF4-FFF2-40B4-BE49-F238E27FC236}">
                <a16:creationId xmlns:a16="http://schemas.microsoft.com/office/drawing/2014/main" id="{FBF103DF-0378-4E93-B2E6-AA31DFDE5436}"/>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24579EB1-546E-4593-A9C1-2BB3401488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09934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grpId="0" nodeType="clickEffect">
                                  <p:stCondLst>
                                    <p:cond delay="0"/>
                                  </p:stCondLst>
                                  <p:iterate type="lt">
                                    <p:tmPct val="10000"/>
                                  </p:iterate>
                                  <p:childTnLst>
                                    <p:animMotion origin="layout" path="M 0 7.40741E-7 L 0 -0.07222 " pathEditMode="relative" rAng="0" ptsTypes="AA">
                                      <p:cBhvr>
                                        <p:cTn id="20" dur="250" accel="50000" decel="50000" autoRev="1" fill="hold">
                                          <p:stCondLst>
                                            <p:cond delay="0"/>
                                          </p:stCondLst>
                                        </p:cTn>
                                        <p:tgtEl>
                                          <p:spTgt spid="2"/>
                                        </p:tgtEl>
                                        <p:attrNameLst>
                                          <p:attrName>ppt_x</p:attrName>
                                          <p:attrName>ppt_y</p:attrName>
                                        </p:attrNameLst>
                                      </p:cBhvr>
                                      <p:rCtr x="0" y="-3611"/>
                                    </p:animMotion>
                                    <p:animRot by="1500000">
                                      <p:cBhvr>
                                        <p:cTn id="21" dur="125" fill="hold">
                                          <p:stCondLst>
                                            <p:cond delay="0"/>
                                          </p:stCondLst>
                                        </p:cTn>
                                        <p:tgtEl>
                                          <p:spTgt spid="2"/>
                                        </p:tgtEl>
                                        <p:attrNameLst>
                                          <p:attrName>r</p:attrName>
                                        </p:attrNameLst>
                                      </p:cBhvr>
                                    </p:animRot>
                                    <p:animRot by="-1500000">
                                      <p:cBhvr>
                                        <p:cTn id="22" dur="125" fill="hold">
                                          <p:stCondLst>
                                            <p:cond delay="125"/>
                                          </p:stCondLst>
                                        </p:cTn>
                                        <p:tgtEl>
                                          <p:spTgt spid="2"/>
                                        </p:tgtEl>
                                        <p:attrNameLst>
                                          <p:attrName>r</p:attrName>
                                        </p:attrNameLst>
                                      </p:cBhvr>
                                    </p:animRot>
                                    <p:animRot by="-1500000">
                                      <p:cBhvr>
                                        <p:cTn id="23" dur="125" fill="hold">
                                          <p:stCondLst>
                                            <p:cond delay="250"/>
                                          </p:stCondLst>
                                        </p:cTn>
                                        <p:tgtEl>
                                          <p:spTgt spid="2"/>
                                        </p:tgtEl>
                                        <p:attrNameLst>
                                          <p:attrName>r</p:attrName>
                                        </p:attrNameLst>
                                      </p:cBhvr>
                                    </p:animRot>
                                    <p:animRot by="1500000">
                                      <p:cBhvr>
                                        <p:cTn id="24" dur="125" fill="hold">
                                          <p:stCondLst>
                                            <p:cond delay="375"/>
                                          </p:stCondLst>
                                        </p:cTn>
                                        <p:tgtEl>
                                          <p:spTgt spid="2"/>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4" presetClass="emph" presetSubtype="0" fill="hold" grpId="0" nodeType="clickEffect">
                                  <p:stCondLst>
                                    <p:cond delay="0"/>
                                  </p:stCondLst>
                                  <p:iterate type="lt">
                                    <p:tmPct val="10000"/>
                                  </p:iterate>
                                  <p:childTnLst>
                                    <p:animMotion origin="layout" path="M 0.0 0.0 L 0.0 -0.07213" pathEditMode="relative" ptsTypes="">
                                      <p:cBhvr>
                                        <p:cTn id="28" dur="250" accel="50000" decel="50000" autoRev="1" fill="hold">
                                          <p:stCondLst>
                                            <p:cond delay="0"/>
                                          </p:stCondLst>
                                        </p:cTn>
                                        <p:tgtEl>
                                          <p:spTgt spid="6"/>
                                        </p:tgtEl>
                                        <p:attrNameLst>
                                          <p:attrName>ppt_x</p:attrName>
                                          <p:attrName>ppt_y</p:attrName>
                                        </p:attrNameLst>
                                      </p:cBhvr>
                                    </p:animMotion>
                                    <p:animRot by="1500000">
                                      <p:cBhvr>
                                        <p:cTn id="29" dur="125" fill="hold">
                                          <p:stCondLst>
                                            <p:cond delay="0"/>
                                          </p:stCondLst>
                                        </p:cTn>
                                        <p:tgtEl>
                                          <p:spTgt spid="6"/>
                                        </p:tgtEl>
                                        <p:attrNameLst>
                                          <p:attrName>r</p:attrName>
                                        </p:attrNameLst>
                                      </p:cBhvr>
                                    </p:animRot>
                                    <p:animRot by="-1500000">
                                      <p:cBhvr>
                                        <p:cTn id="30" dur="125" fill="hold">
                                          <p:stCondLst>
                                            <p:cond delay="125"/>
                                          </p:stCondLst>
                                        </p:cTn>
                                        <p:tgtEl>
                                          <p:spTgt spid="6"/>
                                        </p:tgtEl>
                                        <p:attrNameLst>
                                          <p:attrName>r</p:attrName>
                                        </p:attrNameLst>
                                      </p:cBhvr>
                                    </p:animRot>
                                    <p:animRot by="-1500000">
                                      <p:cBhvr>
                                        <p:cTn id="31" dur="125" fill="hold">
                                          <p:stCondLst>
                                            <p:cond delay="250"/>
                                          </p:stCondLst>
                                        </p:cTn>
                                        <p:tgtEl>
                                          <p:spTgt spid="6"/>
                                        </p:tgtEl>
                                        <p:attrNameLst>
                                          <p:attrName>r</p:attrName>
                                        </p:attrNameLst>
                                      </p:cBhvr>
                                    </p:animRot>
                                    <p:animRot by="1500000">
                                      <p:cBhvr>
                                        <p:cTn id="32"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363672"/>
            <a:ext cx="6858000" cy="1790700"/>
          </a:xfrm>
        </p:spPr>
        <p:txBody>
          <a:bodyPr>
            <a:normAutofit/>
          </a:bodyPr>
          <a:lstStyle/>
          <a:p>
            <a:r>
              <a:rPr lang="en-US" sz="6000" b="1" dirty="0">
                <a:solidFill>
                  <a:srgbClr val="FF0000"/>
                </a:solidFill>
                <a:latin typeface="NikoshBAN" panose="02000000000000000000" pitchFamily="2" charset="0"/>
                <a:cs typeface="NikoshBAN" panose="02000000000000000000" pitchFamily="2" charset="0"/>
              </a:rPr>
              <a:t> </a:t>
            </a:r>
          </a:p>
        </p:txBody>
      </p:sp>
      <p:sp>
        <p:nvSpPr>
          <p:cNvPr id="7" name="Flowchart: Punched Tape 6"/>
          <p:cNvSpPr/>
          <p:nvPr/>
        </p:nvSpPr>
        <p:spPr>
          <a:xfrm>
            <a:off x="1447800" y="693880"/>
            <a:ext cx="7010400" cy="1460492"/>
          </a:xfrm>
          <a:prstGeom prst="flowChartPunchedTape">
            <a:avLst/>
          </a:prstGeom>
          <a:solidFill>
            <a:srgbClr val="00B0F0"/>
          </a:solidFill>
          <a:ln>
            <a:solidFill>
              <a:srgbClr val="FF0000"/>
            </a:solidFill>
          </a:ln>
          <a:effectLst>
            <a:glow rad="228600">
              <a:schemeClr val="accent5">
                <a:satMod val="175000"/>
                <a:alpha val="40000"/>
              </a:schemeClr>
            </a:glow>
            <a:outerShdw blurRad="184150" dist="241300" dir="11520000" sx="110000" sy="110000" algn="ctr">
              <a:srgbClr val="000000">
                <a:alpha val="18000"/>
              </a:srgbClr>
            </a:outerShdw>
            <a:reflection blurRad="6350" stA="50000" endA="300" endPos="5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950" b="1" dirty="0">
                <a:ln>
                  <a:solidFill>
                    <a:srgbClr val="FF0000"/>
                  </a:solidFill>
                </a:ln>
                <a:solidFill>
                  <a:srgbClr val="FF0000"/>
                </a:solidFill>
                <a:latin typeface="NikoshBAN" panose="02000000000000000000" pitchFamily="2" charset="0"/>
                <a:cs typeface="NikoshBAN" panose="02000000000000000000" pitchFamily="2" charset="0"/>
              </a:rPr>
              <a:t>শুভেচ্ছা</a:t>
            </a:r>
            <a:endParaRPr lang="en-US" sz="4950" b="1" dirty="0">
              <a:ln>
                <a:solidFill>
                  <a:srgbClr val="FF0000"/>
                </a:solidFill>
              </a:ln>
              <a:solidFill>
                <a:srgbClr val="FF0000"/>
              </a:solidFill>
              <a:latin typeface="NikoshBAN" panose="02000000000000000000" pitchFamily="2" charset="0"/>
              <a:cs typeface="NikoshBAN" panose="02000000000000000000" pitchFamily="2" charset="0"/>
            </a:endParaRPr>
          </a:p>
        </p:txBody>
      </p:sp>
      <p:sp>
        <p:nvSpPr>
          <p:cNvPr id="8" name="Oval 7"/>
          <p:cNvSpPr/>
          <p:nvPr/>
        </p:nvSpPr>
        <p:spPr>
          <a:xfrm>
            <a:off x="3048000" y="4953000"/>
            <a:ext cx="5623560" cy="645410"/>
          </a:xfrm>
          <a:prstGeom prst="ellipse">
            <a:avLst/>
          </a:prstGeom>
          <a:solidFill>
            <a:srgbClr val="92D050"/>
          </a:solidFill>
          <a:ln>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ln w="0">
                  <a:solidFill>
                    <a:srgbClr val="FF000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পড়</a:t>
            </a:r>
            <a:r>
              <a:rPr lang="en-US" sz="3000" dirty="0">
                <a:ln w="0">
                  <a:solidFill>
                    <a:srgbClr val="FF000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a:ln w="0">
                  <a:solidFill>
                    <a:srgbClr val="FF000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তোমার</a:t>
            </a:r>
            <a:r>
              <a:rPr lang="en-US" sz="3000" dirty="0">
                <a:ln w="0">
                  <a:solidFill>
                    <a:srgbClr val="FF000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a:ln w="0">
                  <a:solidFill>
                    <a:srgbClr val="FF000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প্রভুর</a:t>
            </a:r>
            <a:r>
              <a:rPr lang="en-US" sz="3000" dirty="0">
                <a:ln w="0">
                  <a:solidFill>
                    <a:srgbClr val="FF000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a:ln w="0">
                  <a:solidFill>
                    <a:srgbClr val="FF000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নামে</a:t>
            </a:r>
            <a:endParaRPr lang="en-US" sz="3000" dirty="0">
              <a:ln w="0">
                <a:solidFill>
                  <a:srgbClr val="FF000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Bevel 3"/>
          <p:cNvSpPr/>
          <p:nvPr/>
        </p:nvSpPr>
        <p:spPr>
          <a:xfrm>
            <a:off x="2057400" y="2604393"/>
            <a:ext cx="7467600" cy="2099236"/>
          </a:xfrm>
          <a:prstGeom prst="bevel">
            <a:avLst/>
          </a:prstGeom>
          <a:blipFill dpi="0" rotWithShape="1">
            <a:blip r:embed="rId2">
              <a:extLst>
                <a:ext uri="{28A0092B-C50C-407E-A947-70E740481C1C}">
                  <a14:useLocalDpi xmlns:a14="http://schemas.microsoft.com/office/drawing/2010/main" val="0"/>
                </a:ext>
              </a:extLst>
            </a:blip>
            <a:srcRect/>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Rounded Corners 5">
            <a:extLst>
              <a:ext uri="{FF2B5EF4-FFF2-40B4-BE49-F238E27FC236}">
                <a16:creationId xmlns:a16="http://schemas.microsoft.com/office/drawing/2014/main" id="{C9A0F222-9EF3-41D6-BC4A-CA0A4D8E2F5F}"/>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663A333A-F0C6-48E4-83E7-E5DD2532A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02433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4" presetClass="emph" presetSubtype="0" fill="hold" grpId="0" nodeType="click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6"/>
                                        </p:tgtEl>
                                        <p:attrNameLst>
                                          <p:attrName>ppt_x</p:attrName>
                                          <p:attrName>ppt_y</p:attrName>
                                        </p:attrNameLst>
                                      </p:cBhvr>
                                    </p:animMotion>
                                    <p:animRot by="1500000">
                                      <p:cBhvr>
                                        <p:cTn id="28" dur="125" fill="hold">
                                          <p:stCondLst>
                                            <p:cond delay="0"/>
                                          </p:stCondLst>
                                        </p:cTn>
                                        <p:tgtEl>
                                          <p:spTgt spid="6"/>
                                        </p:tgtEl>
                                        <p:attrNameLst>
                                          <p:attrName>r</p:attrName>
                                        </p:attrNameLst>
                                      </p:cBhvr>
                                    </p:animRot>
                                    <p:animRot by="-1500000">
                                      <p:cBhvr>
                                        <p:cTn id="29" dur="125" fill="hold">
                                          <p:stCondLst>
                                            <p:cond delay="125"/>
                                          </p:stCondLst>
                                        </p:cTn>
                                        <p:tgtEl>
                                          <p:spTgt spid="6"/>
                                        </p:tgtEl>
                                        <p:attrNameLst>
                                          <p:attrName>r</p:attrName>
                                        </p:attrNameLst>
                                      </p:cBhvr>
                                    </p:animRot>
                                    <p:animRot by="-1500000">
                                      <p:cBhvr>
                                        <p:cTn id="30" dur="125" fill="hold">
                                          <p:stCondLst>
                                            <p:cond delay="250"/>
                                          </p:stCondLst>
                                        </p:cTn>
                                        <p:tgtEl>
                                          <p:spTgt spid="6"/>
                                        </p:tgtEl>
                                        <p:attrNameLst>
                                          <p:attrName>r</p:attrName>
                                        </p:attrNameLst>
                                      </p:cBhvr>
                                    </p:animRot>
                                    <p:animRot by="1500000">
                                      <p:cBhvr>
                                        <p:cTn id="31"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252AF8-E520-4D40-BB2E-CFAECEA60677}"/>
              </a:ext>
            </a:extLst>
          </p:cNvPr>
          <p:cNvSpPr/>
          <p:nvPr/>
        </p:nvSpPr>
        <p:spPr>
          <a:xfrm>
            <a:off x="1955242" y="3145479"/>
            <a:ext cx="5207199" cy="1338828"/>
          </a:xfrm>
          <a:prstGeom prst="rect">
            <a:avLst/>
          </a:prstGeom>
        </p:spPr>
        <p:txBody>
          <a:bodyPr wrap="square">
            <a:spAutoFit/>
          </a:bodyPr>
          <a:lstStyle/>
          <a:p>
            <a:r>
              <a:rPr lang="en-US" sz="2700" dirty="0">
                <a:latin typeface="NikoshBAN" pitchFamily="2" charset="0"/>
                <a:cs typeface="NikoshBAN" pitchFamily="2" charset="0"/>
              </a:rPr>
              <a:t>২।</a:t>
            </a:r>
            <a:r>
              <a:rPr lang="bn-BD" sz="2700" dirty="0">
                <a:latin typeface="NikoshBAN" pitchFamily="2" charset="0"/>
                <a:cs typeface="NikoshBAN" pitchFamily="2" charset="0"/>
              </a:rPr>
              <a:t>বাংলাদেশে জন্ম নিয়েও বাংলা ভাষাকে যারা ভালবাসে না তাদের সম্পর্কে কবি নির্দেশ করেছেন?</a:t>
            </a:r>
          </a:p>
        </p:txBody>
      </p:sp>
      <p:sp>
        <p:nvSpPr>
          <p:cNvPr id="3" name="Rectangle 2">
            <a:extLst>
              <a:ext uri="{FF2B5EF4-FFF2-40B4-BE49-F238E27FC236}">
                <a16:creationId xmlns:a16="http://schemas.microsoft.com/office/drawing/2014/main" id="{78874EF4-3613-4438-935D-DE6A0DF199B6}"/>
              </a:ext>
            </a:extLst>
          </p:cNvPr>
          <p:cNvSpPr/>
          <p:nvPr/>
        </p:nvSpPr>
        <p:spPr>
          <a:xfrm>
            <a:off x="7162441" y="3084822"/>
            <a:ext cx="4252192" cy="1015663"/>
          </a:xfrm>
          <a:prstGeom prst="rect">
            <a:avLst/>
          </a:prstGeom>
        </p:spPr>
        <p:txBody>
          <a:bodyPr wrap="square">
            <a:spAutoFit/>
          </a:bodyPr>
          <a:lstStyle/>
          <a:p>
            <a:pPr algn="ctr"/>
            <a:r>
              <a:rPr lang="bn-BD" sz="3000" dirty="0">
                <a:latin typeface="NikoshBAN" pitchFamily="2" charset="0"/>
                <a:cs typeface="NikoshBAN" pitchFamily="2" charset="0"/>
              </a:rPr>
              <a:t>দেশ ছেড়ে যাওয়ার </a:t>
            </a:r>
            <a:endParaRPr lang="en-US" sz="3000" dirty="0">
              <a:latin typeface="NikoshBAN" pitchFamily="2" charset="0"/>
              <a:cs typeface="NikoshBAN" pitchFamily="2" charset="0"/>
            </a:endParaRPr>
          </a:p>
          <a:p>
            <a:pPr algn="ctr"/>
            <a:r>
              <a:rPr lang="bn-BD" sz="3000" dirty="0">
                <a:latin typeface="NikoshBAN" pitchFamily="2" charset="0"/>
                <a:cs typeface="NikoshBAN" pitchFamily="2" charset="0"/>
              </a:rPr>
              <a:t>নির্দেশ করেছেন</a:t>
            </a:r>
            <a:r>
              <a:rPr lang="en-US" sz="3000" dirty="0">
                <a:latin typeface="NikoshBAN" pitchFamily="2" charset="0"/>
                <a:cs typeface="NikoshBAN" pitchFamily="2" charset="0"/>
              </a:rPr>
              <a:t>।</a:t>
            </a:r>
            <a:r>
              <a:rPr lang="bn-BD" sz="3000" dirty="0">
                <a:latin typeface="NikoshBAN" pitchFamily="2" charset="0"/>
                <a:cs typeface="NikoshBAN" pitchFamily="2" charset="0"/>
              </a:rPr>
              <a:t> </a:t>
            </a:r>
            <a:endParaRPr lang="en-US" sz="3000" dirty="0">
              <a:latin typeface="NikoshBAN" pitchFamily="2" charset="0"/>
              <a:cs typeface="NikoshBAN" pitchFamily="2" charset="0"/>
            </a:endParaRPr>
          </a:p>
        </p:txBody>
      </p:sp>
      <p:sp>
        <p:nvSpPr>
          <p:cNvPr id="4" name="Rectangle 3">
            <a:extLst>
              <a:ext uri="{FF2B5EF4-FFF2-40B4-BE49-F238E27FC236}">
                <a16:creationId xmlns:a16="http://schemas.microsoft.com/office/drawing/2014/main" id="{66AED748-B8EA-493B-B4DD-F83150AF8EA2}"/>
              </a:ext>
            </a:extLst>
          </p:cNvPr>
          <p:cNvSpPr/>
          <p:nvPr/>
        </p:nvSpPr>
        <p:spPr>
          <a:xfrm>
            <a:off x="1948584" y="4445133"/>
            <a:ext cx="5357191" cy="584775"/>
          </a:xfrm>
          <a:prstGeom prst="rect">
            <a:avLst/>
          </a:prstGeom>
        </p:spPr>
        <p:txBody>
          <a:bodyPr wrap="square">
            <a:spAutoFit/>
          </a:bodyPr>
          <a:lstStyle/>
          <a:p>
            <a:r>
              <a:rPr lang="bn-BD" sz="3000" dirty="0">
                <a:latin typeface="NikoshBAN" pitchFamily="2" charset="0"/>
                <a:cs typeface="NikoshBAN" pitchFamily="2" charset="0"/>
              </a:rPr>
              <a:t>৩</a:t>
            </a:r>
            <a:r>
              <a:rPr lang="en-US" sz="3000" dirty="0">
                <a:latin typeface="NikoshBAN" pitchFamily="2" charset="0"/>
                <a:cs typeface="NikoshBAN" pitchFamily="2" charset="0"/>
              </a:rPr>
              <a:t>। </a:t>
            </a:r>
            <a:r>
              <a:rPr lang="bn-IN" sz="3200" b="1" dirty="0">
                <a:latin typeface="NikoshBAN" panose="02000000000000000000" pitchFamily="2" charset="0"/>
                <a:cs typeface="NikoshBAN" panose="02000000000000000000" pitchFamily="2" charset="0"/>
              </a:rPr>
              <a:t>বঙ্গবাণী শব্দের অর্থ কী ? </a:t>
            </a:r>
          </a:p>
        </p:txBody>
      </p:sp>
      <p:sp>
        <p:nvSpPr>
          <p:cNvPr id="5" name="Rectangle 4">
            <a:extLst>
              <a:ext uri="{FF2B5EF4-FFF2-40B4-BE49-F238E27FC236}">
                <a16:creationId xmlns:a16="http://schemas.microsoft.com/office/drawing/2014/main" id="{1BFED9D8-B54E-4201-AE1D-50F7E7BADEE3}"/>
              </a:ext>
            </a:extLst>
          </p:cNvPr>
          <p:cNvSpPr/>
          <p:nvPr/>
        </p:nvSpPr>
        <p:spPr>
          <a:xfrm>
            <a:off x="7910961" y="4445133"/>
            <a:ext cx="2909439" cy="646331"/>
          </a:xfrm>
          <a:prstGeom prst="rect">
            <a:avLst/>
          </a:prstGeom>
        </p:spPr>
        <p:txBody>
          <a:bodyPr wrap="square">
            <a:spAutoFit/>
          </a:bodyPr>
          <a:lstStyle/>
          <a:p>
            <a:r>
              <a:rPr lang="bn-IN" sz="3600" b="1" dirty="0">
                <a:latin typeface="NikoshBAN" pitchFamily="2" charset="0"/>
                <a:cs typeface="NikoshBAN" pitchFamily="2" charset="0"/>
              </a:rPr>
              <a:t>বাংলা ভাষা।</a:t>
            </a:r>
          </a:p>
        </p:txBody>
      </p:sp>
      <p:sp>
        <p:nvSpPr>
          <p:cNvPr id="6" name="Rectangle 5">
            <a:extLst>
              <a:ext uri="{FF2B5EF4-FFF2-40B4-BE49-F238E27FC236}">
                <a16:creationId xmlns:a16="http://schemas.microsoft.com/office/drawing/2014/main" id="{76D0967D-8D72-418A-A2F0-E811BDE6B5F7}"/>
              </a:ext>
            </a:extLst>
          </p:cNvPr>
          <p:cNvSpPr/>
          <p:nvPr/>
        </p:nvSpPr>
        <p:spPr>
          <a:xfrm>
            <a:off x="1846118" y="2065018"/>
            <a:ext cx="5357192" cy="1200329"/>
          </a:xfrm>
          <a:prstGeom prst="rect">
            <a:avLst/>
          </a:prstGeom>
        </p:spPr>
        <p:txBody>
          <a:bodyPr wrap="square">
            <a:spAutoFit/>
          </a:bodyPr>
          <a:lstStyle/>
          <a:p>
            <a:pPr>
              <a:spcBef>
                <a:spcPct val="0"/>
              </a:spcBef>
            </a:pPr>
            <a:r>
              <a:rPr lang="bn-IN" altLang="en-US" sz="2400" b="1" dirty="0">
                <a:solidFill>
                  <a:prstClr val="black"/>
                </a:solidFill>
                <a:latin typeface="NikoshBAN" panose="02000000000000000000" pitchFamily="2" charset="0"/>
                <a:cs typeface="NikoshBAN" panose="02000000000000000000" pitchFamily="2" charset="0"/>
              </a:rPr>
              <a:t> </a:t>
            </a:r>
            <a:r>
              <a:rPr lang="bn-IN" altLang="en-US" sz="2400" b="1" dirty="0">
                <a:latin typeface="NikoshBAN" panose="02000000000000000000" pitchFamily="2" charset="0"/>
                <a:cs typeface="NikoshBAN" panose="02000000000000000000" pitchFamily="2" charset="0"/>
              </a:rPr>
              <a:t>১। কবি আবদুল হাকিম বাংলা সাহিত্যের কোন যুগের অন্যতম শ্রেষ্ঠ কবি ছিলেন?</a:t>
            </a:r>
            <a:endParaRPr lang="en-US" altLang="en-US" sz="2400" b="1" dirty="0">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21B2105E-FD37-4AD7-B954-57453CEF44A4}"/>
              </a:ext>
            </a:extLst>
          </p:cNvPr>
          <p:cNvSpPr/>
          <p:nvPr/>
        </p:nvSpPr>
        <p:spPr>
          <a:xfrm>
            <a:off x="7733872" y="2104896"/>
            <a:ext cx="2015296" cy="553998"/>
          </a:xfrm>
          <a:prstGeom prst="rect">
            <a:avLst/>
          </a:prstGeom>
        </p:spPr>
        <p:txBody>
          <a:bodyPr wrap="none">
            <a:spAutoFit/>
          </a:bodyPr>
          <a:lstStyle/>
          <a:p>
            <a:pPr algn="ctr">
              <a:lnSpc>
                <a:spcPct val="100000"/>
              </a:lnSpc>
              <a:spcBef>
                <a:spcPct val="0"/>
              </a:spcBef>
              <a:buFontTx/>
              <a:buNone/>
            </a:pPr>
            <a:r>
              <a:rPr lang="bn-IN" altLang="en-US" sz="3000" b="1" dirty="0">
                <a:latin typeface="NikoshBAN" panose="02000000000000000000" pitchFamily="2" charset="0"/>
                <a:cs typeface="NikoshBAN" panose="02000000000000000000" pitchFamily="2" charset="0"/>
              </a:rPr>
              <a:t>মধ্যযুগের </a:t>
            </a:r>
            <a:endParaRPr lang="en-US" altLang="en-US" sz="3000" b="1" dirty="0">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68C5751F-2985-4C1D-93BD-D76AF9BD36BE}"/>
              </a:ext>
            </a:extLst>
          </p:cNvPr>
          <p:cNvSpPr/>
          <p:nvPr/>
        </p:nvSpPr>
        <p:spPr>
          <a:xfrm>
            <a:off x="4753769" y="320236"/>
            <a:ext cx="2270066" cy="784830"/>
          </a:xfrm>
          <a:prstGeom prst="rect">
            <a:avLst/>
          </a:prstGeom>
          <a:scene3d>
            <a:camera prst="orthographicFront">
              <a:rot lat="0" lon="0" rev="0"/>
            </a:camera>
            <a:lightRig rig="balanced" dir="t">
              <a:rot lat="0" lon="0" rev="1080000"/>
            </a:lightRig>
          </a:scene3d>
          <a:sp3d>
            <a:bevelT w="38100" h="12700" prst="angle"/>
          </a:sp3d>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bn-BD" sz="4500" dirty="0">
                <a:latin typeface="NikoshBAN" pitchFamily="2" charset="0"/>
                <a:cs typeface="NikoshBAN" pitchFamily="2" charset="0"/>
              </a:rPr>
              <a:t>মূল্যায়ন</a:t>
            </a:r>
            <a:r>
              <a:rPr lang="bn-BD" sz="1350" dirty="0">
                <a:latin typeface="NikoshBAN" pitchFamily="2" charset="0"/>
                <a:cs typeface="NikoshBAN" pitchFamily="2" charset="0"/>
              </a:rPr>
              <a:t> </a:t>
            </a:r>
            <a:endParaRPr lang="en-US" sz="1350" dirty="0"/>
          </a:p>
        </p:txBody>
      </p:sp>
      <p:sp>
        <p:nvSpPr>
          <p:cNvPr id="9" name="Rectangle 8">
            <a:extLst>
              <a:ext uri="{FF2B5EF4-FFF2-40B4-BE49-F238E27FC236}">
                <a16:creationId xmlns:a16="http://schemas.microsoft.com/office/drawing/2014/main" id="{95421B62-35AF-47D1-A1CF-5A984308BDB3}"/>
              </a:ext>
            </a:extLst>
          </p:cNvPr>
          <p:cNvSpPr/>
          <p:nvPr/>
        </p:nvSpPr>
        <p:spPr>
          <a:xfrm>
            <a:off x="8159472" y="1129230"/>
            <a:ext cx="1675459" cy="7848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none">
            <a:spAutoFit/>
          </a:bodyPr>
          <a:lstStyle/>
          <a:p>
            <a:r>
              <a:rPr lang="bn-IN" altLang="en-US" sz="4500" b="1" dirty="0">
                <a:latin typeface="NikoshBAN" panose="02000000000000000000" pitchFamily="2" charset="0"/>
                <a:cs typeface="NikoshBAN" panose="02000000000000000000" pitchFamily="2" charset="0"/>
              </a:rPr>
              <a:t>উ</a:t>
            </a:r>
            <a:r>
              <a:rPr lang="en-US" altLang="en-US" sz="4500" b="1" dirty="0">
                <a:latin typeface="NikoshBAN" panose="02000000000000000000" pitchFamily="2" charset="0"/>
                <a:cs typeface="NikoshBAN" panose="02000000000000000000" pitchFamily="2" charset="0"/>
              </a:rPr>
              <a:t>ত</a:t>
            </a:r>
            <a:r>
              <a:rPr lang="as-IN" altLang="en-US" sz="4500" b="1" dirty="0">
                <a:latin typeface="NikoshBAN" panose="02000000000000000000" pitchFamily="2" charset="0"/>
                <a:cs typeface="NikoshBAN" panose="02000000000000000000" pitchFamily="2" charset="0"/>
              </a:rPr>
              <a:t>্</a:t>
            </a:r>
            <a:r>
              <a:rPr lang="en-US" altLang="en-US" sz="4500" b="1" dirty="0" err="1">
                <a:latin typeface="NikoshBAN" panose="02000000000000000000" pitchFamily="2" charset="0"/>
                <a:cs typeface="NikoshBAN" panose="02000000000000000000" pitchFamily="2" charset="0"/>
              </a:rPr>
              <a:t>তর</a:t>
            </a:r>
            <a:r>
              <a:rPr lang="en-US" altLang="en-US" sz="4500" b="1" dirty="0">
                <a:latin typeface="NikoshBAN" panose="02000000000000000000" pitchFamily="2" charset="0"/>
                <a:cs typeface="NikoshBAN" panose="02000000000000000000" pitchFamily="2" charset="0"/>
              </a:rPr>
              <a:t> </a:t>
            </a:r>
            <a:endParaRPr lang="en-US" sz="4500" dirty="0"/>
          </a:p>
        </p:txBody>
      </p:sp>
      <p:sp>
        <p:nvSpPr>
          <p:cNvPr id="10" name="TextBox 9">
            <a:extLst>
              <a:ext uri="{FF2B5EF4-FFF2-40B4-BE49-F238E27FC236}">
                <a16:creationId xmlns:a16="http://schemas.microsoft.com/office/drawing/2014/main" id="{88C2DED6-8BE1-4487-9AE3-42B3A703A6AD}"/>
              </a:ext>
            </a:extLst>
          </p:cNvPr>
          <p:cNvSpPr txBox="1"/>
          <p:nvPr/>
        </p:nvSpPr>
        <p:spPr>
          <a:xfrm>
            <a:off x="2131512" y="1171454"/>
            <a:ext cx="1461053" cy="784830"/>
          </a:xfrm>
          <a:prstGeom prst="rect">
            <a:avLst/>
          </a:prstGeom>
          <a:scene3d>
            <a:camera prst="orthographicFront"/>
            <a:lightRig rig="threePt" dir="t"/>
          </a:scene3d>
          <a:sp3d>
            <a:bevelT prst="angle"/>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4500" dirty="0">
                <a:latin typeface="NikoshBAN" panose="02000000000000000000" pitchFamily="2" charset="0"/>
                <a:cs typeface="NikoshBAN" panose="02000000000000000000" pitchFamily="2" charset="0"/>
              </a:rPr>
              <a:t>প</a:t>
            </a:r>
            <a:r>
              <a:rPr lang="as-IN" sz="4500" dirty="0">
                <a:latin typeface="NikoshBAN" panose="02000000000000000000" pitchFamily="2" charset="0"/>
                <a:cs typeface="NikoshBAN" panose="02000000000000000000" pitchFamily="2" charset="0"/>
              </a:rPr>
              <a:t>্</a:t>
            </a:r>
            <a:r>
              <a:rPr lang="en-US" sz="4500" dirty="0" err="1">
                <a:latin typeface="NikoshBAN" panose="02000000000000000000" pitchFamily="2" charset="0"/>
                <a:cs typeface="NikoshBAN" panose="02000000000000000000" pitchFamily="2" charset="0"/>
              </a:rPr>
              <a:t>রশ্ন</a:t>
            </a:r>
            <a:r>
              <a:rPr lang="en-US" sz="4500" dirty="0">
                <a:latin typeface="NikoshBAN" panose="02000000000000000000" pitchFamily="2" charset="0"/>
                <a:cs typeface="NikoshBAN" panose="02000000000000000000" pitchFamily="2" charset="0"/>
              </a:rPr>
              <a:t> </a:t>
            </a:r>
          </a:p>
        </p:txBody>
      </p:sp>
      <p:sp>
        <p:nvSpPr>
          <p:cNvPr id="11" name="TextBox 10"/>
          <p:cNvSpPr txBox="1"/>
          <p:nvPr/>
        </p:nvSpPr>
        <p:spPr>
          <a:xfrm>
            <a:off x="1948584" y="5051229"/>
            <a:ext cx="5619255" cy="830997"/>
          </a:xfrm>
          <a:prstGeom prst="rect">
            <a:avLst/>
          </a:prstGeom>
          <a:noFill/>
        </p:spPr>
        <p:txBody>
          <a:bodyPr wrap="square" rtlCol="0">
            <a:spAutoFit/>
          </a:bodyPr>
          <a:lstStyle/>
          <a:p>
            <a:r>
              <a:rPr lang="en-US" sz="2400" b="1" dirty="0">
                <a:latin typeface="NikoshBAN" panose="02000000000000000000" pitchFamily="2" charset="0"/>
                <a:cs typeface="NikoshBAN" panose="02000000000000000000" pitchFamily="2" charset="0"/>
              </a:rPr>
              <a:t>৪</a:t>
            </a:r>
            <a:r>
              <a:rPr lang="bn-IN" sz="2400" b="1" dirty="0">
                <a:latin typeface="NikoshBAN" panose="02000000000000000000" pitchFamily="2" charset="0"/>
                <a:cs typeface="NikoshBAN" panose="02000000000000000000" pitchFamily="2" charset="0"/>
              </a:rPr>
              <a:t>। আব্দুল হাকীমের কবিতায় কিসের পরিচয় পাওয়া যায় ?</a:t>
            </a:r>
          </a:p>
        </p:txBody>
      </p:sp>
      <p:sp>
        <p:nvSpPr>
          <p:cNvPr id="12" name="TextBox 11"/>
          <p:cNvSpPr txBox="1"/>
          <p:nvPr/>
        </p:nvSpPr>
        <p:spPr>
          <a:xfrm>
            <a:off x="7996407" y="5124609"/>
            <a:ext cx="2738545" cy="830997"/>
          </a:xfrm>
          <a:prstGeom prst="rect">
            <a:avLst/>
          </a:prstGeom>
          <a:noFill/>
        </p:spPr>
        <p:txBody>
          <a:bodyPr wrap="square" rtlCol="0">
            <a:spAutoFit/>
          </a:bodyPr>
          <a:lstStyle/>
          <a:p>
            <a:r>
              <a:rPr lang="bn-IN" sz="2400" b="1" dirty="0">
                <a:latin typeface="NikoshBAN" pitchFamily="2" charset="0"/>
                <a:cs typeface="NikoshBAN" pitchFamily="2" charset="0"/>
              </a:rPr>
              <a:t>কবির অনুপম ব্যক্তিত্বের ।</a:t>
            </a:r>
          </a:p>
        </p:txBody>
      </p:sp>
      <p:sp>
        <p:nvSpPr>
          <p:cNvPr id="13" name="Rectangle: Rounded Corners 12">
            <a:extLst>
              <a:ext uri="{FF2B5EF4-FFF2-40B4-BE49-F238E27FC236}">
                <a16:creationId xmlns:a16="http://schemas.microsoft.com/office/drawing/2014/main" id="{536D90D6-D3BD-4D58-8A5D-E0347B0229D2}"/>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14" name="Picture 13">
            <a:extLst>
              <a:ext uri="{FF2B5EF4-FFF2-40B4-BE49-F238E27FC236}">
                <a16:creationId xmlns:a16="http://schemas.microsoft.com/office/drawing/2014/main" id="{9705F0AC-3C68-4C87-84C5-B6C25C13D7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05014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1)">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Effect transition="in" filter="fade">
                                      <p:cBhvr>
                                        <p:cTn id="50" dur="1000"/>
                                        <p:tgtEl>
                                          <p:spTgt spid="3">
                                            <p:txEl>
                                              <p:pRg st="0" end="0"/>
                                            </p:txEl>
                                          </p:spTgt>
                                        </p:tgtEl>
                                      </p:cBhvr>
                                    </p:animEffect>
                                    <p:anim calcmode="lin" valueType="num">
                                      <p:cBhvr>
                                        <p:cTn id="5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1" end="1"/>
                                            </p:txEl>
                                          </p:spTgt>
                                        </p:tgtEl>
                                        <p:attrNameLst>
                                          <p:attrName>style.visibility</p:attrName>
                                        </p:attrNameLst>
                                      </p:cBhvr>
                                      <p:to>
                                        <p:strVal val="visible"/>
                                      </p:to>
                                    </p:set>
                                    <p:animEffect transition="in" filter="fade">
                                      <p:cBhvr>
                                        <p:cTn id="57" dur="1000"/>
                                        <p:tgtEl>
                                          <p:spTgt spid="3">
                                            <p:txEl>
                                              <p:pRg st="1" end="1"/>
                                            </p:txEl>
                                          </p:spTgt>
                                        </p:tgtEl>
                                      </p:cBhvr>
                                    </p:animEffect>
                                    <p:anim calcmode="lin" valueType="num">
                                      <p:cBhvr>
                                        <p:cTn id="5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5">
                                            <p:txEl>
                                              <p:pRg st="0" end="0"/>
                                            </p:txEl>
                                          </p:spTgt>
                                        </p:tgtEl>
                                        <p:attrNameLst>
                                          <p:attrName>style.visibility</p:attrName>
                                        </p:attrNameLst>
                                      </p:cBhvr>
                                      <p:to>
                                        <p:strVal val="visible"/>
                                      </p:to>
                                    </p:set>
                                    <p:animEffect transition="in" filter="fade">
                                      <p:cBhvr>
                                        <p:cTn id="64" dur="1000"/>
                                        <p:tgtEl>
                                          <p:spTgt spid="5">
                                            <p:txEl>
                                              <p:pRg st="0" end="0"/>
                                            </p:txEl>
                                          </p:spTgt>
                                        </p:tgtEl>
                                      </p:cBhvr>
                                    </p:animEffect>
                                    <p:anim calcmode="lin" valueType="num">
                                      <p:cBhvr>
                                        <p:cTn id="6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Effect transition="in" filter="fade">
                                      <p:cBhvr>
                                        <p:cTn id="73" dur="5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500" fill="hold"/>
                                        <p:tgtEl>
                                          <p:spTgt spid="12"/>
                                        </p:tgtEl>
                                        <p:attrNameLst>
                                          <p:attrName>ppt_w</p:attrName>
                                        </p:attrNameLst>
                                      </p:cBhvr>
                                      <p:tavLst>
                                        <p:tav tm="0">
                                          <p:val>
                                            <p:fltVal val="0"/>
                                          </p:val>
                                        </p:tav>
                                        <p:tav tm="100000">
                                          <p:val>
                                            <p:strVal val="#ppt_w"/>
                                          </p:val>
                                        </p:tav>
                                      </p:tavLst>
                                    </p:anim>
                                    <p:anim calcmode="lin" valueType="num">
                                      <p:cBhvr>
                                        <p:cTn id="79" dur="500" fill="hold"/>
                                        <p:tgtEl>
                                          <p:spTgt spid="12"/>
                                        </p:tgtEl>
                                        <p:attrNameLst>
                                          <p:attrName>ppt_h</p:attrName>
                                        </p:attrNameLst>
                                      </p:cBhvr>
                                      <p:tavLst>
                                        <p:tav tm="0">
                                          <p:val>
                                            <p:fltVal val="0"/>
                                          </p:val>
                                        </p:tav>
                                        <p:tav tm="100000">
                                          <p:val>
                                            <p:strVal val="#ppt_h"/>
                                          </p:val>
                                        </p:tav>
                                      </p:tavLst>
                                    </p:anim>
                                    <p:animEffect transition="in" filter="fade">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34" presetClass="emph" presetSubtype="0" fill="hold" grpId="0" nodeType="clickEffect">
                                  <p:stCondLst>
                                    <p:cond delay="0"/>
                                  </p:stCondLst>
                                  <p:iterate type="lt">
                                    <p:tmPct val="10000"/>
                                  </p:iterate>
                                  <p:childTnLst>
                                    <p:animMotion origin="layout" path="M 0.0 0.0 L 0.0 -0.07213" pathEditMode="relative" ptsTypes="">
                                      <p:cBhvr>
                                        <p:cTn id="84" dur="250" accel="50000" decel="50000" autoRev="1" fill="hold">
                                          <p:stCondLst>
                                            <p:cond delay="0"/>
                                          </p:stCondLst>
                                        </p:cTn>
                                        <p:tgtEl>
                                          <p:spTgt spid="13"/>
                                        </p:tgtEl>
                                        <p:attrNameLst>
                                          <p:attrName>ppt_x</p:attrName>
                                          <p:attrName>ppt_y</p:attrName>
                                        </p:attrNameLst>
                                      </p:cBhvr>
                                    </p:animMotion>
                                    <p:animRot by="1500000">
                                      <p:cBhvr>
                                        <p:cTn id="85" dur="125" fill="hold">
                                          <p:stCondLst>
                                            <p:cond delay="0"/>
                                          </p:stCondLst>
                                        </p:cTn>
                                        <p:tgtEl>
                                          <p:spTgt spid="13"/>
                                        </p:tgtEl>
                                        <p:attrNameLst>
                                          <p:attrName>r</p:attrName>
                                        </p:attrNameLst>
                                      </p:cBhvr>
                                    </p:animRot>
                                    <p:animRot by="-1500000">
                                      <p:cBhvr>
                                        <p:cTn id="86" dur="125" fill="hold">
                                          <p:stCondLst>
                                            <p:cond delay="125"/>
                                          </p:stCondLst>
                                        </p:cTn>
                                        <p:tgtEl>
                                          <p:spTgt spid="13"/>
                                        </p:tgtEl>
                                        <p:attrNameLst>
                                          <p:attrName>r</p:attrName>
                                        </p:attrNameLst>
                                      </p:cBhvr>
                                    </p:animRot>
                                    <p:animRot by="-1500000">
                                      <p:cBhvr>
                                        <p:cTn id="87" dur="125" fill="hold">
                                          <p:stCondLst>
                                            <p:cond delay="250"/>
                                          </p:stCondLst>
                                        </p:cTn>
                                        <p:tgtEl>
                                          <p:spTgt spid="13"/>
                                        </p:tgtEl>
                                        <p:attrNameLst>
                                          <p:attrName>r</p:attrName>
                                        </p:attrNameLst>
                                      </p:cBhvr>
                                    </p:animRot>
                                    <p:animRot by="1500000">
                                      <p:cBhvr>
                                        <p:cTn id="88"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animBg="1"/>
      <p:bldP spid="9" grpId="0" animBg="1"/>
      <p:bldP spid="10" grpId="0" animBg="1"/>
      <p:bldP spid="11" grpId="0"/>
      <p:bldP spid="12" grpId="0"/>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457200"/>
            <a:ext cx="316611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500" dirty="0" err="1">
                <a:latin typeface="NikoshBAN" panose="02000000000000000000" pitchFamily="2" charset="0"/>
                <a:cs typeface="NikoshBAN" panose="02000000000000000000" pitchFamily="2" charset="0"/>
              </a:rPr>
              <a:t>বাড়ির</a:t>
            </a:r>
            <a:r>
              <a:rPr lang="en-US" sz="4500" dirty="0">
                <a:latin typeface="NikoshBAN" panose="02000000000000000000" pitchFamily="2" charset="0"/>
                <a:cs typeface="NikoshBAN" panose="02000000000000000000" pitchFamily="2" charset="0"/>
              </a:rPr>
              <a:t> </a:t>
            </a:r>
            <a:r>
              <a:rPr lang="en-US" sz="4500" dirty="0" err="1">
                <a:latin typeface="NikoshBAN" panose="02000000000000000000" pitchFamily="2" charset="0"/>
                <a:cs typeface="NikoshBAN" panose="02000000000000000000" pitchFamily="2" charset="0"/>
              </a:rPr>
              <a:t>কাজ</a:t>
            </a:r>
            <a:endParaRPr lang="en-US" sz="45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48BA56D0-9801-4D1B-BD78-829A6B3810F6}"/>
              </a:ext>
            </a:extLst>
          </p:cNvPr>
          <p:cNvPicPr>
            <a:picLocks noChangeAspect="1"/>
          </p:cNvPicPr>
          <p:nvPr/>
        </p:nvPicPr>
        <p:blipFill rotWithShape="1">
          <a:blip r:embed="rId2">
            <a:extLst>
              <a:ext uri="{28A0092B-C50C-407E-A947-70E740481C1C}">
                <a14:useLocalDpi xmlns:a14="http://schemas.microsoft.com/office/drawing/2010/main" val="0"/>
              </a:ext>
            </a:extLst>
          </a:blip>
          <a:srcRect l="1636" t="4178" r="2749"/>
          <a:stretch/>
        </p:blipFill>
        <p:spPr>
          <a:xfrm>
            <a:off x="3543047" y="1371600"/>
            <a:ext cx="5237834" cy="28337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a:extLst>
              <a:ext uri="{FF2B5EF4-FFF2-40B4-BE49-F238E27FC236}">
                <a16:creationId xmlns:a16="http://schemas.microsoft.com/office/drawing/2014/main" id="{C2E1FF39-B485-4F88-8186-A599F3DE1EA2}"/>
              </a:ext>
            </a:extLst>
          </p:cNvPr>
          <p:cNvSpPr/>
          <p:nvPr/>
        </p:nvSpPr>
        <p:spPr>
          <a:xfrm>
            <a:off x="2579092" y="4458336"/>
            <a:ext cx="7165744" cy="83099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342900" indent="-342900" algn="ctr">
              <a:buFont typeface="Arial" panose="020B0604020202020204" pitchFamily="34" charset="0"/>
              <a:buChar char="•"/>
            </a:pPr>
            <a:r>
              <a:rPr lang="bn-IN" sz="2400" b="1" dirty="0">
                <a:latin typeface="NikoshBAN" pitchFamily="2" charset="0"/>
                <a:cs typeface="NikoshBAN" pitchFamily="2" charset="0"/>
              </a:rPr>
              <a:t>বঙ্গবাণী কবিতাটিতে স্বদেশ প্রেমের</a:t>
            </a:r>
            <a:endParaRPr lang="en-US" sz="2400" b="1" dirty="0">
              <a:latin typeface="NikoshBAN" pitchFamily="2" charset="0"/>
              <a:cs typeface="NikoshBAN" pitchFamily="2" charset="0"/>
            </a:endParaRPr>
          </a:p>
          <a:p>
            <a:pPr algn="ctr"/>
            <a:r>
              <a:rPr lang="bn-IN" sz="2400" b="1" dirty="0">
                <a:latin typeface="NikoshBAN" pitchFamily="2" charset="0"/>
                <a:cs typeface="NikoshBAN" pitchFamily="2" charset="0"/>
              </a:rPr>
              <a:t> যে স্বরূপ প্রকাশ পেয়েছে তা নিজের ভাষায় লেখ।</a:t>
            </a:r>
          </a:p>
        </p:txBody>
      </p:sp>
      <p:sp>
        <p:nvSpPr>
          <p:cNvPr id="5" name="Rectangle: Rounded Corners 4">
            <a:extLst>
              <a:ext uri="{FF2B5EF4-FFF2-40B4-BE49-F238E27FC236}">
                <a16:creationId xmlns:a16="http://schemas.microsoft.com/office/drawing/2014/main" id="{2948B8BF-989E-4227-B2DF-8E1F7B35F7B7}"/>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2A93F37A-0A87-4F07-9BC5-209DE01DF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70395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4" presetClass="emph" presetSubtype="0" fill="hold" grpId="0" nodeType="clickEffect">
                                  <p:stCondLst>
                                    <p:cond delay="0"/>
                                  </p:stCondLst>
                                  <p:iterate type="lt">
                                    <p:tmPct val="10000"/>
                                  </p:iterate>
                                  <p:childTnLst>
                                    <p:animMotion origin="layout" path="M 1.45833E-6 1.85185E-6 L 1.45833E-6 -0.07222 " pathEditMode="relative" rAng="0" ptsTypes="AA">
                                      <p:cBhvr>
                                        <p:cTn id="17" dur="250" accel="50000" decel="50000" autoRev="1" fill="hold">
                                          <p:stCondLst>
                                            <p:cond delay="0"/>
                                          </p:stCondLst>
                                        </p:cTn>
                                        <p:tgtEl>
                                          <p:spTgt spid="2"/>
                                        </p:tgtEl>
                                        <p:attrNameLst>
                                          <p:attrName>ppt_x</p:attrName>
                                          <p:attrName>ppt_y</p:attrName>
                                        </p:attrNameLst>
                                      </p:cBhvr>
                                      <p:rCtr x="0" y="-3611"/>
                                    </p:animMotion>
                                    <p:animRot by="1500000">
                                      <p:cBhvr>
                                        <p:cTn id="18" dur="125" fill="hold">
                                          <p:stCondLst>
                                            <p:cond delay="0"/>
                                          </p:stCondLst>
                                        </p:cTn>
                                        <p:tgtEl>
                                          <p:spTgt spid="2"/>
                                        </p:tgtEl>
                                        <p:attrNameLst>
                                          <p:attrName>r</p:attrName>
                                        </p:attrNameLst>
                                      </p:cBhvr>
                                    </p:animRot>
                                    <p:animRot by="-1500000">
                                      <p:cBhvr>
                                        <p:cTn id="19" dur="125" fill="hold">
                                          <p:stCondLst>
                                            <p:cond delay="125"/>
                                          </p:stCondLst>
                                        </p:cTn>
                                        <p:tgtEl>
                                          <p:spTgt spid="2"/>
                                        </p:tgtEl>
                                        <p:attrNameLst>
                                          <p:attrName>r</p:attrName>
                                        </p:attrNameLst>
                                      </p:cBhvr>
                                    </p:animRot>
                                    <p:animRot by="-1500000">
                                      <p:cBhvr>
                                        <p:cTn id="20" dur="125" fill="hold">
                                          <p:stCondLst>
                                            <p:cond delay="250"/>
                                          </p:stCondLst>
                                        </p:cTn>
                                        <p:tgtEl>
                                          <p:spTgt spid="2"/>
                                        </p:tgtEl>
                                        <p:attrNameLst>
                                          <p:attrName>r</p:attrName>
                                        </p:attrNameLst>
                                      </p:cBhvr>
                                    </p:animRot>
                                    <p:animRot by="1500000">
                                      <p:cBhvr>
                                        <p:cTn id="21" dur="125" fill="hold">
                                          <p:stCondLst>
                                            <p:cond delay="375"/>
                                          </p:stCondLst>
                                        </p:cTn>
                                        <p:tgtEl>
                                          <p:spTgt spid="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34" presetClass="emph" presetSubtype="0" fill="hold" grpId="0" nodeType="clickEffect">
                                  <p:stCondLst>
                                    <p:cond delay="0"/>
                                  </p:stCondLst>
                                  <p:iterate type="lt">
                                    <p:tmPct val="10000"/>
                                  </p:iterate>
                                  <p:childTnLst>
                                    <p:animMotion origin="layout" path="M 0.0 0.0 L 0.0 -0.07213" pathEditMode="relative" ptsTypes="">
                                      <p:cBhvr>
                                        <p:cTn id="25" dur="250" accel="50000" decel="50000" autoRev="1" fill="hold">
                                          <p:stCondLst>
                                            <p:cond delay="0"/>
                                          </p:stCondLst>
                                        </p:cTn>
                                        <p:tgtEl>
                                          <p:spTgt spid="5"/>
                                        </p:tgtEl>
                                        <p:attrNameLst>
                                          <p:attrName>ppt_x</p:attrName>
                                          <p:attrName>ppt_y</p:attrName>
                                        </p:attrNameLst>
                                      </p:cBhvr>
                                    </p:animMotion>
                                    <p:animRot by="1500000">
                                      <p:cBhvr>
                                        <p:cTn id="26" dur="125" fill="hold">
                                          <p:stCondLst>
                                            <p:cond delay="0"/>
                                          </p:stCondLst>
                                        </p:cTn>
                                        <p:tgtEl>
                                          <p:spTgt spid="5"/>
                                        </p:tgtEl>
                                        <p:attrNameLst>
                                          <p:attrName>r</p:attrName>
                                        </p:attrNameLst>
                                      </p:cBhvr>
                                    </p:animRot>
                                    <p:animRot by="-1500000">
                                      <p:cBhvr>
                                        <p:cTn id="27" dur="125" fill="hold">
                                          <p:stCondLst>
                                            <p:cond delay="125"/>
                                          </p:stCondLst>
                                        </p:cTn>
                                        <p:tgtEl>
                                          <p:spTgt spid="5"/>
                                        </p:tgtEl>
                                        <p:attrNameLst>
                                          <p:attrName>r</p:attrName>
                                        </p:attrNameLst>
                                      </p:cBhvr>
                                    </p:animRot>
                                    <p:animRot by="-1500000">
                                      <p:cBhvr>
                                        <p:cTn id="28" dur="125" fill="hold">
                                          <p:stCondLst>
                                            <p:cond delay="250"/>
                                          </p:stCondLst>
                                        </p:cTn>
                                        <p:tgtEl>
                                          <p:spTgt spid="5"/>
                                        </p:tgtEl>
                                        <p:attrNameLst>
                                          <p:attrName>r</p:attrName>
                                        </p:attrNameLst>
                                      </p:cBhvr>
                                    </p:animRot>
                                    <p:animRot by="1500000">
                                      <p:cBhvr>
                                        <p:cTn id="29"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34" y="0"/>
            <a:ext cx="121920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6" descr="G:\Animation\115.gif"/>
          <p:cNvPicPr>
            <a:picLocks noChangeAspect="1" noChangeArrowheads="1" noCrop="1"/>
          </p:cNvPicPr>
          <p:nvPr/>
        </p:nvPicPr>
        <p:blipFill>
          <a:blip r:embed="rId3"/>
          <a:srcRect/>
          <a:stretch>
            <a:fillRect/>
          </a:stretch>
        </p:blipFill>
        <p:spPr bwMode="auto">
          <a:xfrm>
            <a:off x="1219200" y="1081544"/>
            <a:ext cx="1628615" cy="1299279"/>
          </a:xfrm>
          <a:prstGeom prst="rect">
            <a:avLst/>
          </a:prstGeom>
          <a:noFill/>
        </p:spPr>
      </p:pic>
      <p:pic>
        <p:nvPicPr>
          <p:cNvPr id="4" name="Picture 6" descr="G:\Animation\115.gif"/>
          <p:cNvPicPr>
            <a:picLocks noChangeAspect="1" noChangeArrowheads="1" noCrop="1"/>
          </p:cNvPicPr>
          <p:nvPr/>
        </p:nvPicPr>
        <p:blipFill>
          <a:blip r:embed="rId3"/>
          <a:srcRect/>
          <a:stretch>
            <a:fillRect/>
          </a:stretch>
        </p:blipFill>
        <p:spPr bwMode="auto">
          <a:xfrm flipH="1">
            <a:off x="9531230" y="941687"/>
            <a:ext cx="1820973" cy="1162732"/>
          </a:xfrm>
          <a:prstGeom prst="rect">
            <a:avLst/>
          </a:prstGeom>
          <a:noFill/>
        </p:spPr>
      </p:pic>
      <p:sp>
        <p:nvSpPr>
          <p:cNvPr id="6" name="TextBox 5"/>
          <p:cNvSpPr txBox="1"/>
          <p:nvPr/>
        </p:nvSpPr>
        <p:spPr>
          <a:xfrm>
            <a:off x="4450509" y="791182"/>
            <a:ext cx="3290982" cy="1107996"/>
          </a:xfrm>
          <a:prstGeom prst="rect">
            <a:avLst/>
          </a:prstGeom>
          <a:noFill/>
        </p:spPr>
        <p:txBody>
          <a:bodyPr wrap="square" rtlCol="0">
            <a:spAutoFit/>
          </a:bodyPr>
          <a:lstStyle/>
          <a:p>
            <a:r>
              <a:rPr lang="en-US" sz="6600" b="1" dirty="0">
                <a:ln w="13462">
                  <a:solidFill>
                    <a:srgbClr val="00FFFF"/>
                  </a:solidFill>
                  <a:prstDash val="solid"/>
                </a:ln>
                <a:solidFill>
                  <a:srgbClr val="FF0000"/>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600" b="1" dirty="0" err="1">
                <a:ln w="13462">
                  <a:solidFill>
                    <a:srgbClr val="00FFFF"/>
                  </a:solidFill>
                  <a:prstDash val="solid"/>
                </a:ln>
                <a:solidFill>
                  <a:srgbClr val="FF0000"/>
                </a:solidFill>
                <a:effectLst>
                  <a:outerShdw dist="38100" dir="2700000" algn="bl" rotWithShape="0">
                    <a:schemeClr val="accent5"/>
                  </a:outerShdw>
                </a:effectLst>
                <a:latin typeface="NikoshBAN" panose="02000000000000000000" pitchFamily="2" charset="0"/>
                <a:cs typeface="NikoshBAN" panose="02000000000000000000" pitchFamily="2" charset="0"/>
              </a:rPr>
              <a:t>ধন্যবাদ</a:t>
            </a:r>
            <a:endParaRPr lang="en-US" sz="6600" b="1" dirty="0">
              <a:ln w="13462">
                <a:solidFill>
                  <a:srgbClr val="00FFFF"/>
                </a:solidFill>
                <a:prstDash val="solid"/>
              </a:ln>
              <a:solidFill>
                <a:srgbClr val="FF0000"/>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pic>
        <p:nvPicPr>
          <p:cNvPr id="7" name="Picture 3" descr="G:\Animation\aniduckinwater.gif"/>
          <p:cNvPicPr>
            <a:picLocks noChangeAspect="1" noChangeArrowheads="1" noCrop="1"/>
          </p:cNvPicPr>
          <p:nvPr/>
        </p:nvPicPr>
        <p:blipFill>
          <a:blip r:embed="rId4"/>
          <a:srcRect/>
          <a:stretch>
            <a:fillRect/>
          </a:stretch>
        </p:blipFill>
        <p:spPr bwMode="auto">
          <a:xfrm flipH="1">
            <a:off x="4305848" y="4421245"/>
            <a:ext cx="1200150" cy="444269"/>
          </a:xfrm>
          <a:prstGeom prst="rect">
            <a:avLst/>
          </a:prstGeom>
          <a:noFill/>
        </p:spPr>
      </p:pic>
      <p:pic>
        <p:nvPicPr>
          <p:cNvPr id="8" name="Picture 3" descr="G:\Animation\aniduckinwater.gif"/>
          <p:cNvPicPr>
            <a:picLocks noChangeAspect="1" noChangeArrowheads="1" noCrop="1"/>
          </p:cNvPicPr>
          <p:nvPr/>
        </p:nvPicPr>
        <p:blipFill>
          <a:blip r:embed="rId4"/>
          <a:srcRect/>
          <a:stretch>
            <a:fillRect/>
          </a:stretch>
        </p:blipFill>
        <p:spPr bwMode="auto">
          <a:xfrm>
            <a:off x="7140960" y="4311706"/>
            <a:ext cx="942975" cy="310754"/>
          </a:xfrm>
          <a:prstGeom prst="rect">
            <a:avLst/>
          </a:prstGeom>
          <a:noFill/>
        </p:spPr>
      </p:pic>
      <p:pic>
        <p:nvPicPr>
          <p:cNvPr id="9" name="Picture 5" descr="G:\Animation\Blume905.gif"/>
          <p:cNvPicPr>
            <a:picLocks noChangeAspect="1" noChangeArrowheads="1" noCrop="1"/>
          </p:cNvPicPr>
          <p:nvPr/>
        </p:nvPicPr>
        <p:blipFill>
          <a:blip r:embed="rId5"/>
          <a:srcRect/>
          <a:stretch>
            <a:fillRect/>
          </a:stretch>
        </p:blipFill>
        <p:spPr bwMode="auto">
          <a:xfrm>
            <a:off x="5051041" y="3789336"/>
            <a:ext cx="2089918" cy="1076179"/>
          </a:xfrm>
          <a:prstGeom prst="rect">
            <a:avLst/>
          </a:prstGeom>
          <a:noFill/>
        </p:spPr>
      </p:pic>
      <p:pic>
        <p:nvPicPr>
          <p:cNvPr id="10" name="Picture 4" descr="G:\Animation\a-lily.gif"/>
          <p:cNvPicPr>
            <a:picLocks noChangeAspect="1" noChangeArrowheads="1" noCrop="1"/>
          </p:cNvPicPr>
          <p:nvPr/>
        </p:nvPicPr>
        <p:blipFill>
          <a:blip r:embed="rId6"/>
          <a:srcRect/>
          <a:stretch>
            <a:fillRect/>
          </a:stretch>
        </p:blipFill>
        <p:spPr bwMode="auto">
          <a:xfrm>
            <a:off x="1226341" y="3357716"/>
            <a:ext cx="1420586" cy="1243013"/>
          </a:xfrm>
          <a:prstGeom prst="rect">
            <a:avLst/>
          </a:prstGeom>
          <a:noFill/>
        </p:spPr>
      </p:pic>
      <p:pic>
        <p:nvPicPr>
          <p:cNvPr id="11" name="Picture 4" descr="G:\Animation\a-lily.gif"/>
          <p:cNvPicPr>
            <a:picLocks noChangeAspect="1" noChangeArrowheads="1" noCrop="1"/>
          </p:cNvPicPr>
          <p:nvPr/>
        </p:nvPicPr>
        <p:blipFill>
          <a:blip r:embed="rId6"/>
          <a:srcRect/>
          <a:stretch>
            <a:fillRect/>
          </a:stretch>
        </p:blipFill>
        <p:spPr bwMode="auto">
          <a:xfrm rot="5119890">
            <a:off x="9054167" y="3494731"/>
            <a:ext cx="1420586" cy="1243013"/>
          </a:xfrm>
          <a:prstGeom prst="rect">
            <a:avLst/>
          </a:prstGeom>
          <a:noFill/>
        </p:spPr>
      </p:pic>
      <p:sp>
        <p:nvSpPr>
          <p:cNvPr id="12" name="Rounded Rectangle 11"/>
          <p:cNvSpPr/>
          <p:nvPr/>
        </p:nvSpPr>
        <p:spPr>
          <a:xfrm>
            <a:off x="2646927" y="4992306"/>
            <a:ext cx="7458738" cy="80964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n w="13462">
                  <a:solidFill>
                    <a:srgbClr val="FF0000"/>
                  </a:solidFill>
                  <a:prstDash val="solid"/>
                </a:ln>
                <a:solidFill>
                  <a:schemeClr val="tx1">
                    <a:lumMod val="85000"/>
                    <a:lumOff val="15000"/>
                  </a:schemeClr>
                </a:solidFill>
                <a:effectLst>
                  <a:outerShdw blurRad="38100" dist="38100" dir="2700000" algn="tl">
                    <a:srgbClr val="000000">
                      <a:alpha val="43137"/>
                    </a:srgbClr>
                  </a:outerShdw>
                </a:effectLst>
              </a:rPr>
              <a:t>নামাজকে</a:t>
            </a:r>
            <a:r>
              <a:rPr lang="en-US" sz="2800" b="1" dirty="0">
                <a:ln w="13462">
                  <a:solidFill>
                    <a:srgbClr val="FF0000"/>
                  </a:solidFill>
                  <a:prstDash val="solid"/>
                </a:ln>
                <a:solidFill>
                  <a:schemeClr val="tx1">
                    <a:lumMod val="85000"/>
                    <a:lumOff val="15000"/>
                  </a:schemeClr>
                </a:solidFill>
                <a:effectLst>
                  <a:outerShdw blurRad="38100" dist="38100" dir="2700000" algn="tl">
                    <a:srgbClr val="000000">
                      <a:alpha val="43137"/>
                    </a:srgbClr>
                  </a:outerShdw>
                </a:effectLst>
              </a:rPr>
              <a:t> </a:t>
            </a:r>
            <a:r>
              <a:rPr lang="en-US" sz="2800" b="1" dirty="0" err="1">
                <a:ln w="13462">
                  <a:solidFill>
                    <a:srgbClr val="FF0000"/>
                  </a:solidFill>
                  <a:prstDash val="solid"/>
                </a:ln>
                <a:solidFill>
                  <a:schemeClr val="tx1">
                    <a:lumMod val="85000"/>
                    <a:lumOff val="15000"/>
                  </a:schemeClr>
                </a:solidFill>
                <a:effectLst>
                  <a:outerShdw blurRad="38100" dist="38100" dir="2700000" algn="tl">
                    <a:srgbClr val="000000">
                      <a:alpha val="43137"/>
                    </a:srgbClr>
                  </a:outerShdw>
                </a:effectLst>
              </a:rPr>
              <a:t>বলা</a:t>
            </a:r>
            <a:r>
              <a:rPr lang="en-US" sz="2800" b="1" dirty="0">
                <a:ln w="13462">
                  <a:solidFill>
                    <a:srgbClr val="FF0000"/>
                  </a:solidFill>
                  <a:prstDash val="solid"/>
                </a:ln>
                <a:solidFill>
                  <a:schemeClr val="tx1">
                    <a:lumMod val="85000"/>
                    <a:lumOff val="15000"/>
                  </a:schemeClr>
                </a:solidFill>
                <a:effectLst>
                  <a:outerShdw blurRad="38100" dist="38100" dir="2700000" algn="tl">
                    <a:srgbClr val="000000">
                      <a:alpha val="43137"/>
                    </a:srgbClr>
                  </a:outerShdw>
                </a:effectLst>
              </a:rPr>
              <a:t> </a:t>
            </a:r>
            <a:r>
              <a:rPr lang="en-US" sz="2800" b="1" dirty="0" err="1">
                <a:ln w="13462">
                  <a:solidFill>
                    <a:srgbClr val="FF0000"/>
                  </a:solidFill>
                  <a:prstDash val="solid"/>
                </a:ln>
                <a:solidFill>
                  <a:schemeClr val="tx1">
                    <a:lumMod val="85000"/>
                    <a:lumOff val="15000"/>
                  </a:schemeClr>
                </a:solidFill>
                <a:effectLst>
                  <a:outerShdw blurRad="38100" dist="38100" dir="2700000" algn="tl">
                    <a:srgbClr val="000000">
                      <a:alpha val="43137"/>
                    </a:srgbClr>
                  </a:outerShdw>
                </a:effectLst>
              </a:rPr>
              <a:t>না</a:t>
            </a:r>
            <a:r>
              <a:rPr lang="en-US" sz="2800" b="1" dirty="0">
                <a:ln w="13462">
                  <a:solidFill>
                    <a:srgbClr val="FF0000"/>
                  </a:solidFill>
                  <a:prstDash val="solid"/>
                </a:ln>
                <a:solidFill>
                  <a:schemeClr val="tx1">
                    <a:lumMod val="85000"/>
                    <a:lumOff val="15000"/>
                  </a:schemeClr>
                </a:solidFill>
                <a:effectLst>
                  <a:outerShdw blurRad="38100" dist="38100" dir="2700000" algn="tl">
                    <a:srgbClr val="000000">
                      <a:alpha val="43137"/>
                    </a:srgbClr>
                  </a:outerShdw>
                </a:effectLst>
              </a:rPr>
              <a:t> </a:t>
            </a:r>
            <a:r>
              <a:rPr lang="en-US" sz="2800" b="1" dirty="0" err="1">
                <a:ln w="13462">
                  <a:solidFill>
                    <a:srgbClr val="FF0000"/>
                  </a:solidFill>
                  <a:prstDash val="solid"/>
                </a:ln>
                <a:solidFill>
                  <a:schemeClr val="tx1">
                    <a:lumMod val="85000"/>
                    <a:lumOff val="15000"/>
                  </a:schemeClr>
                </a:solidFill>
                <a:effectLst>
                  <a:outerShdw blurRad="38100" dist="38100" dir="2700000" algn="tl">
                    <a:srgbClr val="000000">
                      <a:alpha val="43137"/>
                    </a:srgbClr>
                  </a:outerShdw>
                </a:effectLst>
              </a:rPr>
              <a:t>আমার</a:t>
            </a:r>
            <a:r>
              <a:rPr lang="en-US" sz="2800" b="1" dirty="0">
                <a:ln w="13462">
                  <a:solidFill>
                    <a:srgbClr val="FF0000"/>
                  </a:solidFill>
                  <a:prstDash val="solid"/>
                </a:ln>
                <a:solidFill>
                  <a:schemeClr val="tx1">
                    <a:lumMod val="85000"/>
                    <a:lumOff val="15000"/>
                  </a:schemeClr>
                </a:solidFill>
                <a:effectLst>
                  <a:outerShdw blurRad="38100" dist="38100" dir="2700000" algn="tl">
                    <a:srgbClr val="000000">
                      <a:alpha val="43137"/>
                    </a:srgbClr>
                  </a:outerShdw>
                </a:effectLst>
              </a:rPr>
              <a:t> </a:t>
            </a:r>
            <a:r>
              <a:rPr lang="en-US" sz="2800" b="1" dirty="0" err="1">
                <a:ln w="13462">
                  <a:solidFill>
                    <a:srgbClr val="FF0000"/>
                  </a:solidFill>
                  <a:prstDash val="solid"/>
                </a:ln>
                <a:solidFill>
                  <a:schemeClr val="tx1">
                    <a:lumMod val="85000"/>
                    <a:lumOff val="15000"/>
                  </a:schemeClr>
                </a:solidFill>
                <a:effectLst>
                  <a:outerShdw blurRad="38100" dist="38100" dir="2700000" algn="tl">
                    <a:srgbClr val="000000">
                      <a:alpha val="43137"/>
                    </a:srgbClr>
                  </a:outerShdw>
                </a:effectLst>
              </a:rPr>
              <a:t>কাজ</a:t>
            </a:r>
            <a:r>
              <a:rPr lang="en-US" sz="2800" b="1" dirty="0">
                <a:ln w="13462">
                  <a:solidFill>
                    <a:srgbClr val="FF0000"/>
                  </a:solidFill>
                  <a:prstDash val="solid"/>
                </a:ln>
                <a:solidFill>
                  <a:schemeClr val="tx1">
                    <a:lumMod val="85000"/>
                    <a:lumOff val="15000"/>
                  </a:schemeClr>
                </a:solidFill>
                <a:effectLst>
                  <a:outerShdw blurRad="38100" dist="38100" dir="2700000" algn="tl">
                    <a:srgbClr val="000000">
                      <a:alpha val="43137"/>
                    </a:srgbClr>
                  </a:outerShdw>
                </a:effectLst>
              </a:rPr>
              <a:t> </a:t>
            </a:r>
            <a:r>
              <a:rPr lang="en-US" sz="2800" b="1" dirty="0" err="1">
                <a:ln w="13462">
                  <a:solidFill>
                    <a:srgbClr val="FF0000"/>
                  </a:solidFill>
                  <a:prstDash val="solid"/>
                </a:ln>
                <a:solidFill>
                  <a:schemeClr val="tx1">
                    <a:lumMod val="85000"/>
                    <a:lumOff val="15000"/>
                  </a:schemeClr>
                </a:solidFill>
                <a:effectLst>
                  <a:outerShdw blurRad="38100" dist="38100" dir="2700000" algn="tl">
                    <a:srgbClr val="000000">
                      <a:alpha val="43137"/>
                    </a:srgbClr>
                  </a:outerShdw>
                </a:effectLst>
              </a:rPr>
              <a:t>আছে</a:t>
            </a:r>
            <a:r>
              <a:rPr lang="en-US" sz="2800" b="1" dirty="0">
                <a:ln w="13462">
                  <a:solidFill>
                    <a:srgbClr val="FF0000"/>
                  </a:solidFill>
                  <a:prstDash val="solid"/>
                </a:ln>
                <a:solidFill>
                  <a:schemeClr val="tx1">
                    <a:lumMod val="85000"/>
                    <a:lumOff val="15000"/>
                  </a:schemeClr>
                </a:solidFill>
                <a:effectLst>
                  <a:outerShdw blurRad="38100" dist="38100" dir="2700000" algn="tl">
                    <a:srgbClr val="000000">
                      <a:alpha val="43137"/>
                    </a:srgbClr>
                  </a:outerShdw>
                </a:effectLst>
              </a:rPr>
              <a:t>, </a:t>
            </a:r>
            <a:r>
              <a:rPr lang="en-US" sz="2800" b="1" dirty="0" err="1">
                <a:ln w="0">
                  <a:solidFill>
                    <a:srgbClr val="FF0000"/>
                  </a:solidFill>
                </a:ln>
                <a:solidFill>
                  <a:schemeClr val="tx1"/>
                </a:solidFill>
                <a:effectLst>
                  <a:outerShdw blurRad="38100" dist="38100" dir="2700000" algn="tl">
                    <a:srgbClr val="000000">
                      <a:alpha val="43137"/>
                    </a:srgbClr>
                  </a:outerShdw>
                </a:effectLst>
              </a:rPr>
              <a:t>কাজকে</a:t>
            </a:r>
            <a:r>
              <a:rPr lang="en-US" sz="2800" b="1" dirty="0">
                <a:ln w="0">
                  <a:solidFill>
                    <a:srgbClr val="FF0000"/>
                  </a:solidFill>
                </a:ln>
                <a:solidFill>
                  <a:schemeClr val="tx1"/>
                </a:solidFill>
                <a:effectLst>
                  <a:outerShdw blurRad="38100" dist="38100" dir="2700000" algn="tl">
                    <a:srgbClr val="000000">
                      <a:alpha val="43137"/>
                    </a:srgbClr>
                  </a:outerShdw>
                </a:effectLst>
              </a:rPr>
              <a:t> </a:t>
            </a:r>
            <a:r>
              <a:rPr lang="en-US" sz="2800" b="1" dirty="0" err="1">
                <a:ln w="0">
                  <a:solidFill>
                    <a:srgbClr val="FF0000"/>
                  </a:solidFill>
                </a:ln>
                <a:solidFill>
                  <a:schemeClr val="tx1"/>
                </a:solidFill>
                <a:effectLst>
                  <a:outerShdw blurRad="38100" dist="38100" dir="2700000" algn="tl">
                    <a:srgbClr val="000000">
                      <a:alpha val="43137"/>
                    </a:srgbClr>
                  </a:outerShdw>
                </a:effectLst>
              </a:rPr>
              <a:t>বল</a:t>
            </a:r>
            <a:r>
              <a:rPr lang="en-US" sz="2800" b="1" dirty="0">
                <a:ln w="0">
                  <a:solidFill>
                    <a:srgbClr val="FF0000"/>
                  </a:solidFill>
                </a:ln>
                <a:solidFill>
                  <a:schemeClr val="tx1"/>
                </a:solidFill>
                <a:effectLst>
                  <a:outerShdw blurRad="38100" dist="38100" dir="2700000" algn="tl">
                    <a:srgbClr val="000000">
                      <a:alpha val="43137"/>
                    </a:srgbClr>
                  </a:outerShdw>
                </a:effectLst>
              </a:rPr>
              <a:t> </a:t>
            </a:r>
            <a:r>
              <a:rPr lang="en-US" sz="2800" b="1" dirty="0" err="1">
                <a:ln w="0">
                  <a:solidFill>
                    <a:srgbClr val="FF0000"/>
                  </a:solidFill>
                </a:ln>
                <a:solidFill>
                  <a:schemeClr val="tx1"/>
                </a:solidFill>
                <a:effectLst>
                  <a:outerShdw blurRad="38100" dist="38100" dir="2700000" algn="tl">
                    <a:srgbClr val="000000">
                      <a:alpha val="43137"/>
                    </a:srgbClr>
                  </a:outerShdw>
                </a:effectLst>
              </a:rPr>
              <a:t>আমার</a:t>
            </a:r>
            <a:r>
              <a:rPr lang="en-US" sz="2800" b="1" dirty="0">
                <a:ln w="0">
                  <a:solidFill>
                    <a:srgbClr val="FF0000"/>
                  </a:solidFill>
                </a:ln>
                <a:solidFill>
                  <a:schemeClr val="tx1"/>
                </a:solidFill>
                <a:effectLst>
                  <a:outerShdw blurRad="38100" dist="38100" dir="2700000" algn="tl">
                    <a:srgbClr val="000000">
                      <a:alpha val="43137"/>
                    </a:srgbClr>
                  </a:outerShdw>
                </a:effectLst>
              </a:rPr>
              <a:t> </a:t>
            </a:r>
            <a:r>
              <a:rPr lang="en-US" sz="2800" b="1" dirty="0" err="1">
                <a:ln w="0">
                  <a:solidFill>
                    <a:srgbClr val="FF0000"/>
                  </a:solidFill>
                </a:ln>
                <a:solidFill>
                  <a:schemeClr val="tx1"/>
                </a:solidFill>
                <a:effectLst>
                  <a:outerShdw blurRad="38100" dist="38100" dir="2700000" algn="tl">
                    <a:srgbClr val="000000">
                      <a:alpha val="43137"/>
                    </a:srgbClr>
                  </a:outerShdw>
                </a:effectLst>
              </a:rPr>
              <a:t>নামাজের</a:t>
            </a:r>
            <a:r>
              <a:rPr lang="en-US" sz="2800" b="1" dirty="0">
                <a:ln w="0">
                  <a:solidFill>
                    <a:srgbClr val="FF0000"/>
                  </a:solidFill>
                </a:ln>
                <a:solidFill>
                  <a:schemeClr val="tx1"/>
                </a:solidFill>
                <a:effectLst>
                  <a:outerShdw blurRad="38100" dist="38100" dir="2700000" algn="tl">
                    <a:srgbClr val="000000">
                      <a:alpha val="43137"/>
                    </a:srgbClr>
                  </a:outerShdw>
                </a:effectLst>
              </a:rPr>
              <a:t> </a:t>
            </a:r>
            <a:r>
              <a:rPr lang="en-US" sz="2800" b="1" dirty="0" err="1">
                <a:ln w="0">
                  <a:solidFill>
                    <a:srgbClr val="FF0000"/>
                  </a:solidFill>
                </a:ln>
                <a:solidFill>
                  <a:schemeClr val="tx1"/>
                </a:solidFill>
                <a:effectLst>
                  <a:outerShdw blurRad="38100" dist="38100" dir="2700000" algn="tl">
                    <a:srgbClr val="000000">
                      <a:alpha val="43137"/>
                    </a:srgbClr>
                  </a:outerShdw>
                </a:effectLst>
              </a:rPr>
              <a:t>সময়</a:t>
            </a:r>
            <a:r>
              <a:rPr lang="en-US" sz="2800" b="1" dirty="0">
                <a:ln w="0">
                  <a:solidFill>
                    <a:srgbClr val="FF0000"/>
                  </a:solidFill>
                </a:ln>
                <a:solidFill>
                  <a:schemeClr val="tx1"/>
                </a:solidFill>
                <a:effectLst>
                  <a:outerShdw blurRad="38100" dist="38100" dir="2700000" algn="tl">
                    <a:srgbClr val="000000">
                      <a:alpha val="43137"/>
                    </a:srgbClr>
                  </a:outerShdw>
                </a:effectLst>
              </a:rPr>
              <a:t> </a:t>
            </a:r>
            <a:r>
              <a:rPr lang="en-US" sz="2800" b="1" dirty="0" err="1">
                <a:ln w="0">
                  <a:solidFill>
                    <a:srgbClr val="FF0000"/>
                  </a:solidFill>
                </a:ln>
                <a:solidFill>
                  <a:schemeClr val="tx1"/>
                </a:solidFill>
                <a:effectLst>
                  <a:outerShdw blurRad="38100" dist="38100" dir="2700000" algn="tl">
                    <a:srgbClr val="000000">
                      <a:alpha val="43137"/>
                    </a:srgbClr>
                  </a:outerShdw>
                </a:effectLst>
              </a:rPr>
              <a:t>হয়েছে</a:t>
            </a:r>
            <a:r>
              <a:rPr lang="en-US" sz="2800" b="1" dirty="0">
                <a:ln w="0">
                  <a:solidFill>
                    <a:srgbClr val="FF0000"/>
                  </a:solidFill>
                </a:ln>
                <a:solidFill>
                  <a:schemeClr val="tx1"/>
                </a:solidFill>
                <a:effectLst>
                  <a:outerShdw blurRad="38100" dist="38100" dir="2700000" algn="tl">
                    <a:srgbClr val="000000">
                      <a:alpha val="43137"/>
                    </a:srgbClr>
                  </a:outerShdw>
                </a:effectLst>
              </a:rPr>
              <a:t> ।</a:t>
            </a:r>
          </a:p>
        </p:txBody>
      </p:sp>
      <p:sp>
        <p:nvSpPr>
          <p:cNvPr id="15" name="Rectangle: Rounded Corners 14">
            <a:extLst>
              <a:ext uri="{FF2B5EF4-FFF2-40B4-BE49-F238E27FC236}">
                <a16:creationId xmlns:a16="http://schemas.microsoft.com/office/drawing/2014/main" id="{BB7F5EFC-1934-41F4-90FB-6394EC0144FB}"/>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16" name="Picture 15">
            <a:extLst>
              <a:ext uri="{FF2B5EF4-FFF2-40B4-BE49-F238E27FC236}">
                <a16:creationId xmlns:a16="http://schemas.microsoft.com/office/drawing/2014/main" id="{25A4FEE6-82D7-489F-B32C-28604D3000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2" descr="C:\Users\User\Desktop\Nazma\jib o jor\1.jpg">
            <a:extLst>
              <a:ext uri="{FF2B5EF4-FFF2-40B4-BE49-F238E27FC236}">
                <a16:creationId xmlns:a16="http://schemas.microsoft.com/office/drawing/2014/main" id="{B6024C82-2206-4E36-82D1-49D4C64843E6}"/>
              </a:ext>
            </a:extLst>
          </p:cNvPr>
          <p:cNvPicPr>
            <a:picLocks noChangeAspect="1" noChangeArrowheads="1"/>
          </p:cNvPicPr>
          <p:nvPr/>
        </p:nvPicPr>
        <p:blipFill>
          <a:blip r:embed="rId8"/>
          <a:srcRect l="21801" r="44367" b="22829"/>
          <a:stretch>
            <a:fillRect/>
          </a:stretch>
        </p:blipFill>
        <p:spPr bwMode="auto">
          <a:xfrm>
            <a:off x="-63834" y="-833"/>
            <a:ext cx="6118207" cy="6858000"/>
          </a:xfrm>
          <a:prstGeom prst="rect">
            <a:avLst/>
          </a:prstGeom>
          <a:noFill/>
        </p:spPr>
      </p:pic>
      <p:pic>
        <p:nvPicPr>
          <p:cNvPr id="18" name="Picture 17" descr="C:\Users\User\Desktop\Nazma\jib o jor\1.jpg">
            <a:extLst>
              <a:ext uri="{FF2B5EF4-FFF2-40B4-BE49-F238E27FC236}">
                <a16:creationId xmlns:a16="http://schemas.microsoft.com/office/drawing/2014/main" id="{3EA2082D-FBCA-4A3A-B69B-211C740AA503}"/>
              </a:ext>
            </a:extLst>
          </p:cNvPr>
          <p:cNvPicPr>
            <a:picLocks noChangeAspect="1" noChangeArrowheads="1"/>
          </p:cNvPicPr>
          <p:nvPr/>
        </p:nvPicPr>
        <p:blipFill>
          <a:blip r:embed="rId8"/>
          <a:srcRect l="55360" t="278" r="11833" b="22829"/>
          <a:stretch>
            <a:fillRect/>
          </a:stretch>
        </p:blipFill>
        <p:spPr bwMode="auto">
          <a:xfrm>
            <a:off x="5943600" y="-15859"/>
            <a:ext cx="6266366" cy="6873859"/>
          </a:xfrm>
          <a:prstGeom prst="rect">
            <a:avLst/>
          </a:prstGeom>
          <a:noFill/>
        </p:spPr>
      </p:pic>
    </p:spTree>
    <p:extLst>
      <p:ext uri="{BB962C8B-B14F-4D97-AF65-F5344CB8AC3E}">
        <p14:creationId xmlns:p14="http://schemas.microsoft.com/office/powerpoint/2010/main" val="3342795755"/>
      </p:ext>
    </p:extLst>
  </p:cSld>
  <p:clrMapOvr>
    <a:masterClrMapping/>
  </p:clrMapOvr>
  <mc:AlternateContent xmlns:mc="http://schemas.openxmlformats.org/markup-compatibility/2006" xmlns:p14="http://schemas.microsoft.com/office/powerpoint/2010/main">
    <mc:Choice Requires="p14">
      <p:transition spd="slow" p14:dur="1600" advTm="0">
        <p14:prism dir="u" isContent="1"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12"/>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15"/>
                                        </p:tgtEl>
                                        <p:attrNameLst>
                                          <p:attrName>ppt_x</p:attrName>
                                          <p:attrName>ppt_y</p:attrName>
                                        </p:attrNameLst>
                                      </p:cBhvr>
                                    </p:animMotion>
                                    <p:animRot by="1500000">
                                      <p:cBhvr>
                                        <p:cTn id="15" dur="125" fill="hold">
                                          <p:stCondLst>
                                            <p:cond delay="0"/>
                                          </p:stCondLst>
                                        </p:cTn>
                                        <p:tgtEl>
                                          <p:spTgt spid="15"/>
                                        </p:tgtEl>
                                        <p:attrNameLst>
                                          <p:attrName>r</p:attrName>
                                        </p:attrNameLst>
                                      </p:cBhvr>
                                    </p:animRot>
                                    <p:animRot by="-1500000">
                                      <p:cBhvr>
                                        <p:cTn id="16" dur="125" fill="hold">
                                          <p:stCondLst>
                                            <p:cond delay="125"/>
                                          </p:stCondLst>
                                        </p:cTn>
                                        <p:tgtEl>
                                          <p:spTgt spid="15"/>
                                        </p:tgtEl>
                                        <p:attrNameLst>
                                          <p:attrName>r</p:attrName>
                                        </p:attrNameLst>
                                      </p:cBhvr>
                                    </p:animRot>
                                    <p:animRot by="-1500000">
                                      <p:cBhvr>
                                        <p:cTn id="17" dur="125" fill="hold">
                                          <p:stCondLst>
                                            <p:cond delay="250"/>
                                          </p:stCondLst>
                                        </p:cTn>
                                        <p:tgtEl>
                                          <p:spTgt spid="15"/>
                                        </p:tgtEl>
                                        <p:attrNameLst>
                                          <p:attrName>r</p:attrName>
                                        </p:attrNameLst>
                                      </p:cBhvr>
                                    </p:animRot>
                                    <p:animRot by="1500000">
                                      <p:cBhvr>
                                        <p:cTn id="18" dur="125" fill="hold">
                                          <p:stCondLst>
                                            <p:cond delay="375"/>
                                          </p:stCondLst>
                                        </p:cTn>
                                        <p:tgtEl>
                                          <p:spTgt spid="1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2250" fill="hold"/>
                                        <p:tgtEl>
                                          <p:spTgt spid="17"/>
                                        </p:tgtEl>
                                        <p:attrNameLst>
                                          <p:attrName>ppt_x</p:attrName>
                                        </p:attrNameLst>
                                      </p:cBhvr>
                                      <p:tavLst>
                                        <p:tav tm="0">
                                          <p:val>
                                            <p:strVal val="0-#ppt_w/2"/>
                                          </p:val>
                                        </p:tav>
                                        <p:tav tm="100000">
                                          <p:val>
                                            <p:strVal val="#ppt_x"/>
                                          </p:val>
                                        </p:tav>
                                      </p:tavLst>
                                    </p:anim>
                                    <p:anim calcmode="lin" valueType="num">
                                      <p:cBhvr additive="base">
                                        <p:cTn id="24" dur="225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2250" fill="hold"/>
                                        <p:tgtEl>
                                          <p:spTgt spid="18"/>
                                        </p:tgtEl>
                                        <p:attrNameLst>
                                          <p:attrName>ppt_x</p:attrName>
                                        </p:attrNameLst>
                                      </p:cBhvr>
                                      <p:tavLst>
                                        <p:tav tm="0">
                                          <p:val>
                                            <p:strVal val="1+#ppt_w/2"/>
                                          </p:val>
                                        </p:tav>
                                        <p:tav tm="100000">
                                          <p:val>
                                            <p:strVal val="#ppt_x"/>
                                          </p:val>
                                        </p:tav>
                                      </p:tavLst>
                                    </p:anim>
                                    <p:anim calcmode="lin" valueType="num">
                                      <p:cBhvr additive="base">
                                        <p:cTn id="28" dur="22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83207" y="2384350"/>
            <a:ext cx="5906101" cy="2762295"/>
          </a:xfrm>
          <a:prstGeom prst="rect">
            <a:avLst/>
          </a:prstGeom>
          <a:noFill/>
        </p:spPr>
        <p:txBody>
          <a:bodyPr wrap="square" rtlCol="0">
            <a:spAutoFit/>
          </a:bodyPr>
          <a:lstStyle/>
          <a:p>
            <a:pPr algn="ctr"/>
            <a:r>
              <a:rPr lang="en-US"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endParaRPr lang="bn-BD"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a:p>
            <a:pPr algn="ctr"/>
            <a:r>
              <a:rPr lang="en-US" sz="24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24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24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endParaRPr lang="en-US" sz="24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a:p>
            <a:pPr algn="ctr"/>
            <a:r>
              <a:rPr lang="en-US" sz="2400" b="1" dirty="0" err="1">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24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2400" b="1" dirty="0" err="1">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24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2400" b="1" dirty="0" err="1">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24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(ডিগ্রী)</a:t>
            </a:r>
            <a:r>
              <a:rPr lang="en-US" sz="24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2400" b="1" dirty="0" err="1">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24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2400" b="1" dirty="0" err="1">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24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2400" b="1" dirty="0" err="1">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endParaRPr lang="en-US" sz="24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endParaRPr>
          </a:p>
          <a:p>
            <a:pPr algn="ctr"/>
            <a:r>
              <a:rPr lang="en-US" sz="24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24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a:t>
            </a:r>
            <a:endParaRPr lang="bn-BD" sz="24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a:p>
            <a:pPr algn="ctr"/>
            <a:r>
              <a:rPr lang="en-US" sz="24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t>
            </a:r>
            <a:r>
              <a:rPr lang="en-US"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ahsanhabib</a:t>
            </a:r>
            <a:r>
              <a:rPr lang="en-US"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a:p>
            <a:pPr algn="ctr"/>
            <a:endParaRPr lang="en-US" sz="135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286000"/>
            <a:ext cx="2603418"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4E4B3C73-1A2D-416D-A827-ED5781AB188D}"/>
              </a:ext>
            </a:extLst>
          </p:cNvPr>
          <p:cNvSpPr txBox="1"/>
          <p:nvPr/>
        </p:nvSpPr>
        <p:spPr>
          <a:xfrm>
            <a:off x="3770395" y="369369"/>
            <a:ext cx="4642926" cy="1180706"/>
          </a:xfrm>
          <a:prstGeom prst="rect">
            <a:avLst/>
          </a:prstGeom>
          <a:noFill/>
        </p:spPr>
        <p:style>
          <a:lnRef idx="0">
            <a:schemeClr val="accent5"/>
          </a:lnRef>
          <a:fillRef idx="3">
            <a:schemeClr val="accent5"/>
          </a:fillRef>
          <a:effectRef idx="3">
            <a:schemeClr val="accent5"/>
          </a:effectRef>
          <a:fontRef idx="minor">
            <a:schemeClr val="lt1"/>
          </a:fontRef>
        </p:style>
        <p:txBody>
          <a:bodyPr wrap="square">
            <a:prstTxWarp prst="textChevron">
              <a:avLst/>
            </a:prstTxWarp>
            <a:spAutoFit/>
          </a:bodyPr>
          <a:lstStyle/>
          <a:p>
            <a:pPr algn="ctr" defTabSz="514350">
              <a:defRPr/>
            </a:pPr>
            <a:r>
              <a:rPr lang="bn-BD" sz="4500" dirty="0">
                <a:solidFill>
                  <a:srgbClr val="C00000"/>
                </a:solidFill>
                <a:latin typeface="NikoshBAN" pitchFamily="2" charset="0"/>
                <a:cs typeface="NikoshBAN" pitchFamily="2" charset="0"/>
              </a:rPr>
              <a:t>উ</a:t>
            </a:r>
            <a:r>
              <a:rPr lang="bn-BD" sz="4500" dirty="0">
                <a:solidFill>
                  <a:srgbClr val="00B050"/>
                </a:solidFill>
                <a:latin typeface="NikoshBAN" pitchFamily="2" charset="0"/>
                <a:cs typeface="NikoshBAN" pitchFamily="2" charset="0"/>
              </a:rPr>
              <a:t>প</a:t>
            </a:r>
            <a:r>
              <a:rPr lang="bn-BD" sz="4500" dirty="0">
                <a:solidFill>
                  <a:srgbClr val="C00000"/>
                </a:solidFill>
                <a:latin typeface="NikoshBAN" pitchFamily="2" charset="0"/>
                <a:cs typeface="NikoshBAN" pitchFamily="2" charset="0"/>
              </a:rPr>
              <a:t>স্থা</a:t>
            </a:r>
            <a:r>
              <a:rPr lang="bn-BD" sz="4500" dirty="0">
                <a:solidFill>
                  <a:srgbClr val="00B050"/>
                </a:solidFill>
                <a:latin typeface="NikoshBAN" pitchFamily="2" charset="0"/>
                <a:cs typeface="NikoshBAN" pitchFamily="2" charset="0"/>
              </a:rPr>
              <a:t>প</a:t>
            </a:r>
            <a:r>
              <a:rPr lang="bn-BD" sz="4500" dirty="0">
                <a:solidFill>
                  <a:srgbClr val="C00000"/>
                </a:solidFill>
                <a:latin typeface="NikoshBAN" pitchFamily="2" charset="0"/>
                <a:cs typeface="NikoshBAN" pitchFamily="2" charset="0"/>
              </a:rPr>
              <a:t>না</a:t>
            </a:r>
            <a:r>
              <a:rPr lang="bn-BD" sz="4500" dirty="0">
                <a:solidFill>
                  <a:srgbClr val="00B050"/>
                </a:solidFill>
                <a:latin typeface="NikoshBAN" pitchFamily="2" charset="0"/>
                <a:cs typeface="NikoshBAN" pitchFamily="2" charset="0"/>
              </a:rPr>
              <a:t>য়</a:t>
            </a:r>
            <a:endParaRPr lang="en-US" sz="4500" dirty="0">
              <a:solidFill>
                <a:srgbClr val="00B050"/>
              </a:solidFill>
              <a:latin typeface="NikoshBAN" pitchFamily="2" charset="0"/>
              <a:cs typeface="NikoshBAN" pitchFamily="2" charset="0"/>
            </a:endParaRPr>
          </a:p>
        </p:txBody>
      </p:sp>
      <p:pic>
        <p:nvPicPr>
          <p:cNvPr id="7" name="Picture 6">
            <a:extLst>
              <a:ext uri="{FF2B5EF4-FFF2-40B4-BE49-F238E27FC236}">
                <a16:creationId xmlns:a16="http://schemas.microsoft.com/office/drawing/2014/main" id="{11C63873-A731-4D23-AE37-360B0B798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504146"/>
            <a:ext cx="1344702" cy="1272619"/>
          </a:xfrm>
          <a:prstGeom prst="ellipse">
            <a:avLst/>
          </a:prstGeom>
          <a:ln>
            <a:noFill/>
          </a:ln>
          <a:effectLst>
            <a:softEdge rad="112500"/>
          </a:effectLst>
        </p:spPr>
      </p:pic>
      <p:pic>
        <p:nvPicPr>
          <p:cNvPr id="8" name="Picture 7">
            <a:extLst>
              <a:ext uri="{FF2B5EF4-FFF2-40B4-BE49-F238E27FC236}">
                <a16:creationId xmlns:a16="http://schemas.microsoft.com/office/drawing/2014/main" id="{11C63873-A731-4D23-AE37-360B0B798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6909" y="504145"/>
            <a:ext cx="1463511" cy="1125454"/>
          </a:xfrm>
          <a:prstGeom prst="ellipse">
            <a:avLst/>
          </a:prstGeom>
          <a:ln>
            <a:noFill/>
          </a:ln>
          <a:effectLst>
            <a:softEdge rad="112500"/>
          </a:effectLst>
        </p:spPr>
      </p:pic>
      <p:sp>
        <p:nvSpPr>
          <p:cNvPr id="9" name="Rectangle: Rounded Corners 8">
            <a:extLst>
              <a:ext uri="{FF2B5EF4-FFF2-40B4-BE49-F238E27FC236}">
                <a16:creationId xmlns:a16="http://schemas.microsoft.com/office/drawing/2014/main" id="{49413E03-1992-49EE-8647-A70E920E43F2}"/>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DC545993-DA4A-4956-B6C1-CCF501A083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8212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4" presetClass="emph" presetSubtype="0" fill="hold" grpId="0" nodeType="clickEffect">
                                  <p:stCondLst>
                                    <p:cond delay="0"/>
                                  </p:stCondLst>
                                  <p:iterate type="lt">
                                    <p:tmPct val="10000"/>
                                  </p:iterate>
                                  <p:childTnLst>
                                    <p:animMotion origin="layout" path="M 0.0 0.0 L 0.0 -0.07213" pathEditMode="relative" ptsTypes="">
                                      <p:cBhvr>
                                        <p:cTn id="31" dur="250" accel="50000" decel="50000" autoRev="1" fill="hold">
                                          <p:stCondLst>
                                            <p:cond delay="0"/>
                                          </p:stCondLst>
                                        </p:cTn>
                                        <p:tgtEl>
                                          <p:spTgt spid="9"/>
                                        </p:tgtEl>
                                        <p:attrNameLst>
                                          <p:attrName>ppt_x</p:attrName>
                                          <p:attrName>ppt_y</p:attrName>
                                        </p:attrNameLst>
                                      </p:cBhvr>
                                    </p:animMotion>
                                    <p:animRot by="1500000">
                                      <p:cBhvr>
                                        <p:cTn id="32" dur="125" fill="hold">
                                          <p:stCondLst>
                                            <p:cond delay="0"/>
                                          </p:stCondLst>
                                        </p:cTn>
                                        <p:tgtEl>
                                          <p:spTgt spid="9"/>
                                        </p:tgtEl>
                                        <p:attrNameLst>
                                          <p:attrName>r</p:attrName>
                                        </p:attrNameLst>
                                      </p:cBhvr>
                                    </p:animRot>
                                    <p:animRot by="-1500000">
                                      <p:cBhvr>
                                        <p:cTn id="33" dur="125" fill="hold">
                                          <p:stCondLst>
                                            <p:cond delay="125"/>
                                          </p:stCondLst>
                                        </p:cTn>
                                        <p:tgtEl>
                                          <p:spTgt spid="9"/>
                                        </p:tgtEl>
                                        <p:attrNameLst>
                                          <p:attrName>r</p:attrName>
                                        </p:attrNameLst>
                                      </p:cBhvr>
                                    </p:animRot>
                                    <p:animRot by="-1500000">
                                      <p:cBhvr>
                                        <p:cTn id="34" dur="125" fill="hold">
                                          <p:stCondLst>
                                            <p:cond delay="250"/>
                                          </p:stCondLst>
                                        </p:cTn>
                                        <p:tgtEl>
                                          <p:spTgt spid="9"/>
                                        </p:tgtEl>
                                        <p:attrNameLst>
                                          <p:attrName>r</p:attrName>
                                        </p:attrNameLst>
                                      </p:cBhvr>
                                    </p:animRot>
                                    <p:animRot by="1500000">
                                      <p:cBhvr>
                                        <p:cTn id="35"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652" y="381000"/>
            <a:ext cx="3451860" cy="617220"/>
          </a:xfrm>
          <a:prstGeom prst="roundRect">
            <a:avLst>
              <a:gd name="adj" fmla="val 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s-IN" sz="4500" dirty="0">
                <a:solidFill>
                  <a:schemeClr val="tx1"/>
                </a:solidFill>
                <a:latin typeface="NikoshBAN" panose="02000000000000000000" pitchFamily="2" charset="0"/>
                <a:cs typeface="NikoshBAN" panose="02000000000000000000" pitchFamily="2" charset="0"/>
              </a:rPr>
              <a:t>প</a:t>
            </a:r>
            <a:r>
              <a:rPr lang="en-US" sz="4500" dirty="0" err="1">
                <a:solidFill>
                  <a:schemeClr val="tx1"/>
                </a:solidFill>
                <a:latin typeface="NikoshBAN" panose="02000000000000000000" pitchFamily="2" charset="0"/>
                <a:cs typeface="NikoshBAN" panose="02000000000000000000" pitchFamily="2" charset="0"/>
              </a:rPr>
              <a:t>াঠ</a:t>
            </a:r>
            <a:r>
              <a:rPr lang="en-US" sz="4500" dirty="0">
                <a:solidFill>
                  <a:schemeClr val="tx1"/>
                </a:solidFill>
                <a:latin typeface="NikoshBAN" panose="02000000000000000000" pitchFamily="2" charset="0"/>
                <a:cs typeface="NikoshBAN" panose="02000000000000000000" pitchFamily="2" charset="0"/>
              </a:rPr>
              <a:t> </a:t>
            </a:r>
            <a:r>
              <a:rPr lang="en-US" sz="4500" dirty="0" err="1">
                <a:solidFill>
                  <a:schemeClr val="tx1"/>
                </a:solidFill>
                <a:latin typeface="NikoshBAN" panose="02000000000000000000" pitchFamily="2" charset="0"/>
                <a:cs typeface="NikoshBAN" panose="02000000000000000000" pitchFamily="2" charset="0"/>
              </a:rPr>
              <a:t>পরিচিতি</a:t>
            </a:r>
            <a:r>
              <a:rPr lang="en-US" sz="4500" dirty="0">
                <a:solidFill>
                  <a:schemeClr val="tx1"/>
                </a:solidFill>
              </a:rPr>
              <a:t> </a:t>
            </a:r>
          </a:p>
        </p:txBody>
      </p:sp>
      <p:sp>
        <p:nvSpPr>
          <p:cNvPr id="9" name="Rectangle 8"/>
          <p:cNvSpPr/>
          <p:nvPr/>
        </p:nvSpPr>
        <p:spPr>
          <a:xfrm>
            <a:off x="5821312" y="2514600"/>
            <a:ext cx="5062127" cy="1600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bn-IN"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 : নবম</a:t>
            </a:r>
            <a:r>
              <a:rPr lang="en-US"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a:t>
            </a:r>
            <a:r>
              <a:rPr lang="en-US"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a:t>
            </a:r>
            <a:r>
              <a:rPr lang="as-IN"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IN"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 : </a:t>
            </a:r>
            <a:r>
              <a:rPr lang="bn-IN" sz="3600" b="1" dirty="0">
                <a:solidFill>
                  <a:srgbClr val="00B0F0"/>
                </a:solidFill>
                <a:effectLst>
                  <a:outerShdw blurRad="38100" dist="38100" dir="2700000" algn="tl">
                    <a:srgbClr val="000000">
                      <a:alpha val="43137"/>
                    </a:srgbClr>
                  </a:outerShdw>
                </a:effectLst>
                <a:latin typeface="NikoshBAN" pitchFamily="2" charset="0"/>
                <a:cs typeface="NikoshBAN" pitchFamily="2" charset="0"/>
              </a:rPr>
              <a:t>বাংলা সাহিত্য </a:t>
            </a:r>
          </a:p>
          <a:p>
            <a:pPr algn="ctr"/>
            <a:r>
              <a:rPr lang="bn-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বঙ্গবাণী</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2"/>
          <a:stretch>
            <a:fillRect/>
          </a:stretch>
        </p:blipFill>
        <p:spPr>
          <a:xfrm>
            <a:off x="2219868" y="1549106"/>
            <a:ext cx="3114131" cy="3784893"/>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Rectangle: Rounded Corners 5">
            <a:extLst>
              <a:ext uri="{FF2B5EF4-FFF2-40B4-BE49-F238E27FC236}">
                <a16:creationId xmlns:a16="http://schemas.microsoft.com/office/drawing/2014/main" id="{8D365AEF-40B2-4124-A3D0-E7F3B1FEF10E}"/>
              </a:ext>
            </a:extLst>
          </p:cNvPr>
          <p:cNvSpPr/>
          <p:nvPr/>
        </p:nvSpPr>
        <p:spPr>
          <a:xfrm>
            <a:off x="463119" y="6497715"/>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FD0115F9-EDDB-4766-BE0A-740D68F2B5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352" y="5655274"/>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57076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11"/>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grpId="0" nodeType="click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6"/>
                                        </p:tgtEl>
                                        <p:attrNameLst>
                                          <p:attrName>ppt_x</p:attrName>
                                          <p:attrName>ppt_y</p:attrName>
                                        </p:attrNameLst>
                                      </p:cBhvr>
                                    </p:animMotion>
                                    <p:animRot by="1500000">
                                      <p:cBhvr>
                                        <p:cTn id="25" dur="125" fill="hold">
                                          <p:stCondLst>
                                            <p:cond delay="0"/>
                                          </p:stCondLst>
                                        </p:cTn>
                                        <p:tgtEl>
                                          <p:spTgt spid="6"/>
                                        </p:tgtEl>
                                        <p:attrNameLst>
                                          <p:attrName>r</p:attrName>
                                        </p:attrNameLst>
                                      </p:cBhvr>
                                    </p:animRot>
                                    <p:animRot by="-1500000">
                                      <p:cBhvr>
                                        <p:cTn id="26" dur="125" fill="hold">
                                          <p:stCondLst>
                                            <p:cond delay="125"/>
                                          </p:stCondLst>
                                        </p:cTn>
                                        <p:tgtEl>
                                          <p:spTgt spid="6"/>
                                        </p:tgtEl>
                                        <p:attrNameLst>
                                          <p:attrName>r</p:attrName>
                                        </p:attrNameLst>
                                      </p:cBhvr>
                                    </p:animRot>
                                    <p:animRot by="-1500000">
                                      <p:cBhvr>
                                        <p:cTn id="27" dur="125" fill="hold">
                                          <p:stCondLst>
                                            <p:cond delay="250"/>
                                          </p:stCondLst>
                                        </p:cTn>
                                        <p:tgtEl>
                                          <p:spTgt spid="6"/>
                                        </p:tgtEl>
                                        <p:attrNameLst>
                                          <p:attrName>r</p:attrName>
                                        </p:attrNameLst>
                                      </p:cBhvr>
                                    </p:animRot>
                                    <p:animRot by="1500000">
                                      <p:cBhvr>
                                        <p:cTn id="28"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73A9FF-A8F5-4364-B763-03956D61EEC2}"/>
              </a:ext>
            </a:extLst>
          </p:cNvPr>
          <p:cNvSpPr txBox="1"/>
          <p:nvPr/>
        </p:nvSpPr>
        <p:spPr>
          <a:xfrm>
            <a:off x="3124200" y="152400"/>
            <a:ext cx="6230735" cy="46166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b="1" dirty="0" err="1">
                <a:ln w="22225">
                  <a:solidFill>
                    <a:srgbClr val="C00000"/>
                  </a:solidFill>
                  <a:prstDash val="solid"/>
                </a:ln>
                <a:solidFill>
                  <a:schemeClr val="accent2">
                    <a:lumMod val="40000"/>
                    <a:lumOff val="60000"/>
                  </a:schemeClr>
                </a:solidFill>
              </a:rPr>
              <a:t>আরোও</a:t>
            </a:r>
            <a:r>
              <a:rPr lang="en-US" sz="2400" b="1" dirty="0">
                <a:ln w="22225">
                  <a:solidFill>
                    <a:srgbClr val="C00000"/>
                  </a:solidFill>
                  <a:prstDash val="solid"/>
                </a:ln>
                <a:solidFill>
                  <a:schemeClr val="accent2">
                    <a:lumMod val="40000"/>
                    <a:lumOff val="60000"/>
                  </a:schemeClr>
                </a:solidFill>
              </a:rPr>
              <a:t> </a:t>
            </a:r>
            <a:r>
              <a:rPr lang="en-US" sz="2400" b="1" dirty="0" err="1">
                <a:ln w="22225">
                  <a:solidFill>
                    <a:srgbClr val="C00000"/>
                  </a:solidFill>
                  <a:prstDash val="solid"/>
                </a:ln>
                <a:solidFill>
                  <a:schemeClr val="accent2">
                    <a:lumMod val="40000"/>
                    <a:lumOff val="60000"/>
                  </a:schemeClr>
                </a:solidFill>
              </a:rPr>
              <a:t>একটা</a:t>
            </a:r>
            <a:r>
              <a:rPr lang="en-US" sz="2400" b="1" dirty="0">
                <a:ln w="22225">
                  <a:solidFill>
                    <a:srgbClr val="C00000"/>
                  </a:solidFill>
                  <a:prstDash val="solid"/>
                </a:ln>
                <a:solidFill>
                  <a:schemeClr val="accent2">
                    <a:lumMod val="40000"/>
                    <a:lumOff val="60000"/>
                  </a:schemeClr>
                </a:solidFill>
              </a:rPr>
              <a:t> </a:t>
            </a:r>
            <a:r>
              <a:rPr lang="en-US" sz="2400" b="1" dirty="0" err="1">
                <a:ln w="22225">
                  <a:solidFill>
                    <a:srgbClr val="C00000"/>
                  </a:solidFill>
                  <a:prstDash val="solid"/>
                </a:ln>
                <a:solidFill>
                  <a:schemeClr val="accent2">
                    <a:lumMod val="40000"/>
                    <a:lumOff val="60000"/>
                  </a:schemeClr>
                </a:solidFill>
              </a:rPr>
              <a:t>ছবি</a:t>
            </a:r>
            <a:r>
              <a:rPr lang="en-US" sz="2400" b="1" dirty="0">
                <a:ln w="22225">
                  <a:solidFill>
                    <a:srgbClr val="C00000"/>
                  </a:solidFill>
                  <a:prstDash val="solid"/>
                </a:ln>
                <a:solidFill>
                  <a:schemeClr val="accent2">
                    <a:lumMod val="40000"/>
                    <a:lumOff val="60000"/>
                  </a:schemeClr>
                </a:solidFill>
              </a:rPr>
              <a:t> </a:t>
            </a:r>
            <a:r>
              <a:rPr lang="en-US" sz="2400" b="1" dirty="0" err="1">
                <a:ln w="22225">
                  <a:solidFill>
                    <a:srgbClr val="C00000"/>
                  </a:solidFill>
                  <a:prstDash val="solid"/>
                </a:ln>
                <a:solidFill>
                  <a:schemeClr val="accent2">
                    <a:lumMod val="40000"/>
                    <a:lumOff val="60000"/>
                  </a:schemeClr>
                </a:solidFill>
              </a:rPr>
              <a:t>দেখে</a:t>
            </a:r>
            <a:r>
              <a:rPr lang="en-US" sz="2400" b="1" dirty="0">
                <a:ln w="22225">
                  <a:solidFill>
                    <a:srgbClr val="C00000"/>
                  </a:solidFill>
                  <a:prstDash val="solid"/>
                </a:ln>
                <a:solidFill>
                  <a:schemeClr val="accent2">
                    <a:lumMod val="40000"/>
                    <a:lumOff val="60000"/>
                  </a:schemeClr>
                </a:solidFill>
              </a:rPr>
              <a:t> </a:t>
            </a:r>
            <a:r>
              <a:rPr lang="en-US" sz="2400" b="1" dirty="0" err="1">
                <a:ln w="22225">
                  <a:solidFill>
                    <a:srgbClr val="C00000"/>
                  </a:solidFill>
                  <a:prstDash val="solid"/>
                </a:ln>
                <a:solidFill>
                  <a:schemeClr val="accent2">
                    <a:lumMod val="40000"/>
                    <a:lumOff val="60000"/>
                  </a:schemeClr>
                </a:solidFill>
              </a:rPr>
              <a:t>বলতে</a:t>
            </a:r>
            <a:r>
              <a:rPr lang="en-US" sz="2400" b="1" dirty="0">
                <a:ln w="22225">
                  <a:solidFill>
                    <a:srgbClr val="C00000"/>
                  </a:solidFill>
                  <a:prstDash val="solid"/>
                </a:ln>
                <a:solidFill>
                  <a:schemeClr val="accent2">
                    <a:lumMod val="40000"/>
                    <a:lumOff val="60000"/>
                  </a:schemeClr>
                </a:solidFill>
              </a:rPr>
              <a:t> </a:t>
            </a:r>
            <a:r>
              <a:rPr lang="en-US" sz="2400" b="1" dirty="0" err="1">
                <a:ln w="22225">
                  <a:solidFill>
                    <a:srgbClr val="C00000"/>
                  </a:solidFill>
                  <a:prstDash val="solid"/>
                </a:ln>
                <a:solidFill>
                  <a:schemeClr val="accent2">
                    <a:lumMod val="40000"/>
                    <a:lumOff val="60000"/>
                  </a:schemeClr>
                </a:solidFill>
              </a:rPr>
              <a:t>চেষ্টা</a:t>
            </a:r>
            <a:r>
              <a:rPr lang="en-US" sz="2400" b="1" dirty="0">
                <a:ln w="22225">
                  <a:solidFill>
                    <a:srgbClr val="C00000"/>
                  </a:solidFill>
                  <a:prstDash val="solid"/>
                </a:ln>
                <a:solidFill>
                  <a:schemeClr val="accent2">
                    <a:lumMod val="40000"/>
                    <a:lumOff val="60000"/>
                  </a:schemeClr>
                </a:solidFill>
              </a:rPr>
              <a:t> </a:t>
            </a:r>
            <a:r>
              <a:rPr lang="en-US" sz="2400" b="1" dirty="0" err="1">
                <a:ln w="22225">
                  <a:solidFill>
                    <a:srgbClr val="C00000"/>
                  </a:solidFill>
                  <a:prstDash val="solid"/>
                </a:ln>
                <a:solidFill>
                  <a:schemeClr val="accent2">
                    <a:lumMod val="40000"/>
                    <a:lumOff val="60000"/>
                  </a:schemeClr>
                </a:solidFill>
              </a:rPr>
              <a:t>করো</a:t>
            </a:r>
            <a:endParaRPr lang="en-US" sz="2100" b="1" dirty="0">
              <a:ln w="22225">
                <a:solidFill>
                  <a:srgbClr val="C00000"/>
                </a:solidFill>
                <a:prstDash val="solid"/>
              </a:ln>
              <a:solidFill>
                <a:schemeClr val="accent2">
                  <a:lumMod val="40000"/>
                  <a:lumOff val="6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067" y="838200"/>
            <a:ext cx="5715000" cy="4876800"/>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Rectangle: Rounded Corners 4">
            <a:extLst>
              <a:ext uri="{FF2B5EF4-FFF2-40B4-BE49-F238E27FC236}">
                <a16:creationId xmlns:a16="http://schemas.microsoft.com/office/drawing/2014/main" id="{60B3C222-F83C-42A8-9018-2D2F2E56ED43}"/>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81E78B3E-7407-4167-9C37-716013E44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69130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grpId="0" nodeType="click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5"/>
                                        </p:tgtEl>
                                        <p:attrNameLst>
                                          <p:attrName>ppt_x</p:attrName>
                                          <p:attrName>ppt_y</p:attrName>
                                        </p:attrNameLst>
                                      </p:cBhvr>
                                    </p:animMotion>
                                    <p:animRot by="1500000">
                                      <p:cBhvr>
                                        <p:cTn id="21" dur="125" fill="hold">
                                          <p:stCondLst>
                                            <p:cond delay="0"/>
                                          </p:stCondLst>
                                        </p:cTn>
                                        <p:tgtEl>
                                          <p:spTgt spid="5"/>
                                        </p:tgtEl>
                                        <p:attrNameLst>
                                          <p:attrName>r</p:attrName>
                                        </p:attrNameLst>
                                      </p:cBhvr>
                                    </p:animRot>
                                    <p:animRot by="-1500000">
                                      <p:cBhvr>
                                        <p:cTn id="22" dur="125" fill="hold">
                                          <p:stCondLst>
                                            <p:cond delay="125"/>
                                          </p:stCondLst>
                                        </p:cTn>
                                        <p:tgtEl>
                                          <p:spTgt spid="5"/>
                                        </p:tgtEl>
                                        <p:attrNameLst>
                                          <p:attrName>r</p:attrName>
                                        </p:attrNameLst>
                                      </p:cBhvr>
                                    </p:animRot>
                                    <p:animRot by="-1500000">
                                      <p:cBhvr>
                                        <p:cTn id="23" dur="125" fill="hold">
                                          <p:stCondLst>
                                            <p:cond delay="250"/>
                                          </p:stCondLst>
                                        </p:cTn>
                                        <p:tgtEl>
                                          <p:spTgt spid="5"/>
                                        </p:tgtEl>
                                        <p:attrNameLst>
                                          <p:attrName>r</p:attrName>
                                        </p:attrNameLst>
                                      </p:cBhvr>
                                    </p:animRot>
                                    <p:animRot by="1500000">
                                      <p:cBhvr>
                                        <p:cTn id="24"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images (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800" y="904220"/>
            <a:ext cx="6985000" cy="4648200"/>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00400" y="76200"/>
            <a:ext cx="52578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ছবিটি</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কিসের</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বলতো</a:t>
            </a:r>
            <a:r>
              <a:rPr lang="en-US" sz="2800" b="1" dirty="0">
                <a:effectLst>
                  <a:outerShdw blurRad="38100" dist="38100" dir="2700000" algn="tl">
                    <a:srgbClr val="000000">
                      <a:alpha val="43137"/>
                    </a:srgbClr>
                  </a:outerShdw>
                </a:effectLst>
                <a:latin typeface="NikoshBAN" pitchFamily="2" charset="0"/>
                <a:cs typeface="NikoshBAN" pitchFamily="2" charset="0"/>
              </a:rPr>
              <a:t> </a:t>
            </a:r>
          </a:p>
        </p:txBody>
      </p:sp>
      <p:sp>
        <p:nvSpPr>
          <p:cNvPr id="4" name="Rectangle: Rounded Corners 3">
            <a:extLst>
              <a:ext uri="{FF2B5EF4-FFF2-40B4-BE49-F238E27FC236}">
                <a16:creationId xmlns:a16="http://schemas.microsoft.com/office/drawing/2014/main" id="{2535B17E-13E1-4633-BA94-3CF95E8D99BD}"/>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B7829C1E-860A-4B5C-B033-91C1FFAE53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3161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grpId="0" nodeType="click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4"/>
                                        </p:tgtEl>
                                        <p:attrNameLst>
                                          <p:attrName>ppt_x</p:attrName>
                                          <p:attrName>ppt_y</p:attrName>
                                        </p:attrNameLst>
                                      </p:cBhvr>
                                    </p:animMotion>
                                    <p:animRot by="1500000">
                                      <p:cBhvr>
                                        <p:cTn id="21" dur="125" fill="hold">
                                          <p:stCondLst>
                                            <p:cond delay="0"/>
                                          </p:stCondLst>
                                        </p:cTn>
                                        <p:tgtEl>
                                          <p:spTgt spid="4"/>
                                        </p:tgtEl>
                                        <p:attrNameLst>
                                          <p:attrName>r</p:attrName>
                                        </p:attrNameLst>
                                      </p:cBhvr>
                                    </p:animRot>
                                    <p:animRot by="-1500000">
                                      <p:cBhvr>
                                        <p:cTn id="22" dur="125" fill="hold">
                                          <p:stCondLst>
                                            <p:cond delay="125"/>
                                          </p:stCondLst>
                                        </p:cTn>
                                        <p:tgtEl>
                                          <p:spTgt spid="4"/>
                                        </p:tgtEl>
                                        <p:attrNameLst>
                                          <p:attrName>r</p:attrName>
                                        </p:attrNameLst>
                                      </p:cBhvr>
                                    </p:animRot>
                                    <p:animRot by="-1500000">
                                      <p:cBhvr>
                                        <p:cTn id="23" dur="125" fill="hold">
                                          <p:stCondLst>
                                            <p:cond delay="250"/>
                                          </p:stCondLst>
                                        </p:cTn>
                                        <p:tgtEl>
                                          <p:spTgt spid="4"/>
                                        </p:tgtEl>
                                        <p:attrNameLst>
                                          <p:attrName>r</p:attrName>
                                        </p:attrNameLst>
                                      </p:cBhvr>
                                    </p:animRot>
                                    <p:animRot by="1500000">
                                      <p:cBhvr>
                                        <p:cTn id="24"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ভাষা আন্দোলনের শহীদদের ছবি ">
            <a:extLst>
              <a:ext uri="{FF2B5EF4-FFF2-40B4-BE49-F238E27FC236}">
                <a16:creationId xmlns:a16="http://schemas.microsoft.com/office/drawing/2014/main" id="{C90175ED-2E9B-47C7-ACB3-B63C963D5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09600"/>
            <a:ext cx="8618220" cy="47777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0E1791B8-7521-456A-B9F8-356AF8B0C48B}"/>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81B0760E-5533-4FDF-B68E-1E1319F8D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05851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3"/>
                                        </p:tgtEl>
                                        <p:attrNameLst>
                                          <p:attrName>ppt_x</p:attrName>
                                          <p:attrName>ppt_y</p:attrName>
                                        </p:attrNameLst>
                                      </p:cBhvr>
                                    </p:animMotion>
                                    <p:animRot by="1500000">
                                      <p:cBhvr>
                                        <p:cTn id="14" dur="125" fill="hold">
                                          <p:stCondLst>
                                            <p:cond delay="0"/>
                                          </p:stCondLst>
                                        </p:cTn>
                                        <p:tgtEl>
                                          <p:spTgt spid="3"/>
                                        </p:tgtEl>
                                        <p:attrNameLst>
                                          <p:attrName>r</p:attrName>
                                        </p:attrNameLst>
                                      </p:cBhvr>
                                    </p:animRot>
                                    <p:animRot by="-1500000">
                                      <p:cBhvr>
                                        <p:cTn id="15" dur="125" fill="hold">
                                          <p:stCondLst>
                                            <p:cond delay="125"/>
                                          </p:stCondLst>
                                        </p:cTn>
                                        <p:tgtEl>
                                          <p:spTgt spid="3"/>
                                        </p:tgtEl>
                                        <p:attrNameLst>
                                          <p:attrName>r</p:attrName>
                                        </p:attrNameLst>
                                      </p:cBhvr>
                                    </p:animRot>
                                    <p:animRot by="-1500000">
                                      <p:cBhvr>
                                        <p:cTn id="16" dur="125" fill="hold">
                                          <p:stCondLst>
                                            <p:cond delay="250"/>
                                          </p:stCondLst>
                                        </p:cTn>
                                        <p:tgtEl>
                                          <p:spTgt spid="3"/>
                                        </p:tgtEl>
                                        <p:attrNameLst>
                                          <p:attrName>r</p:attrName>
                                        </p:attrNameLst>
                                      </p:cBhvr>
                                    </p:animRot>
                                    <p:animRot by="1500000">
                                      <p:cBhvr>
                                        <p:cTn id="17"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ভাষা আন্দোলনের শহীদদের ছবি ">
            <a:extLst>
              <a:ext uri="{FF2B5EF4-FFF2-40B4-BE49-F238E27FC236}">
                <a16:creationId xmlns:a16="http://schemas.microsoft.com/office/drawing/2014/main" id="{9127BBB3-C135-4B40-A141-95C65A689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430" y="304800"/>
            <a:ext cx="9002970" cy="49034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Image result for ভাষা আন্দোলনের শহীদদের ছবি ">
            <a:extLst>
              <a:ext uri="{FF2B5EF4-FFF2-40B4-BE49-F238E27FC236}">
                <a16:creationId xmlns:a16="http://schemas.microsoft.com/office/drawing/2014/main" id="{B12AC963-637D-4856-BBF1-31B0779D0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430" y="324035"/>
            <a:ext cx="9002970" cy="4949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Image result for ভাষা আন্দোলনের শহীদদের ছবি ">
            <a:extLst>
              <a:ext uri="{FF2B5EF4-FFF2-40B4-BE49-F238E27FC236}">
                <a16:creationId xmlns:a16="http://schemas.microsoft.com/office/drawing/2014/main" id="{8E5E9D07-9E75-4AC2-8431-FB7A62E3A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700" y="324035"/>
            <a:ext cx="9002970" cy="4949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EF9BE91-0415-42DA-A3AE-49C1025336D3}"/>
              </a:ext>
            </a:extLst>
          </p:cNvPr>
          <p:cNvPicPr>
            <a:picLocks noChangeAspect="1"/>
          </p:cNvPicPr>
          <p:nvPr/>
        </p:nvPicPr>
        <p:blipFill rotWithShape="1">
          <a:blip r:embed="rId5">
            <a:extLst>
              <a:ext uri="{28A0092B-C50C-407E-A947-70E740481C1C}">
                <a14:useLocalDpi xmlns:a14="http://schemas.microsoft.com/office/drawing/2010/main" val="0"/>
              </a:ext>
            </a:extLst>
          </a:blip>
          <a:srcRect t="12951" b="14317"/>
          <a:stretch/>
        </p:blipFill>
        <p:spPr>
          <a:xfrm>
            <a:off x="1691700" y="339090"/>
            <a:ext cx="9128700" cy="49034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Rounded Corners 5">
            <a:extLst>
              <a:ext uri="{FF2B5EF4-FFF2-40B4-BE49-F238E27FC236}">
                <a16:creationId xmlns:a16="http://schemas.microsoft.com/office/drawing/2014/main" id="{A8B139B2-1046-4AFE-A3CA-B76D1420D3CC}"/>
              </a:ext>
            </a:extLst>
          </p:cNvPr>
          <p:cNvSpPr/>
          <p:nvPr/>
        </p:nvSpPr>
        <p:spPr>
          <a:xfrm>
            <a:off x="463119" y="6447987"/>
            <a:ext cx="11567604" cy="2840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200" b="1" dirty="0" err="1">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r>
              <a:rPr lang="en-US" sz="12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en-US" sz="11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bn-BD" sz="1100" b="1" dirty="0">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ডিগ্রী</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2700">
                  <a:solidFill>
                    <a:srgbClr val="FF0000"/>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r>
              <a:rPr lang="en-US" sz="11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11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11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 </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ইমেল-ahsanhabib</a:t>
            </a:r>
            <a:r>
              <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sz="11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29BAF16D-69E0-46F9-AF8B-723090D5E5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352" y="5605546"/>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80853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1000"/>
                                        <p:tgtEl>
                                          <p:spTgt spid="1030"/>
                                        </p:tgtEl>
                                      </p:cBhvr>
                                    </p:animEffect>
                                    <p:anim calcmode="lin" valueType="num">
                                      <p:cBhvr>
                                        <p:cTn id="22" dur="1000" fill="hold"/>
                                        <p:tgtEl>
                                          <p:spTgt spid="1030"/>
                                        </p:tgtEl>
                                        <p:attrNameLst>
                                          <p:attrName>ppt_x</p:attrName>
                                        </p:attrNameLst>
                                      </p:cBhvr>
                                      <p:tavLst>
                                        <p:tav tm="0">
                                          <p:val>
                                            <p:strVal val="#ppt_x"/>
                                          </p:val>
                                        </p:tav>
                                        <p:tav tm="100000">
                                          <p:val>
                                            <p:strVal val="#ppt_x"/>
                                          </p:val>
                                        </p:tav>
                                      </p:tavLst>
                                    </p:anim>
                                    <p:anim calcmode="lin" valueType="num">
                                      <p:cBhvr>
                                        <p:cTn id="23"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0"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6"/>
                                        </p:tgtEl>
                                        <p:attrNameLst>
                                          <p:attrName>ppt_x</p:attrName>
                                          <p:attrName>ppt_y</p:attrName>
                                        </p:attrNameLst>
                                      </p:cBhvr>
                                    </p:animMotion>
                                    <p:animRot by="1500000">
                                      <p:cBhvr>
                                        <p:cTn id="39" dur="125" fill="hold">
                                          <p:stCondLst>
                                            <p:cond delay="0"/>
                                          </p:stCondLst>
                                        </p:cTn>
                                        <p:tgtEl>
                                          <p:spTgt spid="6"/>
                                        </p:tgtEl>
                                        <p:attrNameLst>
                                          <p:attrName>r</p:attrName>
                                        </p:attrNameLst>
                                      </p:cBhvr>
                                    </p:animRot>
                                    <p:animRot by="-1500000">
                                      <p:cBhvr>
                                        <p:cTn id="40" dur="125" fill="hold">
                                          <p:stCondLst>
                                            <p:cond delay="125"/>
                                          </p:stCondLst>
                                        </p:cTn>
                                        <p:tgtEl>
                                          <p:spTgt spid="6"/>
                                        </p:tgtEl>
                                        <p:attrNameLst>
                                          <p:attrName>r</p:attrName>
                                        </p:attrNameLst>
                                      </p:cBhvr>
                                    </p:animRot>
                                    <p:animRot by="-1500000">
                                      <p:cBhvr>
                                        <p:cTn id="41" dur="125" fill="hold">
                                          <p:stCondLst>
                                            <p:cond delay="250"/>
                                          </p:stCondLst>
                                        </p:cTn>
                                        <p:tgtEl>
                                          <p:spTgt spid="6"/>
                                        </p:tgtEl>
                                        <p:attrNameLst>
                                          <p:attrName>r</p:attrName>
                                        </p:attrNameLst>
                                      </p:cBhvr>
                                    </p:animRot>
                                    <p:animRot by="1500000">
                                      <p:cBhvr>
                                        <p:cTn id="42"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1616</TotalTime>
  <Words>2140</Words>
  <Application>Microsoft Office PowerPoint</Application>
  <PresentationFormat>Widescreen</PresentationFormat>
  <Paragraphs>163</Paragraphs>
  <Slides>32</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NikoshBAN</vt:lpstr>
      <vt:lpstr>SolaimanLipi</vt:lpstr>
      <vt:lpstr>Times New Roman</vt:lpstr>
      <vt:lpstr>Office Theme</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Muhammad Ahsan Habib</cp:lastModifiedBy>
  <cp:revision>446</cp:revision>
  <dcterms:created xsi:type="dcterms:W3CDTF">2020-04-04T05:23:35Z</dcterms:created>
  <dcterms:modified xsi:type="dcterms:W3CDTF">2021-05-31T08:13:45Z</dcterms:modified>
</cp:coreProperties>
</file>