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7" r:id="rId2"/>
    <p:sldId id="297" r:id="rId3"/>
    <p:sldId id="272" r:id="rId4"/>
    <p:sldId id="301" r:id="rId5"/>
    <p:sldId id="303" r:id="rId6"/>
    <p:sldId id="304" r:id="rId7"/>
    <p:sldId id="306" r:id="rId8"/>
    <p:sldId id="307" r:id="rId9"/>
    <p:sldId id="308" r:id="rId10"/>
    <p:sldId id="309" r:id="rId11"/>
    <p:sldId id="310" r:id="rId12"/>
    <p:sldId id="322" r:id="rId13"/>
    <p:sldId id="311" r:id="rId14"/>
    <p:sldId id="312" r:id="rId15"/>
    <p:sldId id="313" r:id="rId16"/>
    <p:sldId id="316" r:id="rId17"/>
    <p:sldId id="321" r:id="rId18"/>
    <p:sldId id="318" r:id="rId19"/>
    <p:sldId id="319" r:id="rId20"/>
    <p:sldId id="28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00"/>
    <a:srgbClr val="301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2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77531-614B-442E-83F8-C92479788AF8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A2521-F4E6-4DDF-A872-7579726E6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2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8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38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926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8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9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5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8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4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10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1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4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9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5DE5-78C5-402D-B77D-6FB408CEF07A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2A7B757-05AF-4DF5-A3DC-8590F8EF0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dg_pics/2761891302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CC16EC1-57F0-49FF-8086-A2B9AD6B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"/>
            <a:ext cx="12192000" cy="68017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6917" y="1744394"/>
            <a:ext cx="4051495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8947" y="-14076"/>
            <a:ext cx="2982351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A6FFAE-E255-4F42-80E7-23FBCF0F1572}"/>
              </a:ext>
            </a:extLst>
          </p:cNvPr>
          <p:cNvSpPr txBox="1"/>
          <p:nvPr/>
        </p:nvSpPr>
        <p:spPr>
          <a:xfrm>
            <a:off x="1219200" y="6830856"/>
            <a:ext cx="7657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dg_pics/2761891302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29358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901" y="360772"/>
            <a:ext cx="9512300" cy="978501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যুক্তিবিদদের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556000" y="5661938"/>
            <a:ext cx="3039793" cy="978501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লাইবনিজ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1646-1716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1536948"/>
            <a:ext cx="3035300" cy="3927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7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0307" y="5020193"/>
            <a:ext cx="3039793" cy="978501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জে.এস.মিল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1773-1836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67407" y="5020193"/>
            <a:ext cx="3039793" cy="978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জর্জ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1806-1871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34507" y="5020193"/>
            <a:ext cx="3039793" cy="978501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বি.রাসেল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1872-1970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984" y="360772"/>
            <a:ext cx="9512300" cy="9785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সমকালীন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যুক্তিবিদদের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9" t="13886" r="23333" b="12222"/>
          <a:stretch/>
        </p:blipFill>
        <p:spPr>
          <a:xfrm>
            <a:off x="4076700" y="1828800"/>
            <a:ext cx="2413000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74" y="1731327"/>
            <a:ext cx="2524125" cy="318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85" y="1879600"/>
            <a:ext cx="2762250" cy="299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2154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89034" y="627472"/>
            <a:ext cx="4772216" cy="9785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04687" y="2746558"/>
            <a:ext cx="7576456" cy="2667270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975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9034" y="627472"/>
            <a:ext cx="4772216" cy="97850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উৎপত্তিগত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অর্থঃ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1284" y="1986372"/>
            <a:ext cx="9407716" cy="43382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Logike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Logike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Logos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Logos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উৎপত্তিগত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9027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9034" y="627472"/>
            <a:ext cx="4772216" cy="978501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1284" y="1986372"/>
            <a:ext cx="9407716" cy="4338228"/>
          </a:xfrm>
          <a:prstGeom prst="roundRect">
            <a:avLst/>
          </a:prstGeom>
          <a:solidFill>
            <a:schemeClr val="accent1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আদর্শনিষ্ঠ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প্রায়োগিক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আকারগত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বস্তুগত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সত্যতা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মিথ্যাকে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পরিহারের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অনুমানের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নিয়মসমূহ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প্রণয়ন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807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9034" y="627472"/>
            <a:ext cx="5729252" cy="978501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যুক্তিবিদদের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ধারণাঃ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1284" y="1826717"/>
            <a:ext cx="9407716" cy="45740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জে.এস.মিলের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প্রমাণ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বিচারের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জ্ঞাত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অজ্ঞাত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উপনীত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প্রক্রিয়াগুলোকে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pPr algn="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(J.S. Mill, A system of Logic)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আই.এম.কপির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যুক্তিকে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নীতিসমূহের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(I. M.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Copi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Introduction to logic)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1505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9033" y="417922"/>
            <a:ext cx="5714737" cy="13464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72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0108" y="2301415"/>
            <a:ext cx="4904511" cy="15896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4910" y="2470987"/>
            <a:ext cx="5061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      </a:t>
            </a:r>
            <a:r>
              <a:rPr lang="en-US" dirty="0"/>
              <a:t> </a:t>
            </a:r>
            <a:r>
              <a:rPr lang="en-US" sz="4000" dirty="0"/>
              <a:t>ক </a:t>
            </a:r>
            <a:r>
              <a:rPr lang="bn-BD" sz="4000" dirty="0"/>
              <a:t>-</a:t>
            </a:r>
            <a:r>
              <a:rPr lang="en-US" sz="4000" dirty="0" err="1"/>
              <a:t>দল</a:t>
            </a:r>
            <a:endParaRPr lang="en-US" sz="4000" dirty="0"/>
          </a:p>
          <a:p>
            <a:r>
              <a:rPr lang="en-US" sz="2800" dirty="0" err="1"/>
              <a:t>প্রাচীন</a:t>
            </a:r>
            <a:r>
              <a:rPr lang="en-US" sz="2800" dirty="0"/>
              <a:t> </a:t>
            </a:r>
            <a:r>
              <a:rPr lang="en-US" sz="2800" dirty="0" err="1"/>
              <a:t>যুগের</a:t>
            </a:r>
            <a:r>
              <a:rPr lang="en-US" sz="2800" dirty="0"/>
              <a:t> </a:t>
            </a:r>
            <a:r>
              <a:rPr lang="en-US" sz="2800" dirty="0" err="1"/>
              <a:t>কয়েকজন</a:t>
            </a:r>
            <a:r>
              <a:rPr lang="en-US" sz="2800" dirty="0"/>
              <a:t> </a:t>
            </a:r>
            <a:r>
              <a:rPr lang="en-US" sz="2800" dirty="0" err="1"/>
              <a:t>দার্শনিকের</a:t>
            </a:r>
            <a:r>
              <a:rPr lang="en-US" sz="2800" dirty="0"/>
              <a:t> </a:t>
            </a:r>
            <a:r>
              <a:rPr lang="en-US" sz="2800" dirty="0" err="1"/>
              <a:t>নাম</a:t>
            </a:r>
            <a:r>
              <a:rPr lang="en-US" sz="2800" dirty="0"/>
              <a:t> </a:t>
            </a:r>
            <a:r>
              <a:rPr lang="en-US" sz="2800" dirty="0" err="1"/>
              <a:t>লিখ</a:t>
            </a:r>
            <a:r>
              <a:rPr lang="bn-BD" sz="2800" dirty="0"/>
              <a:t>।</a:t>
            </a:r>
            <a:r>
              <a:rPr lang="en-US" sz="28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34000" y="2339366"/>
            <a:ext cx="4946073" cy="15378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ভ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0" y="2321416"/>
            <a:ext cx="4350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/>
              <a:t>     </a:t>
            </a:r>
            <a:r>
              <a:rPr lang="en-US" sz="4000" dirty="0"/>
              <a:t> </a:t>
            </a:r>
            <a:r>
              <a:rPr lang="bn-BD" sz="4000" dirty="0"/>
              <a:t>খ-দল </a:t>
            </a:r>
          </a:p>
          <a:p>
            <a:r>
              <a:rPr lang="en-US" sz="2800" dirty="0" err="1"/>
              <a:t>সমকালীন</a:t>
            </a:r>
            <a:r>
              <a:rPr lang="en-US" sz="2800" dirty="0"/>
              <a:t> </a:t>
            </a:r>
            <a:r>
              <a:rPr lang="en-US" sz="2800" dirty="0" err="1"/>
              <a:t>যুগের</a:t>
            </a:r>
            <a:r>
              <a:rPr lang="en-US" sz="2800" dirty="0"/>
              <a:t> </a:t>
            </a:r>
            <a:r>
              <a:rPr lang="en-US" sz="2800" dirty="0" err="1"/>
              <a:t>কয়েকজন</a:t>
            </a:r>
            <a:r>
              <a:rPr lang="en-US" sz="2800" dirty="0"/>
              <a:t> </a:t>
            </a:r>
            <a:r>
              <a:rPr lang="en-US" sz="2800" dirty="0" err="1"/>
              <a:t>দার্শনিকের</a:t>
            </a:r>
            <a:r>
              <a:rPr lang="en-US" sz="2800" dirty="0"/>
              <a:t> </a:t>
            </a:r>
            <a:r>
              <a:rPr lang="en-US" sz="2800" dirty="0" err="1"/>
              <a:t>নাম</a:t>
            </a:r>
            <a:r>
              <a:rPr lang="bn-BD" sz="2800" dirty="0"/>
              <a:t> লিখ।</a:t>
            </a:r>
            <a:r>
              <a:rPr lang="en-US" sz="2800" dirty="0"/>
              <a:t> </a:t>
            </a:r>
            <a:r>
              <a:rPr lang="bn-BD" sz="2800" dirty="0"/>
              <a:t>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398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0624" y="692727"/>
            <a:ext cx="8007928" cy="110799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bg1"/>
                </a:solidFill>
              </a:rPr>
              <a:t>সারসংক্ষেপ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71599" y="2244436"/>
            <a:ext cx="7813964" cy="2673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যুক্তিবিদ্যার উৎপত্তি ও ক্রমবিকাশ সমন্ধে জানলাম। </a:t>
            </a:r>
          </a:p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যুক্তিবিদ্যার উৎপত্তিগত অর্থ ও সংজ্ঞা জানলাম।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37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747" y="874215"/>
            <a:ext cx="5714737" cy="1346471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1829" y="2688501"/>
            <a:ext cx="8476343" cy="2449556"/>
          </a:xfrm>
          <a:prstGeom prst="roundRect">
            <a:avLst/>
          </a:prstGeom>
          <a:solidFill>
            <a:schemeClr val="accent2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প্রতিশব্দ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উৎপত্তিগত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বিদ্যার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 কে?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98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98747" y="874215"/>
            <a:ext cx="5714737" cy="134647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41829" y="2688501"/>
            <a:ext cx="8969828" cy="2826928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দার্শনিকদের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ধারণাগুলো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6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98128" y="733213"/>
            <a:ext cx="2809441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6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579" y="3543758"/>
            <a:ext cx="5272644" cy="25930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মাসুদ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br>
              <a:rPr lang="en-US" sz="11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en-US" sz="2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কর্ণেল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অবঃ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অলি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বিক্রম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01৮১৯ ৮৩৭৯৫২</a:t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sz="105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66580" y="3776328"/>
            <a:ext cx="4730338" cy="241604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br>
              <a:rPr lang="en-US" sz="1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1ম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br>
              <a:rPr lang="en-US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sz="11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0A0185-4359-4ED0-8746-0CC9450F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2" y="780757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677" y="1609589"/>
            <a:ext cx="749436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16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ধন্যবাদ</a:t>
            </a:r>
            <a:endParaRPr lang="en-US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01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39819" y="823898"/>
            <a:ext cx="4808557" cy="4500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71" y="1930952"/>
            <a:ext cx="7215352" cy="4626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1005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7314" y="2342167"/>
            <a:ext cx="9398000" cy="24713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</a:t>
            </a:r>
            <a:r>
              <a:rPr lang="bn-BD" sz="6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উৎপত্তি ও ক্রমবিকাশ 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6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619703" y="360772"/>
            <a:ext cx="3585893" cy="97850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71501" y="1643472"/>
            <a:ext cx="10020299" cy="431282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যুক্তিবিদ্যার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ক্রমবিকাশের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যুক্তিবিদ্যার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উৎপত্তিগত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0681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4891" r="4511" b="4106"/>
          <a:stretch/>
        </p:blipFill>
        <p:spPr>
          <a:xfrm>
            <a:off x="3932320" y="1769606"/>
            <a:ext cx="3190218" cy="3690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ounded Rectangle 2"/>
          <p:cNvSpPr/>
          <p:nvPr/>
        </p:nvSpPr>
        <p:spPr>
          <a:xfrm>
            <a:off x="3349548" y="5934071"/>
            <a:ext cx="4223139" cy="6704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খ্রিস্টপূর্ব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384-322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60587" y="740230"/>
            <a:ext cx="4358625" cy="6958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যুক্তিবিদ্যার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4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701" y="1033617"/>
            <a:ext cx="7950200" cy="6958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যুক্তিবিদ্যার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ক্রমবিকাশের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স্তরঃ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6901" y="2210129"/>
            <a:ext cx="3873499" cy="15240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(572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- 870)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130801" y="2210129"/>
            <a:ext cx="3873499" cy="1524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(870-1646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96901" y="4470729"/>
            <a:ext cx="3873499" cy="1524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(1646-1831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70501" y="4470729"/>
            <a:ext cx="3873499" cy="1524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সমকালীন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(1831-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চলমান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553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87706" y="360772"/>
            <a:ext cx="9512300" cy="978501"/>
          </a:xfrm>
          <a:prstGeom prst="roundRect">
            <a:avLst/>
          </a:prstGeom>
          <a:solidFill>
            <a:srgbClr val="7030A0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যুক্তিবিদদের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08" y="2006848"/>
            <a:ext cx="3359150" cy="2336552"/>
          </a:xfrm>
          <a:prstGeom prst="rect">
            <a:avLst/>
          </a:prstGeom>
          <a:ln w="19050">
            <a:solidFill>
              <a:srgbClr val="E6E6E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" b="5800"/>
          <a:stretch/>
        </p:blipFill>
        <p:spPr>
          <a:xfrm>
            <a:off x="8178213" y="2006848"/>
            <a:ext cx="2628900" cy="267970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00307" y="5006038"/>
            <a:ext cx="3039793" cy="9785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579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- 499অব্দ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95851" y="4996352"/>
            <a:ext cx="3039793" cy="978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সক্রেটিস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470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- 400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69772" y="4968221"/>
            <a:ext cx="3039793" cy="978501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384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- 322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4" y="1994148"/>
            <a:ext cx="2154268" cy="233655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220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901" y="360772"/>
            <a:ext cx="9512300" cy="9785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যুক্তিবিদদের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t="8041" r="24000"/>
          <a:stretch/>
        </p:blipFill>
        <p:spPr>
          <a:xfrm>
            <a:off x="304800" y="1600200"/>
            <a:ext cx="2994217" cy="3176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r="10834"/>
          <a:stretch/>
        </p:blipFill>
        <p:spPr>
          <a:xfrm>
            <a:off x="3616517" y="1600200"/>
            <a:ext cx="3688024" cy="3162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0"/>
          <a:stretch/>
        </p:blipFill>
        <p:spPr>
          <a:xfrm>
            <a:off x="7634740" y="1600200"/>
            <a:ext cx="2614159" cy="31622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300307" y="5020193"/>
            <a:ext cx="3039793" cy="9785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রুশদ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1126-1198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83307" y="5020193"/>
            <a:ext cx="3039793" cy="9785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ফারাবি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870-950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77407" y="5020193"/>
            <a:ext cx="3039793" cy="978501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সিনা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980-1037 </a:t>
            </a:r>
            <a:r>
              <a:rPr lang="en-US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4051" y="360772"/>
            <a:ext cx="9512300" cy="9785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যুক্তিবিদদের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7" t="8041" r="24000"/>
          <a:stretch/>
        </p:blipFill>
        <p:spPr>
          <a:xfrm>
            <a:off x="345883" y="1600200"/>
            <a:ext cx="2994217" cy="3176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149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569</TotalTime>
  <Words>454</Words>
  <Application>Microsoft Office PowerPoint</Application>
  <PresentationFormat>Widescreen</PresentationFormat>
  <Paragraphs>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NikoshBAN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sm shahidullah</cp:lastModifiedBy>
  <cp:revision>204</cp:revision>
  <dcterms:created xsi:type="dcterms:W3CDTF">2014-03-22T03:40:55Z</dcterms:created>
  <dcterms:modified xsi:type="dcterms:W3CDTF">2021-07-17T16:38:10Z</dcterms:modified>
</cp:coreProperties>
</file>