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62" r:id="rId3"/>
    <p:sldId id="257" r:id="rId4"/>
    <p:sldId id="258" r:id="rId5"/>
    <p:sldId id="259" r:id="rId6"/>
    <p:sldId id="265" r:id="rId7"/>
    <p:sldId id="260" r:id="rId8"/>
    <p:sldId id="264" r:id="rId9"/>
    <p:sldId id="263" r:id="rId10"/>
    <p:sldId id="261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88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CFADE2-9B74-4373-95B9-0DA6BBCA509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014D87BB-6258-44FB-9F38-C216AE4F7732}">
      <dgm:prSet custT="1"/>
      <dgm:spPr/>
      <dgm:t>
        <a:bodyPr/>
        <a:lstStyle/>
        <a:p>
          <a:r>
            <a:rPr lang="en-US" sz="2000" dirty="0" err="1">
              <a:latin typeface="SutonnyMJ" pitchFamily="2" charset="0"/>
              <a:cs typeface="SutonnyMJ" pitchFamily="2" charset="0"/>
            </a:rPr>
            <a:t>প্রত্যেক</a:t>
          </a:r>
          <a:r>
            <a:rPr lang="en-US" sz="2000" dirty="0">
              <a:latin typeface="SutonnyMJ" pitchFamily="2" charset="0"/>
              <a:cs typeface="SutonnyMJ" pitchFamily="2" charset="0"/>
            </a:rPr>
            <a:t> </a:t>
          </a:r>
          <a:r>
            <a:rPr lang="en-US" sz="3600" dirty="0">
              <a:latin typeface="+mj-lt"/>
              <a:cs typeface="SutonnyMJ" pitchFamily="2" charset="0"/>
            </a:rPr>
            <a:t>tense</a:t>
          </a:r>
          <a:r>
            <a:rPr lang="en-US" sz="20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>
              <a:latin typeface="SutonnyMJ" pitchFamily="2" charset="0"/>
              <a:cs typeface="SutonnyMJ" pitchFamily="2" charset="0"/>
            </a:rPr>
            <a:t>এর</a:t>
          </a:r>
          <a:r>
            <a:rPr lang="en-US" sz="20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>
              <a:latin typeface="SutonnyMJ" pitchFamily="2" charset="0"/>
              <a:cs typeface="SutonnyMJ" pitchFamily="2" charset="0"/>
            </a:rPr>
            <a:t>চারটি</a:t>
          </a:r>
          <a:r>
            <a:rPr lang="en-US" sz="20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>
              <a:latin typeface="SutonnyMJ" pitchFamily="2" charset="0"/>
              <a:cs typeface="SutonnyMJ" pitchFamily="2" charset="0"/>
            </a:rPr>
            <a:t>রূপ</a:t>
          </a:r>
          <a:r>
            <a:rPr lang="en-US" sz="20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dirty="0" err="1">
              <a:latin typeface="SutonnyMJ" pitchFamily="2" charset="0"/>
              <a:cs typeface="SutonnyMJ" pitchFamily="2" charset="0"/>
            </a:rPr>
            <a:t>রয়েছে</a:t>
          </a:r>
          <a:endParaRPr lang="en-US" sz="2000" dirty="0">
            <a:latin typeface="SutonnyMJ" pitchFamily="2" charset="0"/>
            <a:cs typeface="SutonnyMJ" pitchFamily="2" charset="0"/>
          </a:endParaRPr>
        </a:p>
      </dgm:t>
    </dgm:pt>
    <dgm:pt modelId="{667EA31C-FCC2-4ED3-A868-39A796D590B0}" type="parTrans" cxnId="{D613D95D-5E8B-41AB-AFDF-6A3F900AE2A4}">
      <dgm:prSet/>
      <dgm:spPr/>
      <dgm:t>
        <a:bodyPr/>
        <a:lstStyle/>
        <a:p>
          <a:endParaRPr lang="en-US"/>
        </a:p>
      </dgm:t>
    </dgm:pt>
    <dgm:pt modelId="{61EAD711-08AE-479F-9D82-A1EB38D6432C}" type="sibTrans" cxnId="{D613D95D-5E8B-41AB-AFDF-6A3F900AE2A4}">
      <dgm:prSet/>
      <dgm:spPr/>
      <dgm:t>
        <a:bodyPr/>
        <a:lstStyle/>
        <a:p>
          <a:endParaRPr lang="en-US"/>
        </a:p>
      </dgm:t>
    </dgm:pt>
    <dgm:pt modelId="{EAE91E3F-4F2C-4D41-89BA-120EA7A4D2DE}" type="pres">
      <dgm:prSet presAssocID="{C5CFADE2-9B74-4373-95B9-0DA6BBCA5094}" presName="linear" presStyleCnt="0">
        <dgm:presLayoutVars>
          <dgm:animLvl val="lvl"/>
          <dgm:resizeHandles val="exact"/>
        </dgm:presLayoutVars>
      </dgm:prSet>
      <dgm:spPr/>
    </dgm:pt>
    <dgm:pt modelId="{C140328E-A004-49DD-B040-B0D2C464DCBF}" type="pres">
      <dgm:prSet presAssocID="{014D87BB-6258-44FB-9F38-C216AE4F7732}" presName="parentText" presStyleLbl="node1" presStyleIdx="0" presStyleCnt="1" custScaleX="73666" custScaleY="237426" custLinFactY="3824" custLinFactNeighborX="1207" custLinFactNeighborY="100000">
        <dgm:presLayoutVars>
          <dgm:chMax val="0"/>
          <dgm:bulletEnabled val="1"/>
        </dgm:presLayoutVars>
      </dgm:prSet>
      <dgm:spPr/>
    </dgm:pt>
  </dgm:ptLst>
  <dgm:cxnLst>
    <dgm:cxn modelId="{2D96D51E-CB88-4AE7-83B3-876C1E7ECD16}" type="presOf" srcId="{C5CFADE2-9B74-4373-95B9-0DA6BBCA5094}" destId="{EAE91E3F-4F2C-4D41-89BA-120EA7A4D2DE}" srcOrd="0" destOrd="0" presId="urn:microsoft.com/office/officeart/2005/8/layout/vList2"/>
    <dgm:cxn modelId="{DE57F739-18C8-4DFA-83A2-E4969F536A3F}" type="presOf" srcId="{014D87BB-6258-44FB-9F38-C216AE4F7732}" destId="{C140328E-A004-49DD-B040-B0D2C464DCBF}" srcOrd="0" destOrd="0" presId="urn:microsoft.com/office/officeart/2005/8/layout/vList2"/>
    <dgm:cxn modelId="{D613D95D-5E8B-41AB-AFDF-6A3F900AE2A4}" srcId="{C5CFADE2-9B74-4373-95B9-0DA6BBCA5094}" destId="{014D87BB-6258-44FB-9F38-C216AE4F7732}" srcOrd="0" destOrd="0" parTransId="{667EA31C-FCC2-4ED3-A868-39A796D590B0}" sibTransId="{61EAD711-08AE-479F-9D82-A1EB38D6432C}"/>
    <dgm:cxn modelId="{7DF808D3-A12F-4B9D-B057-26015B44CEF8}" type="presParOf" srcId="{EAE91E3F-4F2C-4D41-89BA-120EA7A4D2DE}" destId="{C140328E-A004-49DD-B040-B0D2C464DCBF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67D494D-B3E4-4722-B927-C2716347B65F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A4ACBA2-69BD-48E2-91C4-2BFDCB57A7FF}">
      <dgm:prSet phldrT="[Text]"/>
      <dgm:spPr/>
      <dgm:t>
        <a:bodyPr/>
        <a:lstStyle/>
        <a:p>
          <a:r>
            <a:rPr lang="en-US" dirty="0"/>
            <a:t>TENSE</a:t>
          </a:r>
        </a:p>
      </dgm:t>
    </dgm:pt>
    <dgm:pt modelId="{FA5C3633-D59D-4344-813A-69D2854E063F}" type="parTrans" cxnId="{5B67B57F-F5E7-47C2-B837-AAB78D9C5CA8}">
      <dgm:prSet/>
      <dgm:spPr/>
      <dgm:t>
        <a:bodyPr/>
        <a:lstStyle/>
        <a:p>
          <a:endParaRPr lang="en-US"/>
        </a:p>
      </dgm:t>
    </dgm:pt>
    <dgm:pt modelId="{0F5FB1AD-64AE-4063-8BEE-7836FE510477}" type="sibTrans" cxnId="{5B67B57F-F5E7-47C2-B837-AAB78D9C5CA8}">
      <dgm:prSet/>
      <dgm:spPr/>
      <dgm:t>
        <a:bodyPr/>
        <a:lstStyle/>
        <a:p>
          <a:endParaRPr lang="en-US"/>
        </a:p>
      </dgm:t>
    </dgm:pt>
    <dgm:pt modelId="{56A2A0CF-3B25-4A96-9038-7B181096E11F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dirty="0"/>
        </a:p>
      </dgm:t>
    </dgm:pt>
    <dgm:pt modelId="{FA851EFE-F2C6-4A4C-961E-5B0E6C61D9AC}" type="parTrans" cxnId="{83C1AC14-A0AF-4196-9FE8-87B5794230FF}">
      <dgm:prSet/>
      <dgm:spPr/>
      <dgm:t>
        <a:bodyPr/>
        <a:lstStyle/>
        <a:p>
          <a:endParaRPr lang="en-US"/>
        </a:p>
      </dgm:t>
    </dgm:pt>
    <dgm:pt modelId="{E0D46320-9CEA-4C9F-A980-97C34C910865}" type="sibTrans" cxnId="{83C1AC14-A0AF-4196-9FE8-87B5794230FF}">
      <dgm:prSet/>
      <dgm:spPr/>
      <dgm:t>
        <a:bodyPr/>
        <a:lstStyle/>
        <a:p>
          <a:endParaRPr lang="en-US"/>
        </a:p>
      </dgm:t>
    </dgm:pt>
    <dgm:pt modelId="{8FA0EFD1-5D6B-49DB-A24A-5AB242A47273}">
      <dgm:prSet phldrT="[Text]"/>
      <dgm:spPr/>
      <dgm:t>
        <a:bodyPr/>
        <a:lstStyle/>
        <a:p>
          <a:endParaRPr lang="en-US" dirty="0"/>
        </a:p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dirty="0"/>
        </a:p>
      </dgm:t>
    </dgm:pt>
    <dgm:pt modelId="{986CEDB9-7CE9-4E5F-BB63-4D6CEA9B1616}" type="parTrans" cxnId="{5665BA1D-0986-4B47-B051-E1E20E143E4B}">
      <dgm:prSet/>
      <dgm:spPr/>
      <dgm:t>
        <a:bodyPr/>
        <a:lstStyle/>
        <a:p>
          <a:endParaRPr lang="en-US"/>
        </a:p>
      </dgm:t>
    </dgm:pt>
    <dgm:pt modelId="{00B8FBEC-E60A-493C-AE06-EA30858F51C3}" type="sibTrans" cxnId="{5665BA1D-0986-4B47-B051-E1E20E143E4B}">
      <dgm:prSet/>
      <dgm:spPr/>
      <dgm:t>
        <a:bodyPr/>
        <a:lstStyle/>
        <a:p>
          <a:endParaRPr lang="en-US"/>
        </a:p>
      </dgm:t>
    </dgm:pt>
    <dgm:pt modelId="{658A92D9-ABB9-42E1-BF7C-9415FB2C0A70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dirty="0"/>
        </a:p>
      </dgm:t>
    </dgm:pt>
    <dgm:pt modelId="{17F10755-F4CE-436B-976E-D962E71D9EE5}" type="parTrans" cxnId="{82F948E7-4919-4155-9085-C56072CA2FB2}">
      <dgm:prSet/>
      <dgm:spPr/>
      <dgm:t>
        <a:bodyPr/>
        <a:lstStyle/>
        <a:p>
          <a:endParaRPr lang="en-US"/>
        </a:p>
      </dgm:t>
    </dgm:pt>
    <dgm:pt modelId="{59FCFB23-FEB1-4F45-B70C-C4F90785F453}" type="sibTrans" cxnId="{82F948E7-4919-4155-9085-C56072CA2FB2}">
      <dgm:prSet/>
      <dgm:spPr/>
      <dgm:t>
        <a:bodyPr/>
        <a:lstStyle/>
        <a:p>
          <a:endParaRPr lang="en-US"/>
        </a:p>
      </dgm:t>
    </dgm:pt>
    <dgm:pt modelId="{4878EED8-BBA1-4984-9344-CD21B0821AD2}">
      <dgm:prSet phldrT="[Text]"/>
      <dgm:spPr/>
      <dgm:t>
        <a:bodyPr/>
        <a:lstStyle/>
        <a:p>
          <a:endParaRPr lang="en-US" dirty="0"/>
        </a:p>
        <a:p>
          <a:r>
            <a:rPr lang="en-US" dirty="0"/>
            <a:t>Present perfect continuous tens</a:t>
          </a:r>
        </a:p>
      </dgm:t>
    </dgm:pt>
    <dgm:pt modelId="{CD305F8D-FEE6-486B-BC3A-F9CBA744839F}" type="parTrans" cxnId="{44E25BC4-60EA-4D76-9661-8498327FA91B}">
      <dgm:prSet/>
      <dgm:spPr/>
      <dgm:t>
        <a:bodyPr/>
        <a:lstStyle/>
        <a:p>
          <a:endParaRPr lang="en-US"/>
        </a:p>
      </dgm:t>
    </dgm:pt>
    <dgm:pt modelId="{09D8849A-28A2-4D6C-89CE-F536F1D27F25}" type="sibTrans" cxnId="{44E25BC4-60EA-4D76-9661-8498327FA91B}">
      <dgm:prSet/>
      <dgm:spPr/>
      <dgm:t>
        <a:bodyPr/>
        <a:lstStyle/>
        <a:p>
          <a:endParaRPr lang="en-US"/>
        </a:p>
      </dgm:t>
    </dgm:pt>
    <dgm:pt modelId="{C525722A-7837-49E1-BAA3-3C04FA9EA20E}" type="pres">
      <dgm:prSet presAssocID="{E67D494D-B3E4-4722-B927-C2716347B65F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222E2507-5E3C-4591-AD3E-6B37D5B7099D}" type="pres">
      <dgm:prSet presAssocID="{AA4ACBA2-69BD-48E2-91C4-2BFDCB57A7FF}" presName="hierRoot1" presStyleCnt="0">
        <dgm:presLayoutVars>
          <dgm:hierBranch val="init"/>
        </dgm:presLayoutVars>
      </dgm:prSet>
      <dgm:spPr/>
    </dgm:pt>
    <dgm:pt modelId="{109467B4-0E1D-488F-A7C1-7DFAF9E4CACF}" type="pres">
      <dgm:prSet presAssocID="{AA4ACBA2-69BD-48E2-91C4-2BFDCB57A7FF}" presName="rootComposite1" presStyleCnt="0"/>
      <dgm:spPr/>
    </dgm:pt>
    <dgm:pt modelId="{4DFD5CF0-773C-4AE0-94BA-06E7ADDE7779}" type="pres">
      <dgm:prSet presAssocID="{AA4ACBA2-69BD-48E2-91C4-2BFDCB57A7FF}" presName="rootText1" presStyleLbl="node0" presStyleIdx="0" presStyleCnt="1">
        <dgm:presLayoutVars>
          <dgm:chPref val="3"/>
        </dgm:presLayoutVars>
      </dgm:prSet>
      <dgm:spPr/>
    </dgm:pt>
    <dgm:pt modelId="{1F3C05B5-3296-40DC-90FD-7C5667EA6D7C}" type="pres">
      <dgm:prSet presAssocID="{AA4ACBA2-69BD-48E2-91C4-2BFDCB57A7FF}" presName="rootConnector1" presStyleLbl="node1" presStyleIdx="0" presStyleCnt="0"/>
      <dgm:spPr/>
    </dgm:pt>
    <dgm:pt modelId="{F5205FF5-58C1-4CA1-A8A0-3C1A3A09F31C}" type="pres">
      <dgm:prSet presAssocID="{AA4ACBA2-69BD-48E2-91C4-2BFDCB57A7FF}" presName="hierChild2" presStyleCnt="0"/>
      <dgm:spPr/>
    </dgm:pt>
    <dgm:pt modelId="{2AE83E0C-387A-44FB-A0C5-720D5C31DBFC}" type="pres">
      <dgm:prSet presAssocID="{FA851EFE-F2C6-4A4C-961E-5B0E6C61D9AC}" presName="Name37" presStyleLbl="parChTrans1D2" presStyleIdx="0" presStyleCnt="4"/>
      <dgm:spPr/>
    </dgm:pt>
    <dgm:pt modelId="{177EE4E7-A3B8-4CE5-AC98-2D282EB74D72}" type="pres">
      <dgm:prSet presAssocID="{56A2A0CF-3B25-4A96-9038-7B181096E11F}" presName="hierRoot2" presStyleCnt="0">
        <dgm:presLayoutVars>
          <dgm:hierBranch val="init"/>
        </dgm:presLayoutVars>
      </dgm:prSet>
      <dgm:spPr/>
    </dgm:pt>
    <dgm:pt modelId="{78C4A48C-C2E0-4261-A085-0E7B60DF077B}" type="pres">
      <dgm:prSet presAssocID="{56A2A0CF-3B25-4A96-9038-7B181096E11F}" presName="rootComposite" presStyleCnt="0"/>
      <dgm:spPr/>
    </dgm:pt>
    <dgm:pt modelId="{4C6F1155-8AA9-4669-9FCB-961A913454AF}" type="pres">
      <dgm:prSet presAssocID="{56A2A0CF-3B25-4A96-9038-7B181096E11F}" presName="rootText" presStyleLbl="node2" presStyleIdx="0" presStyleCnt="4">
        <dgm:presLayoutVars>
          <dgm:chPref val="3"/>
        </dgm:presLayoutVars>
      </dgm:prSet>
      <dgm:spPr/>
    </dgm:pt>
    <dgm:pt modelId="{202DE2D9-A55D-4850-89AC-C3463B684945}" type="pres">
      <dgm:prSet presAssocID="{56A2A0CF-3B25-4A96-9038-7B181096E11F}" presName="rootConnector" presStyleLbl="node2" presStyleIdx="0" presStyleCnt="4"/>
      <dgm:spPr/>
    </dgm:pt>
    <dgm:pt modelId="{648F339A-E288-4B95-81B4-1C2CBA941DC7}" type="pres">
      <dgm:prSet presAssocID="{56A2A0CF-3B25-4A96-9038-7B181096E11F}" presName="hierChild4" presStyleCnt="0"/>
      <dgm:spPr/>
    </dgm:pt>
    <dgm:pt modelId="{941905DA-FA93-4038-9A23-448A2CAD7C15}" type="pres">
      <dgm:prSet presAssocID="{56A2A0CF-3B25-4A96-9038-7B181096E11F}" presName="hierChild5" presStyleCnt="0"/>
      <dgm:spPr/>
    </dgm:pt>
    <dgm:pt modelId="{7C2DACA8-658C-4262-B7DD-2B326CAFF193}" type="pres">
      <dgm:prSet presAssocID="{986CEDB9-7CE9-4E5F-BB63-4D6CEA9B1616}" presName="Name37" presStyleLbl="parChTrans1D2" presStyleIdx="1" presStyleCnt="4"/>
      <dgm:spPr/>
    </dgm:pt>
    <dgm:pt modelId="{29D8129C-0ABF-4D02-9CC3-1E609E554B67}" type="pres">
      <dgm:prSet presAssocID="{8FA0EFD1-5D6B-49DB-A24A-5AB242A47273}" presName="hierRoot2" presStyleCnt="0">
        <dgm:presLayoutVars>
          <dgm:hierBranch val="init"/>
        </dgm:presLayoutVars>
      </dgm:prSet>
      <dgm:spPr/>
    </dgm:pt>
    <dgm:pt modelId="{D835C722-7954-4447-8C0B-0C70B4C1DFBE}" type="pres">
      <dgm:prSet presAssocID="{8FA0EFD1-5D6B-49DB-A24A-5AB242A47273}" presName="rootComposite" presStyleCnt="0"/>
      <dgm:spPr/>
    </dgm:pt>
    <dgm:pt modelId="{A2C7F5A7-9796-4ED5-8201-E85B96DFE006}" type="pres">
      <dgm:prSet presAssocID="{8FA0EFD1-5D6B-49DB-A24A-5AB242A47273}" presName="rootText" presStyleLbl="node2" presStyleIdx="1" presStyleCnt="4">
        <dgm:presLayoutVars>
          <dgm:chPref val="3"/>
        </dgm:presLayoutVars>
      </dgm:prSet>
      <dgm:spPr/>
    </dgm:pt>
    <dgm:pt modelId="{41DE0E7A-CAE6-464F-B340-D4D27F1965F7}" type="pres">
      <dgm:prSet presAssocID="{8FA0EFD1-5D6B-49DB-A24A-5AB242A47273}" presName="rootConnector" presStyleLbl="node2" presStyleIdx="1" presStyleCnt="4"/>
      <dgm:spPr/>
    </dgm:pt>
    <dgm:pt modelId="{5FB9E023-FD78-485D-8448-CD6DA5A95454}" type="pres">
      <dgm:prSet presAssocID="{8FA0EFD1-5D6B-49DB-A24A-5AB242A47273}" presName="hierChild4" presStyleCnt="0"/>
      <dgm:spPr/>
    </dgm:pt>
    <dgm:pt modelId="{A02C82DC-6BD0-4D67-A44E-82FF20226DE2}" type="pres">
      <dgm:prSet presAssocID="{8FA0EFD1-5D6B-49DB-A24A-5AB242A47273}" presName="hierChild5" presStyleCnt="0"/>
      <dgm:spPr/>
    </dgm:pt>
    <dgm:pt modelId="{E68E3A82-462D-4537-B11A-EB079CA3AFCA}" type="pres">
      <dgm:prSet presAssocID="{17F10755-F4CE-436B-976E-D962E71D9EE5}" presName="Name37" presStyleLbl="parChTrans1D2" presStyleIdx="2" presStyleCnt="4"/>
      <dgm:spPr/>
    </dgm:pt>
    <dgm:pt modelId="{71BFBE76-2ADD-40E1-94FD-DC09237C0513}" type="pres">
      <dgm:prSet presAssocID="{658A92D9-ABB9-42E1-BF7C-9415FB2C0A70}" presName="hierRoot2" presStyleCnt="0">
        <dgm:presLayoutVars>
          <dgm:hierBranch val="init"/>
        </dgm:presLayoutVars>
      </dgm:prSet>
      <dgm:spPr/>
    </dgm:pt>
    <dgm:pt modelId="{640CEDB8-5EB6-499F-8551-7EC72C3B8B4D}" type="pres">
      <dgm:prSet presAssocID="{658A92D9-ABB9-42E1-BF7C-9415FB2C0A70}" presName="rootComposite" presStyleCnt="0"/>
      <dgm:spPr/>
    </dgm:pt>
    <dgm:pt modelId="{050206D8-DE90-40C1-B016-11040819D255}" type="pres">
      <dgm:prSet presAssocID="{658A92D9-ABB9-42E1-BF7C-9415FB2C0A70}" presName="rootText" presStyleLbl="node2" presStyleIdx="2" presStyleCnt="4">
        <dgm:presLayoutVars>
          <dgm:chPref val="3"/>
        </dgm:presLayoutVars>
      </dgm:prSet>
      <dgm:spPr/>
    </dgm:pt>
    <dgm:pt modelId="{67248DD3-3411-496D-8F03-55C916616093}" type="pres">
      <dgm:prSet presAssocID="{658A92D9-ABB9-42E1-BF7C-9415FB2C0A70}" presName="rootConnector" presStyleLbl="node2" presStyleIdx="2" presStyleCnt="4"/>
      <dgm:spPr/>
    </dgm:pt>
    <dgm:pt modelId="{78E3D3C1-C81C-4EBA-B52E-C396DAC672F8}" type="pres">
      <dgm:prSet presAssocID="{658A92D9-ABB9-42E1-BF7C-9415FB2C0A70}" presName="hierChild4" presStyleCnt="0"/>
      <dgm:spPr/>
    </dgm:pt>
    <dgm:pt modelId="{397E05B2-5ABE-4DB4-997C-848032F326D9}" type="pres">
      <dgm:prSet presAssocID="{658A92D9-ABB9-42E1-BF7C-9415FB2C0A70}" presName="hierChild5" presStyleCnt="0"/>
      <dgm:spPr/>
    </dgm:pt>
    <dgm:pt modelId="{2F0C119E-02FC-4155-87CA-518669E64E05}" type="pres">
      <dgm:prSet presAssocID="{CD305F8D-FEE6-486B-BC3A-F9CBA744839F}" presName="Name37" presStyleLbl="parChTrans1D2" presStyleIdx="3" presStyleCnt="4"/>
      <dgm:spPr/>
    </dgm:pt>
    <dgm:pt modelId="{B4C4B00A-488A-428F-B71A-96560A5C66DA}" type="pres">
      <dgm:prSet presAssocID="{4878EED8-BBA1-4984-9344-CD21B0821AD2}" presName="hierRoot2" presStyleCnt="0">
        <dgm:presLayoutVars>
          <dgm:hierBranch val="init"/>
        </dgm:presLayoutVars>
      </dgm:prSet>
      <dgm:spPr/>
    </dgm:pt>
    <dgm:pt modelId="{6A7F2138-9847-4272-AAD1-52E2CE408196}" type="pres">
      <dgm:prSet presAssocID="{4878EED8-BBA1-4984-9344-CD21B0821AD2}" presName="rootComposite" presStyleCnt="0"/>
      <dgm:spPr/>
    </dgm:pt>
    <dgm:pt modelId="{AB608203-1CA8-4077-8A31-3C1106ADD2F2}" type="pres">
      <dgm:prSet presAssocID="{4878EED8-BBA1-4984-9344-CD21B0821AD2}" presName="rootText" presStyleLbl="node2" presStyleIdx="3" presStyleCnt="4">
        <dgm:presLayoutVars>
          <dgm:chPref val="3"/>
        </dgm:presLayoutVars>
      </dgm:prSet>
      <dgm:spPr/>
    </dgm:pt>
    <dgm:pt modelId="{EE524E46-E4A4-4F31-A3FC-DB2A29421FEC}" type="pres">
      <dgm:prSet presAssocID="{4878EED8-BBA1-4984-9344-CD21B0821AD2}" presName="rootConnector" presStyleLbl="node2" presStyleIdx="3" presStyleCnt="4"/>
      <dgm:spPr/>
    </dgm:pt>
    <dgm:pt modelId="{661A00CE-5EAF-467B-80D2-9F6BB58A81F4}" type="pres">
      <dgm:prSet presAssocID="{4878EED8-BBA1-4984-9344-CD21B0821AD2}" presName="hierChild4" presStyleCnt="0"/>
      <dgm:spPr/>
    </dgm:pt>
    <dgm:pt modelId="{39B36BAB-A702-400B-BC7A-7146ED68037C}" type="pres">
      <dgm:prSet presAssocID="{4878EED8-BBA1-4984-9344-CD21B0821AD2}" presName="hierChild5" presStyleCnt="0"/>
      <dgm:spPr/>
    </dgm:pt>
    <dgm:pt modelId="{76967A53-680E-40FD-8C60-F466A6607495}" type="pres">
      <dgm:prSet presAssocID="{AA4ACBA2-69BD-48E2-91C4-2BFDCB57A7FF}" presName="hierChild3" presStyleCnt="0"/>
      <dgm:spPr/>
    </dgm:pt>
  </dgm:ptLst>
  <dgm:cxnLst>
    <dgm:cxn modelId="{9E31DC04-E66D-4940-BB52-C5746828FDB8}" type="presOf" srcId="{8FA0EFD1-5D6B-49DB-A24A-5AB242A47273}" destId="{41DE0E7A-CAE6-464F-B340-D4D27F1965F7}" srcOrd="1" destOrd="0" presId="urn:microsoft.com/office/officeart/2005/8/layout/orgChart1"/>
    <dgm:cxn modelId="{BC406A09-0557-4CC1-A618-2DEF9418216E}" type="presOf" srcId="{986CEDB9-7CE9-4E5F-BB63-4D6CEA9B1616}" destId="{7C2DACA8-658C-4262-B7DD-2B326CAFF193}" srcOrd="0" destOrd="0" presId="urn:microsoft.com/office/officeart/2005/8/layout/orgChart1"/>
    <dgm:cxn modelId="{83C1AC14-A0AF-4196-9FE8-87B5794230FF}" srcId="{AA4ACBA2-69BD-48E2-91C4-2BFDCB57A7FF}" destId="{56A2A0CF-3B25-4A96-9038-7B181096E11F}" srcOrd="0" destOrd="0" parTransId="{FA851EFE-F2C6-4A4C-961E-5B0E6C61D9AC}" sibTransId="{E0D46320-9CEA-4C9F-A980-97C34C910865}"/>
    <dgm:cxn modelId="{5665BA1D-0986-4B47-B051-E1E20E143E4B}" srcId="{AA4ACBA2-69BD-48E2-91C4-2BFDCB57A7FF}" destId="{8FA0EFD1-5D6B-49DB-A24A-5AB242A47273}" srcOrd="1" destOrd="0" parTransId="{986CEDB9-7CE9-4E5F-BB63-4D6CEA9B1616}" sibTransId="{00B8FBEC-E60A-493C-AE06-EA30858F51C3}"/>
    <dgm:cxn modelId="{08298939-926C-4B01-B51B-13ECD2CD8719}" type="presOf" srcId="{658A92D9-ABB9-42E1-BF7C-9415FB2C0A70}" destId="{050206D8-DE90-40C1-B016-11040819D255}" srcOrd="0" destOrd="0" presId="urn:microsoft.com/office/officeart/2005/8/layout/orgChart1"/>
    <dgm:cxn modelId="{78FDBC6C-9408-41BC-A708-A938B1DEB681}" type="presOf" srcId="{17F10755-F4CE-436B-976E-D962E71D9EE5}" destId="{E68E3A82-462D-4537-B11A-EB079CA3AFCA}" srcOrd="0" destOrd="0" presId="urn:microsoft.com/office/officeart/2005/8/layout/orgChart1"/>
    <dgm:cxn modelId="{AA3D1155-9B10-41DB-B622-FA038BC1301A}" type="presOf" srcId="{CD305F8D-FEE6-486B-BC3A-F9CBA744839F}" destId="{2F0C119E-02FC-4155-87CA-518669E64E05}" srcOrd="0" destOrd="0" presId="urn:microsoft.com/office/officeart/2005/8/layout/orgChart1"/>
    <dgm:cxn modelId="{D55B5C56-9FDC-4296-8055-7F5DBC5B21C5}" type="presOf" srcId="{FA851EFE-F2C6-4A4C-961E-5B0E6C61D9AC}" destId="{2AE83E0C-387A-44FB-A0C5-720D5C31DBFC}" srcOrd="0" destOrd="0" presId="urn:microsoft.com/office/officeart/2005/8/layout/orgChart1"/>
    <dgm:cxn modelId="{7573BC58-F989-423F-B47E-434755ADECFA}" type="presOf" srcId="{4878EED8-BBA1-4984-9344-CD21B0821AD2}" destId="{EE524E46-E4A4-4F31-A3FC-DB2A29421FEC}" srcOrd="1" destOrd="0" presId="urn:microsoft.com/office/officeart/2005/8/layout/orgChart1"/>
    <dgm:cxn modelId="{5B67B57F-F5E7-47C2-B837-AAB78D9C5CA8}" srcId="{E67D494D-B3E4-4722-B927-C2716347B65F}" destId="{AA4ACBA2-69BD-48E2-91C4-2BFDCB57A7FF}" srcOrd="0" destOrd="0" parTransId="{FA5C3633-D59D-4344-813A-69D2854E063F}" sibTransId="{0F5FB1AD-64AE-4063-8BEE-7836FE510477}"/>
    <dgm:cxn modelId="{0A2F8582-E663-4483-BBFB-D13C6A515F66}" type="presOf" srcId="{56A2A0CF-3B25-4A96-9038-7B181096E11F}" destId="{4C6F1155-8AA9-4669-9FCB-961A913454AF}" srcOrd="0" destOrd="0" presId="urn:microsoft.com/office/officeart/2005/8/layout/orgChart1"/>
    <dgm:cxn modelId="{D8ACAEA8-DC41-426B-BD00-AC7BF48E3040}" type="presOf" srcId="{4878EED8-BBA1-4984-9344-CD21B0821AD2}" destId="{AB608203-1CA8-4077-8A31-3C1106ADD2F2}" srcOrd="0" destOrd="0" presId="urn:microsoft.com/office/officeart/2005/8/layout/orgChart1"/>
    <dgm:cxn modelId="{8B556ABC-E891-4C0F-B7C9-362DE857088E}" type="presOf" srcId="{AA4ACBA2-69BD-48E2-91C4-2BFDCB57A7FF}" destId="{4DFD5CF0-773C-4AE0-94BA-06E7ADDE7779}" srcOrd="0" destOrd="0" presId="urn:microsoft.com/office/officeart/2005/8/layout/orgChart1"/>
    <dgm:cxn modelId="{206CA0BD-5408-4C29-8E3F-90802D459D46}" type="presOf" srcId="{658A92D9-ABB9-42E1-BF7C-9415FB2C0A70}" destId="{67248DD3-3411-496D-8F03-55C916616093}" srcOrd="1" destOrd="0" presId="urn:microsoft.com/office/officeart/2005/8/layout/orgChart1"/>
    <dgm:cxn modelId="{44E25BC4-60EA-4D76-9661-8498327FA91B}" srcId="{AA4ACBA2-69BD-48E2-91C4-2BFDCB57A7FF}" destId="{4878EED8-BBA1-4984-9344-CD21B0821AD2}" srcOrd="3" destOrd="0" parTransId="{CD305F8D-FEE6-486B-BC3A-F9CBA744839F}" sibTransId="{09D8849A-28A2-4D6C-89CE-F536F1D27F25}"/>
    <dgm:cxn modelId="{39DF18C6-FAD3-4786-B23D-26CB241E935B}" type="presOf" srcId="{E67D494D-B3E4-4722-B927-C2716347B65F}" destId="{C525722A-7837-49E1-BAA3-3C04FA9EA20E}" srcOrd="0" destOrd="0" presId="urn:microsoft.com/office/officeart/2005/8/layout/orgChart1"/>
    <dgm:cxn modelId="{6DB5BFDF-671E-40E0-B370-8C8DEFEF334E}" type="presOf" srcId="{AA4ACBA2-69BD-48E2-91C4-2BFDCB57A7FF}" destId="{1F3C05B5-3296-40DC-90FD-7C5667EA6D7C}" srcOrd="1" destOrd="0" presId="urn:microsoft.com/office/officeart/2005/8/layout/orgChart1"/>
    <dgm:cxn modelId="{DAC046E6-B258-4335-905D-764EC5A1153E}" type="presOf" srcId="{56A2A0CF-3B25-4A96-9038-7B181096E11F}" destId="{202DE2D9-A55D-4850-89AC-C3463B684945}" srcOrd="1" destOrd="0" presId="urn:microsoft.com/office/officeart/2005/8/layout/orgChart1"/>
    <dgm:cxn modelId="{82F948E7-4919-4155-9085-C56072CA2FB2}" srcId="{AA4ACBA2-69BD-48E2-91C4-2BFDCB57A7FF}" destId="{658A92D9-ABB9-42E1-BF7C-9415FB2C0A70}" srcOrd="2" destOrd="0" parTransId="{17F10755-F4CE-436B-976E-D962E71D9EE5}" sibTransId="{59FCFB23-FEB1-4F45-B70C-C4F90785F453}"/>
    <dgm:cxn modelId="{725C6FF3-4FE3-484F-B804-E0ABB520E962}" type="presOf" srcId="{8FA0EFD1-5D6B-49DB-A24A-5AB242A47273}" destId="{A2C7F5A7-9796-4ED5-8201-E85B96DFE006}" srcOrd="0" destOrd="0" presId="urn:microsoft.com/office/officeart/2005/8/layout/orgChart1"/>
    <dgm:cxn modelId="{8D1682A5-B4DD-44C9-B6AB-54AD4EABF24E}" type="presParOf" srcId="{C525722A-7837-49E1-BAA3-3C04FA9EA20E}" destId="{222E2507-5E3C-4591-AD3E-6B37D5B7099D}" srcOrd="0" destOrd="0" presId="urn:microsoft.com/office/officeart/2005/8/layout/orgChart1"/>
    <dgm:cxn modelId="{7B11CEEC-190A-4210-BCB6-1F43884517F7}" type="presParOf" srcId="{222E2507-5E3C-4591-AD3E-6B37D5B7099D}" destId="{109467B4-0E1D-488F-A7C1-7DFAF9E4CACF}" srcOrd="0" destOrd="0" presId="urn:microsoft.com/office/officeart/2005/8/layout/orgChart1"/>
    <dgm:cxn modelId="{4681D085-CE97-437C-9DF5-C231A82F8F17}" type="presParOf" srcId="{109467B4-0E1D-488F-A7C1-7DFAF9E4CACF}" destId="{4DFD5CF0-773C-4AE0-94BA-06E7ADDE7779}" srcOrd="0" destOrd="0" presId="urn:microsoft.com/office/officeart/2005/8/layout/orgChart1"/>
    <dgm:cxn modelId="{7C5DFD55-F529-4558-9BEB-53A7BE371F85}" type="presParOf" srcId="{109467B4-0E1D-488F-A7C1-7DFAF9E4CACF}" destId="{1F3C05B5-3296-40DC-90FD-7C5667EA6D7C}" srcOrd="1" destOrd="0" presId="urn:microsoft.com/office/officeart/2005/8/layout/orgChart1"/>
    <dgm:cxn modelId="{8BCA2B3E-CCEB-4F25-A2B0-369576B3A4B5}" type="presParOf" srcId="{222E2507-5E3C-4591-AD3E-6B37D5B7099D}" destId="{F5205FF5-58C1-4CA1-A8A0-3C1A3A09F31C}" srcOrd="1" destOrd="0" presId="urn:microsoft.com/office/officeart/2005/8/layout/orgChart1"/>
    <dgm:cxn modelId="{99D16C10-75BB-4130-9A24-940A2FACDED8}" type="presParOf" srcId="{F5205FF5-58C1-4CA1-A8A0-3C1A3A09F31C}" destId="{2AE83E0C-387A-44FB-A0C5-720D5C31DBFC}" srcOrd="0" destOrd="0" presId="urn:microsoft.com/office/officeart/2005/8/layout/orgChart1"/>
    <dgm:cxn modelId="{52B34EAB-24C3-4F40-897E-FE85FCFCD10A}" type="presParOf" srcId="{F5205FF5-58C1-4CA1-A8A0-3C1A3A09F31C}" destId="{177EE4E7-A3B8-4CE5-AC98-2D282EB74D72}" srcOrd="1" destOrd="0" presId="urn:microsoft.com/office/officeart/2005/8/layout/orgChart1"/>
    <dgm:cxn modelId="{DACEBE59-656C-4A46-9146-2167B8B0A72A}" type="presParOf" srcId="{177EE4E7-A3B8-4CE5-AC98-2D282EB74D72}" destId="{78C4A48C-C2E0-4261-A085-0E7B60DF077B}" srcOrd="0" destOrd="0" presId="urn:microsoft.com/office/officeart/2005/8/layout/orgChart1"/>
    <dgm:cxn modelId="{E2AAD800-6AFD-494B-8E80-C97E91D62AD9}" type="presParOf" srcId="{78C4A48C-C2E0-4261-A085-0E7B60DF077B}" destId="{4C6F1155-8AA9-4669-9FCB-961A913454AF}" srcOrd="0" destOrd="0" presId="urn:microsoft.com/office/officeart/2005/8/layout/orgChart1"/>
    <dgm:cxn modelId="{DF7E4D55-29B5-4B9F-9BFF-65B4F2086B3C}" type="presParOf" srcId="{78C4A48C-C2E0-4261-A085-0E7B60DF077B}" destId="{202DE2D9-A55D-4850-89AC-C3463B684945}" srcOrd="1" destOrd="0" presId="urn:microsoft.com/office/officeart/2005/8/layout/orgChart1"/>
    <dgm:cxn modelId="{79423043-0B51-47E4-A8BB-57F9E97D5526}" type="presParOf" srcId="{177EE4E7-A3B8-4CE5-AC98-2D282EB74D72}" destId="{648F339A-E288-4B95-81B4-1C2CBA941DC7}" srcOrd="1" destOrd="0" presId="urn:microsoft.com/office/officeart/2005/8/layout/orgChart1"/>
    <dgm:cxn modelId="{E1DAEF9B-3905-4A0F-8D8C-772A7BF7A1D6}" type="presParOf" srcId="{177EE4E7-A3B8-4CE5-AC98-2D282EB74D72}" destId="{941905DA-FA93-4038-9A23-448A2CAD7C15}" srcOrd="2" destOrd="0" presId="urn:microsoft.com/office/officeart/2005/8/layout/orgChart1"/>
    <dgm:cxn modelId="{FF3E4D05-D7CF-4983-A81A-D981F66F1C7E}" type="presParOf" srcId="{F5205FF5-58C1-4CA1-A8A0-3C1A3A09F31C}" destId="{7C2DACA8-658C-4262-B7DD-2B326CAFF193}" srcOrd="2" destOrd="0" presId="urn:microsoft.com/office/officeart/2005/8/layout/orgChart1"/>
    <dgm:cxn modelId="{64A60997-F794-456E-B35B-1E110D97AB45}" type="presParOf" srcId="{F5205FF5-58C1-4CA1-A8A0-3C1A3A09F31C}" destId="{29D8129C-0ABF-4D02-9CC3-1E609E554B67}" srcOrd="3" destOrd="0" presId="urn:microsoft.com/office/officeart/2005/8/layout/orgChart1"/>
    <dgm:cxn modelId="{A756B8FA-344D-4678-B320-7D0F2C421D14}" type="presParOf" srcId="{29D8129C-0ABF-4D02-9CC3-1E609E554B67}" destId="{D835C722-7954-4447-8C0B-0C70B4C1DFBE}" srcOrd="0" destOrd="0" presId="urn:microsoft.com/office/officeart/2005/8/layout/orgChart1"/>
    <dgm:cxn modelId="{5E326954-9291-4284-AD86-DE22BF5E9ACC}" type="presParOf" srcId="{D835C722-7954-4447-8C0B-0C70B4C1DFBE}" destId="{A2C7F5A7-9796-4ED5-8201-E85B96DFE006}" srcOrd="0" destOrd="0" presId="urn:microsoft.com/office/officeart/2005/8/layout/orgChart1"/>
    <dgm:cxn modelId="{4896CD60-C9FE-44AB-9626-4025636AB0CE}" type="presParOf" srcId="{D835C722-7954-4447-8C0B-0C70B4C1DFBE}" destId="{41DE0E7A-CAE6-464F-B340-D4D27F1965F7}" srcOrd="1" destOrd="0" presId="urn:microsoft.com/office/officeart/2005/8/layout/orgChart1"/>
    <dgm:cxn modelId="{BD4956C5-72B5-469D-9158-1E0762C3BAD0}" type="presParOf" srcId="{29D8129C-0ABF-4D02-9CC3-1E609E554B67}" destId="{5FB9E023-FD78-485D-8448-CD6DA5A95454}" srcOrd="1" destOrd="0" presId="urn:microsoft.com/office/officeart/2005/8/layout/orgChart1"/>
    <dgm:cxn modelId="{30403179-3146-495B-B4A6-36616B7C0C89}" type="presParOf" srcId="{29D8129C-0ABF-4D02-9CC3-1E609E554B67}" destId="{A02C82DC-6BD0-4D67-A44E-82FF20226DE2}" srcOrd="2" destOrd="0" presId="urn:microsoft.com/office/officeart/2005/8/layout/orgChart1"/>
    <dgm:cxn modelId="{2461C926-601D-44E9-A731-289016119AC2}" type="presParOf" srcId="{F5205FF5-58C1-4CA1-A8A0-3C1A3A09F31C}" destId="{E68E3A82-462D-4537-B11A-EB079CA3AFCA}" srcOrd="4" destOrd="0" presId="urn:microsoft.com/office/officeart/2005/8/layout/orgChart1"/>
    <dgm:cxn modelId="{7FAC7697-95CE-4F63-A28A-9F109C062AE0}" type="presParOf" srcId="{F5205FF5-58C1-4CA1-A8A0-3C1A3A09F31C}" destId="{71BFBE76-2ADD-40E1-94FD-DC09237C0513}" srcOrd="5" destOrd="0" presId="urn:microsoft.com/office/officeart/2005/8/layout/orgChart1"/>
    <dgm:cxn modelId="{E62A44D2-594A-453F-90DA-B24BCB61CF50}" type="presParOf" srcId="{71BFBE76-2ADD-40E1-94FD-DC09237C0513}" destId="{640CEDB8-5EB6-499F-8551-7EC72C3B8B4D}" srcOrd="0" destOrd="0" presId="urn:microsoft.com/office/officeart/2005/8/layout/orgChart1"/>
    <dgm:cxn modelId="{C1662BCF-49DA-4CE4-8473-63D3C738146E}" type="presParOf" srcId="{640CEDB8-5EB6-499F-8551-7EC72C3B8B4D}" destId="{050206D8-DE90-40C1-B016-11040819D255}" srcOrd="0" destOrd="0" presId="urn:microsoft.com/office/officeart/2005/8/layout/orgChart1"/>
    <dgm:cxn modelId="{E3BF1E69-BE0D-4403-BE33-3DCDE980F57E}" type="presParOf" srcId="{640CEDB8-5EB6-499F-8551-7EC72C3B8B4D}" destId="{67248DD3-3411-496D-8F03-55C916616093}" srcOrd="1" destOrd="0" presId="urn:microsoft.com/office/officeart/2005/8/layout/orgChart1"/>
    <dgm:cxn modelId="{FC13420F-CF35-4878-9B0D-D2FA46EF024E}" type="presParOf" srcId="{71BFBE76-2ADD-40E1-94FD-DC09237C0513}" destId="{78E3D3C1-C81C-4EBA-B52E-C396DAC672F8}" srcOrd="1" destOrd="0" presId="urn:microsoft.com/office/officeart/2005/8/layout/orgChart1"/>
    <dgm:cxn modelId="{67DDFA54-7CF6-4C76-A890-8ADDE900A17A}" type="presParOf" srcId="{71BFBE76-2ADD-40E1-94FD-DC09237C0513}" destId="{397E05B2-5ABE-4DB4-997C-848032F326D9}" srcOrd="2" destOrd="0" presId="urn:microsoft.com/office/officeart/2005/8/layout/orgChart1"/>
    <dgm:cxn modelId="{DF339074-DF5B-42D8-A0AF-61845C3DF936}" type="presParOf" srcId="{F5205FF5-58C1-4CA1-A8A0-3C1A3A09F31C}" destId="{2F0C119E-02FC-4155-87CA-518669E64E05}" srcOrd="6" destOrd="0" presId="urn:microsoft.com/office/officeart/2005/8/layout/orgChart1"/>
    <dgm:cxn modelId="{E5431CEA-63F8-4FA1-A842-46E475C58824}" type="presParOf" srcId="{F5205FF5-58C1-4CA1-A8A0-3C1A3A09F31C}" destId="{B4C4B00A-488A-428F-B71A-96560A5C66DA}" srcOrd="7" destOrd="0" presId="urn:microsoft.com/office/officeart/2005/8/layout/orgChart1"/>
    <dgm:cxn modelId="{496C856D-55AB-4FDF-8C0F-4C8B3DC84763}" type="presParOf" srcId="{B4C4B00A-488A-428F-B71A-96560A5C66DA}" destId="{6A7F2138-9847-4272-AAD1-52E2CE408196}" srcOrd="0" destOrd="0" presId="urn:microsoft.com/office/officeart/2005/8/layout/orgChart1"/>
    <dgm:cxn modelId="{48F8BE9D-37B6-4CD2-951A-F2A04B6DE6D1}" type="presParOf" srcId="{6A7F2138-9847-4272-AAD1-52E2CE408196}" destId="{AB608203-1CA8-4077-8A31-3C1106ADD2F2}" srcOrd="0" destOrd="0" presId="urn:microsoft.com/office/officeart/2005/8/layout/orgChart1"/>
    <dgm:cxn modelId="{06246756-4E46-45EC-9D66-DFE9E8A57559}" type="presParOf" srcId="{6A7F2138-9847-4272-AAD1-52E2CE408196}" destId="{EE524E46-E4A4-4F31-A3FC-DB2A29421FEC}" srcOrd="1" destOrd="0" presId="urn:microsoft.com/office/officeart/2005/8/layout/orgChart1"/>
    <dgm:cxn modelId="{0DFFD2E1-6517-459A-BADA-1F5C01710371}" type="presParOf" srcId="{B4C4B00A-488A-428F-B71A-96560A5C66DA}" destId="{661A00CE-5EAF-467B-80D2-9F6BB58A81F4}" srcOrd="1" destOrd="0" presId="urn:microsoft.com/office/officeart/2005/8/layout/orgChart1"/>
    <dgm:cxn modelId="{FA4E0444-DFBE-4CE2-A39A-137888C85B87}" type="presParOf" srcId="{B4C4B00A-488A-428F-B71A-96560A5C66DA}" destId="{39B36BAB-A702-400B-BC7A-7146ED68037C}" srcOrd="2" destOrd="0" presId="urn:microsoft.com/office/officeart/2005/8/layout/orgChart1"/>
    <dgm:cxn modelId="{9407289B-9368-46DD-8A2A-700526CB3CC0}" type="presParOf" srcId="{222E2507-5E3C-4591-AD3E-6B37D5B7099D}" destId="{76967A53-680E-40FD-8C60-F466A660749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DDEC7C34-D529-4A38-AA29-9925706D803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16D1FC-2C9A-41EA-84F6-8BE5E6C7C1C1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b="1" dirty="0"/>
        </a:p>
      </dgm:t>
    </dgm:pt>
    <dgm:pt modelId="{9FBA4F06-3F9F-4670-B34C-9380C3610353}" type="parTrans" cxnId="{5CF63340-0869-4575-8AC8-FBB3027982CA}">
      <dgm:prSet/>
      <dgm:spPr/>
      <dgm:t>
        <a:bodyPr/>
        <a:lstStyle/>
        <a:p>
          <a:endParaRPr lang="en-US"/>
        </a:p>
      </dgm:t>
    </dgm:pt>
    <dgm:pt modelId="{8AF0D1D9-8E97-4954-967C-8842F3D561A1}" type="sibTrans" cxnId="{5CF63340-0869-4575-8AC8-FBB3027982CA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PRESENT TENSE </a:t>
          </a:r>
          <a:endParaRPr lang="en-US" dirty="0"/>
        </a:p>
      </dgm:t>
    </dgm:pt>
    <dgm:pt modelId="{2ACA1804-C843-4E28-A5F1-0084B4781E2B}">
      <dgm:prSet phldrT="[Text]" custT="1"/>
      <dgm:spPr/>
      <dgm:t>
        <a:bodyPr/>
        <a:lstStyle/>
        <a:p>
          <a:r>
            <a:rPr lang="en-US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Tense</a:t>
          </a:r>
        </a:p>
      </dgm:t>
    </dgm:pt>
    <dgm:pt modelId="{63A77945-9597-4420-A23B-F7D58AB3BE7E}" type="parTrans" cxnId="{58571CA8-29B4-4A49-96DE-6C063CE53675}">
      <dgm:prSet/>
      <dgm:spPr/>
      <dgm:t>
        <a:bodyPr/>
        <a:lstStyle/>
        <a:p>
          <a:endParaRPr lang="en-US"/>
        </a:p>
      </dgm:t>
    </dgm:pt>
    <dgm:pt modelId="{6997E377-1A82-4D9E-9D71-C149AB3C2E0E}" type="sibTrans" cxnId="{58571CA8-29B4-4A49-96DE-6C063CE53675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dirty="0"/>
        </a:p>
      </dgm:t>
    </dgm:pt>
    <dgm:pt modelId="{FB0C10BB-45EC-4E44-90FC-190854AF3A3E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dirty="0"/>
        </a:p>
      </dgm:t>
    </dgm:pt>
    <dgm:pt modelId="{7D5FC15E-B310-4691-9BC2-6C9A6901A263}" type="parTrans" cxnId="{557329D6-0997-4C27-924E-FA414DBF8FAC}">
      <dgm:prSet/>
      <dgm:spPr/>
      <dgm:t>
        <a:bodyPr/>
        <a:lstStyle/>
        <a:p>
          <a:endParaRPr lang="en-US"/>
        </a:p>
      </dgm:t>
    </dgm:pt>
    <dgm:pt modelId="{642123A9-7E1D-49F8-BA5F-1FDF50E2BB9A}" type="sibTrans" cxnId="{557329D6-0997-4C27-924E-FA414DBF8FAC}">
      <dgm:prSet/>
      <dgm:spPr/>
      <dgm:t>
        <a:bodyPr/>
        <a:lstStyle/>
        <a:p>
          <a:r>
            <a:rPr lang="en-US" dirty="0"/>
            <a:t>Present perfect </a:t>
          </a:r>
          <a:r>
            <a:rPr lang="en-US" dirty="0" err="1"/>
            <a:t>contiunis</a:t>
          </a:r>
          <a:r>
            <a:rPr lang="en-US" dirty="0"/>
            <a:t> tens</a:t>
          </a:r>
        </a:p>
      </dgm:t>
    </dgm:pt>
    <dgm:pt modelId="{874D1F5F-15DE-49E7-94A0-5ADE62867660}" type="pres">
      <dgm:prSet presAssocID="{DDEC7C34-D529-4A38-AA29-9925706D803F}" presName="Name0" presStyleCnt="0">
        <dgm:presLayoutVars>
          <dgm:chMax/>
          <dgm:chPref/>
          <dgm:dir/>
          <dgm:animLvl val="lvl"/>
        </dgm:presLayoutVars>
      </dgm:prSet>
      <dgm:spPr/>
    </dgm:pt>
    <dgm:pt modelId="{AFFDA8C1-7DBF-4882-9B80-73A4D631D1AE}" type="pres">
      <dgm:prSet presAssocID="{5B16D1FC-2C9A-41EA-84F6-8BE5E6C7C1C1}" presName="composite" presStyleCnt="0"/>
      <dgm:spPr/>
    </dgm:pt>
    <dgm:pt modelId="{42045FEE-322A-450A-AA11-87AE39295DA9}" type="pres">
      <dgm:prSet presAssocID="{5B16D1FC-2C9A-41EA-84F6-8BE5E6C7C1C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C0B127E-D2B5-44DB-8DED-FF04D71A3CBD}" type="pres">
      <dgm:prSet presAssocID="{5B16D1FC-2C9A-41EA-84F6-8BE5E6C7C1C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A86BB4A-CB67-4F15-ABC2-8D24E21A5AEC}" type="pres">
      <dgm:prSet presAssocID="{5B16D1FC-2C9A-41EA-84F6-8BE5E6C7C1C1}" presName="BalanceSpacing" presStyleCnt="0"/>
      <dgm:spPr/>
    </dgm:pt>
    <dgm:pt modelId="{F6D195C8-6F2A-45BE-B306-D5BE51F1D642}" type="pres">
      <dgm:prSet presAssocID="{5B16D1FC-2C9A-41EA-84F6-8BE5E6C7C1C1}" presName="BalanceSpacing1" presStyleCnt="0"/>
      <dgm:spPr/>
    </dgm:pt>
    <dgm:pt modelId="{FD256A57-CE99-4132-BB6A-32F88A5566E6}" type="pres">
      <dgm:prSet presAssocID="{8AF0D1D9-8E97-4954-967C-8842F3D561A1}" presName="Accent1Text" presStyleLbl="node1" presStyleIdx="1" presStyleCnt="6"/>
      <dgm:spPr/>
    </dgm:pt>
    <dgm:pt modelId="{9D161DA3-F463-4603-ACD9-98C032CD0F40}" type="pres">
      <dgm:prSet presAssocID="{8AF0D1D9-8E97-4954-967C-8842F3D561A1}" presName="spaceBetweenRectangles" presStyleCnt="0"/>
      <dgm:spPr/>
    </dgm:pt>
    <dgm:pt modelId="{4FDA359E-DD2C-42DE-BAC5-36B72C526BEE}" type="pres">
      <dgm:prSet presAssocID="{2ACA1804-C843-4E28-A5F1-0084B4781E2B}" presName="composite" presStyleCnt="0"/>
      <dgm:spPr/>
    </dgm:pt>
    <dgm:pt modelId="{F889932D-18B3-4B22-A1B0-8837C85CCB25}" type="pres">
      <dgm:prSet presAssocID="{2ACA1804-C843-4E28-A5F1-0084B4781E2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1282976-C5E9-49B4-A065-2A8CEBF21EB9}" type="pres">
      <dgm:prSet presAssocID="{2ACA1804-C843-4E28-A5F1-0084B4781E2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538C0E3-7B21-45AD-9B48-712BC20AED9A}" type="pres">
      <dgm:prSet presAssocID="{2ACA1804-C843-4E28-A5F1-0084B4781E2B}" presName="BalanceSpacing" presStyleCnt="0"/>
      <dgm:spPr/>
    </dgm:pt>
    <dgm:pt modelId="{FD602251-9A0E-4185-8F3C-DEDE0D51AD00}" type="pres">
      <dgm:prSet presAssocID="{2ACA1804-C843-4E28-A5F1-0084B4781E2B}" presName="BalanceSpacing1" presStyleCnt="0"/>
      <dgm:spPr/>
    </dgm:pt>
    <dgm:pt modelId="{652CDAB4-F002-4582-8C0A-FF5788E687B3}" type="pres">
      <dgm:prSet presAssocID="{6997E377-1A82-4D9E-9D71-C149AB3C2E0E}" presName="Accent1Text" presStyleLbl="node1" presStyleIdx="3" presStyleCnt="6"/>
      <dgm:spPr/>
    </dgm:pt>
    <dgm:pt modelId="{FFEC68F6-1004-4458-8199-DC1545816239}" type="pres">
      <dgm:prSet presAssocID="{6997E377-1A82-4D9E-9D71-C149AB3C2E0E}" presName="spaceBetweenRectangles" presStyleCnt="0"/>
      <dgm:spPr/>
    </dgm:pt>
    <dgm:pt modelId="{770DF62F-CCE2-4B43-BAD1-0F6312E6E443}" type="pres">
      <dgm:prSet presAssocID="{FB0C10BB-45EC-4E44-90FC-190854AF3A3E}" presName="composite" presStyleCnt="0"/>
      <dgm:spPr/>
    </dgm:pt>
    <dgm:pt modelId="{EF8AC936-76D9-4C41-A296-7E353F482CF5}" type="pres">
      <dgm:prSet presAssocID="{FB0C10BB-45EC-4E44-90FC-190854AF3A3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1AB3CAF6-3411-4B65-A15B-231E19441D92}" type="pres">
      <dgm:prSet presAssocID="{FB0C10BB-45EC-4E44-90FC-190854AF3A3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4E9995A-2589-40CC-8E2C-B6E44749B7B9}" type="pres">
      <dgm:prSet presAssocID="{FB0C10BB-45EC-4E44-90FC-190854AF3A3E}" presName="BalanceSpacing" presStyleCnt="0"/>
      <dgm:spPr/>
    </dgm:pt>
    <dgm:pt modelId="{93290A5E-1C78-43E1-920E-922001CE45FC}" type="pres">
      <dgm:prSet presAssocID="{FB0C10BB-45EC-4E44-90FC-190854AF3A3E}" presName="BalanceSpacing1" presStyleCnt="0"/>
      <dgm:spPr/>
    </dgm:pt>
    <dgm:pt modelId="{C7EAEB25-4611-4875-924E-80BC38C2381D}" type="pres">
      <dgm:prSet presAssocID="{642123A9-7E1D-49F8-BA5F-1FDF50E2BB9A}" presName="Accent1Text" presStyleLbl="node1" presStyleIdx="5" presStyleCnt="6"/>
      <dgm:spPr/>
    </dgm:pt>
  </dgm:ptLst>
  <dgm:cxnLst>
    <dgm:cxn modelId="{685D411B-813A-4563-97C8-756BC8759A45}" type="presOf" srcId="{5B16D1FC-2C9A-41EA-84F6-8BE5E6C7C1C1}" destId="{42045FEE-322A-450A-AA11-87AE39295DA9}" srcOrd="0" destOrd="0" presId="urn:microsoft.com/office/officeart/2008/layout/AlternatingHexagons"/>
    <dgm:cxn modelId="{5CF63340-0869-4575-8AC8-FBB3027982CA}" srcId="{DDEC7C34-D529-4A38-AA29-9925706D803F}" destId="{5B16D1FC-2C9A-41EA-84F6-8BE5E6C7C1C1}" srcOrd="0" destOrd="0" parTransId="{9FBA4F06-3F9F-4670-B34C-9380C3610353}" sibTransId="{8AF0D1D9-8E97-4954-967C-8842F3D561A1}"/>
    <dgm:cxn modelId="{D381F354-C9C8-4C6D-9166-113F73ED967A}" type="presOf" srcId="{DDEC7C34-D529-4A38-AA29-9925706D803F}" destId="{874D1F5F-15DE-49E7-94A0-5ADE62867660}" srcOrd="0" destOrd="0" presId="urn:microsoft.com/office/officeart/2008/layout/AlternatingHexagons"/>
    <dgm:cxn modelId="{C2C0058E-1F58-42C8-B048-A247052B64A8}" type="presOf" srcId="{8AF0D1D9-8E97-4954-967C-8842F3D561A1}" destId="{FD256A57-CE99-4132-BB6A-32F88A5566E6}" srcOrd="0" destOrd="0" presId="urn:microsoft.com/office/officeart/2008/layout/AlternatingHexagons"/>
    <dgm:cxn modelId="{B75AE293-C26B-46AC-8961-C093FB2CC5AB}" type="presOf" srcId="{FB0C10BB-45EC-4E44-90FC-190854AF3A3E}" destId="{EF8AC936-76D9-4C41-A296-7E353F482CF5}" srcOrd="0" destOrd="0" presId="urn:microsoft.com/office/officeart/2008/layout/AlternatingHexagons"/>
    <dgm:cxn modelId="{58571CA8-29B4-4A49-96DE-6C063CE53675}" srcId="{DDEC7C34-D529-4A38-AA29-9925706D803F}" destId="{2ACA1804-C843-4E28-A5F1-0084B4781E2B}" srcOrd="1" destOrd="0" parTransId="{63A77945-9597-4420-A23B-F7D58AB3BE7E}" sibTransId="{6997E377-1A82-4D9E-9D71-C149AB3C2E0E}"/>
    <dgm:cxn modelId="{557329D6-0997-4C27-924E-FA414DBF8FAC}" srcId="{DDEC7C34-D529-4A38-AA29-9925706D803F}" destId="{FB0C10BB-45EC-4E44-90FC-190854AF3A3E}" srcOrd="2" destOrd="0" parTransId="{7D5FC15E-B310-4691-9BC2-6C9A6901A263}" sibTransId="{642123A9-7E1D-49F8-BA5F-1FDF50E2BB9A}"/>
    <dgm:cxn modelId="{F7FFEDE3-7DF2-4A5F-B59A-EA61DF130DBC}" type="presOf" srcId="{642123A9-7E1D-49F8-BA5F-1FDF50E2BB9A}" destId="{C7EAEB25-4611-4875-924E-80BC38C2381D}" srcOrd="0" destOrd="0" presId="urn:microsoft.com/office/officeart/2008/layout/AlternatingHexagons"/>
    <dgm:cxn modelId="{A2CA8BE6-6CE7-43A7-81B5-FEFE93D397B6}" type="presOf" srcId="{2ACA1804-C843-4E28-A5F1-0084B4781E2B}" destId="{F889932D-18B3-4B22-A1B0-8837C85CCB25}" srcOrd="0" destOrd="0" presId="urn:microsoft.com/office/officeart/2008/layout/AlternatingHexagons"/>
    <dgm:cxn modelId="{A611DAE8-646A-44AE-AB8E-F62F100EB01D}" type="presOf" srcId="{6997E377-1A82-4D9E-9D71-C149AB3C2E0E}" destId="{652CDAB4-F002-4582-8C0A-FF5788E687B3}" srcOrd="0" destOrd="0" presId="urn:microsoft.com/office/officeart/2008/layout/AlternatingHexagons"/>
    <dgm:cxn modelId="{A639D812-2AC7-4AE1-98C0-3952CC6CC1FB}" type="presParOf" srcId="{874D1F5F-15DE-49E7-94A0-5ADE62867660}" destId="{AFFDA8C1-7DBF-4882-9B80-73A4D631D1AE}" srcOrd="0" destOrd="0" presId="urn:microsoft.com/office/officeart/2008/layout/AlternatingHexagons"/>
    <dgm:cxn modelId="{266B0C18-BC4B-4F2B-8353-82776ABCF806}" type="presParOf" srcId="{AFFDA8C1-7DBF-4882-9B80-73A4D631D1AE}" destId="{42045FEE-322A-450A-AA11-87AE39295DA9}" srcOrd="0" destOrd="0" presId="urn:microsoft.com/office/officeart/2008/layout/AlternatingHexagons"/>
    <dgm:cxn modelId="{38FC5EBD-847D-47BB-BD52-E9A5A34CF951}" type="presParOf" srcId="{AFFDA8C1-7DBF-4882-9B80-73A4D631D1AE}" destId="{FC0B127E-D2B5-44DB-8DED-FF04D71A3CBD}" srcOrd="1" destOrd="0" presId="urn:microsoft.com/office/officeart/2008/layout/AlternatingHexagons"/>
    <dgm:cxn modelId="{82624A5B-9767-4926-8825-83A42A5ED52F}" type="presParOf" srcId="{AFFDA8C1-7DBF-4882-9B80-73A4D631D1AE}" destId="{EA86BB4A-CB67-4F15-ABC2-8D24E21A5AEC}" srcOrd="2" destOrd="0" presId="urn:microsoft.com/office/officeart/2008/layout/AlternatingHexagons"/>
    <dgm:cxn modelId="{82FD4394-485E-4A72-806E-6EB0BAB5C404}" type="presParOf" srcId="{AFFDA8C1-7DBF-4882-9B80-73A4D631D1AE}" destId="{F6D195C8-6F2A-45BE-B306-D5BE51F1D642}" srcOrd="3" destOrd="0" presId="urn:microsoft.com/office/officeart/2008/layout/AlternatingHexagons"/>
    <dgm:cxn modelId="{E33B78F3-E1D8-4AF9-8123-1E650B4F8EA1}" type="presParOf" srcId="{AFFDA8C1-7DBF-4882-9B80-73A4D631D1AE}" destId="{FD256A57-CE99-4132-BB6A-32F88A5566E6}" srcOrd="4" destOrd="0" presId="urn:microsoft.com/office/officeart/2008/layout/AlternatingHexagons"/>
    <dgm:cxn modelId="{401ED536-27DF-4911-9571-B487E2A018D4}" type="presParOf" srcId="{874D1F5F-15DE-49E7-94A0-5ADE62867660}" destId="{9D161DA3-F463-4603-ACD9-98C032CD0F40}" srcOrd="1" destOrd="0" presId="urn:microsoft.com/office/officeart/2008/layout/AlternatingHexagons"/>
    <dgm:cxn modelId="{DDB3381B-4F10-45C4-8127-64ECDB0A7E5F}" type="presParOf" srcId="{874D1F5F-15DE-49E7-94A0-5ADE62867660}" destId="{4FDA359E-DD2C-42DE-BAC5-36B72C526BEE}" srcOrd="2" destOrd="0" presId="urn:microsoft.com/office/officeart/2008/layout/AlternatingHexagons"/>
    <dgm:cxn modelId="{385F3030-3CFB-4451-9011-D03BC882BD45}" type="presParOf" srcId="{4FDA359E-DD2C-42DE-BAC5-36B72C526BEE}" destId="{F889932D-18B3-4B22-A1B0-8837C85CCB25}" srcOrd="0" destOrd="0" presId="urn:microsoft.com/office/officeart/2008/layout/AlternatingHexagons"/>
    <dgm:cxn modelId="{59942C68-C281-4428-BB2F-43EB469368EC}" type="presParOf" srcId="{4FDA359E-DD2C-42DE-BAC5-36B72C526BEE}" destId="{61282976-C5E9-49B4-A065-2A8CEBF21EB9}" srcOrd="1" destOrd="0" presId="urn:microsoft.com/office/officeart/2008/layout/AlternatingHexagons"/>
    <dgm:cxn modelId="{99DD0697-1C67-4B8C-A7C7-76F43EBC3688}" type="presParOf" srcId="{4FDA359E-DD2C-42DE-BAC5-36B72C526BEE}" destId="{5538C0E3-7B21-45AD-9B48-712BC20AED9A}" srcOrd="2" destOrd="0" presId="urn:microsoft.com/office/officeart/2008/layout/AlternatingHexagons"/>
    <dgm:cxn modelId="{77717C40-9923-45D0-A1CE-DC65101E5F2E}" type="presParOf" srcId="{4FDA359E-DD2C-42DE-BAC5-36B72C526BEE}" destId="{FD602251-9A0E-4185-8F3C-DEDE0D51AD00}" srcOrd="3" destOrd="0" presId="urn:microsoft.com/office/officeart/2008/layout/AlternatingHexagons"/>
    <dgm:cxn modelId="{03CD2586-547D-4ED3-978A-ED2E49F0944F}" type="presParOf" srcId="{4FDA359E-DD2C-42DE-BAC5-36B72C526BEE}" destId="{652CDAB4-F002-4582-8C0A-FF5788E687B3}" srcOrd="4" destOrd="0" presId="urn:microsoft.com/office/officeart/2008/layout/AlternatingHexagons"/>
    <dgm:cxn modelId="{E57199B8-1254-4913-ADF4-F1A963786857}" type="presParOf" srcId="{874D1F5F-15DE-49E7-94A0-5ADE62867660}" destId="{FFEC68F6-1004-4458-8199-DC1545816239}" srcOrd="3" destOrd="0" presId="urn:microsoft.com/office/officeart/2008/layout/AlternatingHexagons"/>
    <dgm:cxn modelId="{B2D7DE60-E106-49C9-B39F-B71560B9C74D}" type="presParOf" srcId="{874D1F5F-15DE-49E7-94A0-5ADE62867660}" destId="{770DF62F-CCE2-4B43-BAD1-0F6312E6E443}" srcOrd="4" destOrd="0" presId="urn:microsoft.com/office/officeart/2008/layout/AlternatingHexagons"/>
    <dgm:cxn modelId="{0D2DF90C-D98F-46A7-AB7F-B1B46AF81ED2}" type="presParOf" srcId="{770DF62F-CCE2-4B43-BAD1-0F6312E6E443}" destId="{EF8AC936-76D9-4C41-A296-7E353F482CF5}" srcOrd="0" destOrd="0" presId="urn:microsoft.com/office/officeart/2008/layout/AlternatingHexagons"/>
    <dgm:cxn modelId="{B3F78A6B-3081-46ED-B83C-0003780F33FA}" type="presParOf" srcId="{770DF62F-CCE2-4B43-BAD1-0F6312E6E443}" destId="{1AB3CAF6-3411-4B65-A15B-231E19441D92}" srcOrd="1" destOrd="0" presId="urn:microsoft.com/office/officeart/2008/layout/AlternatingHexagons"/>
    <dgm:cxn modelId="{1EB68E23-765C-48BC-A3E4-5BD80B3451B3}" type="presParOf" srcId="{770DF62F-CCE2-4B43-BAD1-0F6312E6E443}" destId="{E4E9995A-2589-40CC-8E2C-B6E44749B7B9}" srcOrd="2" destOrd="0" presId="urn:microsoft.com/office/officeart/2008/layout/AlternatingHexagons"/>
    <dgm:cxn modelId="{F9F7F2D8-F5E7-4317-8249-0B4289175E9E}" type="presParOf" srcId="{770DF62F-CCE2-4B43-BAD1-0F6312E6E443}" destId="{93290A5E-1C78-43E1-920E-922001CE45FC}" srcOrd="3" destOrd="0" presId="urn:microsoft.com/office/officeart/2008/layout/AlternatingHexagons"/>
    <dgm:cxn modelId="{E28DF885-CCA8-4982-96AE-BA9AE4FA11A9}" type="presParOf" srcId="{770DF62F-CCE2-4B43-BAD1-0F6312E6E443}" destId="{C7EAEB25-4611-4875-924E-80BC38C238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DEC7C34-D529-4A38-AA29-9925706D803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16D1FC-2C9A-41EA-84F6-8BE5E6C7C1C1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b="1" dirty="0"/>
        </a:p>
      </dgm:t>
    </dgm:pt>
    <dgm:pt modelId="{9FBA4F06-3F9F-4670-B34C-9380C3610353}" type="parTrans" cxnId="{5CF63340-0869-4575-8AC8-FBB3027982CA}">
      <dgm:prSet/>
      <dgm:spPr/>
      <dgm:t>
        <a:bodyPr/>
        <a:lstStyle/>
        <a:p>
          <a:endParaRPr lang="en-US"/>
        </a:p>
      </dgm:t>
    </dgm:pt>
    <dgm:pt modelId="{8AF0D1D9-8E97-4954-967C-8842F3D561A1}" type="sibTrans" cxnId="{5CF63340-0869-4575-8AC8-FBB3027982CA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PAST TENSE </a:t>
          </a:r>
          <a:endParaRPr lang="en-US" dirty="0"/>
        </a:p>
      </dgm:t>
    </dgm:pt>
    <dgm:pt modelId="{2ACA1804-C843-4E28-A5F1-0084B4781E2B}">
      <dgm:prSet phldrT="[Text]" custT="1"/>
      <dgm:spPr/>
      <dgm:t>
        <a:bodyPr/>
        <a:lstStyle/>
        <a:p>
          <a:r>
            <a:rPr lang="en-US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Tense</a:t>
          </a:r>
        </a:p>
      </dgm:t>
    </dgm:pt>
    <dgm:pt modelId="{63A77945-9597-4420-A23B-F7D58AB3BE7E}" type="parTrans" cxnId="{58571CA8-29B4-4A49-96DE-6C063CE53675}">
      <dgm:prSet/>
      <dgm:spPr/>
      <dgm:t>
        <a:bodyPr/>
        <a:lstStyle/>
        <a:p>
          <a:endParaRPr lang="en-US"/>
        </a:p>
      </dgm:t>
    </dgm:pt>
    <dgm:pt modelId="{6997E377-1A82-4D9E-9D71-C149AB3C2E0E}" type="sibTrans" cxnId="{58571CA8-29B4-4A49-96DE-6C063CE53675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dirty="0"/>
        </a:p>
      </dgm:t>
    </dgm:pt>
    <dgm:pt modelId="{FB0C10BB-45EC-4E44-90FC-190854AF3A3E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dirty="0"/>
        </a:p>
      </dgm:t>
    </dgm:pt>
    <dgm:pt modelId="{7D5FC15E-B310-4691-9BC2-6C9A6901A263}" type="parTrans" cxnId="{557329D6-0997-4C27-924E-FA414DBF8FAC}">
      <dgm:prSet/>
      <dgm:spPr/>
      <dgm:t>
        <a:bodyPr/>
        <a:lstStyle/>
        <a:p>
          <a:endParaRPr lang="en-US"/>
        </a:p>
      </dgm:t>
    </dgm:pt>
    <dgm:pt modelId="{642123A9-7E1D-49F8-BA5F-1FDF50E2BB9A}" type="sibTrans" cxnId="{557329D6-0997-4C27-924E-FA414DBF8FAC}">
      <dgm:prSet/>
      <dgm:spPr/>
      <dgm:t>
        <a:bodyPr/>
        <a:lstStyle/>
        <a:p>
          <a:r>
            <a:rPr lang="en-US" dirty="0"/>
            <a:t>Present perfect </a:t>
          </a:r>
          <a:r>
            <a:rPr lang="en-US" dirty="0" err="1"/>
            <a:t>contunis</a:t>
          </a:r>
          <a:r>
            <a:rPr lang="en-US" dirty="0"/>
            <a:t> tens</a:t>
          </a:r>
        </a:p>
      </dgm:t>
    </dgm:pt>
    <dgm:pt modelId="{874D1F5F-15DE-49E7-94A0-5ADE62867660}" type="pres">
      <dgm:prSet presAssocID="{DDEC7C34-D529-4A38-AA29-9925706D803F}" presName="Name0" presStyleCnt="0">
        <dgm:presLayoutVars>
          <dgm:chMax/>
          <dgm:chPref/>
          <dgm:dir/>
          <dgm:animLvl val="lvl"/>
        </dgm:presLayoutVars>
      </dgm:prSet>
      <dgm:spPr/>
    </dgm:pt>
    <dgm:pt modelId="{AFFDA8C1-7DBF-4882-9B80-73A4D631D1AE}" type="pres">
      <dgm:prSet presAssocID="{5B16D1FC-2C9A-41EA-84F6-8BE5E6C7C1C1}" presName="composite" presStyleCnt="0"/>
      <dgm:spPr/>
    </dgm:pt>
    <dgm:pt modelId="{42045FEE-322A-450A-AA11-87AE39295DA9}" type="pres">
      <dgm:prSet presAssocID="{5B16D1FC-2C9A-41EA-84F6-8BE5E6C7C1C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C0B127E-D2B5-44DB-8DED-FF04D71A3CBD}" type="pres">
      <dgm:prSet presAssocID="{5B16D1FC-2C9A-41EA-84F6-8BE5E6C7C1C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A86BB4A-CB67-4F15-ABC2-8D24E21A5AEC}" type="pres">
      <dgm:prSet presAssocID="{5B16D1FC-2C9A-41EA-84F6-8BE5E6C7C1C1}" presName="BalanceSpacing" presStyleCnt="0"/>
      <dgm:spPr/>
    </dgm:pt>
    <dgm:pt modelId="{F6D195C8-6F2A-45BE-B306-D5BE51F1D642}" type="pres">
      <dgm:prSet presAssocID="{5B16D1FC-2C9A-41EA-84F6-8BE5E6C7C1C1}" presName="BalanceSpacing1" presStyleCnt="0"/>
      <dgm:spPr/>
    </dgm:pt>
    <dgm:pt modelId="{FD256A57-CE99-4132-BB6A-32F88A5566E6}" type="pres">
      <dgm:prSet presAssocID="{8AF0D1D9-8E97-4954-967C-8842F3D561A1}" presName="Accent1Text" presStyleLbl="node1" presStyleIdx="1" presStyleCnt="6"/>
      <dgm:spPr/>
    </dgm:pt>
    <dgm:pt modelId="{9D161DA3-F463-4603-ACD9-98C032CD0F40}" type="pres">
      <dgm:prSet presAssocID="{8AF0D1D9-8E97-4954-967C-8842F3D561A1}" presName="spaceBetweenRectangles" presStyleCnt="0"/>
      <dgm:spPr/>
    </dgm:pt>
    <dgm:pt modelId="{4FDA359E-DD2C-42DE-BAC5-36B72C526BEE}" type="pres">
      <dgm:prSet presAssocID="{2ACA1804-C843-4E28-A5F1-0084B4781E2B}" presName="composite" presStyleCnt="0"/>
      <dgm:spPr/>
    </dgm:pt>
    <dgm:pt modelId="{F889932D-18B3-4B22-A1B0-8837C85CCB25}" type="pres">
      <dgm:prSet presAssocID="{2ACA1804-C843-4E28-A5F1-0084B4781E2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1282976-C5E9-49B4-A065-2A8CEBF21EB9}" type="pres">
      <dgm:prSet presAssocID="{2ACA1804-C843-4E28-A5F1-0084B4781E2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538C0E3-7B21-45AD-9B48-712BC20AED9A}" type="pres">
      <dgm:prSet presAssocID="{2ACA1804-C843-4E28-A5F1-0084B4781E2B}" presName="BalanceSpacing" presStyleCnt="0"/>
      <dgm:spPr/>
    </dgm:pt>
    <dgm:pt modelId="{FD602251-9A0E-4185-8F3C-DEDE0D51AD00}" type="pres">
      <dgm:prSet presAssocID="{2ACA1804-C843-4E28-A5F1-0084B4781E2B}" presName="BalanceSpacing1" presStyleCnt="0"/>
      <dgm:spPr/>
    </dgm:pt>
    <dgm:pt modelId="{652CDAB4-F002-4582-8C0A-FF5788E687B3}" type="pres">
      <dgm:prSet presAssocID="{6997E377-1A82-4D9E-9D71-C149AB3C2E0E}" presName="Accent1Text" presStyleLbl="node1" presStyleIdx="3" presStyleCnt="6"/>
      <dgm:spPr/>
    </dgm:pt>
    <dgm:pt modelId="{FFEC68F6-1004-4458-8199-DC1545816239}" type="pres">
      <dgm:prSet presAssocID="{6997E377-1A82-4D9E-9D71-C149AB3C2E0E}" presName="spaceBetweenRectangles" presStyleCnt="0"/>
      <dgm:spPr/>
    </dgm:pt>
    <dgm:pt modelId="{770DF62F-CCE2-4B43-BAD1-0F6312E6E443}" type="pres">
      <dgm:prSet presAssocID="{FB0C10BB-45EC-4E44-90FC-190854AF3A3E}" presName="composite" presStyleCnt="0"/>
      <dgm:spPr/>
    </dgm:pt>
    <dgm:pt modelId="{EF8AC936-76D9-4C41-A296-7E353F482CF5}" type="pres">
      <dgm:prSet presAssocID="{FB0C10BB-45EC-4E44-90FC-190854AF3A3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1AB3CAF6-3411-4B65-A15B-231E19441D92}" type="pres">
      <dgm:prSet presAssocID="{FB0C10BB-45EC-4E44-90FC-190854AF3A3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4E9995A-2589-40CC-8E2C-B6E44749B7B9}" type="pres">
      <dgm:prSet presAssocID="{FB0C10BB-45EC-4E44-90FC-190854AF3A3E}" presName="BalanceSpacing" presStyleCnt="0"/>
      <dgm:spPr/>
    </dgm:pt>
    <dgm:pt modelId="{93290A5E-1C78-43E1-920E-922001CE45FC}" type="pres">
      <dgm:prSet presAssocID="{FB0C10BB-45EC-4E44-90FC-190854AF3A3E}" presName="BalanceSpacing1" presStyleCnt="0"/>
      <dgm:spPr/>
    </dgm:pt>
    <dgm:pt modelId="{C7EAEB25-4611-4875-924E-80BC38C2381D}" type="pres">
      <dgm:prSet presAssocID="{642123A9-7E1D-49F8-BA5F-1FDF50E2BB9A}" presName="Accent1Text" presStyleLbl="node1" presStyleIdx="5" presStyleCnt="6"/>
      <dgm:spPr/>
    </dgm:pt>
  </dgm:ptLst>
  <dgm:cxnLst>
    <dgm:cxn modelId="{685D411B-813A-4563-97C8-756BC8759A45}" type="presOf" srcId="{5B16D1FC-2C9A-41EA-84F6-8BE5E6C7C1C1}" destId="{42045FEE-322A-450A-AA11-87AE39295DA9}" srcOrd="0" destOrd="0" presId="urn:microsoft.com/office/officeart/2008/layout/AlternatingHexagons"/>
    <dgm:cxn modelId="{5CF63340-0869-4575-8AC8-FBB3027982CA}" srcId="{DDEC7C34-D529-4A38-AA29-9925706D803F}" destId="{5B16D1FC-2C9A-41EA-84F6-8BE5E6C7C1C1}" srcOrd="0" destOrd="0" parTransId="{9FBA4F06-3F9F-4670-B34C-9380C3610353}" sibTransId="{8AF0D1D9-8E97-4954-967C-8842F3D561A1}"/>
    <dgm:cxn modelId="{D381F354-C9C8-4C6D-9166-113F73ED967A}" type="presOf" srcId="{DDEC7C34-D529-4A38-AA29-9925706D803F}" destId="{874D1F5F-15DE-49E7-94A0-5ADE62867660}" srcOrd="0" destOrd="0" presId="urn:microsoft.com/office/officeart/2008/layout/AlternatingHexagons"/>
    <dgm:cxn modelId="{C2C0058E-1F58-42C8-B048-A247052B64A8}" type="presOf" srcId="{8AF0D1D9-8E97-4954-967C-8842F3D561A1}" destId="{FD256A57-CE99-4132-BB6A-32F88A5566E6}" srcOrd="0" destOrd="0" presId="urn:microsoft.com/office/officeart/2008/layout/AlternatingHexagons"/>
    <dgm:cxn modelId="{B75AE293-C26B-46AC-8961-C093FB2CC5AB}" type="presOf" srcId="{FB0C10BB-45EC-4E44-90FC-190854AF3A3E}" destId="{EF8AC936-76D9-4C41-A296-7E353F482CF5}" srcOrd="0" destOrd="0" presId="urn:microsoft.com/office/officeart/2008/layout/AlternatingHexagons"/>
    <dgm:cxn modelId="{58571CA8-29B4-4A49-96DE-6C063CE53675}" srcId="{DDEC7C34-D529-4A38-AA29-9925706D803F}" destId="{2ACA1804-C843-4E28-A5F1-0084B4781E2B}" srcOrd="1" destOrd="0" parTransId="{63A77945-9597-4420-A23B-F7D58AB3BE7E}" sibTransId="{6997E377-1A82-4D9E-9D71-C149AB3C2E0E}"/>
    <dgm:cxn modelId="{557329D6-0997-4C27-924E-FA414DBF8FAC}" srcId="{DDEC7C34-D529-4A38-AA29-9925706D803F}" destId="{FB0C10BB-45EC-4E44-90FC-190854AF3A3E}" srcOrd="2" destOrd="0" parTransId="{7D5FC15E-B310-4691-9BC2-6C9A6901A263}" sibTransId="{642123A9-7E1D-49F8-BA5F-1FDF50E2BB9A}"/>
    <dgm:cxn modelId="{F7FFEDE3-7DF2-4A5F-B59A-EA61DF130DBC}" type="presOf" srcId="{642123A9-7E1D-49F8-BA5F-1FDF50E2BB9A}" destId="{C7EAEB25-4611-4875-924E-80BC38C2381D}" srcOrd="0" destOrd="0" presId="urn:microsoft.com/office/officeart/2008/layout/AlternatingHexagons"/>
    <dgm:cxn modelId="{A2CA8BE6-6CE7-43A7-81B5-FEFE93D397B6}" type="presOf" srcId="{2ACA1804-C843-4E28-A5F1-0084B4781E2B}" destId="{F889932D-18B3-4B22-A1B0-8837C85CCB25}" srcOrd="0" destOrd="0" presId="urn:microsoft.com/office/officeart/2008/layout/AlternatingHexagons"/>
    <dgm:cxn modelId="{A611DAE8-646A-44AE-AB8E-F62F100EB01D}" type="presOf" srcId="{6997E377-1A82-4D9E-9D71-C149AB3C2E0E}" destId="{652CDAB4-F002-4582-8C0A-FF5788E687B3}" srcOrd="0" destOrd="0" presId="urn:microsoft.com/office/officeart/2008/layout/AlternatingHexagons"/>
    <dgm:cxn modelId="{A639D812-2AC7-4AE1-98C0-3952CC6CC1FB}" type="presParOf" srcId="{874D1F5F-15DE-49E7-94A0-5ADE62867660}" destId="{AFFDA8C1-7DBF-4882-9B80-73A4D631D1AE}" srcOrd="0" destOrd="0" presId="urn:microsoft.com/office/officeart/2008/layout/AlternatingHexagons"/>
    <dgm:cxn modelId="{266B0C18-BC4B-4F2B-8353-82776ABCF806}" type="presParOf" srcId="{AFFDA8C1-7DBF-4882-9B80-73A4D631D1AE}" destId="{42045FEE-322A-450A-AA11-87AE39295DA9}" srcOrd="0" destOrd="0" presId="urn:microsoft.com/office/officeart/2008/layout/AlternatingHexagons"/>
    <dgm:cxn modelId="{38FC5EBD-847D-47BB-BD52-E9A5A34CF951}" type="presParOf" srcId="{AFFDA8C1-7DBF-4882-9B80-73A4D631D1AE}" destId="{FC0B127E-D2B5-44DB-8DED-FF04D71A3CBD}" srcOrd="1" destOrd="0" presId="urn:microsoft.com/office/officeart/2008/layout/AlternatingHexagons"/>
    <dgm:cxn modelId="{82624A5B-9767-4926-8825-83A42A5ED52F}" type="presParOf" srcId="{AFFDA8C1-7DBF-4882-9B80-73A4D631D1AE}" destId="{EA86BB4A-CB67-4F15-ABC2-8D24E21A5AEC}" srcOrd="2" destOrd="0" presId="urn:microsoft.com/office/officeart/2008/layout/AlternatingHexagons"/>
    <dgm:cxn modelId="{82FD4394-485E-4A72-806E-6EB0BAB5C404}" type="presParOf" srcId="{AFFDA8C1-7DBF-4882-9B80-73A4D631D1AE}" destId="{F6D195C8-6F2A-45BE-B306-D5BE51F1D642}" srcOrd="3" destOrd="0" presId="urn:microsoft.com/office/officeart/2008/layout/AlternatingHexagons"/>
    <dgm:cxn modelId="{E33B78F3-E1D8-4AF9-8123-1E650B4F8EA1}" type="presParOf" srcId="{AFFDA8C1-7DBF-4882-9B80-73A4D631D1AE}" destId="{FD256A57-CE99-4132-BB6A-32F88A5566E6}" srcOrd="4" destOrd="0" presId="urn:microsoft.com/office/officeart/2008/layout/AlternatingHexagons"/>
    <dgm:cxn modelId="{401ED536-27DF-4911-9571-B487E2A018D4}" type="presParOf" srcId="{874D1F5F-15DE-49E7-94A0-5ADE62867660}" destId="{9D161DA3-F463-4603-ACD9-98C032CD0F40}" srcOrd="1" destOrd="0" presId="urn:microsoft.com/office/officeart/2008/layout/AlternatingHexagons"/>
    <dgm:cxn modelId="{DDB3381B-4F10-45C4-8127-64ECDB0A7E5F}" type="presParOf" srcId="{874D1F5F-15DE-49E7-94A0-5ADE62867660}" destId="{4FDA359E-DD2C-42DE-BAC5-36B72C526BEE}" srcOrd="2" destOrd="0" presId="urn:microsoft.com/office/officeart/2008/layout/AlternatingHexagons"/>
    <dgm:cxn modelId="{385F3030-3CFB-4451-9011-D03BC882BD45}" type="presParOf" srcId="{4FDA359E-DD2C-42DE-BAC5-36B72C526BEE}" destId="{F889932D-18B3-4B22-A1B0-8837C85CCB25}" srcOrd="0" destOrd="0" presId="urn:microsoft.com/office/officeart/2008/layout/AlternatingHexagons"/>
    <dgm:cxn modelId="{59942C68-C281-4428-BB2F-43EB469368EC}" type="presParOf" srcId="{4FDA359E-DD2C-42DE-BAC5-36B72C526BEE}" destId="{61282976-C5E9-49B4-A065-2A8CEBF21EB9}" srcOrd="1" destOrd="0" presId="urn:microsoft.com/office/officeart/2008/layout/AlternatingHexagons"/>
    <dgm:cxn modelId="{99DD0697-1C67-4B8C-A7C7-76F43EBC3688}" type="presParOf" srcId="{4FDA359E-DD2C-42DE-BAC5-36B72C526BEE}" destId="{5538C0E3-7B21-45AD-9B48-712BC20AED9A}" srcOrd="2" destOrd="0" presId="urn:microsoft.com/office/officeart/2008/layout/AlternatingHexagons"/>
    <dgm:cxn modelId="{77717C40-9923-45D0-A1CE-DC65101E5F2E}" type="presParOf" srcId="{4FDA359E-DD2C-42DE-BAC5-36B72C526BEE}" destId="{FD602251-9A0E-4185-8F3C-DEDE0D51AD00}" srcOrd="3" destOrd="0" presId="urn:microsoft.com/office/officeart/2008/layout/AlternatingHexagons"/>
    <dgm:cxn modelId="{03CD2586-547D-4ED3-978A-ED2E49F0944F}" type="presParOf" srcId="{4FDA359E-DD2C-42DE-BAC5-36B72C526BEE}" destId="{652CDAB4-F002-4582-8C0A-FF5788E687B3}" srcOrd="4" destOrd="0" presId="urn:microsoft.com/office/officeart/2008/layout/AlternatingHexagons"/>
    <dgm:cxn modelId="{E57199B8-1254-4913-ADF4-F1A963786857}" type="presParOf" srcId="{874D1F5F-15DE-49E7-94A0-5ADE62867660}" destId="{FFEC68F6-1004-4458-8199-DC1545816239}" srcOrd="3" destOrd="0" presId="urn:microsoft.com/office/officeart/2008/layout/AlternatingHexagons"/>
    <dgm:cxn modelId="{B2D7DE60-E106-49C9-B39F-B71560B9C74D}" type="presParOf" srcId="{874D1F5F-15DE-49E7-94A0-5ADE62867660}" destId="{770DF62F-CCE2-4B43-BAD1-0F6312E6E443}" srcOrd="4" destOrd="0" presId="urn:microsoft.com/office/officeart/2008/layout/AlternatingHexagons"/>
    <dgm:cxn modelId="{0D2DF90C-D98F-46A7-AB7F-B1B46AF81ED2}" type="presParOf" srcId="{770DF62F-CCE2-4B43-BAD1-0F6312E6E443}" destId="{EF8AC936-76D9-4C41-A296-7E353F482CF5}" srcOrd="0" destOrd="0" presId="urn:microsoft.com/office/officeart/2008/layout/AlternatingHexagons"/>
    <dgm:cxn modelId="{B3F78A6B-3081-46ED-B83C-0003780F33FA}" type="presParOf" srcId="{770DF62F-CCE2-4B43-BAD1-0F6312E6E443}" destId="{1AB3CAF6-3411-4B65-A15B-231E19441D92}" srcOrd="1" destOrd="0" presId="urn:microsoft.com/office/officeart/2008/layout/AlternatingHexagons"/>
    <dgm:cxn modelId="{1EB68E23-765C-48BC-A3E4-5BD80B3451B3}" type="presParOf" srcId="{770DF62F-CCE2-4B43-BAD1-0F6312E6E443}" destId="{E4E9995A-2589-40CC-8E2C-B6E44749B7B9}" srcOrd="2" destOrd="0" presId="urn:microsoft.com/office/officeart/2008/layout/AlternatingHexagons"/>
    <dgm:cxn modelId="{F9F7F2D8-F5E7-4317-8249-0B4289175E9E}" type="presParOf" srcId="{770DF62F-CCE2-4B43-BAD1-0F6312E6E443}" destId="{93290A5E-1C78-43E1-920E-922001CE45FC}" srcOrd="3" destOrd="0" presId="urn:microsoft.com/office/officeart/2008/layout/AlternatingHexagons"/>
    <dgm:cxn modelId="{E28DF885-CCA8-4982-96AE-BA9AE4FA11A9}" type="presParOf" srcId="{770DF62F-CCE2-4B43-BAD1-0F6312E6E443}" destId="{C7EAEB25-4611-4875-924E-80BC38C238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DEC7C34-D529-4A38-AA29-9925706D803F}" type="doc">
      <dgm:prSet loTypeId="urn:microsoft.com/office/officeart/2008/layout/AlternatingHexagons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B16D1FC-2C9A-41EA-84F6-8BE5E6C7C1C1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b="1" dirty="0"/>
        </a:p>
      </dgm:t>
    </dgm:pt>
    <dgm:pt modelId="{9FBA4F06-3F9F-4670-B34C-9380C3610353}" type="parTrans" cxnId="{5CF63340-0869-4575-8AC8-FBB3027982CA}">
      <dgm:prSet/>
      <dgm:spPr/>
      <dgm:t>
        <a:bodyPr/>
        <a:lstStyle/>
        <a:p>
          <a:endParaRPr lang="en-US"/>
        </a:p>
      </dgm:t>
    </dgm:pt>
    <dgm:pt modelId="{8AF0D1D9-8E97-4954-967C-8842F3D561A1}" type="sibTrans" cxnId="{5CF63340-0869-4575-8AC8-FBB3027982CA}">
      <dgm:prSet/>
      <dgm:spPr/>
      <dgm:t>
        <a:bodyPr/>
        <a:lstStyle/>
        <a:p>
          <a:r>
            <a: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FUTURE</a:t>
          </a:r>
        </a:p>
        <a:p>
          <a:r>
            <a:rPr lang="en-US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TENSE </a:t>
          </a:r>
          <a:endParaRPr lang="en-US" dirty="0"/>
        </a:p>
      </dgm:t>
    </dgm:pt>
    <dgm:pt modelId="{2ACA1804-C843-4E28-A5F1-0084B4781E2B}">
      <dgm:prSet phldrT="[Text]" custT="1"/>
      <dgm:spPr/>
      <dgm:t>
        <a:bodyPr/>
        <a:lstStyle/>
        <a:p>
          <a:r>
            <a:rPr lang="en-US" sz="24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Tense</a:t>
          </a:r>
        </a:p>
      </dgm:t>
    </dgm:pt>
    <dgm:pt modelId="{63A77945-9597-4420-A23B-F7D58AB3BE7E}" type="parTrans" cxnId="{58571CA8-29B4-4A49-96DE-6C063CE53675}">
      <dgm:prSet/>
      <dgm:spPr/>
      <dgm:t>
        <a:bodyPr/>
        <a:lstStyle/>
        <a:p>
          <a:endParaRPr lang="en-US"/>
        </a:p>
      </dgm:t>
    </dgm:pt>
    <dgm:pt modelId="{6997E377-1A82-4D9E-9D71-C149AB3C2E0E}" type="sibTrans" cxnId="{58571CA8-29B4-4A49-96DE-6C063CE53675}">
      <dgm:prSet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dirty="0"/>
        </a:p>
      </dgm:t>
    </dgm:pt>
    <dgm:pt modelId="{FB0C10BB-45EC-4E44-90FC-190854AF3A3E}">
      <dgm:prSet phldrT="[Text]"/>
      <dgm:spPr/>
      <dgm:t>
        <a:bodyPr/>
        <a:lstStyle/>
        <a:p>
          <a:r>
            <a:rPr lang="en-US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dirty="0"/>
        </a:p>
      </dgm:t>
    </dgm:pt>
    <dgm:pt modelId="{7D5FC15E-B310-4691-9BC2-6C9A6901A263}" type="parTrans" cxnId="{557329D6-0997-4C27-924E-FA414DBF8FAC}">
      <dgm:prSet/>
      <dgm:spPr/>
      <dgm:t>
        <a:bodyPr/>
        <a:lstStyle/>
        <a:p>
          <a:endParaRPr lang="en-US"/>
        </a:p>
      </dgm:t>
    </dgm:pt>
    <dgm:pt modelId="{642123A9-7E1D-49F8-BA5F-1FDF50E2BB9A}" type="sibTrans" cxnId="{557329D6-0997-4C27-924E-FA414DBF8FAC}">
      <dgm:prSet/>
      <dgm:spPr/>
      <dgm:t>
        <a:bodyPr/>
        <a:lstStyle/>
        <a:p>
          <a:r>
            <a:rPr lang="en-US" dirty="0"/>
            <a:t>Present perfect </a:t>
          </a:r>
          <a:r>
            <a:rPr lang="en-US" dirty="0" err="1"/>
            <a:t>contunis</a:t>
          </a:r>
          <a:r>
            <a:rPr lang="en-US" dirty="0"/>
            <a:t> tens</a:t>
          </a:r>
        </a:p>
      </dgm:t>
    </dgm:pt>
    <dgm:pt modelId="{874D1F5F-15DE-49E7-94A0-5ADE62867660}" type="pres">
      <dgm:prSet presAssocID="{DDEC7C34-D529-4A38-AA29-9925706D803F}" presName="Name0" presStyleCnt="0">
        <dgm:presLayoutVars>
          <dgm:chMax/>
          <dgm:chPref/>
          <dgm:dir/>
          <dgm:animLvl val="lvl"/>
        </dgm:presLayoutVars>
      </dgm:prSet>
      <dgm:spPr/>
    </dgm:pt>
    <dgm:pt modelId="{AFFDA8C1-7DBF-4882-9B80-73A4D631D1AE}" type="pres">
      <dgm:prSet presAssocID="{5B16D1FC-2C9A-41EA-84F6-8BE5E6C7C1C1}" presName="composite" presStyleCnt="0"/>
      <dgm:spPr/>
    </dgm:pt>
    <dgm:pt modelId="{42045FEE-322A-450A-AA11-87AE39295DA9}" type="pres">
      <dgm:prSet presAssocID="{5B16D1FC-2C9A-41EA-84F6-8BE5E6C7C1C1}" presName="Parent1" presStyleLbl="node1" presStyleIdx="0" presStyleCnt="6">
        <dgm:presLayoutVars>
          <dgm:chMax val="1"/>
          <dgm:chPref val="1"/>
          <dgm:bulletEnabled val="1"/>
        </dgm:presLayoutVars>
      </dgm:prSet>
      <dgm:spPr/>
    </dgm:pt>
    <dgm:pt modelId="{FC0B127E-D2B5-44DB-8DED-FF04D71A3CBD}" type="pres">
      <dgm:prSet presAssocID="{5B16D1FC-2C9A-41EA-84F6-8BE5E6C7C1C1}" presName="Childtext1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EA86BB4A-CB67-4F15-ABC2-8D24E21A5AEC}" type="pres">
      <dgm:prSet presAssocID="{5B16D1FC-2C9A-41EA-84F6-8BE5E6C7C1C1}" presName="BalanceSpacing" presStyleCnt="0"/>
      <dgm:spPr/>
    </dgm:pt>
    <dgm:pt modelId="{F6D195C8-6F2A-45BE-B306-D5BE51F1D642}" type="pres">
      <dgm:prSet presAssocID="{5B16D1FC-2C9A-41EA-84F6-8BE5E6C7C1C1}" presName="BalanceSpacing1" presStyleCnt="0"/>
      <dgm:spPr/>
    </dgm:pt>
    <dgm:pt modelId="{FD256A57-CE99-4132-BB6A-32F88A5566E6}" type="pres">
      <dgm:prSet presAssocID="{8AF0D1D9-8E97-4954-967C-8842F3D561A1}" presName="Accent1Text" presStyleLbl="node1" presStyleIdx="1" presStyleCnt="6"/>
      <dgm:spPr/>
    </dgm:pt>
    <dgm:pt modelId="{9D161DA3-F463-4603-ACD9-98C032CD0F40}" type="pres">
      <dgm:prSet presAssocID="{8AF0D1D9-8E97-4954-967C-8842F3D561A1}" presName="spaceBetweenRectangles" presStyleCnt="0"/>
      <dgm:spPr/>
    </dgm:pt>
    <dgm:pt modelId="{4FDA359E-DD2C-42DE-BAC5-36B72C526BEE}" type="pres">
      <dgm:prSet presAssocID="{2ACA1804-C843-4E28-A5F1-0084B4781E2B}" presName="composite" presStyleCnt="0"/>
      <dgm:spPr/>
    </dgm:pt>
    <dgm:pt modelId="{F889932D-18B3-4B22-A1B0-8837C85CCB25}" type="pres">
      <dgm:prSet presAssocID="{2ACA1804-C843-4E28-A5F1-0084B4781E2B}" presName="Parent1" presStyleLbl="node1" presStyleIdx="2" presStyleCnt="6">
        <dgm:presLayoutVars>
          <dgm:chMax val="1"/>
          <dgm:chPref val="1"/>
          <dgm:bulletEnabled val="1"/>
        </dgm:presLayoutVars>
      </dgm:prSet>
      <dgm:spPr/>
    </dgm:pt>
    <dgm:pt modelId="{61282976-C5E9-49B4-A065-2A8CEBF21EB9}" type="pres">
      <dgm:prSet presAssocID="{2ACA1804-C843-4E28-A5F1-0084B4781E2B}" presName="Childtext1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5538C0E3-7B21-45AD-9B48-712BC20AED9A}" type="pres">
      <dgm:prSet presAssocID="{2ACA1804-C843-4E28-A5F1-0084B4781E2B}" presName="BalanceSpacing" presStyleCnt="0"/>
      <dgm:spPr/>
    </dgm:pt>
    <dgm:pt modelId="{FD602251-9A0E-4185-8F3C-DEDE0D51AD00}" type="pres">
      <dgm:prSet presAssocID="{2ACA1804-C843-4E28-A5F1-0084B4781E2B}" presName="BalanceSpacing1" presStyleCnt="0"/>
      <dgm:spPr/>
    </dgm:pt>
    <dgm:pt modelId="{652CDAB4-F002-4582-8C0A-FF5788E687B3}" type="pres">
      <dgm:prSet presAssocID="{6997E377-1A82-4D9E-9D71-C149AB3C2E0E}" presName="Accent1Text" presStyleLbl="node1" presStyleIdx="3" presStyleCnt="6"/>
      <dgm:spPr/>
    </dgm:pt>
    <dgm:pt modelId="{FFEC68F6-1004-4458-8199-DC1545816239}" type="pres">
      <dgm:prSet presAssocID="{6997E377-1A82-4D9E-9D71-C149AB3C2E0E}" presName="spaceBetweenRectangles" presStyleCnt="0"/>
      <dgm:spPr/>
    </dgm:pt>
    <dgm:pt modelId="{770DF62F-CCE2-4B43-BAD1-0F6312E6E443}" type="pres">
      <dgm:prSet presAssocID="{FB0C10BB-45EC-4E44-90FC-190854AF3A3E}" presName="composite" presStyleCnt="0"/>
      <dgm:spPr/>
    </dgm:pt>
    <dgm:pt modelId="{EF8AC936-76D9-4C41-A296-7E353F482CF5}" type="pres">
      <dgm:prSet presAssocID="{FB0C10BB-45EC-4E44-90FC-190854AF3A3E}" presName="Parent1" presStyleLbl="node1" presStyleIdx="4" presStyleCnt="6">
        <dgm:presLayoutVars>
          <dgm:chMax val="1"/>
          <dgm:chPref val="1"/>
          <dgm:bulletEnabled val="1"/>
        </dgm:presLayoutVars>
      </dgm:prSet>
      <dgm:spPr/>
    </dgm:pt>
    <dgm:pt modelId="{1AB3CAF6-3411-4B65-A15B-231E19441D92}" type="pres">
      <dgm:prSet presAssocID="{FB0C10BB-45EC-4E44-90FC-190854AF3A3E}" presName="Childtext1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E4E9995A-2589-40CC-8E2C-B6E44749B7B9}" type="pres">
      <dgm:prSet presAssocID="{FB0C10BB-45EC-4E44-90FC-190854AF3A3E}" presName="BalanceSpacing" presStyleCnt="0"/>
      <dgm:spPr/>
    </dgm:pt>
    <dgm:pt modelId="{93290A5E-1C78-43E1-920E-922001CE45FC}" type="pres">
      <dgm:prSet presAssocID="{FB0C10BB-45EC-4E44-90FC-190854AF3A3E}" presName="BalanceSpacing1" presStyleCnt="0"/>
      <dgm:spPr/>
    </dgm:pt>
    <dgm:pt modelId="{C7EAEB25-4611-4875-924E-80BC38C2381D}" type="pres">
      <dgm:prSet presAssocID="{642123A9-7E1D-49F8-BA5F-1FDF50E2BB9A}" presName="Accent1Text" presStyleLbl="node1" presStyleIdx="5" presStyleCnt="6"/>
      <dgm:spPr/>
    </dgm:pt>
  </dgm:ptLst>
  <dgm:cxnLst>
    <dgm:cxn modelId="{685D411B-813A-4563-97C8-756BC8759A45}" type="presOf" srcId="{5B16D1FC-2C9A-41EA-84F6-8BE5E6C7C1C1}" destId="{42045FEE-322A-450A-AA11-87AE39295DA9}" srcOrd="0" destOrd="0" presId="urn:microsoft.com/office/officeart/2008/layout/AlternatingHexagons"/>
    <dgm:cxn modelId="{5CF63340-0869-4575-8AC8-FBB3027982CA}" srcId="{DDEC7C34-D529-4A38-AA29-9925706D803F}" destId="{5B16D1FC-2C9A-41EA-84F6-8BE5E6C7C1C1}" srcOrd="0" destOrd="0" parTransId="{9FBA4F06-3F9F-4670-B34C-9380C3610353}" sibTransId="{8AF0D1D9-8E97-4954-967C-8842F3D561A1}"/>
    <dgm:cxn modelId="{D381F354-C9C8-4C6D-9166-113F73ED967A}" type="presOf" srcId="{DDEC7C34-D529-4A38-AA29-9925706D803F}" destId="{874D1F5F-15DE-49E7-94A0-5ADE62867660}" srcOrd="0" destOrd="0" presId="urn:microsoft.com/office/officeart/2008/layout/AlternatingHexagons"/>
    <dgm:cxn modelId="{C2C0058E-1F58-42C8-B048-A247052B64A8}" type="presOf" srcId="{8AF0D1D9-8E97-4954-967C-8842F3D561A1}" destId="{FD256A57-CE99-4132-BB6A-32F88A5566E6}" srcOrd="0" destOrd="0" presId="urn:microsoft.com/office/officeart/2008/layout/AlternatingHexagons"/>
    <dgm:cxn modelId="{B75AE293-C26B-46AC-8961-C093FB2CC5AB}" type="presOf" srcId="{FB0C10BB-45EC-4E44-90FC-190854AF3A3E}" destId="{EF8AC936-76D9-4C41-A296-7E353F482CF5}" srcOrd="0" destOrd="0" presId="urn:microsoft.com/office/officeart/2008/layout/AlternatingHexagons"/>
    <dgm:cxn modelId="{58571CA8-29B4-4A49-96DE-6C063CE53675}" srcId="{DDEC7C34-D529-4A38-AA29-9925706D803F}" destId="{2ACA1804-C843-4E28-A5F1-0084B4781E2B}" srcOrd="1" destOrd="0" parTransId="{63A77945-9597-4420-A23B-F7D58AB3BE7E}" sibTransId="{6997E377-1A82-4D9E-9D71-C149AB3C2E0E}"/>
    <dgm:cxn modelId="{557329D6-0997-4C27-924E-FA414DBF8FAC}" srcId="{DDEC7C34-D529-4A38-AA29-9925706D803F}" destId="{FB0C10BB-45EC-4E44-90FC-190854AF3A3E}" srcOrd="2" destOrd="0" parTransId="{7D5FC15E-B310-4691-9BC2-6C9A6901A263}" sibTransId="{642123A9-7E1D-49F8-BA5F-1FDF50E2BB9A}"/>
    <dgm:cxn modelId="{F7FFEDE3-7DF2-4A5F-B59A-EA61DF130DBC}" type="presOf" srcId="{642123A9-7E1D-49F8-BA5F-1FDF50E2BB9A}" destId="{C7EAEB25-4611-4875-924E-80BC38C2381D}" srcOrd="0" destOrd="0" presId="urn:microsoft.com/office/officeart/2008/layout/AlternatingHexagons"/>
    <dgm:cxn modelId="{A2CA8BE6-6CE7-43A7-81B5-FEFE93D397B6}" type="presOf" srcId="{2ACA1804-C843-4E28-A5F1-0084B4781E2B}" destId="{F889932D-18B3-4B22-A1B0-8837C85CCB25}" srcOrd="0" destOrd="0" presId="urn:microsoft.com/office/officeart/2008/layout/AlternatingHexagons"/>
    <dgm:cxn modelId="{A611DAE8-646A-44AE-AB8E-F62F100EB01D}" type="presOf" srcId="{6997E377-1A82-4D9E-9D71-C149AB3C2E0E}" destId="{652CDAB4-F002-4582-8C0A-FF5788E687B3}" srcOrd="0" destOrd="0" presId="urn:microsoft.com/office/officeart/2008/layout/AlternatingHexagons"/>
    <dgm:cxn modelId="{A639D812-2AC7-4AE1-98C0-3952CC6CC1FB}" type="presParOf" srcId="{874D1F5F-15DE-49E7-94A0-5ADE62867660}" destId="{AFFDA8C1-7DBF-4882-9B80-73A4D631D1AE}" srcOrd="0" destOrd="0" presId="urn:microsoft.com/office/officeart/2008/layout/AlternatingHexagons"/>
    <dgm:cxn modelId="{266B0C18-BC4B-4F2B-8353-82776ABCF806}" type="presParOf" srcId="{AFFDA8C1-7DBF-4882-9B80-73A4D631D1AE}" destId="{42045FEE-322A-450A-AA11-87AE39295DA9}" srcOrd="0" destOrd="0" presId="urn:microsoft.com/office/officeart/2008/layout/AlternatingHexagons"/>
    <dgm:cxn modelId="{38FC5EBD-847D-47BB-BD52-E9A5A34CF951}" type="presParOf" srcId="{AFFDA8C1-7DBF-4882-9B80-73A4D631D1AE}" destId="{FC0B127E-D2B5-44DB-8DED-FF04D71A3CBD}" srcOrd="1" destOrd="0" presId="urn:microsoft.com/office/officeart/2008/layout/AlternatingHexagons"/>
    <dgm:cxn modelId="{82624A5B-9767-4926-8825-83A42A5ED52F}" type="presParOf" srcId="{AFFDA8C1-7DBF-4882-9B80-73A4D631D1AE}" destId="{EA86BB4A-CB67-4F15-ABC2-8D24E21A5AEC}" srcOrd="2" destOrd="0" presId="urn:microsoft.com/office/officeart/2008/layout/AlternatingHexagons"/>
    <dgm:cxn modelId="{82FD4394-485E-4A72-806E-6EB0BAB5C404}" type="presParOf" srcId="{AFFDA8C1-7DBF-4882-9B80-73A4D631D1AE}" destId="{F6D195C8-6F2A-45BE-B306-D5BE51F1D642}" srcOrd="3" destOrd="0" presId="urn:microsoft.com/office/officeart/2008/layout/AlternatingHexagons"/>
    <dgm:cxn modelId="{E33B78F3-E1D8-4AF9-8123-1E650B4F8EA1}" type="presParOf" srcId="{AFFDA8C1-7DBF-4882-9B80-73A4D631D1AE}" destId="{FD256A57-CE99-4132-BB6A-32F88A5566E6}" srcOrd="4" destOrd="0" presId="urn:microsoft.com/office/officeart/2008/layout/AlternatingHexagons"/>
    <dgm:cxn modelId="{401ED536-27DF-4911-9571-B487E2A018D4}" type="presParOf" srcId="{874D1F5F-15DE-49E7-94A0-5ADE62867660}" destId="{9D161DA3-F463-4603-ACD9-98C032CD0F40}" srcOrd="1" destOrd="0" presId="urn:microsoft.com/office/officeart/2008/layout/AlternatingHexagons"/>
    <dgm:cxn modelId="{DDB3381B-4F10-45C4-8127-64ECDB0A7E5F}" type="presParOf" srcId="{874D1F5F-15DE-49E7-94A0-5ADE62867660}" destId="{4FDA359E-DD2C-42DE-BAC5-36B72C526BEE}" srcOrd="2" destOrd="0" presId="urn:microsoft.com/office/officeart/2008/layout/AlternatingHexagons"/>
    <dgm:cxn modelId="{385F3030-3CFB-4451-9011-D03BC882BD45}" type="presParOf" srcId="{4FDA359E-DD2C-42DE-BAC5-36B72C526BEE}" destId="{F889932D-18B3-4B22-A1B0-8837C85CCB25}" srcOrd="0" destOrd="0" presId="urn:microsoft.com/office/officeart/2008/layout/AlternatingHexagons"/>
    <dgm:cxn modelId="{59942C68-C281-4428-BB2F-43EB469368EC}" type="presParOf" srcId="{4FDA359E-DD2C-42DE-BAC5-36B72C526BEE}" destId="{61282976-C5E9-49B4-A065-2A8CEBF21EB9}" srcOrd="1" destOrd="0" presId="urn:microsoft.com/office/officeart/2008/layout/AlternatingHexagons"/>
    <dgm:cxn modelId="{99DD0697-1C67-4B8C-A7C7-76F43EBC3688}" type="presParOf" srcId="{4FDA359E-DD2C-42DE-BAC5-36B72C526BEE}" destId="{5538C0E3-7B21-45AD-9B48-712BC20AED9A}" srcOrd="2" destOrd="0" presId="urn:microsoft.com/office/officeart/2008/layout/AlternatingHexagons"/>
    <dgm:cxn modelId="{77717C40-9923-45D0-A1CE-DC65101E5F2E}" type="presParOf" srcId="{4FDA359E-DD2C-42DE-BAC5-36B72C526BEE}" destId="{FD602251-9A0E-4185-8F3C-DEDE0D51AD00}" srcOrd="3" destOrd="0" presId="urn:microsoft.com/office/officeart/2008/layout/AlternatingHexagons"/>
    <dgm:cxn modelId="{03CD2586-547D-4ED3-978A-ED2E49F0944F}" type="presParOf" srcId="{4FDA359E-DD2C-42DE-BAC5-36B72C526BEE}" destId="{652CDAB4-F002-4582-8C0A-FF5788E687B3}" srcOrd="4" destOrd="0" presId="urn:microsoft.com/office/officeart/2008/layout/AlternatingHexagons"/>
    <dgm:cxn modelId="{E57199B8-1254-4913-ADF4-F1A963786857}" type="presParOf" srcId="{874D1F5F-15DE-49E7-94A0-5ADE62867660}" destId="{FFEC68F6-1004-4458-8199-DC1545816239}" srcOrd="3" destOrd="0" presId="urn:microsoft.com/office/officeart/2008/layout/AlternatingHexagons"/>
    <dgm:cxn modelId="{B2D7DE60-E106-49C9-B39F-B71560B9C74D}" type="presParOf" srcId="{874D1F5F-15DE-49E7-94A0-5ADE62867660}" destId="{770DF62F-CCE2-4B43-BAD1-0F6312E6E443}" srcOrd="4" destOrd="0" presId="urn:microsoft.com/office/officeart/2008/layout/AlternatingHexagons"/>
    <dgm:cxn modelId="{0D2DF90C-D98F-46A7-AB7F-B1B46AF81ED2}" type="presParOf" srcId="{770DF62F-CCE2-4B43-BAD1-0F6312E6E443}" destId="{EF8AC936-76D9-4C41-A296-7E353F482CF5}" srcOrd="0" destOrd="0" presId="urn:microsoft.com/office/officeart/2008/layout/AlternatingHexagons"/>
    <dgm:cxn modelId="{B3F78A6B-3081-46ED-B83C-0003780F33FA}" type="presParOf" srcId="{770DF62F-CCE2-4B43-BAD1-0F6312E6E443}" destId="{1AB3CAF6-3411-4B65-A15B-231E19441D92}" srcOrd="1" destOrd="0" presId="urn:microsoft.com/office/officeart/2008/layout/AlternatingHexagons"/>
    <dgm:cxn modelId="{1EB68E23-765C-48BC-A3E4-5BD80B3451B3}" type="presParOf" srcId="{770DF62F-CCE2-4B43-BAD1-0F6312E6E443}" destId="{E4E9995A-2589-40CC-8E2C-B6E44749B7B9}" srcOrd="2" destOrd="0" presId="urn:microsoft.com/office/officeart/2008/layout/AlternatingHexagons"/>
    <dgm:cxn modelId="{F9F7F2D8-F5E7-4317-8249-0B4289175E9E}" type="presParOf" srcId="{770DF62F-CCE2-4B43-BAD1-0F6312E6E443}" destId="{93290A5E-1C78-43E1-920E-922001CE45FC}" srcOrd="3" destOrd="0" presId="urn:microsoft.com/office/officeart/2008/layout/AlternatingHexagons"/>
    <dgm:cxn modelId="{E28DF885-CCA8-4982-96AE-BA9AE4FA11A9}" type="presParOf" srcId="{770DF62F-CCE2-4B43-BAD1-0F6312E6E443}" destId="{C7EAEB25-4611-4875-924E-80BC38C2381D}" srcOrd="4" destOrd="0" presId="urn:microsoft.com/office/officeart/2008/layout/AlternatingHexagon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140328E-A004-49DD-B040-B0D2C464DCBF}">
      <dsp:nvSpPr>
        <dsp:cNvPr id="0" name=""/>
        <dsp:cNvSpPr/>
      </dsp:nvSpPr>
      <dsp:spPr>
        <a:xfrm>
          <a:off x="1912217" y="596"/>
          <a:ext cx="4368200" cy="60994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 err="1">
              <a:latin typeface="SutonnyMJ" pitchFamily="2" charset="0"/>
              <a:cs typeface="SutonnyMJ" pitchFamily="2" charset="0"/>
            </a:rPr>
            <a:t>প্রত্যেক</a:t>
          </a:r>
          <a:r>
            <a:rPr lang="en-US" sz="2000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3600" kern="1200" dirty="0">
              <a:latin typeface="+mj-lt"/>
              <a:cs typeface="SutonnyMJ" pitchFamily="2" charset="0"/>
            </a:rPr>
            <a:t>tense</a:t>
          </a:r>
          <a:r>
            <a:rPr lang="en-US" sz="2000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>
              <a:latin typeface="SutonnyMJ" pitchFamily="2" charset="0"/>
              <a:cs typeface="SutonnyMJ" pitchFamily="2" charset="0"/>
            </a:rPr>
            <a:t>এর</a:t>
          </a:r>
          <a:r>
            <a:rPr lang="en-US" sz="2000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>
              <a:latin typeface="SutonnyMJ" pitchFamily="2" charset="0"/>
              <a:cs typeface="SutonnyMJ" pitchFamily="2" charset="0"/>
            </a:rPr>
            <a:t>চারটি</a:t>
          </a:r>
          <a:r>
            <a:rPr lang="en-US" sz="2000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>
              <a:latin typeface="SutonnyMJ" pitchFamily="2" charset="0"/>
              <a:cs typeface="SutonnyMJ" pitchFamily="2" charset="0"/>
            </a:rPr>
            <a:t>রূপ</a:t>
          </a:r>
          <a:r>
            <a:rPr lang="en-US" sz="2000" kern="1200" dirty="0">
              <a:latin typeface="SutonnyMJ" pitchFamily="2" charset="0"/>
              <a:cs typeface="SutonnyMJ" pitchFamily="2" charset="0"/>
            </a:rPr>
            <a:t> </a:t>
          </a:r>
          <a:r>
            <a:rPr lang="en-US" sz="2000" kern="1200" dirty="0" err="1">
              <a:latin typeface="SutonnyMJ" pitchFamily="2" charset="0"/>
              <a:cs typeface="SutonnyMJ" pitchFamily="2" charset="0"/>
            </a:rPr>
            <a:t>রয়েছে</a:t>
          </a:r>
          <a:endParaRPr lang="en-US" sz="2000" kern="1200" dirty="0">
            <a:latin typeface="SutonnyMJ" pitchFamily="2" charset="0"/>
            <a:cs typeface="SutonnyMJ" pitchFamily="2" charset="0"/>
          </a:endParaRPr>
        </a:p>
      </dsp:txBody>
      <dsp:txXfrm>
        <a:off x="1941992" y="30371"/>
        <a:ext cx="4308650" cy="55039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F0C119E-02FC-4155-87CA-518669E64E05}">
      <dsp:nvSpPr>
        <dsp:cNvPr id="0" name=""/>
        <dsp:cNvSpPr/>
      </dsp:nvSpPr>
      <dsp:spPr>
        <a:xfrm>
          <a:off x="4229100" y="2246781"/>
          <a:ext cx="3312257" cy="383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18"/>
              </a:lnTo>
              <a:lnTo>
                <a:pt x="3312257" y="191618"/>
              </a:lnTo>
              <a:lnTo>
                <a:pt x="3312257" y="3832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68E3A82-462D-4537-B11A-EB079CA3AFCA}">
      <dsp:nvSpPr>
        <dsp:cNvPr id="0" name=""/>
        <dsp:cNvSpPr/>
      </dsp:nvSpPr>
      <dsp:spPr>
        <a:xfrm>
          <a:off x="4229100" y="2246781"/>
          <a:ext cx="1104085" cy="3832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1618"/>
              </a:lnTo>
              <a:lnTo>
                <a:pt x="1104085" y="191618"/>
              </a:lnTo>
              <a:lnTo>
                <a:pt x="1104085" y="3832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DACA8-658C-4262-B7DD-2B326CAFF193}">
      <dsp:nvSpPr>
        <dsp:cNvPr id="0" name=""/>
        <dsp:cNvSpPr/>
      </dsp:nvSpPr>
      <dsp:spPr>
        <a:xfrm>
          <a:off x="3125014" y="2246781"/>
          <a:ext cx="1104085" cy="383236"/>
        </a:xfrm>
        <a:custGeom>
          <a:avLst/>
          <a:gdLst/>
          <a:ahLst/>
          <a:cxnLst/>
          <a:rect l="0" t="0" r="0" b="0"/>
          <a:pathLst>
            <a:path>
              <a:moveTo>
                <a:pt x="1104085" y="0"/>
              </a:moveTo>
              <a:lnTo>
                <a:pt x="1104085" y="191618"/>
              </a:lnTo>
              <a:lnTo>
                <a:pt x="0" y="191618"/>
              </a:lnTo>
              <a:lnTo>
                <a:pt x="0" y="3832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AE83E0C-387A-44FB-A0C5-720D5C31DBFC}">
      <dsp:nvSpPr>
        <dsp:cNvPr id="0" name=""/>
        <dsp:cNvSpPr/>
      </dsp:nvSpPr>
      <dsp:spPr>
        <a:xfrm>
          <a:off x="916842" y="2246781"/>
          <a:ext cx="3312257" cy="383236"/>
        </a:xfrm>
        <a:custGeom>
          <a:avLst/>
          <a:gdLst/>
          <a:ahLst/>
          <a:cxnLst/>
          <a:rect l="0" t="0" r="0" b="0"/>
          <a:pathLst>
            <a:path>
              <a:moveTo>
                <a:pt x="3312257" y="0"/>
              </a:moveTo>
              <a:lnTo>
                <a:pt x="3312257" y="191618"/>
              </a:lnTo>
              <a:lnTo>
                <a:pt x="0" y="191618"/>
              </a:lnTo>
              <a:lnTo>
                <a:pt x="0" y="383236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DFD5CF0-773C-4AE0-94BA-06E7ADDE7779}">
      <dsp:nvSpPr>
        <dsp:cNvPr id="0" name=""/>
        <dsp:cNvSpPr/>
      </dsp:nvSpPr>
      <dsp:spPr>
        <a:xfrm>
          <a:off x="3316632" y="1334314"/>
          <a:ext cx="1824935" cy="912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TENSE</a:t>
          </a:r>
        </a:p>
      </dsp:txBody>
      <dsp:txXfrm>
        <a:off x="3316632" y="1334314"/>
        <a:ext cx="1824935" cy="912467"/>
      </dsp:txXfrm>
    </dsp:sp>
    <dsp:sp modelId="{4C6F1155-8AA9-4669-9FCB-961A913454AF}">
      <dsp:nvSpPr>
        <dsp:cNvPr id="0" name=""/>
        <dsp:cNvSpPr/>
      </dsp:nvSpPr>
      <dsp:spPr>
        <a:xfrm>
          <a:off x="4375" y="2630018"/>
          <a:ext cx="1824935" cy="912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sz="1900" kern="1200" dirty="0"/>
        </a:p>
      </dsp:txBody>
      <dsp:txXfrm>
        <a:off x="4375" y="2630018"/>
        <a:ext cx="1824935" cy="912467"/>
      </dsp:txXfrm>
    </dsp:sp>
    <dsp:sp modelId="{A2C7F5A7-9796-4ED5-8201-E85B96DFE006}">
      <dsp:nvSpPr>
        <dsp:cNvPr id="0" name=""/>
        <dsp:cNvSpPr/>
      </dsp:nvSpPr>
      <dsp:spPr>
        <a:xfrm>
          <a:off x="2212546" y="2630018"/>
          <a:ext cx="1824935" cy="912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sz="1900" kern="1200" dirty="0"/>
        </a:p>
      </dsp:txBody>
      <dsp:txXfrm>
        <a:off x="2212546" y="2630018"/>
        <a:ext cx="1824935" cy="912467"/>
      </dsp:txXfrm>
    </dsp:sp>
    <dsp:sp modelId="{050206D8-DE90-40C1-B016-11040819D255}">
      <dsp:nvSpPr>
        <dsp:cNvPr id="0" name=""/>
        <dsp:cNvSpPr/>
      </dsp:nvSpPr>
      <dsp:spPr>
        <a:xfrm>
          <a:off x="4420718" y="2630018"/>
          <a:ext cx="1824935" cy="912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sz="1900" kern="1200" dirty="0"/>
        </a:p>
      </dsp:txBody>
      <dsp:txXfrm>
        <a:off x="4420718" y="2630018"/>
        <a:ext cx="1824935" cy="912467"/>
      </dsp:txXfrm>
    </dsp:sp>
    <dsp:sp modelId="{AB608203-1CA8-4077-8A31-3C1106ADD2F2}">
      <dsp:nvSpPr>
        <dsp:cNvPr id="0" name=""/>
        <dsp:cNvSpPr/>
      </dsp:nvSpPr>
      <dsp:spPr>
        <a:xfrm>
          <a:off x="6628889" y="2630018"/>
          <a:ext cx="1824935" cy="91246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65" tIns="12065" rIns="12065" bIns="12065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900" kern="1200" dirty="0"/>
        </a:p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/>
            <a:t>Present perfect continuous tens</a:t>
          </a:r>
        </a:p>
      </dsp:txBody>
      <dsp:txXfrm>
        <a:off x="6628889" y="2630018"/>
        <a:ext cx="1824935" cy="9124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45FEE-322A-450A-AA11-87AE39295DA9}">
      <dsp:nvSpPr>
        <dsp:cNvPr id="0" name=""/>
        <dsp:cNvSpPr/>
      </dsp:nvSpPr>
      <dsp:spPr>
        <a:xfrm rot="5400000">
          <a:off x="3202350" y="11709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sz="1800" b="1" kern="1200" dirty="0"/>
        </a:p>
      </dsp:txBody>
      <dsp:txXfrm rot="-5400000">
        <a:off x="3559068" y="278638"/>
        <a:ext cx="1065039" cy="1224183"/>
      </dsp:txXfrm>
    </dsp:sp>
    <dsp:sp modelId="{FC0B127E-D2B5-44DB-8DED-FF04D71A3CBD}">
      <dsp:nvSpPr>
        <dsp:cNvPr id="0" name=""/>
        <dsp:cNvSpPr/>
      </dsp:nvSpPr>
      <dsp:spPr>
        <a:xfrm>
          <a:off x="4912177" y="357187"/>
          <a:ext cx="1984778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56A57-CE99-4132-BB6A-32F88A5566E6}">
      <dsp:nvSpPr>
        <dsp:cNvPr id="0" name=""/>
        <dsp:cNvSpPr/>
      </dsp:nvSpPr>
      <dsp:spPr>
        <a:xfrm rot="5400000">
          <a:off x="1531295" y="11709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PRESENT TENSE </a:t>
          </a:r>
          <a:endParaRPr lang="en-US" sz="1900" kern="1200" dirty="0"/>
        </a:p>
      </dsp:txBody>
      <dsp:txXfrm rot="-5400000">
        <a:off x="1888013" y="278638"/>
        <a:ext cx="1065039" cy="1224183"/>
      </dsp:txXfrm>
    </dsp:sp>
    <dsp:sp modelId="{F889932D-18B3-4B22-A1B0-8837C85CCB25}">
      <dsp:nvSpPr>
        <dsp:cNvPr id="0" name=""/>
        <dsp:cNvSpPr/>
      </dsp:nvSpPr>
      <dsp:spPr>
        <a:xfrm rot="5400000">
          <a:off x="2363621" y="162666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Tense</a:t>
          </a:r>
        </a:p>
      </dsp:txBody>
      <dsp:txXfrm rot="-5400000">
        <a:off x="2720339" y="1788208"/>
        <a:ext cx="1065039" cy="1224183"/>
      </dsp:txXfrm>
    </dsp:sp>
    <dsp:sp modelId="{61282976-C5E9-49B4-A065-2A8CEBF21EB9}">
      <dsp:nvSpPr>
        <dsp:cNvPr id="0" name=""/>
        <dsp:cNvSpPr/>
      </dsp:nvSpPr>
      <dsp:spPr>
        <a:xfrm>
          <a:off x="494444" y="1866757"/>
          <a:ext cx="1920753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CDAB4-F002-4582-8C0A-FF5788E687B3}">
      <dsp:nvSpPr>
        <dsp:cNvPr id="0" name=""/>
        <dsp:cNvSpPr/>
      </dsp:nvSpPr>
      <dsp:spPr>
        <a:xfrm rot="5400000">
          <a:off x="4034677" y="162666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sz="1900" kern="1200" dirty="0"/>
        </a:p>
      </dsp:txBody>
      <dsp:txXfrm rot="-5400000">
        <a:off x="4391395" y="1788208"/>
        <a:ext cx="1065039" cy="1224183"/>
      </dsp:txXfrm>
    </dsp:sp>
    <dsp:sp modelId="{EF8AC936-76D9-4C41-A296-7E353F482CF5}">
      <dsp:nvSpPr>
        <dsp:cNvPr id="0" name=""/>
        <dsp:cNvSpPr/>
      </dsp:nvSpPr>
      <dsp:spPr>
        <a:xfrm rot="5400000">
          <a:off x="3202350" y="313623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sz="1800" kern="1200" dirty="0"/>
        </a:p>
      </dsp:txBody>
      <dsp:txXfrm rot="-5400000">
        <a:off x="3559068" y="3297778"/>
        <a:ext cx="1065039" cy="1224183"/>
      </dsp:txXfrm>
    </dsp:sp>
    <dsp:sp modelId="{1AB3CAF6-3411-4B65-A15B-231E19441D92}">
      <dsp:nvSpPr>
        <dsp:cNvPr id="0" name=""/>
        <dsp:cNvSpPr/>
      </dsp:nvSpPr>
      <dsp:spPr>
        <a:xfrm>
          <a:off x="4912177" y="3376327"/>
          <a:ext cx="1984778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AEB25-4611-4875-924E-80BC38C2381D}">
      <dsp:nvSpPr>
        <dsp:cNvPr id="0" name=""/>
        <dsp:cNvSpPr/>
      </dsp:nvSpPr>
      <dsp:spPr>
        <a:xfrm rot="5400000">
          <a:off x="1531295" y="313623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Present perfect </a:t>
          </a:r>
          <a:r>
            <a:rPr lang="en-US" sz="2300" kern="1200" dirty="0" err="1"/>
            <a:t>contiunis</a:t>
          </a:r>
          <a:r>
            <a:rPr lang="en-US" sz="2300" kern="1200" dirty="0"/>
            <a:t> tens</a:t>
          </a:r>
        </a:p>
      </dsp:txBody>
      <dsp:txXfrm rot="-5400000">
        <a:off x="1888013" y="3297778"/>
        <a:ext cx="1065039" cy="1224183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45FEE-322A-450A-AA11-87AE39295DA9}">
      <dsp:nvSpPr>
        <dsp:cNvPr id="0" name=""/>
        <dsp:cNvSpPr/>
      </dsp:nvSpPr>
      <dsp:spPr>
        <a:xfrm rot="5400000">
          <a:off x="3202350" y="11709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sz="1800" b="1" kern="1200" dirty="0"/>
        </a:p>
      </dsp:txBody>
      <dsp:txXfrm rot="-5400000">
        <a:off x="3559068" y="278638"/>
        <a:ext cx="1065039" cy="1224183"/>
      </dsp:txXfrm>
    </dsp:sp>
    <dsp:sp modelId="{FC0B127E-D2B5-44DB-8DED-FF04D71A3CBD}">
      <dsp:nvSpPr>
        <dsp:cNvPr id="0" name=""/>
        <dsp:cNvSpPr/>
      </dsp:nvSpPr>
      <dsp:spPr>
        <a:xfrm>
          <a:off x="4912177" y="357187"/>
          <a:ext cx="1984778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56A57-CE99-4132-BB6A-32F88A5566E6}">
      <dsp:nvSpPr>
        <dsp:cNvPr id="0" name=""/>
        <dsp:cNvSpPr/>
      </dsp:nvSpPr>
      <dsp:spPr>
        <a:xfrm rot="5400000">
          <a:off x="1531295" y="11709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6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PAST TENSE </a:t>
          </a:r>
          <a:endParaRPr lang="en-US" sz="2600" kern="1200" dirty="0"/>
        </a:p>
      </dsp:txBody>
      <dsp:txXfrm rot="-5400000">
        <a:off x="1888013" y="278638"/>
        <a:ext cx="1065039" cy="1224183"/>
      </dsp:txXfrm>
    </dsp:sp>
    <dsp:sp modelId="{F889932D-18B3-4B22-A1B0-8837C85CCB25}">
      <dsp:nvSpPr>
        <dsp:cNvPr id="0" name=""/>
        <dsp:cNvSpPr/>
      </dsp:nvSpPr>
      <dsp:spPr>
        <a:xfrm rot="5400000">
          <a:off x="2363621" y="162666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Tense</a:t>
          </a:r>
        </a:p>
      </dsp:txBody>
      <dsp:txXfrm rot="-5400000">
        <a:off x="2720339" y="1788208"/>
        <a:ext cx="1065039" cy="1224183"/>
      </dsp:txXfrm>
    </dsp:sp>
    <dsp:sp modelId="{61282976-C5E9-49B4-A065-2A8CEBF21EB9}">
      <dsp:nvSpPr>
        <dsp:cNvPr id="0" name=""/>
        <dsp:cNvSpPr/>
      </dsp:nvSpPr>
      <dsp:spPr>
        <a:xfrm>
          <a:off x="494444" y="1866757"/>
          <a:ext cx="1920753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CDAB4-F002-4582-8C0A-FF5788E687B3}">
      <dsp:nvSpPr>
        <dsp:cNvPr id="0" name=""/>
        <dsp:cNvSpPr/>
      </dsp:nvSpPr>
      <dsp:spPr>
        <a:xfrm rot="5400000">
          <a:off x="4034677" y="162666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sz="1900" kern="1200" dirty="0"/>
        </a:p>
      </dsp:txBody>
      <dsp:txXfrm rot="-5400000">
        <a:off x="4391395" y="1788208"/>
        <a:ext cx="1065039" cy="1224183"/>
      </dsp:txXfrm>
    </dsp:sp>
    <dsp:sp modelId="{EF8AC936-76D9-4C41-A296-7E353F482CF5}">
      <dsp:nvSpPr>
        <dsp:cNvPr id="0" name=""/>
        <dsp:cNvSpPr/>
      </dsp:nvSpPr>
      <dsp:spPr>
        <a:xfrm rot="5400000">
          <a:off x="3202350" y="313623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sz="1800" kern="1200" dirty="0"/>
        </a:p>
      </dsp:txBody>
      <dsp:txXfrm rot="-5400000">
        <a:off x="3559068" y="3297778"/>
        <a:ext cx="1065039" cy="1224183"/>
      </dsp:txXfrm>
    </dsp:sp>
    <dsp:sp modelId="{1AB3CAF6-3411-4B65-A15B-231E19441D92}">
      <dsp:nvSpPr>
        <dsp:cNvPr id="0" name=""/>
        <dsp:cNvSpPr/>
      </dsp:nvSpPr>
      <dsp:spPr>
        <a:xfrm>
          <a:off x="4912177" y="3376327"/>
          <a:ext cx="1984778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AEB25-4611-4875-924E-80BC38C2381D}">
      <dsp:nvSpPr>
        <dsp:cNvPr id="0" name=""/>
        <dsp:cNvSpPr/>
      </dsp:nvSpPr>
      <dsp:spPr>
        <a:xfrm rot="5400000">
          <a:off x="1531295" y="313623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Present perfect </a:t>
          </a:r>
          <a:r>
            <a:rPr lang="en-US" sz="2300" kern="1200" dirty="0" err="1"/>
            <a:t>contunis</a:t>
          </a:r>
          <a:r>
            <a:rPr lang="en-US" sz="2300" kern="1200" dirty="0"/>
            <a:t> tens</a:t>
          </a:r>
        </a:p>
      </dsp:txBody>
      <dsp:txXfrm rot="-5400000">
        <a:off x="1888013" y="3297778"/>
        <a:ext cx="1065039" cy="122418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2045FEE-322A-450A-AA11-87AE39295DA9}">
      <dsp:nvSpPr>
        <dsp:cNvPr id="0" name=""/>
        <dsp:cNvSpPr/>
      </dsp:nvSpPr>
      <dsp:spPr>
        <a:xfrm rot="5400000">
          <a:off x="3202350" y="11709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Present indefinite tense</a:t>
          </a:r>
          <a:endParaRPr lang="en-US" sz="1800" b="1" kern="1200" dirty="0"/>
        </a:p>
      </dsp:txBody>
      <dsp:txXfrm rot="-5400000">
        <a:off x="3559068" y="278638"/>
        <a:ext cx="1065039" cy="1224183"/>
      </dsp:txXfrm>
    </dsp:sp>
    <dsp:sp modelId="{FC0B127E-D2B5-44DB-8DED-FF04D71A3CBD}">
      <dsp:nvSpPr>
        <dsp:cNvPr id="0" name=""/>
        <dsp:cNvSpPr/>
      </dsp:nvSpPr>
      <dsp:spPr>
        <a:xfrm>
          <a:off x="4912177" y="357187"/>
          <a:ext cx="1984778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256A57-CE99-4132-BB6A-32F88A5566E6}">
      <dsp:nvSpPr>
        <dsp:cNvPr id="0" name=""/>
        <dsp:cNvSpPr/>
      </dsp:nvSpPr>
      <dsp:spPr>
        <a:xfrm rot="5400000">
          <a:off x="1531295" y="11709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FUTURE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100" kern="12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rPr>
            <a:t>TENSE </a:t>
          </a:r>
          <a:endParaRPr lang="en-US" sz="2100" kern="1200" dirty="0"/>
        </a:p>
      </dsp:txBody>
      <dsp:txXfrm rot="-5400000">
        <a:off x="1888013" y="278638"/>
        <a:ext cx="1065039" cy="1224183"/>
      </dsp:txXfrm>
    </dsp:sp>
    <dsp:sp modelId="{F889932D-18B3-4B22-A1B0-8837C85CCB25}">
      <dsp:nvSpPr>
        <dsp:cNvPr id="0" name=""/>
        <dsp:cNvSpPr/>
      </dsp:nvSpPr>
      <dsp:spPr>
        <a:xfrm rot="5400000">
          <a:off x="2363621" y="162666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Tense</a:t>
          </a:r>
        </a:p>
      </dsp:txBody>
      <dsp:txXfrm rot="-5400000">
        <a:off x="2720339" y="1788208"/>
        <a:ext cx="1065039" cy="1224183"/>
      </dsp:txXfrm>
    </dsp:sp>
    <dsp:sp modelId="{61282976-C5E9-49B4-A065-2A8CEBF21EB9}">
      <dsp:nvSpPr>
        <dsp:cNvPr id="0" name=""/>
        <dsp:cNvSpPr/>
      </dsp:nvSpPr>
      <dsp:spPr>
        <a:xfrm>
          <a:off x="494444" y="1866757"/>
          <a:ext cx="1920753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2CDAB4-F002-4582-8C0A-FF5788E687B3}">
      <dsp:nvSpPr>
        <dsp:cNvPr id="0" name=""/>
        <dsp:cNvSpPr/>
      </dsp:nvSpPr>
      <dsp:spPr>
        <a:xfrm rot="5400000">
          <a:off x="4034677" y="162666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900" kern="1200" dirty="0">
              <a:latin typeface="Times New Roman" pitchFamily="18" charset="0"/>
              <a:cs typeface="Times New Roman" pitchFamily="18" charset="0"/>
            </a:rPr>
            <a:t>Present continuous tense</a:t>
          </a:r>
          <a:endParaRPr lang="en-US" sz="1900" kern="1200" dirty="0"/>
        </a:p>
      </dsp:txBody>
      <dsp:txXfrm rot="-5400000">
        <a:off x="4391395" y="1788208"/>
        <a:ext cx="1065039" cy="1224183"/>
      </dsp:txXfrm>
    </dsp:sp>
    <dsp:sp modelId="{EF8AC936-76D9-4C41-A296-7E353F482CF5}">
      <dsp:nvSpPr>
        <dsp:cNvPr id="0" name=""/>
        <dsp:cNvSpPr/>
      </dsp:nvSpPr>
      <dsp:spPr>
        <a:xfrm rot="5400000">
          <a:off x="3202350" y="313623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 dirty="0">
              <a:latin typeface="Times New Roman" pitchFamily="18" charset="0"/>
              <a:cs typeface="Times New Roman" pitchFamily="18" charset="0"/>
            </a:rPr>
            <a:t>Present perfect tense</a:t>
          </a:r>
          <a:endParaRPr lang="en-US" sz="1800" kern="1200" dirty="0"/>
        </a:p>
      </dsp:txBody>
      <dsp:txXfrm rot="-5400000">
        <a:off x="3559068" y="3297778"/>
        <a:ext cx="1065039" cy="1224183"/>
      </dsp:txXfrm>
    </dsp:sp>
    <dsp:sp modelId="{1AB3CAF6-3411-4B65-A15B-231E19441D92}">
      <dsp:nvSpPr>
        <dsp:cNvPr id="0" name=""/>
        <dsp:cNvSpPr/>
      </dsp:nvSpPr>
      <dsp:spPr>
        <a:xfrm>
          <a:off x="4912177" y="3376327"/>
          <a:ext cx="1984778" cy="106708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7EAEB25-4611-4875-924E-80BC38C2381D}">
      <dsp:nvSpPr>
        <dsp:cNvPr id="0" name=""/>
        <dsp:cNvSpPr/>
      </dsp:nvSpPr>
      <dsp:spPr>
        <a:xfrm rot="5400000">
          <a:off x="1531295" y="3136233"/>
          <a:ext cx="1778475" cy="1547273"/>
        </a:xfrm>
        <a:prstGeom prst="hexagon">
          <a:avLst>
            <a:gd name="adj" fmla="val 25000"/>
            <a:gd name="vf" fmla="val 1154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300" kern="1200" dirty="0"/>
            <a:t>Present perfect </a:t>
          </a:r>
          <a:r>
            <a:rPr lang="en-US" sz="2300" kern="1200" dirty="0" err="1"/>
            <a:t>contunis</a:t>
          </a:r>
          <a:r>
            <a:rPr lang="en-US" sz="2300" kern="1200" dirty="0"/>
            <a:t> tens</a:t>
          </a:r>
        </a:p>
      </dsp:txBody>
      <dsp:txXfrm rot="-5400000">
        <a:off x="1888013" y="3297778"/>
        <a:ext cx="1065039" cy="122418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AlternatingHexagons">
  <dgm:title val=""/>
  <dgm:desc val=""/>
  <dgm:catLst>
    <dgm:cat type="list" pri="1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Name0">
    <dgm:varLst>
      <dgm:chMax/>
      <dgm:chPref/>
      <dgm:dir/>
      <dgm:animLvl val="lvl"/>
    </dgm:varLst>
    <dgm:alg type="lin">
      <dgm:param type="linDir" val="fromT"/>
    </dgm:alg>
    <dgm:shape xmlns:r="http://schemas.openxmlformats.org/officeDocument/2006/relationships" r:blip="">
      <dgm:adjLst/>
    </dgm:shape>
    <dgm:constrLst>
      <dgm:constr type="primFontSz" for="des" forName="Parent1" val="65"/>
      <dgm:constr type="primFontSz" for="des" forName="Childtext1" refType="primFontSz" refFor="des" refForName="Parent1" op="lte"/>
      <dgm:constr type="w" for="ch" forName="composite" refType="w"/>
      <dgm:constr type="h" for="ch" forName="composite" refType="h"/>
      <dgm:constr type="h" for="ch" forName="spaceBetweenRectangles" refType="w" refFor="ch" refForName="composite" fact="-0.042"/>
      <dgm:constr type="sp" refType="h" refFor="ch" refForName="composite" op="equ" fact="0.1"/>
    </dgm:constrLst>
    <dgm:forEach name="nodesForEach" axis="ch" ptType="node">
      <dgm:layoutNode name="composite">
        <dgm:alg type="composite">
          <dgm:param type="ar" val="3.6"/>
        </dgm:alg>
        <dgm:shape xmlns:r="http://schemas.openxmlformats.org/officeDocument/2006/relationships" r:blip="">
          <dgm:adjLst/>
        </dgm:shape>
        <dgm:choose name="Name1">
          <dgm:if name="Name2" func="var" arg="dir" op="equ" val="norm">
            <dgm:choose name="Name3">
              <dgm:if name="Name4" axis="self" ptType="node" func="posOdd" op="equ" val="1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/>
                  <dgm:constr type="h" for="ch" forName="BalanceSpacing" refType="h" fact="0.1"/>
                  <dgm:constr type="l" for="ch" forName="BalanceSpacing1" refType="w" fact="0.69"/>
                  <dgm:constr type="t" for="ch" forName="BalanceSpacing1" refType="h" fact="0.2"/>
                  <dgm:constr type="w" for="ch" forName="BalanceSpacing1" refType="w" fact="0.31"/>
                  <dgm:constr type="h" for="ch" forName="BalanceSpacing1" refType="h" fact="0.6"/>
                </dgm:constrLst>
              </dgm:if>
              <dgm:else name="Name5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  <dgm:constr type="l" for="ch" forName="BalanceSpacing1" refType="w" fact="0"/>
                  <dgm:constr type="t" for="ch" forName="BalanceSpacing1" refType="h" fact="0.2"/>
                  <dgm:constr type="w" for="ch" forName="BalanceSpacing1" refType="w" fact="0.3"/>
                  <dgm:constr type="h" for="ch" forName="BalanceSpacing1" refType="h" fact="0.6"/>
                </dgm:constrLst>
              </dgm:else>
            </dgm:choose>
          </dgm:if>
          <dgm:else name="Name6">
            <dgm:choose name="Name7">
              <dgm:if name="Name8" axis="self" ptType="node" func="posOdd" op="equ" val="1">
                <dgm:constrLst>
                  <dgm:constr type="l" for="ch" forName="Accent1" refType="w" fact="0.571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571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3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"/>
                  <dgm:constr type="t" for="ch" forName="Childtext1" refType="h" fact="0.2"/>
                  <dgm:constr type="w" for="ch" forName="Childtext1" refType="w" fact="0.3"/>
                  <dgm:constr type="h" for="ch" forName="Childtext1" refType="h" fact="0.6"/>
                  <dgm:constr type="l" for="ch" forName="BalanceSpacing" refType="w" fact="0.82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if>
              <dgm:else name="Name9">
                <dgm:constrLst>
                  <dgm:constr type="l" for="ch" forName="Accent1" refType="w" fact="0.18"/>
                  <dgm:constr type="t" for="ch" forName="Accent1" refType="h" fact="0"/>
                  <dgm:constr type="h" for="ch" forName="Accent1" refType="h"/>
                  <dgm:constr type="w" for="ch" forName="Accent1" refType="h" fact="0.87"/>
                  <dgm:constr type="l" for="ch" forName="Accent1Text" refType="w" fact="0.18"/>
                  <dgm:constr type="t" for="ch" forName="Accent1Text" refType="h" fact="0"/>
                  <dgm:constr type="h" for="ch" forName="Accent1Text" refType="h"/>
                  <dgm:constr type="w" for="ch" forName="Accent1Text" refType="h" fact="0.87"/>
                  <dgm:constr type="l" for="ch" forName="Parent1" refType="w" fact="0.441"/>
                  <dgm:constr type="t" for="ch" forName="Parent1" refType="h" fact="0"/>
                  <dgm:constr type="h" for="ch" forName="Parent1" refType="h"/>
                  <dgm:constr type="w" for="ch" forName="Parent1" refType="h" fact="0.87"/>
                  <dgm:constr type="l" for="ch" forName="Childtext1" refType="w" fact="0.69"/>
                  <dgm:constr type="t" for="ch" forName="Childtext1" refType="h" fact="0.2"/>
                  <dgm:constr type="w" for="ch" forName="Childtext1" refType="w" fact="0.31"/>
                  <dgm:constr type="h" for="ch" forName="Childtext1" refType="h" fact="0.6"/>
                  <dgm:constr type="l" for="ch" forName="BalanceSpacing" refType="w" fact="0"/>
                  <dgm:constr type="t" for="ch" forName="BalanceSpacing" refType="h" fact="0"/>
                  <dgm:constr type="w" for="ch" forName="BalanceSpacing" refType="w" fact="0.18"/>
                  <dgm:constr type="h" for="ch" forName="BalanceSpacing" refType="h"/>
                </dgm:constrLst>
              </dgm:else>
            </dgm:choose>
          </dgm:else>
        </dgm:choose>
        <dgm:layoutNode name="Parent1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rot="90" type="hexagon" r:blip="">
            <dgm:adjLst>
              <dgm:adj idx="1" val="0.25"/>
              <dgm:adj idx="2" val="1.154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Childtext1" styleLbl="revTx">
          <dgm:varLst>
            <dgm:chMax val="0"/>
            <dgm:chPref val="0"/>
            <dgm:bulletEnabled val="1"/>
          </dgm:varLst>
          <dgm:choose name="Name10">
            <dgm:if name="Name11" func="var" arg="dir" op="equ" val="norm">
              <dgm:choose name="Name12">
                <dgm:if name="Name13" axis="self" ptType="node" func="posOdd" op="equ" val="1">
                  <dgm:alg type="tx">
                    <dgm:param type="parTxLTRAlign" val="l"/>
                  </dgm:alg>
                </dgm:if>
                <dgm:else name="Name14">
                  <dgm:alg type="tx">
                    <dgm:param type="parTxLTRAlign" val="r"/>
                  </dgm:alg>
                </dgm:else>
              </dgm:choose>
            </dgm:if>
            <dgm:else name="Name15">
              <dgm:choose name="Name16">
                <dgm:if name="Name17" axis="self" ptType="node" func="posOdd" op="equ" val="1">
                  <dgm:alg type="tx">
                    <dgm:param type="parTxLTRAlign" val="r"/>
                  </dgm:alg>
                </dgm:if>
                <dgm:else name="Name18">
                  <dgm:alg type="tx">
                    <dgm:param type="parTxLTRAlign" val="l"/>
                  </dgm:alg>
                </dgm:else>
              </dgm:choose>
            </dgm:else>
          </dgm:choose>
          <dgm:shape xmlns:r="http://schemas.openxmlformats.org/officeDocument/2006/relationships" type="rect" r:blip="">
            <dgm:adjLst/>
          </dgm:shape>
          <dgm:presOf axis="des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layoutNode name="BalanceSpacing">
          <dgm:alg type="sp"/>
          <dgm:shape xmlns:r="http://schemas.openxmlformats.org/officeDocument/2006/relationships" r:blip="">
            <dgm:adjLst/>
          </dgm:shape>
        </dgm:layoutNode>
        <dgm:layoutNode name="BalanceSpacing1">
          <dgm:alg type="sp"/>
          <dgm:shape xmlns:r="http://schemas.openxmlformats.org/officeDocument/2006/relationships" r:blip="">
            <dgm:adjLst/>
          </dgm:shape>
        </dgm:layoutNode>
        <dgm:forEach name="Name19" axis="followSib" ptType="sibTrans" hideLastTrans="0" cnt="1">
          <dgm:layoutNode name="Accent1Text" styleLbl="node1">
            <dgm:alg type="tx"/>
            <dgm:shape xmlns:r="http://schemas.openxmlformats.org/officeDocument/2006/relationships" rot="90" type="hexagon" r:blip="">
              <dgm:adjLst>
                <dgm:adj idx="1" val="0.25"/>
                <dgm:adj idx="2" val="1.1547"/>
              </dgm:adjLst>
            </dgm:shape>
            <dgm:presOf axis="self" ptType="sibTrans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forEach>
      </dgm:layoutNode>
      <dgm:forEach name="Name2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9144677" cy="6858000"/>
            <a:chOff x="0" y="0"/>
            <a:chExt cx="9144677" cy="6858000"/>
          </a:xfrm>
        </p:grpSpPr>
        <p:pic>
          <p:nvPicPr>
            <p:cNvPr id="8" name="Picture 7" descr="SD-PanelTitle-R1.png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11" name="Rectangle 10"/>
            <p:cNvSpPr/>
            <p:nvPr/>
          </p:nvSpPr>
          <p:spPr>
            <a:xfrm>
              <a:off x="1515532" y="1520422"/>
              <a:ext cx="6112935" cy="3818468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2" name="Picture 11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0" y="3128434"/>
              <a:ext cx="1664208" cy="612648"/>
            </a:xfrm>
            <a:prstGeom prst="rect">
              <a:avLst/>
            </a:prstGeom>
          </p:spPr>
        </p:pic>
        <p:pic>
          <p:nvPicPr>
            <p:cNvPr id="13" name="Picture 12" descr="HDRibbonTitle-UniformTrim.png"/>
            <p:cNvPicPr>
              <a:picLocks noChangeAspect="1"/>
            </p:cNvPicPr>
            <p:nvPr/>
          </p:nvPicPr>
          <p:blipFill rotWithShape="1"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-2" r="47959"/>
            <a:stretch/>
          </p:blipFill>
          <p:spPr>
            <a:xfrm>
              <a:off x="7480469" y="3128434"/>
              <a:ext cx="1664208" cy="612648"/>
            </a:xfrm>
            <a:prstGeom prst="rect">
              <a:avLst/>
            </a:prstGeom>
          </p:spPr>
        </p:pic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21934" y="1811863"/>
            <a:ext cx="5308866" cy="1515533"/>
          </a:xfrm>
        </p:spPr>
        <p:txBody>
          <a:bodyPr anchor="b">
            <a:noAutofit/>
          </a:bodyPr>
          <a:lstStyle>
            <a:lvl1pPr algn="ct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21934" y="3598327"/>
            <a:ext cx="5308866" cy="1377651"/>
          </a:xfrm>
        </p:spPr>
        <p:txBody>
          <a:bodyPr anchor="t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065417" y="5054602"/>
            <a:ext cx="673276" cy="27940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921934" y="5054602"/>
            <a:ext cx="4064860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817317" y="5054602"/>
            <a:ext cx="413483" cy="279400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019825" y="3471329"/>
            <a:ext cx="511308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8379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4815415"/>
            <a:ext cx="6798734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26260" y="1032933"/>
            <a:ext cx="7091482" cy="33612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6" y="5382153"/>
            <a:ext cx="6798734" cy="49371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3678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06873"/>
            <a:ext cx="6798734" cy="309786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275666"/>
            <a:ext cx="6798736" cy="160020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5" y="4140199"/>
            <a:ext cx="6606425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63857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4333" y="982132"/>
            <a:ext cx="6400250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00200" y="3352799"/>
            <a:ext cx="5892798" cy="651933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3" y="4343400"/>
            <a:ext cx="6798738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49969" y="905362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633503" y="2827870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278466" y="4140199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458947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9" y="3308581"/>
            <a:ext cx="679872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4777381"/>
            <a:ext cx="679873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8300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09416" y="982132"/>
            <a:ext cx="632516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639312"/>
            <a:ext cx="6798730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4529667"/>
            <a:ext cx="6798736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78060" y="896895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649796" y="260772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278466" y="342900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92024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82131"/>
            <a:ext cx="6798734" cy="2294467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sz="3200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176868" y="3566160"/>
            <a:ext cx="6798730" cy="905256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6" y="4470400"/>
            <a:ext cx="6798734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278469" y="3429000"/>
            <a:ext cx="6606421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612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5" y="2490135"/>
            <a:ext cx="6798736" cy="338573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60642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006357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356667" y="906873"/>
            <a:ext cx="1618930" cy="496899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6867" y="906873"/>
            <a:ext cx="4915509" cy="4968993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6245512" y="906873"/>
            <a:ext cx="0" cy="4968993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4676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243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78465" y="1641413"/>
            <a:ext cx="6595534" cy="1822514"/>
          </a:xfrm>
        </p:spPr>
        <p:txBody>
          <a:bodyPr anchor="b">
            <a:normAutofit/>
          </a:bodyPr>
          <a:lstStyle>
            <a:lvl1pPr algn="ct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78465" y="3734859"/>
            <a:ext cx="6595534" cy="1090015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278466" y="3599392"/>
            <a:ext cx="6595533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4629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278465" y="235626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6866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5152" y="2487168"/>
            <a:ext cx="3337560" cy="3447288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1601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8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76868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1832" y="2658533"/>
            <a:ext cx="333756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1832" y="3243263"/>
            <a:ext cx="3337560" cy="2706624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41" name="Straight Connector 40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9163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915337"/>
            <a:ext cx="6798735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278466" y="2354670"/>
            <a:ext cx="659553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5044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6419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388534"/>
            <a:ext cx="2536798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20062" y="982132"/>
            <a:ext cx="3855539" cy="4893735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031065"/>
            <a:ext cx="2536798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278466" y="2912533"/>
            <a:ext cx="2333594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91823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76865" y="1883832"/>
            <a:ext cx="3632202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069" y="1032933"/>
            <a:ext cx="2929463" cy="4792136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76865" y="3255432"/>
            <a:ext cx="3632201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56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3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9152467" cy="6858000"/>
            <a:chOff x="0" y="0"/>
            <a:chExt cx="9152467" cy="6858000"/>
          </a:xfrm>
        </p:grpSpPr>
        <p:pic>
          <p:nvPicPr>
            <p:cNvPr id="8" name="Picture 7" descr="SD-PanelContent.png"/>
            <p:cNvPicPr>
              <a:picLocks noChangeAspect="1"/>
            </p:cNvPicPr>
            <p:nvPr/>
          </p:nvPicPr>
          <p:blipFill>
            <a:blip r:embed="rId1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0"/>
              <a:ext cx="9144000" cy="6858000"/>
            </a:xfrm>
            <a:prstGeom prst="rect">
              <a:avLst/>
            </a:prstGeom>
          </p:spPr>
        </p:pic>
        <p:sp>
          <p:nvSpPr>
            <p:cNvPr id="9" name="Rectangle 8"/>
            <p:cNvSpPr/>
            <p:nvPr/>
          </p:nvSpPr>
          <p:spPr>
            <a:xfrm>
              <a:off x="553888" y="542807"/>
              <a:ext cx="8039776" cy="5756392"/>
            </a:xfrm>
            <a:prstGeom prst="rect">
              <a:avLst/>
            </a:prstGeom>
            <a:noFill/>
            <a:ln w="15875" cap="flat">
              <a:miter lim="800000"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pic>
          <p:nvPicPr>
            <p:cNvPr id="10" name="Picture 9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0" y="3128434"/>
              <a:ext cx="685800" cy="606425"/>
            </a:xfrm>
            <a:prstGeom prst="rect">
              <a:avLst/>
            </a:prstGeom>
          </p:spPr>
        </p:pic>
        <p:pic>
          <p:nvPicPr>
            <p:cNvPr id="11" name="Picture 10" descr="HDRibbonContent-UniformTrim.png"/>
            <p:cNvPicPr>
              <a:picLocks noChangeAspect="1"/>
            </p:cNvPicPr>
            <p:nvPr/>
          </p:nvPicPr>
          <p:blipFill rotWithShape="1">
            <a:blip r:embed="rId2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" r="14240"/>
            <a:stretch/>
          </p:blipFill>
          <p:spPr>
            <a:xfrm>
              <a:off x="8466667" y="3128434"/>
              <a:ext cx="685800" cy="606425"/>
            </a:xfrm>
            <a:prstGeom prst="rect">
              <a:avLst/>
            </a:prstGeom>
          </p:spPr>
        </p:pic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76866" y="915337"/>
            <a:ext cx="6798734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76865" y="2490135"/>
            <a:ext cx="6798736" cy="3444997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56670" y="5960533"/>
            <a:ext cx="1148283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D8BD707-D9CF-40AE-B4C6-C98DA3205C09}" type="datetimeFigureOut">
              <a:rPr lang="en-US" smtClean="0"/>
              <a:pPr/>
              <a:t>7/17/2021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76865" y="5960533"/>
            <a:ext cx="510466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80091" y="5960533"/>
            <a:ext cx="39551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3120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  <p:sldLayoutId id="2147483703" r:id="rId14"/>
    <p:sldLayoutId id="2147483704" r:id="rId15"/>
    <p:sldLayoutId id="2147483705" r:id="rId16"/>
    <p:sldLayoutId id="2147483706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6633" y="541011"/>
            <a:ext cx="6290734" cy="502301"/>
          </a:xfrm>
        </p:spPr>
        <p:txBody>
          <a:bodyPr>
            <a:noAutofit/>
          </a:bodyPr>
          <a:lstStyle/>
          <a:p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বিসমিল্লাহির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রাহমানির</a:t>
            </a:r>
            <a:r>
              <a:rPr lang="en-US" sz="1800" dirty="0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1800" dirty="0" err="1">
                <a:solidFill>
                  <a:schemeClr val="accent6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রাহিম</a:t>
            </a:r>
            <a:endParaRPr lang="en-US" sz="1800" dirty="0">
              <a:solidFill>
                <a:schemeClr val="accent6">
                  <a:lumMod val="75000"/>
                </a:schemeClr>
              </a:solidFill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457200" y="1417638"/>
            <a:ext cx="7924800" cy="4648200"/>
          </a:xfrm>
          <a:prstGeom prst="sun">
            <a:avLst>
              <a:gd name="adj" fmla="val 15329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7472" indent="-347472">
              <a:spcBef>
                <a:spcPts val="0"/>
              </a:spcBef>
              <a:spcAft>
                <a:spcPts val="0"/>
              </a:spcAft>
            </a:pPr>
            <a:r>
              <a:rPr lang="en-US" sz="8000" b="1" dirty="0" err="1">
                <a:ln w="6600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effectLst>
                  <a:outerShdw dist="38100" dir="2700000" algn="tl" rotWithShape="0">
                    <a:schemeClr val="accent2"/>
                  </a:outerShdw>
                </a:effectLst>
                <a:latin typeface="Niagara Solid" panose="04020502070702020202" pitchFamily="82" charset="0"/>
                <a:cs typeface="RinkiySushreeMJ" pitchFamily="2" charset="0"/>
              </a:rPr>
              <a:t>স্বাগতম</a:t>
            </a:r>
            <a:endParaRPr lang="en-US" sz="6600" dirty="0">
              <a:latin typeface="Niagara Solid" panose="040205020707020202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29916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21" presetID="49" presetClass="entr" presetSubtype="0" repeatCount="indefinite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idx="1"/>
          </p:nvPr>
        </p:nvPicPr>
        <p:blipFill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295400"/>
            <a:ext cx="6096000" cy="4038599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1706199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9299" y="519760"/>
            <a:ext cx="4419601" cy="1051446"/>
          </a:xfrm>
          <a:prstGeom prst="roundRect">
            <a:avLst>
              <a:gd name="adj" fmla="val 50000"/>
            </a:avLst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শিক্ষক</a:t>
            </a: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 </a:t>
            </a:r>
            <a:r>
              <a:rPr lang="en-US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utonnyMJ" pitchFamily="2" charset="0"/>
              </a:rPr>
              <a:t>পরিচিতি</a:t>
            </a:r>
            <a:endParaRPr lang="en-US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utonnyMJ" pitchFamily="2" charset="0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1676400" y="1722438"/>
            <a:ext cx="5105400" cy="685800"/>
          </a:xfrm>
          <a:prstGeom prst="roundRect">
            <a:avLst>
              <a:gd name="adj" fmla="val 41795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>
                <a:solidFill>
                  <a:srgbClr val="FFFF00"/>
                </a:solidFill>
                <a:latin typeface="SutonnyMJ" pitchFamily="2" charset="0"/>
              </a:rPr>
              <a:t>হাসান</a:t>
            </a:r>
            <a:r>
              <a:rPr lang="en-US" sz="4800" dirty="0">
                <a:solidFill>
                  <a:srgbClr val="FFFF00"/>
                </a:solidFill>
                <a:latin typeface="SutonnyMJ" pitchFamily="2" charset="0"/>
              </a:rPr>
              <a:t> </a:t>
            </a:r>
            <a:r>
              <a:rPr lang="en-US" sz="4800" dirty="0" err="1">
                <a:solidFill>
                  <a:srgbClr val="FFFF00"/>
                </a:solidFill>
                <a:latin typeface="SutonnyMJ" pitchFamily="2" charset="0"/>
              </a:rPr>
              <a:t>আহমেদ</a:t>
            </a:r>
            <a:endParaRPr lang="en-US" sz="4800" dirty="0">
              <a:solidFill>
                <a:srgbClr val="FFFF00"/>
              </a:solidFill>
              <a:latin typeface="SutonnyMJ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019299" y="2744368"/>
            <a:ext cx="4773052" cy="532232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SutonnyMJ" pitchFamily="2" charset="0"/>
              </a:rPr>
              <a:t>আইসিটি</a:t>
            </a:r>
            <a:r>
              <a:rPr lang="en-US" sz="3200" b="1" dirty="0">
                <a:latin typeface="SutonnyMJ" pitchFamily="2" charset="0"/>
              </a:rPr>
              <a:t> </a:t>
            </a:r>
            <a:r>
              <a:rPr lang="en-US" sz="3200" b="1" dirty="0" err="1">
                <a:latin typeface="SutonnyMJ" pitchFamily="2" charset="0"/>
              </a:rPr>
              <a:t>শিক্ষক</a:t>
            </a:r>
            <a:endParaRPr lang="en-US" sz="3200" b="1" dirty="0">
              <a:latin typeface="SutonnyMJ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693878" y="3581400"/>
            <a:ext cx="5098473" cy="808037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ভোলদিঘী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কামিল</a:t>
            </a:r>
            <a:r>
              <a:rPr lang="en-US" sz="3200" dirty="0">
                <a:latin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</a:rPr>
              <a:t>মাদরাসা</a:t>
            </a:r>
            <a:endParaRPr lang="en-US" sz="3200" dirty="0">
              <a:latin typeface="SutonnyMJ" pitchFamily="2" charset="0"/>
            </a:endParaRPr>
          </a:p>
        </p:txBody>
      </p:sp>
      <p:sp>
        <p:nvSpPr>
          <p:cNvPr id="7" name="Rectangle: Rounded Corners 6"/>
          <p:cNvSpPr/>
          <p:nvPr/>
        </p:nvSpPr>
        <p:spPr>
          <a:xfrm>
            <a:off x="1693878" y="4897156"/>
            <a:ext cx="5087922" cy="6096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err="1">
                <a:latin typeface="SutonnyMJ" pitchFamily="2" charset="0"/>
              </a:rPr>
              <a:t>শাহরাস্তি</a:t>
            </a:r>
            <a:r>
              <a:rPr lang="en-US" sz="2800" dirty="0">
                <a:latin typeface="SutonnyMJ" pitchFamily="2" charset="0"/>
              </a:rPr>
              <a:t>, </a:t>
            </a:r>
            <a:r>
              <a:rPr lang="en-US" sz="2800" dirty="0" err="1">
                <a:latin typeface="SutonnyMJ" pitchFamily="2" charset="0"/>
              </a:rPr>
              <a:t>চাঁদপুর</a:t>
            </a:r>
            <a:endParaRPr lang="en-US" sz="2800" dirty="0">
              <a:latin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4191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nimBg="1"/>
      <p:bldP spid="5" grpId="0" animBg="1"/>
      <p:bldP spid="6" grpId="0" animBg="1"/>
      <p:bldP spid="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924050" y="486508"/>
            <a:ext cx="5295900" cy="8979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latin typeface="SutonnyMJ" pitchFamily="2" charset="0"/>
                <a:cs typeface="SutonnyMJ" pitchFamily="2" charset="0"/>
              </a:rPr>
              <a:t>৬ষ্ঠ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শ্রেণি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  <a:p>
            <a:pPr algn="ctr"/>
            <a:r>
              <a:rPr lang="en-US" sz="2400" dirty="0" err="1">
                <a:latin typeface="SutonnyMJ" pitchFamily="2" charset="0"/>
                <a:cs typeface="SutonnyMJ" pitchFamily="2" charset="0"/>
              </a:rPr>
              <a:t>বিষয়ঃ</a:t>
            </a:r>
            <a:r>
              <a:rPr lang="en-US" sz="2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dirty="0" err="1">
                <a:latin typeface="SutonnyMJ" pitchFamily="2" charset="0"/>
                <a:cs typeface="SutonnyMJ" pitchFamily="2" charset="0"/>
              </a:rPr>
              <a:t>ইংরেজি</a:t>
            </a:r>
            <a:endParaRPr lang="en-US" sz="24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5" name="Down Arrow 4"/>
          <p:cNvSpPr/>
          <p:nvPr/>
        </p:nvSpPr>
        <p:spPr>
          <a:xfrm>
            <a:off x="228600" y="1828800"/>
            <a:ext cx="8001000" cy="1143000"/>
          </a:xfrm>
          <a:prstGeom prst="downArrow">
            <a:avLst>
              <a:gd name="adj1" fmla="val 71451"/>
              <a:gd name="adj2" fmla="val 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 err="1">
                <a:latin typeface="SutonnyMJ" pitchFamily="2" charset="0"/>
                <a:cs typeface="SutonnyMJ" pitchFamily="2" charset="0"/>
              </a:rPr>
              <a:t>আজকের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পাঠের</a:t>
            </a:r>
            <a:r>
              <a:rPr lang="en-US" sz="32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dirty="0" err="1">
                <a:latin typeface="SutonnyMJ" pitchFamily="2" charset="0"/>
                <a:cs typeface="SutonnyMJ" pitchFamily="2" charset="0"/>
              </a:rPr>
              <a:t>বিষয়</a:t>
            </a:r>
            <a:endParaRPr lang="en-US" sz="32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6" name="5-Point Star 5"/>
          <p:cNvSpPr/>
          <p:nvPr/>
        </p:nvSpPr>
        <p:spPr>
          <a:xfrm>
            <a:off x="2933700" y="3418449"/>
            <a:ext cx="3124200" cy="2209800"/>
          </a:xfrm>
          <a:prstGeom prst="star5">
            <a:avLst>
              <a:gd name="adj" fmla="val 32150"/>
              <a:gd name="hf" fmla="val 105146"/>
              <a:gd name="vf" fmla="val 110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+mj-lt"/>
                <a:cs typeface="SutonnyMJ" pitchFamily="2" charset="0"/>
              </a:rPr>
              <a:t>TENS</a:t>
            </a:r>
          </a:p>
        </p:txBody>
      </p:sp>
      <p:sp>
        <p:nvSpPr>
          <p:cNvPr id="7" name="5-Point Star 5">
            <a:extLst>
              <a:ext uri="{FF2B5EF4-FFF2-40B4-BE49-F238E27FC236}">
                <a16:creationId xmlns:a16="http://schemas.microsoft.com/office/drawing/2014/main" id="{61283F80-A93F-4619-8B26-E2464FA346CB}"/>
              </a:ext>
            </a:extLst>
          </p:cNvPr>
          <p:cNvSpPr/>
          <p:nvPr/>
        </p:nvSpPr>
        <p:spPr>
          <a:xfrm>
            <a:off x="533400" y="3429000"/>
            <a:ext cx="3124200" cy="2209800"/>
          </a:xfrm>
          <a:prstGeom prst="star5">
            <a:avLst>
              <a:gd name="adj" fmla="val 32150"/>
              <a:gd name="hf" fmla="val 105146"/>
              <a:gd name="vf" fmla="val 110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+mj-lt"/>
                <a:cs typeface="SutonnyMJ" pitchFamily="2" charset="0"/>
              </a:rPr>
              <a:t>TENS</a:t>
            </a:r>
          </a:p>
        </p:txBody>
      </p:sp>
      <p:sp>
        <p:nvSpPr>
          <p:cNvPr id="8" name="5-Point Star 5">
            <a:extLst>
              <a:ext uri="{FF2B5EF4-FFF2-40B4-BE49-F238E27FC236}">
                <a16:creationId xmlns:a16="http://schemas.microsoft.com/office/drawing/2014/main" id="{3BB6C297-86AC-4D8A-A9E0-17ADB8F165DE}"/>
              </a:ext>
            </a:extLst>
          </p:cNvPr>
          <p:cNvSpPr/>
          <p:nvPr/>
        </p:nvSpPr>
        <p:spPr>
          <a:xfrm>
            <a:off x="5486400" y="3453618"/>
            <a:ext cx="3124200" cy="2209800"/>
          </a:xfrm>
          <a:prstGeom prst="star5">
            <a:avLst>
              <a:gd name="adj" fmla="val 32150"/>
              <a:gd name="hf" fmla="val 105146"/>
              <a:gd name="vf" fmla="val 11055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>
                <a:solidFill>
                  <a:srgbClr val="FF0000"/>
                </a:solidFill>
                <a:latin typeface="+mj-lt"/>
                <a:cs typeface="SutonnyMJ" pitchFamily="2" charset="0"/>
              </a:rPr>
              <a:t>TENS</a:t>
            </a:r>
          </a:p>
        </p:txBody>
      </p:sp>
    </p:spTree>
    <p:extLst>
      <p:ext uri="{BB962C8B-B14F-4D97-AF65-F5344CB8AC3E}">
        <p14:creationId xmlns:p14="http://schemas.microsoft.com/office/powerpoint/2010/main" val="1990919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1946564" y="1186694"/>
            <a:ext cx="4876800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কাকে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বলে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1905000" y="5188527"/>
            <a:ext cx="4918364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>
                <a:latin typeface="SutonnyMJ" pitchFamily="2" charset="0"/>
                <a:cs typeface="SutonnyMJ" pitchFamily="2" charset="0"/>
              </a:rPr>
              <a:t>জবাব</a:t>
            </a:r>
            <a:r>
              <a:rPr lang="en-US" sz="2000" dirty="0">
                <a:latin typeface="SutonnyEMJ" pitchFamily="2" charset="0"/>
              </a:rPr>
              <a:t>:-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000" dirty="0">
                <a:latin typeface="SutonnyE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তিন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প্রকার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  <a:p>
            <a:endParaRPr lang="en-US" sz="1400" dirty="0">
              <a:latin typeface="SutonnyEMJ" pitchFamily="2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1905000" y="4270663"/>
            <a:ext cx="4918364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কত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প্রকার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1905000" y="1960924"/>
            <a:ext cx="5257800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জবাব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ক্রিয়া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সমপ্সন্ন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হওয়ার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সময়কে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বলে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22224474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sz="2000" dirty="0">
              <a:latin typeface="SutonnyEMJ" pitchFamily="2" charset="0"/>
            </a:endParaRPr>
          </a:p>
        </p:txBody>
      </p:sp>
      <p:graphicFrame>
        <p:nvGraphicFramePr>
          <p:cNvPr id="13" name="Diagram 12">
            <a:extLst>
              <a:ext uri="{FF2B5EF4-FFF2-40B4-BE49-F238E27FC236}">
                <a16:creationId xmlns:a16="http://schemas.microsoft.com/office/drawing/2014/main" id="{406E0188-9A5E-4B1F-B519-52921C6FB6A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68029200"/>
              </p:ext>
            </p:extLst>
          </p:nvPr>
        </p:nvGraphicFramePr>
        <p:xfrm>
          <a:off x="554182" y="304800"/>
          <a:ext cx="8049491" cy="6105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2" name="Diagram 11">
            <a:extLst>
              <a:ext uri="{FF2B5EF4-FFF2-40B4-BE49-F238E27FC236}">
                <a16:creationId xmlns:a16="http://schemas.microsoft.com/office/drawing/2014/main" id="{A6015A24-897A-4418-8F72-F95BFDE64CD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19627852"/>
              </p:ext>
            </p:extLst>
          </p:nvPr>
        </p:nvGraphicFramePr>
        <p:xfrm>
          <a:off x="228600" y="1143000"/>
          <a:ext cx="84582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4198945893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: Rounded Corners 1"/>
          <p:cNvSpPr/>
          <p:nvPr/>
        </p:nvSpPr>
        <p:spPr>
          <a:xfrm>
            <a:off x="533400" y="332509"/>
            <a:ext cx="4876800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Kv‡K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?</a:t>
            </a:r>
          </a:p>
        </p:txBody>
      </p:sp>
      <p:sp>
        <p:nvSpPr>
          <p:cNvPr id="4" name="Rectangle: Rounded Corners 3"/>
          <p:cNvSpPr/>
          <p:nvPr/>
        </p:nvSpPr>
        <p:spPr>
          <a:xfrm>
            <a:off x="533400" y="2403764"/>
            <a:ext cx="4918364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>
              <a:latin typeface="SutonnyMJ" pitchFamily="2" charset="0"/>
              <a:cs typeface="SutonnyMJ" pitchFamily="2" charset="0"/>
            </a:endParaRPr>
          </a:p>
          <a:p>
            <a:r>
              <a:rPr lang="en-US" sz="2000" dirty="0" err="1">
                <a:latin typeface="SutonnyMJ" pitchFamily="2" charset="0"/>
                <a:cs typeface="SutonnyMJ" pitchFamily="2" charset="0"/>
              </a:rPr>
              <a:t>DËi</a:t>
            </a:r>
            <a:r>
              <a:rPr lang="en-US" sz="2000" dirty="0">
                <a:latin typeface="SutonnyEMJ" pitchFamily="2" charset="0"/>
              </a:rPr>
              <a:t> :-</a:t>
            </a:r>
            <a:r>
              <a:rPr lang="en-US" sz="2000" dirty="0">
                <a:latin typeface="Times New Roman" pitchFamily="18" charset="0"/>
                <a:cs typeface="Times New Roman" pitchFamily="18" charset="0"/>
              </a:rPr>
              <a:t>Tense</a:t>
            </a:r>
            <a:r>
              <a:rPr lang="en-US" sz="2000" dirty="0">
                <a:latin typeface="SutonnyE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wZb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cÖKvi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|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h_v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:-</a:t>
            </a:r>
          </a:p>
          <a:p>
            <a:endParaRPr lang="en-US" sz="1400" dirty="0">
              <a:latin typeface="SutonnyEMJ" pitchFamily="2" charset="0"/>
            </a:endParaRPr>
          </a:p>
        </p:txBody>
      </p:sp>
      <p:sp>
        <p:nvSpPr>
          <p:cNvPr id="5" name="Rectangle: Rounded Corners 4"/>
          <p:cNvSpPr/>
          <p:nvPr/>
        </p:nvSpPr>
        <p:spPr>
          <a:xfrm>
            <a:off x="498764" y="1669473"/>
            <a:ext cx="4918364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latin typeface="Times New Roman" pitchFamily="18" charset="0"/>
                <a:cs typeface="Times New Roman" pitchFamily="18" charset="0"/>
              </a:rPr>
              <a:t>Tense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KZ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cÖKvi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?</a:t>
            </a:r>
          </a:p>
        </p:txBody>
      </p:sp>
      <p:sp>
        <p:nvSpPr>
          <p:cNvPr id="6" name="Rectangle: Rounded Corners 5"/>
          <p:cNvSpPr/>
          <p:nvPr/>
        </p:nvSpPr>
        <p:spPr>
          <a:xfrm>
            <a:off x="498764" y="1066800"/>
            <a:ext cx="4911436" cy="367146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latin typeface="SutonnyMJ" pitchFamily="2" charset="0"/>
                <a:cs typeface="SutonnyMJ" pitchFamily="2" charset="0"/>
              </a:rPr>
              <a:t>DËi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:-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wµqv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ev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KvR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m¤úbœ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nIqvi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mgq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†K tense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e‡j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7" name="Rectangle: Rounded Corners 6"/>
          <p:cNvSpPr/>
          <p:nvPr/>
        </p:nvSpPr>
        <p:spPr>
          <a:xfrm>
            <a:off x="145473" y="3810000"/>
            <a:ext cx="8229599" cy="762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Present tense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:-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বর্তমানে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সম্পন্ন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হওয়ার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সময়কে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dirty="0">
                <a:latin typeface="+mj-lt"/>
                <a:cs typeface="SutonnyMJ" pitchFamily="2" charset="0"/>
              </a:rPr>
              <a:t>Present TENSE </a:t>
            </a:r>
            <a:r>
              <a:rPr lang="en-US" dirty="0" err="1">
                <a:latin typeface="+mj-lt"/>
                <a:cs typeface="SutonnyMJ" pitchFamily="2" charset="0"/>
              </a:rPr>
              <a:t>বলে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8" name="Rectangle: Rounded Corners 7"/>
          <p:cNvSpPr/>
          <p:nvPr/>
        </p:nvSpPr>
        <p:spPr>
          <a:xfrm>
            <a:off x="155864" y="4800600"/>
            <a:ext cx="8229599" cy="762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Past tense:-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:-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অতীতে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সম্পন্ন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হওয়ার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সময়কে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+mj-lt"/>
                <a:cs typeface="SutonnyMJ" pitchFamily="2" charset="0"/>
              </a:rPr>
              <a:t>Past tense  </a:t>
            </a:r>
            <a:r>
              <a:rPr lang="en-US" dirty="0" err="1">
                <a:latin typeface="+mj-lt"/>
                <a:cs typeface="SutonnyMJ" pitchFamily="2" charset="0"/>
              </a:rPr>
              <a:t>বলে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  <p:sp>
        <p:nvSpPr>
          <p:cNvPr id="10" name="Rounded Rectangle 9"/>
          <p:cNvSpPr/>
          <p:nvPr/>
        </p:nvSpPr>
        <p:spPr>
          <a:xfrm>
            <a:off x="155864" y="3241964"/>
            <a:ext cx="2971800" cy="381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Present tense 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3276600" y="3238500"/>
            <a:ext cx="2590800" cy="381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Past tense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6096000" y="3238500"/>
            <a:ext cx="2590800" cy="381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Future TENSE </a:t>
            </a:r>
          </a:p>
        </p:txBody>
      </p:sp>
      <p:sp>
        <p:nvSpPr>
          <p:cNvPr id="14" name="Rectangle: Rounded Corners 13"/>
          <p:cNvSpPr/>
          <p:nvPr/>
        </p:nvSpPr>
        <p:spPr>
          <a:xfrm>
            <a:off x="155864" y="5715000"/>
            <a:ext cx="8229599" cy="762000"/>
          </a:xfrm>
          <a:prstGeom prst="roundRect">
            <a:avLst>
              <a:gd name="adj" fmla="val 50000"/>
            </a:avLst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Times New Roman" pitchFamily="18" charset="0"/>
                <a:cs typeface="Times New Roman" pitchFamily="18" charset="0"/>
              </a:rPr>
              <a:t>Future tense 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:- :-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ভবিষ্যতে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কোন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কাজ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সম্পন্ন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হওয়ার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>
                <a:latin typeface="SutonnyMJ" pitchFamily="2" charset="0"/>
                <a:cs typeface="SutonnyMJ" pitchFamily="2" charset="0"/>
              </a:rPr>
              <a:t>সময়কে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>
                <a:latin typeface="+mj-lt"/>
                <a:cs typeface="SutonnyMJ" pitchFamily="2" charset="0"/>
              </a:rPr>
              <a:t>Future tense  </a:t>
            </a:r>
            <a:r>
              <a:rPr lang="en-US" dirty="0" err="1">
                <a:latin typeface="+mj-lt"/>
                <a:cs typeface="SutonnyMJ" pitchFamily="2" charset="0"/>
              </a:rPr>
              <a:t>বলে</a:t>
            </a:r>
            <a:r>
              <a:rPr lang="en-US" dirty="0">
                <a:latin typeface="SutonnyMJ" pitchFamily="2" charset="0"/>
                <a:cs typeface="SutonnyMJ" pitchFamily="2" charset="0"/>
              </a:rPr>
              <a:t>|</a:t>
            </a:r>
          </a:p>
        </p:txBody>
      </p:sp>
    </p:spTree>
    <p:extLst>
      <p:ext uri="{BB962C8B-B14F-4D97-AF65-F5344CB8AC3E}">
        <p14:creationId xmlns:p14="http://schemas.microsoft.com/office/powerpoint/2010/main" val="3858917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2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7" grpId="0" animBg="1"/>
      <p:bldP spid="8" grpId="0" animBg="1"/>
      <p:bldP spid="10" grpId="0" animBg="1"/>
      <p:bldP spid="11" grpId="0" animBg="1"/>
      <p:bldP spid="12" grpId="0" animBg="1"/>
      <p:bldP spid="1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4419600" cy="684863"/>
          </a:xfrm>
        </p:spPr>
        <p:txBody>
          <a:bodyPr>
            <a:noAutofit/>
          </a:bodyPr>
          <a:lstStyle/>
          <a:p>
            <a:r>
              <a:rPr lang="en-US" sz="2000" dirty="0" err="1">
                <a:cs typeface="SutonnyMJ" pitchFamily="2" charset="0"/>
              </a:rPr>
              <a:t>এবার</a:t>
            </a:r>
            <a:r>
              <a:rPr lang="en-US" sz="2000" dirty="0">
                <a:cs typeface="SutonnyMJ" pitchFamily="2" charset="0"/>
              </a:rPr>
              <a:t> </a:t>
            </a:r>
            <a:r>
              <a:rPr lang="en-US" sz="2000" dirty="0" err="1">
                <a:cs typeface="SutonnyMJ" pitchFamily="2" charset="0"/>
              </a:rPr>
              <a:t>আমরা</a:t>
            </a:r>
            <a:r>
              <a:rPr lang="en-US" sz="2000" dirty="0">
                <a:cs typeface="SutonnyMJ" pitchFamily="2" charset="0"/>
              </a:rPr>
              <a:t> </a:t>
            </a:r>
            <a:r>
              <a:rPr lang="en-US" sz="2000" dirty="0" err="1">
                <a:cs typeface="SutonnyMJ" pitchFamily="2" charset="0"/>
              </a:rPr>
              <a:t>প্রত্যেকটা</a:t>
            </a:r>
            <a:r>
              <a:rPr lang="en-US" sz="2000" dirty="0">
                <a:cs typeface="SutonnyMJ" pitchFamily="2" charset="0"/>
              </a:rPr>
              <a:t> TENS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এর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শ্রেণি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বিন্যাস</a:t>
            </a:r>
            <a:r>
              <a:rPr lang="en-US" sz="20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dirty="0" err="1">
                <a:latin typeface="SutonnyMJ" pitchFamily="2" charset="0"/>
                <a:cs typeface="SutonnyMJ" pitchFamily="2" charset="0"/>
              </a:rPr>
              <a:t>দেখব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8BBD10BE-EAE1-471A-9B28-E63BD8F4C9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145387050"/>
              </p:ext>
            </p:extLst>
          </p:nvPr>
        </p:nvGraphicFramePr>
        <p:xfrm>
          <a:off x="1219200" y="1219200"/>
          <a:ext cx="7391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19599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8BBD10BE-EAE1-471A-9B28-E63BD8F4C9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706381333"/>
              </p:ext>
            </p:extLst>
          </p:nvPr>
        </p:nvGraphicFramePr>
        <p:xfrm>
          <a:off x="1219200" y="1219200"/>
          <a:ext cx="7391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53607A39-81A1-4495-978F-3DEDBF60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5239EEC-8C6E-4B61-BB5B-5AB3CE914D93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4419600" cy="6848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>
                <a:cs typeface="SutonnyMJ" pitchFamily="2" charset="0"/>
              </a:rPr>
              <a:t>এবার আমরা প্রত্যেকটা TENS</a:t>
            </a:r>
            <a:r>
              <a:rPr lang="en-US" sz="2000">
                <a:latin typeface="SutonnyMJ" pitchFamily="2" charset="0"/>
                <a:cs typeface="SutonnyMJ" pitchFamily="2" charset="0"/>
              </a:rPr>
              <a:t>  এর শ্রেণি বিন্যাস দেখব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18518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 18">
            <a:extLst>
              <a:ext uri="{FF2B5EF4-FFF2-40B4-BE49-F238E27FC236}">
                <a16:creationId xmlns:a16="http://schemas.microsoft.com/office/drawing/2014/main" id="{8BBD10BE-EAE1-471A-9B28-E63BD8F4C9B4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988857600"/>
              </p:ext>
            </p:extLst>
          </p:nvPr>
        </p:nvGraphicFramePr>
        <p:xfrm>
          <a:off x="1219200" y="1219200"/>
          <a:ext cx="7391400" cy="48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itle 3">
            <a:extLst>
              <a:ext uri="{FF2B5EF4-FFF2-40B4-BE49-F238E27FC236}">
                <a16:creationId xmlns:a16="http://schemas.microsoft.com/office/drawing/2014/main" id="{3CA592A9-3313-4BF7-BCCD-BA32A52CD1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A79EEC9C-89AC-4128-92CD-E818126B1B31}"/>
              </a:ext>
            </a:extLst>
          </p:cNvPr>
          <p:cNvSpPr txBox="1">
            <a:spLocks/>
          </p:cNvSpPr>
          <p:nvPr/>
        </p:nvSpPr>
        <p:spPr>
          <a:xfrm>
            <a:off x="685800" y="609600"/>
            <a:ext cx="5943600" cy="6848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000" kern="1200" cap="none">
                <a:ln w="3175" cmpd="sng">
                  <a:noFill/>
                </a:ln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2000">
                <a:cs typeface="SutonnyMJ" pitchFamily="2" charset="0"/>
              </a:rPr>
              <a:t>এবার আমরা প্রত্যেকটা TENS</a:t>
            </a:r>
            <a:r>
              <a:rPr lang="en-US" sz="2000">
                <a:latin typeface="SutonnyMJ" pitchFamily="2" charset="0"/>
                <a:cs typeface="SutonnyMJ" pitchFamily="2" charset="0"/>
              </a:rPr>
              <a:t>  এর শ্রেণি বিন্যাস দেখব</a:t>
            </a:r>
            <a:endParaRPr lang="en-US" sz="2000" dirty="0">
              <a:latin typeface="SutonnyMJ" pitchFamily="2" charset="0"/>
              <a:cs typeface="SutonnyMJ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949514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83992A"/>
      </a:accent1>
      <a:accent2>
        <a:srgbClr val="3C9770"/>
      </a:accent2>
      <a:accent3>
        <a:srgbClr val="44709D"/>
      </a:accent3>
      <a:accent4>
        <a:srgbClr val="A23C33"/>
      </a:accent4>
      <a:accent5>
        <a:srgbClr val="D97828"/>
      </a:accent5>
      <a:accent6>
        <a:srgbClr val="DEB340"/>
      </a:accent6>
      <a:hlink>
        <a:srgbClr val="A8BF4D"/>
      </a:hlink>
      <a:folHlink>
        <a:srgbClr val="B4CA80"/>
      </a:folHlink>
    </a:clrScheme>
    <a:fontScheme name="Organic">
      <a:majorFont>
        <a:latin typeface="Garamond" panose="02020404030301010803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 panose="02020404030301010803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7DAC20F1-423D-49E2-BD0B-50532748BAD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194</TotalTime>
  <Words>233</Words>
  <Application>Microsoft Office PowerPoint</Application>
  <PresentationFormat>On-screen Show (4:3)</PresentationFormat>
  <Paragraphs>59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Garamond</vt:lpstr>
      <vt:lpstr>Niagara Solid</vt:lpstr>
      <vt:lpstr>SutonnyEMJ</vt:lpstr>
      <vt:lpstr>SutonnyMJ</vt:lpstr>
      <vt:lpstr>Times New Roman</vt:lpstr>
      <vt:lpstr>Organic</vt:lpstr>
      <vt:lpstr>বিসমিল্লাহির রাহমানির রাহিম</vt:lpstr>
      <vt:lpstr>শিক্ষক পরিচিতি</vt:lpstr>
      <vt:lpstr>PowerPoint Presentation</vt:lpstr>
      <vt:lpstr>PowerPoint Presentation</vt:lpstr>
      <vt:lpstr>PowerPoint Presentation</vt:lpstr>
      <vt:lpstr>PowerPoint Presentation</vt:lpstr>
      <vt:lpstr>এবার আমরা প্রত্যেকটা TENS  এর শ্রেণি বিন্যাস দেখব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wemwgjøvwni ivngvwbi ivwng</dc:title>
  <dc:creator>Doel-1612i3</dc:creator>
  <cp:lastModifiedBy>Hasan Ahamed</cp:lastModifiedBy>
  <cp:revision>32</cp:revision>
  <dcterms:created xsi:type="dcterms:W3CDTF">2006-08-16T00:00:00Z</dcterms:created>
  <dcterms:modified xsi:type="dcterms:W3CDTF">2021-07-17T04:10:05Z</dcterms:modified>
</cp:coreProperties>
</file>