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66BD-6B81-4D1A-BE64-3E3AFE92E747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5EF7F-DE51-416D-9717-AAC3EE134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0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BC097-B657-4615-91E3-FD500BF64727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ECFF-D03C-42C4-92B8-0639A6B0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8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নোটঃকবিতাটি</a:t>
            </a:r>
            <a:r>
              <a:rPr lang="bn-IN" baseline="0" dirty="0" smtClean="0"/>
              <a:t> প্রমিত ঊচ্চারণে  আবৃত্তি করছে কিনা পর্যবেক্ষণ করব।প্রয়োজনে ফলাবর্তন দেব।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8ECFF-D03C-42C4-92B8-0639A6B024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-Shape 7"/>
          <p:cNvSpPr/>
          <p:nvPr userDrawn="1"/>
        </p:nvSpPr>
        <p:spPr>
          <a:xfrm>
            <a:off x="1" y="0"/>
            <a:ext cx="477078" cy="6858000"/>
          </a:xfrm>
          <a:prstGeom prst="corner">
            <a:avLst/>
          </a:prstGeom>
          <a:gradFill>
            <a:gsLst>
              <a:gs pos="51000">
                <a:schemeClr val="accent6">
                  <a:lumMod val="75000"/>
                </a:schemeClr>
              </a:gs>
              <a:gs pos="55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 flipH="1">
            <a:off x="11714922" y="0"/>
            <a:ext cx="477078" cy="6858000"/>
          </a:xfrm>
          <a:prstGeom prst="corner">
            <a:avLst/>
          </a:prstGeom>
          <a:gradFill>
            <a:gsLst>
              <a:gs pos="47000">
                <a:schemeClr val="accent1">
                  <a:lumMod val="75000"/>
                </a:schemeClr>
              </a:gs>
              <a:gs pos="73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 flipH="1">
            <a:off x="5864087" y="-5864087"/>
            <a:ext cx="463826" cy="12192000"/>
          </a:xfrm>
          <a:prstGeom prst="corner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23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5400000" flipH="1" flipV="1">
            <a:off x="5864087" y="530087"/>
            <a:ext cx="463826" cy="12192000"/>
          </a:xfrm>
          <a:prstGeom prst="corner">
            <a:avLst/>
          </a:prstGeom>
          <a:gradFill>
            <a:gsLst>
              <a:gs pos="37000">
                <a:schemeClr val="accent2">
                  <a:lumMod val="75000"/>
                </a:schemeClr>
              </a:gs>
              <a:gs pos="81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99164" y="6556345"/>
            <a:ext cx="479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i="1" u="sng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bn-IN" sz="2000" b="1" i="1" u="sng" baseline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আক্তার,</a:t>
            </a:r>
            <a:r>
              <a:rPr lang="en-US" sz="2000" b="1" i="1" u="sng" baseline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i="1" u="sng" baseline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00" b="1" i="1" u="sng" baseline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00" b="1" i="1" u="sng" baseline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শিক্ষক,ধলিয়া সরকারি প্রাথমিক বিদ্যালয়।</a:t>
            </a:r>
            <a:endParaRPr lang="en-US" sz="1800" b="1" i="1" u="sng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49400" y="6121400"/>
            <a:ext cx="9093200" cy="520700"/>
            <a:chOff x="-224852" y="5653088"/>
            <a:chExt cx="12621718" cy="1204912"/>
          </a:xfrm>
        </p:grpSpPr>
        <p:grpSp>
          <p:nvGrpSpPr>
            <p:cNvPr id="11" name="Group 10"/>
            <p:cNvGrpSpPr/>
            <p:nvPr/>
          </p:nvGrpSpPr>
          <p:grpSpPr>
            <a:xfrm>
              <a:off x="-224852" y="5653088"/>
              <a:ext cx="6311328" cy="1204912"/>
              <a:chOff x="2524125" y="5419727"/>
              <a:chExt cx="6448426" cy="82867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5" y="5429251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637" y="5424489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460"/>
              <a:stretch/>
            </p:blipFill>
            <p:spPr>
              <a:xfrm>
                <a:off x="6972301" y="5419727"/>
                <a:ext cx="2000250" cy="81914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 flipH="1">
              <a:off x="6073358" y="5653088"/>
              <a:ext cx="6323508" cy="1204912"/>
              <a:chOff x="2524125" y="5419727"/>
              <a:chExt cx="6448426" cy="8286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5" y="5429251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637" y="5424489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460"/>
              <a:stretch/>
            </p:blipFill>
            <p:spPr>
              <a:xfrm>
                <a:off x="6972301" y="5419727"/>
                <a:ext cx="2000250" cy="8191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60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1.51602 -0.00139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9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2E-A99E-4A8F-8568-EA5106589318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3B75-C0A4-488E-8104-8C27B404E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9900"/>
          <a:stretch/>
        </p:blipFill>
        <p:spPr>
          <a:xfrm>
            <a:off x="2851129" y="1799371"/>
            <a:ext cx="6661193" cy="3357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7618" y="436728"/>
            <a:ext cx="984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149" y="423081"/>
            <a:ext cx="334370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86" y="2092622"/>
            <a:ext cx="4841220" cy="2807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3" y="2085975"/>
            <a:ext cx="4924425" cy="2827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49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0936" y="328612"/>
            <a:ext cx="293012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794" y="4814887"/>
            <a:ext cx="558641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জোড়ায় আবৃত্তি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543049"/>
            <a:ext cx="4038600" cy="304064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701154" y="516482"/>
            <a:ext cx="1269242" cy="1105469"/>
            <a:chOff x="2019869" y="5117911"/>
            <a:chExt cx="932597" cy="97353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2019869" y="5117911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72269" y="5270311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1964" y="5422710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98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719"/>
            <a:ext cx="820102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কবিতা থেকে নতুন শব্দ খুঁজে বের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1625" y="3105835"/>
            <a:ext cx="1428750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বক্স"/>
          <p:cNvSpPr/>
          <p:nvPr/>
        </p:nvSpPr>
        <p:spPr>
          <a:xfrm>
            <a:off x="3873709" y="1994059"/>
            <a:ext cx="4444583" cy="2869882"/>
          </a:xfrm>
          <a:prstGeom prst="hexagon">
            <a:avLst>
              <a:gd name="adj" fmla="val 39590"/>
              <a:gd name="vf" fmla="val 115470"/>
            </a:avLst>
          </a:prstGeom>
          <a:gradFill>
            <a:gsLst>
              <a:gs pos="20000">
                <a:schemeClr val="accent4">
                  <a:lumMod val="60000"/>
                  <a:lumOff val="40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8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34 0.36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8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008 -0.19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9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8 -0.2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0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471 0.2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0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74 0.21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319" y="242888"/>
            <a:ext cx="5711938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জেনে 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6477" y="1766069"/>
            <a:ext cx="116114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821" y="1668914"/>
            <a:ext cx="264885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754" y="3444328"/>
            <a:ext cx="116114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3138487"/>
            <a:ext cx="2262188" cy="13234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75332" y="3404737"/>
            <a:ext cx="261166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064" y="5208314"/>
            <a:ext cx="116114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63" y="4872038"/>
            <a:ext cx="2336800" cy="13144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784870" y="5185912"/>
            <a:ext cx="244021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oug | via Tumblr shared by Eleanor on We Heart 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304923"/>
            <a:ext cx="1575444" cy="152400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5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614" y="1372641"/>
            <a:ext cx="1871662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767" y="1396454"/>
            <a:ext cx="185669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PowerPoint Animations Animated Clipart at PresenterMedia.com in 2021 |  Powerpoint animation, Animated clipart, Sculpture less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914400"/>
            <a:ext cx="1844675" cy="165417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5291" y="3339554"/>
            <a:ext cx="189955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2579" y="3420515"/>
            <a:ext cx="189955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উদগ্রীব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6" descr="Why are some people always in an excited stat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076" y="3090862"/>
            <a:ext cx="1966164" cy="130968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581954" y="5049292"/>
            <a:ext cx="189955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4967" y="5144542"/>
            <a:ext cx="189955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8" y="4868145"/>
            <a:ext cx="2028826" cy="135177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3343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832" y="314326"/>
            <a:ext cx="2700337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338" y="4171951"/>
            <a:ext cx="750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 দিয়ে বাক্য রচনা  কর।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961" y="4843461"/>
            <a:ext cx="520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ঊর্ধ্ব,গগন,মাদল,নিম্নে,ধরণী।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29" y="1332119"/>
            <a:ext cx="3334238" cy="27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6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575" y="300038"/>
            <a:ext cx="2143125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744" y="1928812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744" y="1924049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2825" y="1919287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113" y="1947861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6351" y="1943098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88" y="3800475"/>
            <a:ext cx="2343151" cy="1951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67489" y="1924051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1" y="1171574"/>
            <a:ext cx="1108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 বসিতে বাক্য তৈরি করি।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388" y="2871788"/>
            <a:ext cx="68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নাচের সময়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বাজায়।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050" y="3824288"/>
            <a:ext cx="68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তরুণটি সব সময়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75" y="4691063"/>
            <a:ext cx="68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খুবই সুন্দর।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762" y="5695951"/>
            <a:ext cx="681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ছেলের জন্য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7014" y="1919289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2350" y="1914524"/>
            <a:ext cx="107156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5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24531 0.1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28294 0.3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1.85185E-6 L -0.2177 0.25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0612 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631" y="214313"/>
            <a:ext cx="2090738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215" y="1245281"/>
            <a:ext cx="481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ঠিক উত্তরটি বাছাই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516" y="2002519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।মাদল বাজে কোথায়?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303" y="3683682"/>
            <a:ext cx="623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খ।অরুণ প্রাতের  দলে  কারা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091" y="2574018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১।ঊর্ধ্ব গগনে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191" y="3212194"/>
            <a:ext cx="21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৩।উষার দুয়ারে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2828" y="2593068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।ধরণীতলে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266" y="3236006"/>
            <a:ext cx="21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৪।মহাশশ্মানে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23" y="2408437"/>
            <a:ext cx="993734" cy="816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9203" y="4345668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১।শিশুরা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6181" y="4383768"/>
            <a:ext cx="201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।কিশোরেরা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9681" y="5021943"/>
            <a:ext cx="201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৩।তরুণেরা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6669" y="5088618"/>
            <a:ext cx="201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৪।প্রবীণেরা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98" y="4889699"/>
            <a:ext cx="99373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713" y="214313"/>
            <a:ext cx="307657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3507" y="1659764"/>
            <a:ext cx="3657600" cy="3508002"/>
            <a:chOff x="2000250" y="1935536"/>
            <a:chExt cx="3657600" cy="3508002"/>
          </a:xfrm>
        </p:grpSpPr>
        <p:grpSp>
          <p:nvGrpSpPr>
            <p:cNvPr id="4" name="Group 3"/>
            <p:cNvGrpSpPr/>
            <p:nvPr/>
          </p:nvGrpSpPr>
          <p:grpSpPr>
            <a:xfrm>
              <a:off x="2471738" y="1935536"/>
              <a:ext cx="2757488" cy="3207965"/>
              <a:chOff x="211222" y="2581836"/>
              <a:chExt cx="3616145" cy="408471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1222" y="2581836"/>
                <a:ext cx="3616145" cy="4084711"/>
                <a:chOff x="-133790" y="900953"/>
                <a:chExt cx="4954889" cy="606872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-133790" y="900953"/>
                  <a:ext cx="4954889" cy="6068728"/>
                  <a:chOff x="-260268" y="1893207"/>
                  <a:chExt cx="5107148" cy="5057871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63121" y="4639579"/>
                    <a:ext cx="4233904" cy="2311499"/>
                  </a:xfrm>
                  <a:prstGeom prst="rect">
                    <a:avLst/>
                  </a:prstGeom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Isosceles Triangle 11"/>
                  <p:cNvSpPr/>
                  <p:nvPr/>
                </p:nvSpPr>
                <p:spPr>
                  <a:xfrm>
                    <a:off x="-260268" y="1893207"/>
                    <a:ext cx="5107148" cy="2678792"/>
                  </a:xfrm>
                  <a:prstGeom prst="triangle">
                    <a:avLst/>
                  </a:prstGeom>
                  <a:ln w="571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2056220" y="4857134"/>
                  <a:ext cx="627729" cy="200086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1041036" y="5446058"/>
                <a:ext cx="370906" cy="685800"/>
              </a:xfrm>
              <a:prstGeom prst="rect">
                <a:avLst/>
              </a:prstGeom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08918" y="5463988"/>
                <a:ext cx="370906" cy="685800"/>
              </a:xfrm>
              <a:prstGeom prst="rect">
                <a:avLst/>
              </a:prstGeom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000250" y="5157788"/>
              <a:ext cx="3657600" cy="2857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7313" y="2017484"/>
            <a:ext cx="5558972" cy="3091544"/>
            <a:chOff x="5907313" y="2017484"/>
            <a:chExt cx="5558972" cy="3091544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5907313" y="2017484"/>
              <a:ext cx="5558972" cy="3091544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4400" y="2917372"/>
              <a:ext cx="52106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 চল চল কবিতাটি প্রথম ৮ লাইন লিখে আনবে।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0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0343" y="278492"/>
            <a:ext cx="7431315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এখানেই বিদায়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71" y="1548040"/>
            <a:ext cx="7395008" cy="425268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681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256" y="390241"/>
            <a:ext cx="2879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851"/>
          <a:stretch/>
        </p:blipFill>
        <p:spPr>
          <a:xfrm>
            <a:off x="1464120" y="587137"/>
            <a:ext cx="2587376" cy="254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113" y="4006518"/>
            <a:ext cx="3719653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/৭/২০২১ইং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03907" y="1419331"/>
            <a:ext cx="593618" cy="4377396"/>
            <a:chOff x="5838091" y="1291883"/>
            <a:chExt cx="689318" cy="4377396"/>
          </a:xfrm>
        </p:grpSpPr>
        <p:grpSp>
          <p:nvGrpSpPr>
            <p:cNvPr id="6" name="Group 5"/>
            <p:cNvGrpSpPr/>
            <p:nvPr/>
          </p:nvGrpSpPr>
          <p:grpSpPr>
            <a:xfrm>
              <a:off x="5838091" y="1828800"/>
              <a:ext cx="239151" cy="3221502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16284" y="1291883"/>
              <a:ext cx="286043" cy="4377396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60123" y="1842868"/>
              <a:ext cx="267286" cy="3179298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93741" y="3698755"/>
            <a:ext cx="5657941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নামঃফাতেমা আক্তার</a:t>
            </a:r>
          </a:p>
          <a:p>
            <a:pPr algn="ctr"/>
            <a:r>
              <a:rPr lang="bn-IN" sz="2800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ধলিয়া সরকারি প্রাথমিক বিদ্যালয়</a:t>
            </a:r>
          </a:p>
          <a:p>
            <a:pPr algn="ctr"/>
            <a:r>
              <a:rPr lang="bn-IN" sz="2800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মাটিরাংগা,খাগড়াছড়ি</a:t>
            </a:r>
          </a:p>
          <a:p>
            <a:pPr algn="ctr"/>
            <a:r>
              <a:rPr lang="bn-IN" sz="2800" dirty="0" smtClean="0">
                <a:ln w="952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মেইল-</a:t>
            </a:r>
            <a:r>
              <a:rPr lang="en-US" sz="2800" dirty="0" smtClean="0">
                <a:ln w="952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fatemahoque1990@gmail.com</a:t>
            </a:r>
            <a:endParaRPr lang="en-US" sz="2800" dirty="0">
              <a:ln w="9525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50" y="1017485"/>
            <a:ext cx="1842868" cy="24047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837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7206" y="5117910"/>
            <a:ext cx="7997588" cy="54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674" y="315818"/>
            <a:ext cx="435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দেখি...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6294" y="4804467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কি দেখতে পেলে?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557" y="4709605"/>
            <a:ext cx="1167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মাঠে শিক্ষার্থীরা তালে তালে পা ফেলে সামনের দিকে চলছে।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013" y="4762954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একটু ভাব তো,আজ আমরা কি পড়ব?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898" y="854439"/>
            <a:ext cx="5786204" cy="3751675"/>
          </a:xfrm>
          <a:prstGeom prst="rect">
            <a:avLst/>
          </a:prstGeom>
        </p:spPr>
      </p:pic>
      <p:pic>
        <p:nvPicPr>
          <p:cNvPr id="2" name="Untitled 3_360p-V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9938" y="1357312"/>
            <a:ext cx="5572125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  <p:bldP spid="11" grpId="1"/>
      <p:bldP spid="12" grpId="0" build="allAtOnce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5155" y="278284"/>
            <a:ext cx="3961691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7702" y="1209959"/>
            <a:ext cx="2524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চল চল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1945" y="1840956"/>
            <a:ext cx="33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শিক্ষক বাতায়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32" y="2509055"/>
            <a:ext cx="4043581" cy="3032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1460310"/>
            <a:ext cx="6823881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3810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...............</a:t>
            </a:r>
            <a:endParaRPr lang="en-US" sz="3600" dirty="0">
              <a:ln w="3810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521" y="3718860"/>
            <a:ext cx="876263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 স্বরে ও প্রমিত উচ্চারণে কবিতা আবৃত্তি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224" y="4764623"/>
            <a:ext cx="766250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 নতুন শব্দ দিয়ে বাক্য রচনা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1014" y="2290905"/>
            <a:ext cx="933936" cy="3575713"/>
            <a:chOff x="900753" y="1364777"/>
            <a:chExt cx="985663" cy="3189150"/>
          </a:xfrm>
        </p:grpSpPr>
        <p:sp>
          <p:nvSpPr>
            <p:cNvPr id="3" name="Flowchart: Process 2"/>
            <p:cNvSpPr/>
            <p:nvPr/>
          </p:nvSpPr>
          <p:spPr>
            <a:xfrm>
              <a:off x="900753" y="1364777"/>
              <a:ext cx="965046" cy="3189150"/>
            </a:xfrm>
            <a:prstGeom prst="flowChart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79684" y="1557426"/>
              <a:ext cx="545911" cy="7233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ross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81960" y="2532815"/>
              <a:ext cx="545911" cy="7233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ross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41779" y="3463138"/>
              <a:ext cx="545911" cy="7233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cross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26857" y="1725321"/>
              <a:ext cx="559559" cy="341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300323" y="2710237"/>
              <a:ext cx="559559" cy="341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73790" y="3648809"/>
              <a:ext cx="559559" cy="3411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1531" y="2606854"/>
            <a:ext cx="546505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উল্লেখ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3902" y="300250"/>
            <a:ext cx="22769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25900" y="1488654"/>
            <a:ext cx="5445454" cy="3279453"/>
            <a:chOff x="2235087" y="555567"/>
            <a:chExt cx="5489545" cy="3279453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2235087" y="555567"/>
              <a:ext cx="5489545" cy="3279453"/>
            </a:xfrm>
            <a:prstGeom prst="round2DiagRect">
              <a:avLst>
                <a:gd name="adj1" fmla="val 13773"/>
                <a:gd name="adj2" fmla="val 0"/>
              </a:avLst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5654" y="780704"/>
              <a:ext cx="5158853" cy="286232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কাজী নজরুল ইসলামের জন্ম ১৮৯৯ খ্রিষ্টাব্দের ২৪শে মে,বাংলা ১৩০৬ সনের  ১১ই জৈষ্ঠ্য ভারতের চুরুলিয়া গ্রামে(বর্তমানে পশ্চিম বঙ্গের বর্ধমান জেলা)জন্মগ্রহণ করেন।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4" y="855186"/>
            <a:ext cx="3257836" cy="3785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41947" y="5718410"/>
            <a:ext cx="3603008" cy="70788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7396" l="1098" r="100000"/>
                    </a14:imgEffect>
                  </a14:imgLayer>
                </a14:imgProps>
              </a:ext>
            </a:extLst>
          </a:blip>
          <a:srcRect l="3928" t="7742" r="3112" b="12034"/>
          <a:stretch/>
        </p:blipFill>
        <p:spPr>
          <a:xfrm>
            <a:off x="1951630" y="4804010"/>
            <a:ext cx="2074460" cy="8383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232724" y="1506714"/>
            <a:ext cx="5431809" cy="3261814"/>
            <a:chOff x="6632813" y="2088108"/>
            <a:chExt cx="4831306" cy="3439868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632813" y="2088108"/>
              <a:ext cx="4831306" cy="3439868"/>
            </a:xfrm>
            <a:prstGeom prst="round2DiagRect">
              <a:avLst>
                <a:gd name="adj1" fmla="val 15466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7531" y="2314882"/>
              <a:ext cx="4067282" cy="28623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১৯৭৬ সালের২৯শে আগস্ট,বাংলা(১২ই ভাদ্র ১৩৮৩) ৭৭বছর বয়সে  তিনি ঢাকায় মৃত্যুবরণ করেন।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50674" y="327546"/>
            <a:ext cx="339829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8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9545" y="395784"/>
            <a:ext cx="256577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Schoolchild Stock Illustrations – 10,785 Schoolchild Stock Illustrations,  Vectors &amp;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09" y="1413424"/>
            <a:ext cx="2860582" cy="26639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49107" y="6054276"/>
            <a:ext cx="9314260" cy="578536"/>
            <a:chOff x="-224852" y="5653088"/>
            <a:chExt cx="12621718" cy="1204912"/>
          </a:xfrm>
        </p:grpSpPr>
        <p:grpSp>
          <p:nvGrpSpPr>
            <p:cNvPr id="6" name="Group 5"/>
            <p:cNvGrpSpPr/>
            <p:nvPr/>
          </p:nvGrpSpPr>
          <p:grpSpPr>
            <a:xfrm>
              <a:off x="-224852" y="5653088"/>
              <a:ext cx="6311328" cy="1204912"/>
              <a:chOff x="2524125" y="5419727"/>
              <a:chExt cx="6448426" cy="82867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5" y="5429251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637" y="5424489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460"/>
              <a:stretch/>
            </p:blipFill>
            <p:spPr>
              <a:xfrm>
                <a:off x="6972301" y="5419727"/>
                <a:ext cx="2000250" cy="819149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flipH="1">
              <a:off x="6073358" y="5653088"/>
              <a:ext cx="6323508" cy="1204912"/>
              <a:chOff x="2524125" y="5419727"/>
              <a:chExt cx="6448426" cy="82867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5" y="5429251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637" y="5424489"/>
                <a:ext cx="3148013" cy="81914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16" b="100000" l="324" r="987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460"/>
              <a:stretch/>
            </p:blipFill>
            <p:spPr>
              <a:xfrm>
                <a:off x="6972301" y="5419727"/>
                <a:ext cx="2000250" cy="819149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622645" y="4544703"/>
            <a:ext cx="694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6854" y="259307"/>
            <a:ext cx="1269242" cy="1105469"/>
            <a:chOff x="2019869" y="5117911"/>
            <a:chExt cx="932597" cy="973539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019869" y="5117911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2269" y="5270311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351964" y="5422710"/>
              <a:ext cx="600502" cy="668740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convex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8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29" y="1036770"/>
            <a:ext cx="3843631" cy="5167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750618" y="2803441"/>
            <a:ext cx="1115217" cy="120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05601" y="5091874"/>
            <a:ext cx="1746916" cy="944636"/>
            <a:chOff x="5677466" y="2207997"/>
            <a:chExt cx="1746916" cy="944636"/>
          </a:xfrm>
        </p:grpSpPr>
        <p:sp>
          <p:nvSpPr>
            <p:cNvPr id="8" name="Oval Callout 7"/>
            <p:cNvSpPr/>
            <p:nvPr/>
          </p:nvSpPr>
          <p:spPr>
            <a:xfrm rot="10800000">
              <a:off x="5677466" y="2207997"/>
              <a:ext cx="1746916" cy="944636"/>
            </a:xfrm>
            <a:prstGeom prst="wedgeEllipseCallout">
              <a:avLst>
                <a:gd name="adj1" fmla="val -2829"/>
                <a:gd name="adj2" fmla="val 15021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3254" y="2429301"/>
              <a:ext cx="1160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78769" y="281354"/>
            <a:ext cx="6577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 কবিতা আবৃত্তির অডিও শুনবে..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চল চল চল বাংলা কার্টুন কবিতা _ কবি কাজী নজরুল ইসলাম _ chol chol bangla kobita _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5975" y="3000375"/>
            <a:ext cx="76200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1" y="3509751"/>
            <a:ext cx="4988439" cy="27053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" y="505059"/>
            <a:ext cx="4996293" cy="2752491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203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251" y="368490"/>
            <a:ext cx="397149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70" y="1055924"/>
            <a:ext cx="2244206" cy="484653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82" y="1815759"/>
            <a:ext cx="6069919" cy="36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331</Words>
  <Application>Microsoft Office PowerPoint</Application>
  <PresentationFormat>Widescreen</PresentationFormat>
  <Paragraphs>89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144</cp:revision>
  <dcterms:created xsi:type="dcterms:W3CDTF">2021-07-14T08:51:23Z</dcterms:created>
  <dcterms:modified xsi:type="dcterms:W3CDTF">2021-07-17T18:56:38Z</dcterms:modified>
</cp:coreProperties>
</file>