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66" autoAdjust="0"/>
    <p:restoredTop sz="94660"/>
  </p:normalViewPr>
  <p:slideViewPr>
    <p:cSldViewPr>
      <p:cViewPr varScale="1">
        <p:scale>
          <a:sx n="70" d="100"/>
          <a:sy n="70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AB5D-334D-450F-8360-F9C35CCCBF91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583B-ADC9-4B32-BDD4-9A93345E2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AB5D-334D-450F-8360-F9C35CCCBF91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583B-ADC9-4B32-BDD4-9A93345E2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AB5D-334D-450F-8360-F9C35CCCBF91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583B-ADC9-4B32-BDD4-9A93345E2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AB5D-334D-450F-8360-F9C35CCCBF91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583B-ADC9-4B32-BDD4-9A93345E2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AB5D-334D-450F-8360-F9C35CCCBF91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583B-ADC9-4B32-BDD4-9A93345E2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AB5D-334D-450F-8360-F9C35CCCBF91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583B-ADC9-4B32-BDD4-9A93345E2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AB5D-334D-450F-8360-F9C35CCCBF91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583B-ADC9-4B32-BDD4-9A93345E2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AB5D-334D-450F-8360-F9C35CCCBF91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583B-ADC9-4B32-BDD4-9A93345E2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AB5D-334D-450F-8360-F9C35CCCBF91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583B-ADC9-4B32-BDD4-9A93345E2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AB5D-334D-450F-8360-F9C35CCCBF91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583B-ADC9-4B32-BDD4-9A93345E2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AB5D-334D-450F-8360-F9C35CCCBF91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583B-ADC9-4B32-BDD4-9A93345E2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AB5D-334D-450F-8360-F9C35CCCBF91}" type="datetimeFigureOut">
              <a:rPr lang="en-US" smtClean="0"/>
              <a:pPr/>
              <a:t>7/18/2021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3583B-ADC9-4B32-BDD4-9A93345E2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838200"/>
            <a:ext cx="4114800" cy="132343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lower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362200"/>
            <a:ext cx="7086600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066800"/>
            <a:ext cx="35814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209800"/>
            <a:ext cx="6781800" cy="317009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জবাঃ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যানবাহনের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বেলিঃ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জলপথ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যানবাহনের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ল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গোলাপঃ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স্থলপথ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যানবাহনের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0519" y="685800"/>
            <a:ext cx="57912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81200"/>
            <a:ext cx="6057900" cy="37861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524000"/>
            <a:ext cx="34290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895600"/>
            <a:ext cx="7467600" cy="23083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পথের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কোনটি?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উড়োজাহাজ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রেলগাড়ি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600200"/>
            <a:ext cx="44958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895600"/>
            <a:ext cx="5486400" cy="21236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যাতায়াতের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যানবাহনের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914400"/>
            <a:ext cx="38862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6019800" cy="4076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100" y="1295400"/>
            <a:ext cx="43434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743200"/>
            <a:ext cx="6553200" cy="304698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শাহানা আফরোজ ডলি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এলাঙ্গি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সরঃ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প্রা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কোটচাঁদপুর,ঝিনাইদহ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5500" y="1066800"/>
            <a:ext cx="4419600" cy="110799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362200"/>
            <a:ext cx="5715000" cy="34778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শ্রেণিঃ৩য়</a:t>
            </a: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১ </a:t>
            </a: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৪ (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447800"/>
            <a:ext cx="4038600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895600"/>
            <a:ext cx="5715000" cy="21236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পর্যবেক্ষনের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ভিওিতে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নাক্ত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inag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85800"/>
            <a:ext cx="8153400" cy="48309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5638800"/>
            <a:ext cx="35052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4953000"/>
            <a:ext cx="1524000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ট্রাক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5562600" cy="33575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5105400"/>
            <a:ext cx="3048000" cy="101566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লঞ্চ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6400799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00" y="533400"/>
            <a:ext cx="7748200" cy="4753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05200" y="5715000"/>
            <a:ext cx="228600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স্প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ড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বোর্ড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762000"/>
            <a:ext cx="7086600" cy="4419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76600" y="5486400"/>
            <a:ext cx="243840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উড়োজাহাজ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106</Words>
  <Application>Microsoft Office PowerPoint</Application>
  <PresentationFormat>On-screen Show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Timeline</dc:creator>
  <cp:lastModifiedBy>Microsoft account</cp:lastModifiedBy>
  <cp:revision>85</cp:revision>
  <dcterms:created xsi:type="dcterms:W3CDTF">2016-02-21T10:18:19Z</dcterms:created>
  <dcterms:modified xsi:type="dcterms:W3CDTF">2021-07-18T06:01:05Z</dcterms:modified>
</cp:coreProperties>
</file>