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9"/>
  </p:notesMasterIdLst>
  <p:sldIdLst>
    <p:sldId id="266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hyperlink" Target="https://wallhere.com/en/wallpaper/147239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hyperlink" Target="https://wallhere.com/en/wallpaper/147239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gif"/><Relationship Id="rId4" Type="http://schemas.openxmlformats.org/officeDocument/2006/relationships/hyperlink" Target="https://wallhere.com/en/wallpaper/147239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gif"/><Relationship Id="rId4" Type="http://schemas.openxmlformats.org/officeDocument/2006/relationships/hyperlink" Target="https://wallhere.com/en/wallpaper/14723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4CBC8E-24AF-45AA-849F-98D125735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47" y="-40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91" y="5254779"/>
            <a:ext cx="4868126" cy="1330105"/>
          </a:xfrm>
        </p:spPr>
        <p:txBody>
          <a:bodyPr>
            <a:normAutofit fontScale="90000"/>
          </a:bodyPr>
          <a:lstStyle/>
          <a:p>
            <a:r>
              <a:rPr lang="bn-IN" sz="60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ভূগোল ২য় পত্র</a:t>
            </a:r>
            <a:br>
              <a:rPr lang="en-US" sz="60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44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৪র্থ </a:t>
            </a:r>
            <a:r>
              <a:rPr lang="bn-IN" sz="44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9F30EA-2E66-4290-96B0-3EEA5EE4336E}"/>
              </a:ext>
            </a:extLst>
          </p:cNvPr>
          <p:cNvSpPr/>
          <p:nvPr/>
        </p:nvSpPr>
        <p:spPr>
          <a:xfrm>
            <a:off x="152286" y="129471"/>
            <a:ext cx="3810000" cy="14478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C67F44-83F0-4F22-A21C-1144CBE86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86" y="138644"/>
            <a:ext cx="1327149" cy="1429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3363F0-CD93-4D62-8159-91AFAFEFB75C}"/>
              </a:ext>
            </a:extLst>
          </p:cNvPr>
          <p:cNvSpPr txBox="1"/>
          <p:nvPr/>
        </p:nvSpPr>
        <p:spPr>
          <a:xfrm>
            <a:off x="1590181" y="428943"/>
            <a:ext cx="22397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মোঃ লু্ৎফর রহমান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ঃ ০১৭১২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১৭৫৮০২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634EAD-628E-4586-BBA4-684308C2FF05}"/>
              </a:ext>
            </a:extLst>
          </p:cNvPr>
          <p:cNvSpPr/>
          <p:nvPr/>
        </p:nvSpPr>
        <p:spPr>
          <a:xfrm>
            <a:off x="401253" y="2622087"/>
            <a:ext cx="11383143" cy="11887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9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ঋতুভিত্তিক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ফসল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শের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জলবায়ু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70977-F5E8-477C-8B49-C5444DC1B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296" y="22935"/>
            <a:ext cx="2006168" cy="2006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CA5315-6436-4A43-8CFE-77B4D2A8A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175" y="-4091"/>
            <a:ext cx="12192000" cy="68580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A745258-284E-4B80-84D9-3A1DE26B5B3F}"/>
              </a:ext>
            </a:extLst>
          </p:cNvPr>
          <p:cNvSpPr/>
          <p:nvPr/>
        </p:nvSpPr>
        <p:spPr>
          <a:xfrm>
            <a:off x="2854727" y="2942992"/>
            <a:ext cx="494012" cy="3015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55B4FC4-F5B1-4526-B976-9BC3DED410FE}"/>
              </a:ext>
            </a:extLst>
          </p:cNvPr>
          <p:cNvSpPr/>
          <p:nvPr/>
        </p:nvSpPr>
        <p:spPr>
          <a:xfrm>
            <a:off x="2854727" y="3572803"/>
            <a:ext cx="494012" cy="3015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F2A4C41-C55F-41B7-9350-A1DC4D4FF427}"/>
              </a:ext>
            </a:extLst>
          </p:cNvPr>
          <p:cNvSpPr/>
          <p:nvPr/>
        </p:nvSpPr>
        <p:spPr>
          <a:xfrm>
            <a:off x="2854727" y="4264766"/>
            <a:ext cx="494012" cy="3015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530D1755-746D-4068-8321-EA0FE00E8DFD}"/>
              </a:ext>
            </a:extLst>
          </p:cNvPr>
          <p:cNvSpPr txBox="1">
            <a:spLocks/>
          </p:cNvSpPr>
          <p:nvPr/>
        </p:nvSpPr>
        <p:spPr>
          <a:xfrm>
            <a:off x="3501649" y="2872042"/>
            <a:ext cx="6096000" cy="265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ক) গ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ষ্মকাল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ব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্ষাকাল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</a:p>
        </p:txBody>
      </p:sp>
      <p:sp>
        <p:nvSpPr>
          <p:cNvPr id="21" name="Title 12">
            <a:extLst>
              <a:ext uri="{FF2B5EF4-FFF2-40B4-BE49-F238E27FC236}">
                <a16:creationId xmlns:a16="http://schemas.microsoft.com/office/drawing/2014/main" id="{39C998C4-4B19-4857-906A-A4C80A91B13B}"/>
              </a:ext>
            </a:extLst>
          </p:cNvPr>
          <p:cNvSpPr txBox="1">
            <a:spLocks/>
          </p:cNvSpPr>
          <p:nvPr/>
        </p:nvSpPr>
        <p:spPr>
          <a:xfrm>
            <a:off x="2335555" y="947340"/>
            <a:ext cx="5581417" cy="14540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ঋতুভিত্তিক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উৎপাদিত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ফসল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C1E054-1304-411B-97A0-A3A699976A22}"/>
              </a:ext>
            </a:extLst>
          </p:cNvPr>
          <p:cNvSpPr/>
          <p:nvPr/>
        </p:nvSpPr>
        <p:spPr>
          <a:xfrm>
            <a:off x="1840360" y="943249"/>
            <a:ext cx="6531284" cy="145816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6BE214-2501-410A-A808-DF8D46F81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1296" y="22935"/>
            <a:ext cx="2006168" cy="2006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155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CA5315-6436-4A43-8CFE-77B4D2A8A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47" y="-4091"/>
            <a:ext cx="12192000" cy="68580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A745258-284E-4B80-84D9-3A1DE26B5B3F}"/>
              </a:ext>
            </a:extLst>
          </p:cNvPr>
          <p:cNvSpPr/>
          <p:nvPr/>
        </p:nvSpPr>
        <p:spPr>
          <a:xfrm>
            <a:off x="1025927" y="1726418"/>
            <a:ext cx="494012" cy="3015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55B4FC4-F5B1-4526-B976-9BC3DED410FE}"/>
              </a:ext>
            </a:extLst>
          </p:cNvPr>
          <p:cNvSpPr/>
          <p:nvPr/>
        </p:nvSpPr>
        <p:spPr>
          <a:xfrm>
            <a:off x="1025927" y="2356229"/>
            <a:ext cx="494012" cy="3015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F2A4C41-C55F-41B7-9350-A1DC4D4FF427}"/>
              </a:ext>
            </a:extLst>
          </p:cNvPr>
          <p:cNvSpPr/>
          <p:nvPr/>
        </p:nvSpPr>
        <p:spPr>
          <a:xfrm>
            <a:off x="1025927" y="3048192"/>
            <a:ext cx="494012" cy="3015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530D1755-746D-4068-8321-EA0FE00E8DFD}"/>
              </a:ext>
            </a:extLst>
          </p:cNvPr>
          <p:cNvSpPr txBox="1">
            <a:spLocks/>
          </p:cNvSpPr>
          <p:nvPr/>
        </p:nvSpPr>
        <p:spPr>
          <a:xfrm>
            <a:off x="1672848" y="1655468"/>
            <a:ext cx="7701519" cy="3355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ৃত্তিকায়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সরবরাহের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ওপর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চ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ষাবাদের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ওপর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ফ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ওপর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৪)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উৎপাদনের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ওপর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৫) 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ৃষিনির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bn-BD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শিল্পের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ওপর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r>
              <a:rPr lang="en-US" sz="28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1" name="Title 12">
            <a:extLst>
              <a:ext uri="{FF2B5EF4-FFF2-40B4-BE49-F238E27FC236}">
                <a16:creationId xmlns:a16="http://schemas.microsoft.com/office/drawing/2014/main" id="{39C998C4-4B19-4857-906A-A4C80A91B13B}"/>
              </a:ext>
            </a:extLst>
          </p:cNvPr>
          <p:cNvSpPr txBox="1">
            <a:spLocks/>
          </p:cNvSpPr>
          <p:nvPr/>
        </p:nvSpPr>
        <p:spPr>
          <a:xfrm>
            <a:off x="908160" y="573907"/>
            <a:ext cx="9751060" cy="8655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কৃষির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জলবায়ুর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C1E054-1304-411B-97A0-A3A699976A22}"/>
              </a:ext>
            </a:extLst>
          </p:cNvPr>
          <p:cNvSpPr/>
          <p:nvPr/>
        </p:nvSpPr>
        <p:spPr>
          <a:xfrm>
            <a:off x="795106" y="623961"/>
            <a:ext cx="8579261" cy="61577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CE574F-6730-45B7-9CC8-A537C069651D}"/>
              </a:ext>
            </a:extLst>
          </p:cNvPr>
          <p:cNvSpPr/>
          <p:nvPr/>
        </p:nvSpPr>
        <p:spPr>
          <a:xfrm>
            <a:off x="1025927" y="3696499"/>
            <a:ext cx="494012" cy="3015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0D4CCC4-48EB-46CA-9986-E01A65B37F82}"/>
              </a:ext>
            </a:extLst>
          </p:cNvPr>
          <p:cNvSpPr/>
          <p:nvPr/>
        </p:nvSpPr>
        <p:spPr>
          <a:xfrm>
            <a:off x="1025927" y="4344806"/>
            <a:ext cx="494012" cy="3015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2">
            <a:extLst>
              <a:ext uri="{FF2B5EF4-FFF2-40B4-BE49-F238E27FC236}">
                <a16:creationId xmlns:a16="http://schemas.microsoft.com/office/drawing/2014/main" id="{CD8BD83F-588F-4016-9976-9445068B9947}"/>
              </a:ext>
            </a:extLst>
          </p:cNvPr>
          <p:cNvSpPr txBox="1">
            <a:spLocks/>
          </p:cNvSpPr>
          <p:nvPr/>
        </p:nvSpPr>
        <p:spPr>
          <a:xfrm>
            <a:off x="908160" y="5449570"/>
            <a:ext cx="9751060" cy="8655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কৃষিজ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দ্রব্যের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জলবায়ুর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E02BAC-5A17-410B-A194-C56049AF5397}"/>
              </a:ext>
            </a:extLst>
          </p:cNvPr>
          <p:cNvSpPr/>
          <p:nvPr/>
        </p:nvSpPr>
        <p:spPr>
          <a:xfrm>
            <a:off x="795106" y="5499624"/>
            <a:ext cx="8579261" cy="61577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FC6FB6-1E0B-4DC7-8E98-DABB96FB3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1296" y="22935"/>
            <a:ext cx="2006168" cy="2006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0233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7" grpId="0" animBg="1"/>
      <p:bldP spid="17" grpId="1" animBg="1"/>
      <p:bldP spid="22" grpId="0" animBg="1"/>
      <p:bldP spid="15" grpId="0" animBg="1"/>
      <p:bldP spid="15" grpId="1" animBg="1"/>
      <p:bldP spid="16" grpId="0" animBg="1"/>
      <p:bldP spid="16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C92F86-1C3E-4DBF-BB6E-A8A53C7D6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47" y="-4091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5573E83-8E2D-4ACF-883A-A7CC21A25BB0}"/>
              </a:ext>
            </a:extLst>
          </p:cNvPr>
          <p:cNvSpPr/>
          <p:nvPr/>
        </p:nvSpPr>
        <p:spPr>
          <a:xfrm>
            <a:off x="0" y="2589480"/>
            <a:ext cx="12192000" cy="132343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spc="50" dirty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ধন্যবাদ</a:t>
            </a:r>
            <a:endParaRPr lang="en-US" sz="8000" b="1" cap="none" spc="50" dirty="0">
              <a:ln w="28575" cmpd="sng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EF8460-1EAD-4BDD-B86E-4B5133DF1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1296" y="22935"/>
            <a:ext cx="2006168" cy="2006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269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8|52.3|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0.8|137.2|62|51.1|89.3|5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6.5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414F3-C833-4395-8C69-0E806C51817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 design</Template>
  <TotalTime>0</TotalTime>
  <Words>127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Century Gothic</vt:lpstr>
      <vt:lpstr>Kalpurush</vt:lpstr>
      <vt:lpstr>NikoshBAN</vt:lpstr>
      <vt:lpstr>Vrinda</vt:lpstr>
      <vt:lpstr>Wingdings 3</vt:lpstr>
      <vt:lpstr>Slice</vt:lpstr>
      <vt:lpstr>ভূগোল ২য় পত্র ৪র্থ অধ্যায়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2021-05-21T03:43:25Z</dcterms:created>
  <dcterms:modified xsi:type="dcterms:W3CDTF">2021-07-18T17:06:24Z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