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60" r:id="rId4"/>
    <p:sldId id="261" r:id="rId5"/>
    <p:sldId id="264" r:id="rId6"/>
    <p:sldId id="259" r:id="rId7"/>
    <p:sldId id="258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FDBD-75A0-4D5D-BAF0-F488D3FAB22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8702-32DB-4C3D-A37F-062AAD4D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FDBD-75A0-4D5D-BAF0-F488D3FAB22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8702-32DB-4C3D-A37F-062AAD4D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FDBD-75A0-4D5D-BAF0-F488D3FAB22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8702-32DB-4C3D-A37F-062AAD4D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14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FDBD-75A0-4D5D-BAF0-F488D3FAB22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8702-32DB-4C3D-A37F-062AAD4D207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5359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FDBD-75A0-4D5D-BAF0-F488D3FAB22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8702-32DB-4C3D-A37F-062AAD4D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45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FDBD-75A0-4D5D-BAF0-F488D3FAB22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8702-32DB-4C3D-A37F-062AAD4D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07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FDBD-75A0-4D5D-BAF0-F488D3FAB22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8702-32DB-4C3D-A37F-062AAD4D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66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FDBD-75A0-4D5D-BAF0-F488D3FAB22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8702-32DB-4C3D-A37F-062AAD4D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79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FDBD-75A0-4D5D-BAF0-F488D3FAB22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8702-32DB-4C3D-A37F-062AAD4D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6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FDBD-75A0-4D5D-BAF0-F488D3FAB22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8702-32DB-4C3D-A37F-062AAD4D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5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FDBD-75A0-4D5D-BAF0-F488D3FAB22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8702-32DB-4C3D-A37F-062AAD4D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5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FDBD-75A0-4D5D-BAF0-F488D3FAB22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8702-32DB-4C3D-A37F-062AAD4D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FDBD-75A0-4D5D-BAF0-F488D3FAB22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8702-32DB-4C3D-A37F-062AAD4D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3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FDBD-75A0-4D5D-BAF0-F488D3FAB22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8702-32DB-4C3D-A37F-062AAD4D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3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FDBD-75A0-4D5D-BAF0-F488D3FAB22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8702-32DB-4C3D-A37F-062AAD4D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3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FDBD-75A0-4D5D-BAF0-F488D3FAB22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8702-32DB-4C3D-A37F-062AAD4D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3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FDBD-75A0-4D5D-BAF0-F488D3FAB22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8702-32DB-4C3D-A37F-062AAD4D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4CFDBD-75A0-4D5D-BAF0-F488D3FAB22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4A68702-32DB-4C3D-A37F-062AAD4D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3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.m4a"/><Relationship Id="rId7" Type="http://schemas.openxmlformats.org/officeDocument/2006/relationships/image" Target="../media/image6.tmp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tmp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7.png"/><Relationship Id="rId4" Type="http://schemas.openxmlformats.org/officeDocument/2006/relationships/image" Target="../media/image12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6.tm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6.tm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9F82CF-B219-419B-99E2-04F2DF1F8035}"/>
              </a:ext>
            </a:extLst>
          </p:cNvPr>
          <p:cNvSpPr txBox="1"/>
          <p:nvPr/>
        </p:nvSpPr>
        <p:spPr>
          <a:xfrm>
            <a:off x="4117518" y="1395150"/>
            <a:ext cx="395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সবাইকে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স্কাউটিং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সালাম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AAED97-8CD7-4FFD-81B5-6BDAE6EA8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361" y="459710"/>
            <a:ext cx="2048161" cy="204816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37E61AC-9FD8-46F1-BED2-C05F6329B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40" y="328866"/>
            <a:ext cx="2523098" cy="204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4EA9C5-1D87-4A1A-B98A-0220F344C3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55" y="2622611"/>
            <a:ext cx="3488788" cy="30737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9C20C664-78DD-4797-A9B1-D6F348D9229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386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914">
        <p:dissolve/>
      </p:transition>
    </mc:Choice>
    <mc:Fallback xmlns="">
      <p:transition spd="slow" advTm="491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30AB467D-3C1F-49D6-8C89-E28A720FC0D1}"/>
              </a:ext>
            </a:extLst>
          </p:cNvPr>
          <p:cNvSpPr/>
          <p:nvPr/>
        </p:nvSpPr>
        <p:spPr>
          <a:xfrm>
            <a:off x="4220307" y="400929"/>
            <a:ext cx="3362178" cy="661182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ধন্যবাদ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84E3CC-C7F2-4EE3-B849-3E1797A14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868" y="1772528"/>
            <a:ext cx="5870897" cy="40233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58F96305-2E82-435C-933A-F01458CEDA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5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15">
        <p:checker/>
      </p:transition>
    </mc:Choice>
    <mc:Fallback xmlns="">
      <p:transition spd="slow" advTm="215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A23A9CF1-FDD9-43EF-980A-4E8CB1A99099}"/>
              </a:ext>
            </a:extLst>
          </p:cNvPr>
          <p:cNvSpPr/>
          <p:nvPr/>
        </p:nvSpPr>
        <p:spPr>
          <a:xfrm>
            <a:off x="4994031" y="1097280"/>
            <a:ext cx="2588455" cy="759655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পরিচিতি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0A13A22-23BD-47E4-A7F5-FEE0981B84E8}"/>
              </a:ext>
            </a:extLst>
          </p:cNvPr>
          <p:cNvSpPr/>
          <p:nvPr/>
        </p:nvSpPr>
        <p:spPr>
          <a:xfrm>
            <a:off x="7282376" y="2511084"/>
            <a:ext cx="4192172" cy="2827606"/>
          </a:xfrm>
          <a:prstGeom prst="fra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আলেয়া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বেগম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 err="1">
                <a:solidFill>
                  <a:srgbClr val="002060"/>
                </a:solidFill>
              </a:rPr>
              <a:t>সহকারী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প্রধান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শিক্ষক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 err="1">
                <a:solidFill>
                  <a:srgbClr val="002060"/>
                </a:solidFill>
              </a:rPr>
              <a:t>মানব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কল্যান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উচ্চ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বিদ্যালয়</a:t>
            </a:r>
            <a:r>
              <a:rPr lang="en-US" dirty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en-US" dirty="0" err="1">
                <a:solidFill>
                  <a:srgbClr val="002060"/>
                </a:solidFill>
              </a:rPr>
              <a:t>বাহুবল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হবিগঞ্জহ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 err="1">
                <a:solidFill>
                  <a:srgbClr val="002060"/>
                </a:solidFill>
              </a:rPr>
              <a:t>ইনডেক্স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নম্বরঃ</a:t>
            </a:r>
            <a:r>
              <a:rPr lang="en-US" dirty="0">
                <a:solidFill>
                  <a:srgbClr val="002060"/>
                </a:solidFill>
              </a:rPr>
              <a:t> ৪৫০৪৬৫</a:t>
            </a:r>
          </a:p>
          <a:p>
            <a:pPr algn="ctr"/>
            <a:r>
              <a:rPr lang="en-US" dirty="0" err="1">
                <a:solidFill>
                  <a:srgbClr val="002060"/>
                </a:solidFill>
              </a:rPr>
              <a:t>বি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এস</a:t>
            </a:r>
            <a:r>
              <a:rPr lang="en-US" dirty="0">
                <a:solidFill>
                  <a:srgbClr val="002060"/>
                </a:solidFill>
              </a:rPr>
              <a:t> আইডিঃAU0636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4A63E56-53CD-4D43-8AAC-6B061B4BA104}"/>
              </a:ext>
            </a:extLst>
          </p:cNvPr>
          <p:cNvSpPr/>
          <p:nvPr/>
        </p:nvSpPr>
        <p:spPr>
          <a:xfrm>
            <a:off x="717452" y="2511084"/>
            <a:ext cx="4768947" cy="2827605"/>
          </a:xfrm>
          <a:prstGeom prst="fra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C00000"/>
                </a:solidFill>
                <a:latin typeface="SutonnyMJ" pitchFamily="2" charset="0"/>
              </a:rPr>
              <a:t>বিষয়</a:t>
            </a:r>
            <a:r>
              <a:rPr lang="en-US" dirty="0">
                <a:solidFill>
                  <a:srgbClr val="C00000"/>
                </a:solidFill>
                <a:latin typeface="SutonnyMJ" pitchFamily="2" charset="0"/>
              </a:rPr>
              <a:t>: </a:t>
            </a:r>
            <a:r>
              <a:rPr lang="en-US" dirty="0" err="1">
                <a:solidFill>
                  <a:srgbClr val="C00000"/>
                </a:solidFill>
                <a:latin typeface="SutonnyMJ" pitchFamily="2" charset="0"/>
              </a:rPr>
              <a:t>ট্রুপ</a:t>
            </a:r>
            <a:r>
              <a:rPr lang="en-US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SutonnyMJ" pitchFamily="2" charset="0"/>
              </a:rPr>
              <a:t>মিটিং</a:t>
            </a:r>
            <a:endParaRPr lang="en-US" dirty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dirty="0" err="1">
                <a:solidFill>
                  <a:srgbClr val="C00000"/>
                </a:solidFill>
                <a:latin typeface="SutonnyMJ" pitchFamily="2" charset="0"/>
              </a:rPr>
              <a:t>ইউনিটের</a:t>
            </a:r>
            <a:r>
              <a:rPr lang="en-US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SutonnyMJ" pitchFamily="2" charset="0"/>
              </a:rPr>
              <a:t>নামঃমানব</a:t>
            </a:r>
            <a:r>
              <a:rPr lang="en-US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SutonnyMJ" pitchFamily="2" charset="0"/>
              </a:rPr>
              <a:t>কল্যান</a:t>
            </a:r>
            <a:r>
              <a:rPr lang="en-US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SutonnyMJ" pitchFamily="2" charset="0"/>
              </a:rPr>
              <a:t>উচ্চ</a:t>
            </a:r>
            <a:r>
              <a:rPr lang="en-US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SutonnyMJ" pitchFamily="2" charset="0"/>
              </a:rPr>
              <a:t>বিদ্যালয়</a:t>
            </a:r>
            <a:r>
              <a:rPr lang="en-US" dirty="0">
                <a:solidFill>
                  <a:srgbClr val="C00000"/>
                </a:solidFill>
                <a:latin typeface="SutonnyMJ" pitchFamily="2" charset="0"/>
              </a:rPr>
              <a:t>,</a:t>
            </a:r>
          </a:p>
          <a:p>
            <a:pPr algn="ctr"/>
            <a:r>
              <a:rPr lang="en-US" dirty="0" err="1">
                <a:solidFill>
                  <a:srgbClr val="C00000"/>
                </a:solidFill>
                <a:latin typeface="SutonnyMJ" pitchFamily="2" charset="0"/>
              </a:rPr>
              <a:t>গার্লস</a:t>
            </a:r>
            <a:r>
              <a:rPr lang="en-US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SutonnyMJ" pitchFamily="2" charset="0"/>
              </a:rPr>
              <a:t>ইন</a:t>
            </a:r>
            <a:r>
              <a:rPr lang="en-US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SutonnyMJ" pitchFamily="2" charset="0"/>
              </a:rPr>
              <a:t>স্কাউট</a:t>
            </a:r>
            <a:endParaRPr lang="en-US" dirty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dirty="0" err="1">
                <a:solidFill>
                  <a:srgbClr val="C00000"/>
                </a:solidFill>
                <a:latin typeface="SutonnyMJ" pitchFamily="2" charset="0"/>
              </a:rPr>
              <a:t>বাংলাদেশ</a:t>
            </a:r>
            <a:r>
              <a:rPr lang="en-US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SutonnyMJ" pitchFamily="2" charset="0"/>
              </a:rPr>
              <a:t>স্কাউট</a:t>
            </a:r>
            <a:r>
              <a:rPr lang="en-US" dirty="0">
                <a:solidFill>
                  <a:srgbClr val="C00000"/>
                </a:solidFill>
                <a:latin typeface="SutonnyMJ" pitchFamily="2" charset="0"/>
              </a:rPr>
              <a:t> ,</a:t>
            </a:r>
            <a:r>
              <a:rPr lang="en-US" dirty="0" err="1">
                <a:solidFill>
                  <a:srgbClr val="C00000"/>
                </a:solidFill>
                <a:latin typeface="SutonnyMJ" pitchFamily="2" charset="0"/>
              </a:rPr>
              <a:t>বাহুবল</a:t>
            </a:r>
            <a:r>
              <a:rPr lang="en-US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SutonnyMJ" pitchFamily="2" charset="0"/>
              </a:rPr>
              <a:t>উপজেলা</a:t>
            </a:r>
            <a:endParaRPr lang="en-US" dirty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dirty="0" err="1">
                <a:solidFill>
                  <a:srgbClr val="C00000"/>
                </a:solidFill>
                <a:latin typeface="SutonnyMJ" pitchFamily="2" charset="0"/>
              </a:rPr>
              <a:t>বাহুবল,হবিগঞ্জ</a:t>
            </a:r>
            <a:r>
              <a:rPr lang="en-US" dirty="0">
                <a:solidFill>
                  <a:srgbClr val="C00000"/>
                </a:solidFill>
                <a:latin typeface="SutonnyMJ" pitchFamily="2" charset="0"/>
              </a:rPr>
              <a:t>।</a:t>
            </a:r>
          </a:p>
          <a:p>
            <a:pPr algn="ctr"/>
            <a:endParaRPr lang="en-US" dirty="0">
              <a:solidFill>
                <a:srgbClr val="C00000"/>
              </a:solidFill>
              <a:latin typeface="SutonnyMJ" pitchFamily="2" charset="0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F1FD7FA9-9BA8-4D04-95A5-4EF15AEED2B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32"/>
    </mc:Choice>
    <mc:Fallback xmlns="">
      <p:transition spd="slow" advTm="20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82E205-9819-4A2A-9BD5-F8B97777A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633045"/>
            <a:ext cx="3506606" cy="30737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CFF009-C0D7-4F89-8212-2A6F49F687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t="12994" r="35155" b="11247"/>
          <a:stretch/>
        </p:blipFill>
        <p:spPr>
          <a:xfrm>
            <a:off x="3981157" y="633044"/>
            <a:ext cx="6049109" cy="5022167"/>
          </a:xfrm>
          <a:prstGeom prst="rect">
            <a:avLst/>
          </a:prstGeom>
        </p:spPr>
      </p:pic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A95B3085-599B-4392-ADF8-F2C4572182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11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33">
        <p15:prstTrans prst="prestige"/>
      </p:transition>
    </mc:Choice>
    <mc:Fallback xmlns="">
      <p:transition spd="slow" advTm="20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42A720-4EBB-43FB-A648-265D577E82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14753" r="34691" b="13828"/>
          <a:stretch/>
        </p:blipFill>
        <p:spPr>
          <a:xfrm>
            <a:off x="5112202" y="703383"/>
            <a:ext cx="6133514" cy="48955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3533B6-40C1-44E7-87F7-33EC735BF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4" y="703383"/>
            <a:ext cx="3506606" cy="30737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19695DA-1518-4664-B222-D22536DE82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7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335">
        <p14:prism isInverted="1"/>
      </p:transition>
    </mc:Choice>
    <mc:Fallback xmlns="">
      <p:transition spd="slow" advTm="23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EBFB2E-9C6D-4857-8ECE-122784FBB8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4" t="16101" r="35888" b="13096"/>
          <a:stretch/>
        </p:blipFill>
        <p:spPr>
          <a:xfrm>
            <a:off x="4768947" y="1041009"/>
            <a:ext cx="5542672" cy="4515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E1B360-251F-4CA0-AFA2-278A7A440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6" y="942534"/>
            <a:ext cx="3506606" cy="30737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4A1A2A30-E138-4EFE-BFB2-F41FCE3ACF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1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8">
        <p14:prism isInverted="1"/>
      </p:transition>
    </mc:Choice>
    <mc:Fallback xmlns="">
      <p:transition spd="slow" advTm="4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02C7A3-F6FF-4CB8-9A5B-6C100F9642A8}"/>
              </a:ext>
            </a:extLst>
          </p:cNvPr>
          <p:cNvSpPr txBox="1"/>
          <p:nvPr/>
        </p:nvSpPr>
        <p:spPr>
          <a:xfrm>
            <a:off x="440787" y="1364567"/>
            <a:ext cx="11310425" cy="646331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স্কাউট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আন্দোলনের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সংজ্ঞাঃ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স্কাউট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আন্দোলনের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প্রতিষ্ঠাতা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কতৃক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নির্ধারিত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উদ্দেশ্য,মূলনীতি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শিশু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কিশরোরও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যুবদের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জন্য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স্কাউটিং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একটি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স্বেচ্ছাসেবী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অরাজনৈতিক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শিক্ষামুলক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আন্দোলন</a:t>
            </a:r>
            <a:r>
              <a:rPr lang="en-US" dirty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549F370C-EE2E-4DE9-9646-7CC624F5D25F}"/>
              </a:ext>
            </a:extLst>
          </p:cNvPr>
          <p:cNvSpPr/>
          <p:nvPr/>
        </p:nvSpPr>
        <p:spPr>
          <a:xfrm>
            <a:off x="440787" y="2530453"/>
            <a:ext cx="11310425" cy="2160174"/>
          </a:xfrm>
          <a:prstGeom prst="bevel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স্কাউট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আন্দোলনের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উদ্দেশ্যঃ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 err="1">
                <a:solidFill>
                  <a:srgbClr val="002060"/>
                </a:solidFill>
              </a:rPr>
              <a:t>ভবিষ</a:t>
            </a:r>
            <a:r>
              <a:rPr lang="en-US" dirty="0">
                <a:solidFill>
                  <a:srgbClr val="002060"/>
                </a:solidFill>
              </a:rPr>
              <a:t>ৎ </a:t>
            </a:r>
            <a:r>
              <a:rPr lang="en-US" dirty="0" err="1">
                <a:solidFill>
                  <a:srgbClr val="002060"/>
                </a:solidFill>
              </a:rPr>
              <a:t>প্রজন্ম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শিশুদের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শারিরীক</a:t>
            </a:r>
            <a:r>
              <a:rPr lang="en-US" dirty="0">
                <a:solidFill>
                  <a:srgbClr val="002060"/>
                </a:solidFill>
              </a:rPr>
              <a:t> , </a:t>
            </a:r>
            <a:r>
              <a:rPr lang="en-US" dirty="0" err="1">
                <a:solidFill>
                  <a:srgbClr val="002060"/>
                </a:solidFill>
              </a:rPr>
              <a:t>বুদ্ধিবৃত্তিক,সামাজিকও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আধ্যাত্নিক</a:t>
            </a:r>
            <a:r>
              <a:rPr lang="en-US" dirty="0">
                <a:solidFill>
                  <a:srgbClr val="002060"/>
                </a:solidFill>
              </a:rPr>
              <a:t> ও </a:t>
            </a:r>
            <a:r>
              <a:rPr lang="en-US" dirty="0" err="1">
                <a:solidFill>
                  <a:srgbClr val="002060"/>
                </a:solidFill>
              </a:rPr>
              <a:t>মানসিক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বিষয়গুলো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বিকাশে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অবদান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রাখা</a:t>
            </a:r>
            <a:r>
              <a:rPr lang="en-US" dirty="0">
                <a:solidFill>
                  <a:srgbClr val="002060"/>
                </a:solidFill>
              </a:rPr>
              <a:t>। </a:t>
            </a:r>
            <a:r>
              <a:rPr lang="en-US" dirty="0" err="1">
                <a:solidFill>
                  <a:srgbClr val="002060"/>
                </a:solidFill>
              </a:rPr>
              <a:t>যাতে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করে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তারা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ভারসাম্যপূর্ণ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ব্যাক্তি,দায়িত্বশীল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এবং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স্থানীয়,জাতীয়ও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আর্ন্তজাতিক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সম্প্রদায়ের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সদস্য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হিসেবে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জীবন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যাপন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করতে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পারে</a:t>
            </a:r>
            <a:r>
              <a:rPr lang="en-US" dirty="0">
                <a:solidFill>
                  <a:srgbClr val="002060"/>
                </a:solidFill>
              </a:rPr>
              <a:t>।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01CC9C58-4D64-4612-A2E8-807936A50C3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146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62">
        <p14:flythrough/>
      </p:transition>
    </mc:Choice>
    <mc:Fallback xmlns="">
      <p:transition spd="slow" advTm="21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23E07C2F-A7D1-48CD-984D-8C1A43AE3410}"/>
              </a:ext>
            </a:extLst>
          </p:cNvPr>
          <p:cNvSpPr/>
          <p:nvPr/>
        </p:nvSpPr>
        <p:spPr>
          <a:xfrm>
            <a:off x="194603" y="186397"/>
            <a:ext cx="11802794" cy="6400800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92D050"/>
                </a:solidFill>
              </a:rPr>
              <a:t>মিশনঃ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92D050"/>
              </a:solidFill>
            </a:endParaRPr>
          </a:p>
          <a:p>
            <a:pPr algn="ctr"/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স্কাউট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প্রতিজ্ঞা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ও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আইনকে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ভিত্তি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করে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প্রতিণ্ঠিত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মূল্যবোধ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উন্মেষ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ঘটানোই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হচ্ছে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মিশন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অব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স্কাউটিং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যার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মাধ্যমে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এক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সুন্দর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পৃথিবী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গড়ে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তুলা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যাবে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।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শিশু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কিশোর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ও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যুব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সমাজ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নিজেদেরকে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স্বয়ংসম্পূর্ণ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আত্বনির্ভরশীল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ব্যাক্তি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হিসেবে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গড়ে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তুলবে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।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স্কাউট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আন্দোলন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তিনটি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মূলনীতির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উপর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প্রতিষ্ঠিত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en-US" dirty="0">
              <a:ln>
                <a:solidFill>
                  <a:srgbClr val="0070C0"/>
                </a:solidFill>
              </a:ln>
              <a:solidFill>
                <a:srgbClr val="FF0000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স্রষ্টার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প্রতি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কর্তব্য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পালন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—Duty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toGod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dirty="0">
              <a:ln>
                <a:solidFill>
                  <a:srgbClr val="0070C0"/>
                </a:solidFill>
              </a:ln>
              <a:solidFill>
                <a:srgbClr val="C00000"/>
              </a:solidFill>
            </a:endParaRPr>
          </a:p>
          <a:p>
            <a:pPr algn="ctr"/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নিজের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প্রতি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কর্তব্য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পালন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---DUTY To self</a:t>
            </a:r>
          </a:p>
          <a:p>
            <a:pPr algn="ctr"/>
            <a:endParaRPr lang="en-US" dirty="0">
              <a:ln>
                <a:solidFill>
                  <a:srgbClr val="0070C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অপরের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প্রতি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কর্তব্য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পালন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---Duty to other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dirty="0">
              <a:ln>
                <a:solidFill>
                  <a:srgbClr val="0070C0"/>
                </a:solidFill>
              </a:ln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dirty="0">
              <a:ln>
                <a:solidFill>
                  <a:srgbClr val="0070C0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6FCF4D6-644A-43C8-845A-63DB7DC951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710">
        <p:cut/>
      </p:transition>
    </mc:Choice>
    <mc:Fallback xmlns="">
      <p:transition advTm="71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21E44D5-3D83-48D8-81EE-B01EEA6F08BA}"/>
              </a:ext>
            </a:extLst>
          </p:cNvPr>
          <p:cNvSpPr/>
          <p:nvPr/>
        </p:nvSpPr>
        <p:spPr>
          <a:xfrm>
            <a:off x="1139484" y="1575582"/>
            <a:ext cx="10297550" cy="341844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মূল্যায়ন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স্কাউট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আন্দোলনের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প্রতিষ্ঠাতা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কে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pPr algn="ctr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স্কাউট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আন্দোনের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প্রতিষ্ঠাতার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পূর্ণ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নাম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ইংরেজীতে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লিখ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বি.পি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কত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সালে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জন্মগ্রহন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করেন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স্কাউট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আন্দোলন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কয়টি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মূলনীতির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উপর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প্রতিষ্ঠিত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9012FCA-3CB3-4316-A8E7-F0EC47206C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25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383">
        <p15:prstTrans prst="curtains"/>
      </p:transition>
    </mc:Choice>
    <mc:Fallback xmlns="">
      <p:transition spd="slow" advTm="13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6E6CD6CE-BEE8-4B2C-B060-E9457E67BB80}"/>
              </a:ext>
            </a:extLst>
          </p:cNvPr>
          <p:cNvSpPr/>
          <p:nvPr/>
        </p:nvSpPr>
        <p:spPr>
          <a:xfrm>
            <a:off x="2940147" y="1885071"/>
            <a:ext cx="6963507" cy="253218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বাড়ির</a:t>
            </a:r>
            <a:r>
              <a:rPr lang="en-US" dirty="0"/>
              <a:t> </a:t>
            </a:r>
            <a:r>
              <a:rPr lang="en-US" dirty="0" err="1"/>
              <a:t>কাজ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স্কাউট</a:t>
            </a:r>
            <a:r>
              <a:rPr lang="en-US" dirty="0"/>
              <a:t> </a:t>
            </a:r>
            <a:r>
              <a:rPr lang="en-US" dirty="0" err="1"/>
              <a:t>আন্দোলনের</a:t>
            </a:r>
            <a:r>
              <a:rPr lang="en-US" dirty="0"/>
              <a:t> </a:t>
            </a:r>
            <a:r>
              <a:rPr lang="en-US" dirty="0" err="1"/>
              <a:t>উদ্দেশ্য</a:t>
            </a:r>
            <a:r>
              <a:rPr lang="en-US" dirty="0"/>
              <a:t>  </a:t>
            </a:r>
            <a:r>
              <a:rPr lang="en-US" dirty="0" err="1"/>
              <a:t>লিখ</a:t>
            </a:r>
            <a:r>
              <a:rPr lang="en-US" dirty="0"/>
              <a:t>।</a:t>
            </a:r>
          </a:p>
          <a:p>
            <a:pPr algn="ctr"/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3228D68-AE4D-42F1-9002-5016E3494B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7905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27">
        <p15:prstTrans prst="drape"/>
      </p:transition>
    </mc:Choice>
    <mc:Fallback xmlns="">
      <p:transition spd="slow" advTm="13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6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5|11.4|2.1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8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757</TotalTime>
  <Words>212</Words>
  <Application>Microsoft Office PowerPoint</Application>
  <PresentationFormat>Widescreen</PresentationFormat>
  <Paragraphs>40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SutonnyMJ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Aleya Begum</dc:creator>
  <cp:lastModifiedBy>Aleya Begum</cp:lastModifiedBy>
  <cp:revision>37</cp:revision>
  <dcterms:created xsi:type="dcterms:W3CDTF">2021-07-04T06:46:26Z</dcterms:created>
  <dcterms:modified xsi:type="dcterms:W3CDTF">2021-07-18T20:35:27Z</dcterms:modified>
</cp:coreProperties>
</file>