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2" r:id="rId2"/>
    <p:sldId id="263" r:id="rId3"/>
    <p:sldId id="264" r:id="rId4"/>
    <p:sldId id="278" r:id="rId5"/>
    <p:sldId id="280" r:id="rId6"/>
    <p:sldId id="279" r:id="rId7"/>
    <p:sldId id="266" r:id="rId8"/>
    <p:sldId id="265" r:id="rId9"/>
    <p:sldId id="258" r:id="rId10"/>
    <p:sldId id="267" r:id="rId11"/>
    <p:sldId id="275" r:id="rId12"/>
    <p:sldId id="269" r:id="rId13"/>
    <p:sldId id="270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tLvkbDJBHTmbtI34F1p31Q==" hashData="EPzphdkWxa2vyGBxI+FLMaVkmSlB8YM+DhzuUzy6ttTMRScdBP0Kh470tq9K1+aWimu0nC2Z0Ngll4ZDIOH+s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A0A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A413A-5CDD-4DDB-B873-DFFF6AB594C3}" type="datetimeFigureOut">
              <a:rPr lang="en-US" smtClean="0"/>
              <a:t>19-Jul-21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EDCDB-B5FD-429D-8807-AB7221CD7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15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EEDCDB-B5FD-429D-8807-AB7221CD79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01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EEDCDB-B5FD-429D-8807-AB7221CD794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86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A87AA-155E-4864-AED1-97B23C0326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B4CE7-9118-4658-A01A-90260BCDE3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B1B72-9438-4599-AE52-CE7C9FB53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C3CB-C4AD-4415-974E-CFC9250F6498}" type="datetimeFigureOut">
              <a:rPr lang="en-US" smtClean="0"/>
              <a:t>19-Jul-21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CEC94-F1BD-482A-92DF-C8736F5BA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2C5E9-C2B9-4604-96BE-81C5910FC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661-3DE2-476C-AC05-6D8023DB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5C256-A605-4915-9E76-2AE5C6BC6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035969-AD0C-43D6-AB37-57FC4E338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F57B9-24A6-42BD-B1BB-8F1FE66F0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C3CB-C4AD-4415-974E-CFC9250F6498}" type="datetimeFigureOut">
              <a:rPr lang="en-US" smtClean="0"/>
              <a:t>19-Jul-21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A9710-3940-4DDC-A227-722A63900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76727-5DBB-46C3-A10C-1D628D591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661-3DE2-476C-AC05-6D8023DB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705B83-E140-4957-95C5-27F52A9C8E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D6D03-EB17-4388-A5F7-7168FCB60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A088F-C114-463D-A29C-36B950AC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C3CB-C4AD-4415-974E-CFC9250F6498}" type="datetimeFigureOut">
              <a:rPr lang="en-US" smtClean="0"/>
              <a:t>19-Jul-21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FE8FF-6939-47F2-8B41-E3FC0AE64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F5CC3-47B6-4630-95D1-3C21BA263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661-3DE2-476C-AC05-6D8023DB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70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380E8-9EE0-49F2-9C4B-0D70152F2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C7DC4-5B58-451E-BB3A-322935E10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4C581-EBAA-4247-9825-5AC73BE9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C3CB-C4AD-4415-974E-CFC9250F6498}" type="datetimeFigureOut">
              <a:rPr lang="en-US" smtClean="0"/>
              <a:t>19-Jul-21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92C5B-5D54-4DE6-B5BF-83D984D78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632C3-D6F4-4FB9-97B2-72773689A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661-3DE2-476C-AC05-6D8023DB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6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3F75F-9D14-44EB-9DD1-1803ED4F7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A5F554-5C6E-4EA9-B653-AF4DAB552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38A0F-1B7D-444C-9F08-0705773D5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C3CB-C4AD-4415-974E-CFC9250F6498}" type="datetimeFigureOut">
              <a:rPr lang="en-US" smtClean="0"/>
              <a:t>19-Jul-21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6A566-AC51-40D1-AB35-2CFC93321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EFCF5-BACE-41AD-9095-CA94B47D6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661-3DE2-476C-AC05-6D8023DB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9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0764C-5582-4262-B5CC-E46F422BB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254C8-9AEB-47FB-A154-8FB72AC22B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92F87B-F5A5-4AF2-8845-7AFCCBD31B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BE9D63-AADD-4191-BD0A-2B968D976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C3CB-C4AD-4415-974E-CFC9250F6498}" type="datetimeFigureOut">
              <a:rPr lang="en-US" smtClean="0"/>
              <a:t>19-Jul-21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921E2F-2273-4C11-BBD1-2BEFC3D14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CF41B6-8069-4361-9E9F-E1EC6DCF8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661-3DE2-476C-AC05-6D8023DB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4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634E-9CB2-4636-92F3-80BF7CA9C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BCF36E-53E2-4721-8C18-A317A87D0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FC375C-06FD-42C0-8E5D-0BEBC3712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7E578A-6333-43A9-9DF3-A654182EC3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535336-0C22-410B-AEDC-EA6853C496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549E16-01E8-4042-8FA3-D45A4A916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C3CB-C4AD-4415-974E-CFC9250F6498}" type="datetimeFigureOut">
              <a:rPr lang="en-US" smtClean="0"/>
              <a:t>19-Jul-21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C170C1-17DF-46EC-A8EC-DCDF15D1B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CAA86E-5E7F-44E8-83C7-F309751EC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661-3DE2-476C-AC05-6D8023DB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2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F374B-143E-42A2-8680-AEF3CD126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C8B431-5BE6-4288-9F9B-DF3623F15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C3CB-C4AD-4415-974E-CFC9250F6498}" type="datetimeFigureOut">
              <a:rPr lang="en-US" smtClean="0"/>
              <a:t>19-Jul-21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C0EB3B-2EF4-413A-BE96-9D56AD8F9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CDE055-09DD-494A-BBA6-D0E8B6601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661-3DE2-476C-AC05-6D8023DB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09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947BC6-5515-495F-A1CD-171E2390A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C3CB-C4AD-4415-974E-CFC9250F6498}" type="datetimeFigureOut">
              <a:rPr lang="en-US" smtClean="0"/>
              <a:t>19-Jul-21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2C835E-9CAF-43B4-81E9-AF0ED5C01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1478F7-746E-44F4-B878-76E7D3A6D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661-3DE2-476C-AC05-6D8023DB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81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A0078-E6C1-4FF3-96F6-533E04413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1188A-F6B3-4CC0-B21B-40944FD94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12CA44-FBAA-4FCB-AAAF-231A74FE1C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26B18-CB83-4F3E-94A9-620B12CCE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C3CB-C4AD-4415-974E-CFC9250F6498}" type="datetimeFigureOut">
              <a:rPr lang="en-US" smtClean="0"/>
              <a:t>19-Jul-21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502A26-1888-49DF-A5C7-F563B9FE4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00C32-BEDD-4C2B-9EA4-154969473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661-3DE2-476C-AC05-6D8023DB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467B4-7749-4052-B7B6-277034E3B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9A0F7E-6F15-4E27-AF23-EC1C13E456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869823-3FF9-4D53-91F1-553DB7866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FAF4C5-E6AC-4060-B5D8-D201A222F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C3CB-C4AD-4415-974E-CFC9250F6498}" type="datetimeFigureOut">
              <a:rPr lang="en-US" smtClean="0"/>
              <a:t>19-Jul-21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A8735-F73E-489E-A69A-68EDD8BF4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B018E0-7F48-40F4-B5F3-EB3A51EB8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661-3DE2-476C-AC05-6D8023DB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0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D4DF65-9B65-415B-8811-6B83F9C1C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50EB92-B5DF-4679-A0E0-F22AF31D3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75420-07C8-49F0-B970-702B0BA22B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0C3CB-C4AD-4415-974E-CFC9250F6498}" type="datetimeFigureOut">
              <a:rPr lang="en-US" smtClean="0"/>
              <a:t>19-Jul-21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2FE2C-E37E-4E14-8286-FDCB9C4474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449CA-F44D-4946-988D-CE863974F5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05661-3DE2-476C-AC05-6D8023DB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9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>
            <a:extLst>
              <a:ext uri="{FF2B5EF4-FFF2-40B4-BE49-F238E27FC236}">
                <a16:creationId xmlns:a16="http://schemas.microsoft.com/office/drawing/2014/main" id="{28E735BA-2DE3-4D68-8702-92D75BE96240}"/>
              </a:ext>
            </a:extLst>
          </p:cNvPr>
          <p:cNvGrpSpPr/>
          <p:nvPr/>
        </p:nvGrpSpPr>
        <p:grpSpPr>
          <a:xfrm rot="21071436">
            <a:off x="859271" y="860143"/>
            <a:ext cx="3495225" cy="5040387"/>
            <a:chOff x="1467297" y="898091"/>
            <a:chExt cx="3495225" cy="5040387"/>
          </a:xfrm>
        </p:grpSpPr>
        <p:sp>
          <p:nvSpPr>
            <p:cNvPr id="102" name="Right Triangle 101">
              <a:extLst>
                <a:ext uri="{FF2B5EF4-FFF2-40B4-BE49-F238E27FC236}">
                  <a16:creationId xmlns:a16="http://schemas.microsoft.com/office/drawing/2014/main" id="{6802C635-7EDC-476E-812F-A98B58F0416D}"/>
                </a:ext>
              </a:extLst>
            </p:cNvPr>
            <p:cNvSpPr/>
            <p:nvPr/>
          </p:nvSpPr>
          <p:spPr>
            <a:xfrm>
              <a:off x="1507630" y="898091"/>
              <a:ext cx="3454892" cy="5021459"/>
            </a:xfrm>
            <a:prstGeom prst="rtTriangle">
              <a:avLst/>
            </a:prstGeom>
            <a:gradFill>
              <a:gsLst>
                <a:gs pos="96000">
                  <a:srgbClr val="29C7C7"/>
                </a:gs>
                <a:gs pos="90000">
                  <a:schemeClr val="bg1">
                    <a:lumMod val="95000"/>
                  </a:schemeClr>
                </a:gs>
              </a:gsLst>
              <a:path path="rect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ight Triangle 102">
              <a:extLst>
                <a:ext uri="{FF2B5EF4-FFF2-40B4-BE49-F238E27FC236}">
                  <a16:creationId xmlns:a16="http://schemas.microsoft.com/office/drawing/2014/main" id="{1FF50320-F707-4759-8956-7BEFAB74D030}"/>
                </a:ext>
              </a:extLst>
            </p:cNvPr>
            <p:cNvSpPr/>
            <p:nvPr/>
          </p:nvSpPr>
          <p:spPr>
            <a:xfrm>
              <a:off x="2152696" y="2789302"/>
              <a:ext cx="1583040" cy="2392839"/>
            </a:xfrm>
            <a:prstGeom prst="rtTriangl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4B8CC123-D05C-4165-8370-EB7A43209E4F}"/>
                </a:ext>
              </a:extLst>
            </p:cNvPr>
            <p:cNvGrpSpPr/>
            <p:nvPr/>
          </p:nvGrpSpPr>
          <p:grpSpPr>
            <a:xfrm>
              <a:off x="1483287" y="1802193"/>
              <a:ext cx="645066" cy="4005308"/>
              <a:chOff x="7557336" y="1194035"/>
              <a:chExt cx="757214" cy="4389549"/>
            </a:xfrm>
            <a:gradFill flip="none" rotWithShape="1">
              <a:gsLst>
                <a:gs pos="100000">
                  <a:srgbClr val="CCCCFF"/>
                </a:gs>
                <a:gs pos="100000">
                  <a:srgbClr val="CCCCFF"/>
                </a:gs>
              </a:gsLst>
              <a:lin ang="16200000" scaled="1"/>
              <a:tileRect/>
            </a:gradFill>
          </p:grpSpPr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11192372-FB70-4800-B355-42F0119CB860}"/>
                  </a:ext>
                </a:extLst>
              </p:cNvPr>
              <p:cNvGrpSpPr/>
              <p:nvPr/>
            </p:nvGrpSpPr>
            <p:grpSpPr>
              <a:xfrm>
                <a:off x="7572709" y="4709535"/>
                <a:ext cx="371810" cy="874049"/>
                <a:chOff x="9797749" y="5217535"/>
                <a:chExt cx="371810" cy="874049"/>
              </a:xfrm>
              <a:grpFill/>
            </p:grpSpPr>
            <p:cxnSp>
              <p:nvCxnSpPr>
                <p:cNvPr id="180" name="Straight Connector 179">
                  <a:extLst>
                    <a:ext uri="{FF2B5EF4-FFF2-40B4-BE49-F238E27FC236}">
                      <a16:creationId xmlns:a16="http://schemas.microsoft.com/office/drawing/2014/main" id="{577618E2-BC9D-483D-8958-2C42C9986D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7" y="5981157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>
                  <a:extLst>
                    <a:ext uri="{FF2B5EF4-FFF2-40B4-BE49-F238E27FC236}">
                      <a16:creationId xmlns:a16="http://schemas.microsoft.com/office/drawing/2014/main" id="{B7FFD54A-1C75-4B8A-AD7B-B36A24B11A0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6" y="586607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>
                  <a:extLst>
                    <a:ext uri="{FF2B5EF4-FFF2-40B4-BE49-F238E27FC236}">
                      <a16:creationId xmlns:a16="http://schemas.microsoft.com/office/drawing/2014/main" id="{FF62DC7D-1124-43D5-A295-F78ADCEAFFC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75862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>
                  <a:extLst>
                    <a:ext uri="{FF2B5EF4-FFF2-40B4-BE49-F238E27FC236}">
                      <a16:creationId xmlns:a16="http://schemas.microsoft.com/office/drawing/2014/main" id="{E71F77F1-2948-4B1F-9343-D541CA66FD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80" y="565116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>
                  <a:extLst>
                    <a:ext uri="{FF2B5EF4-FFF2-40B4-BE49-F238E27FC236}">
                      <a16:creationId xmlns:a16="http://schemas.microsoft.com/office/drawing/2014/main" id="{AD1D711B-D6C2-4F56-863B-CB5DCEF3AC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86679" y="5463636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>
                  <a:extLst>
                    <a:ext uri="{FF2B5EF4-FFF2-40B4-BE49-F238E27FC236}">
                      <a16:creationId xmlns:a16="http://schemas.microsoft.com/office/drawing/2014/main" id="{D0C228E2-AABE-40B4-8EBE-FEA6366D4A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4320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>
                  <a:extLst>
                    <a:ext uri="{FF2B5EF4-FFF2-40B4-BE49-F238E27FC236}">
                      <a16:creationId xmlns:a16="http://schemas.microsoft.com/office/drawing/2014/main" id="{530C1F1B-8A0E-4628-BBE4-CA652C3742A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5798" y="532459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>
                  <a:extLst>
                    <a:ext uri="{FF2B5EF4-FFF2-40B4-BE49-F238E27FC236}">
                      <a16:creationId xmlns:a16="http://schemas.microsoft.com/office/drawing/2014/main" id="{570EC22A-57AE-41EA-BB4E-F7385892D7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2188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>
                  <a:extLst>
                    <a:ext uri="{FF2B5EF4-FFF2-40B4-BE49-F238E27FC236}">
                      <a16:creationId xmlns:a16="http://schemas.microsoft.com/office/drawing/2014/main" id="{9455A1D2-CD19-4BC7-AA38-D61DF105F8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107108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2" name="Group 141">
                <a:extLst>
                  <a:ext uri="{FF2B5EF4-FFF2-40B4-BE49-F238E27FC236}">
                    <a16:creationId xmlns:a16="http://schemas.microsoft.com/office/drawing/2014/main" id="{7DB02BCF-F39D-4586-869A-E1AF348BAB81}"/>
                  </a:ext>
                </a:extLst>
              </p:cNvPr>
              <p:cNvGrpSpPr/>
              <p:nvPr/>
            </p:nvGrpSpPr>
            <p:grpSpPr>
              <a:xfrm rot="16200000">
                <a:off x="7309718" y="277879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170" name="Straight Connector 169">
                  <a:extLst>
                    <a:ext uri="{FF2B5EF4-FFF2-40B4-BE49-F238E27FC236}">
                      <a16:creationId xmlns:a16="http://schemas.microsoft.com/office/drawing/2014/main" id="{07587168-18CB-483F-B4E3-8F055268E7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>
                  <a:extLst>
                    <a:ext uri="{FF2B5EF4-FFF2-40B4-BE49-F238E27FC236}">
                      <a16:creationId xmlns:a16="http://schemas.microsoft.com/office/drawing/2014/main" id="{B35D5AD3-71D7-4299-B325-41EC635908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>
                  <a:extLst>
                    <a:ext uri="{FF2B5EF4-FFF2-40B4-BE49-F238E27FC236}">
                      <a16:creationId xmlns:a16="http://schemas.microsoft.com/office/drawing/2014/main" id="{2815BF7F-7BF1-46D7-8CA5-81700B5B15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>
                  <a:extLst>
                    <a:ext uri="{FF2B5EF4-FFF2-40B4-BE49-F238E27FC236}">
                      <a16:creationId xmlns:a16="http://schemas.microsoft.com/office/drawing/2014/main" id="{15EC6FC1-D944-49CE-8A84-BBD12599D8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>
                  <a:extLst>
                    <a:ext uri="{FF2B5EF4-FFF2-40B4-BE49-F238E27FC236}">
                      <a16:creationId xmlns:a16="http://schemas.microsoft.com/office/drawing/2014/main" id="{4C161A2F-F1D1-40B2-B46C-AB37ADE3B1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>
                  <a:extLst>
                    <a:ext uri="{FF2B5EF4-FFF2-40B4-BE49-F238E27FC236}">
                      <a16:creationId xmlns:a16="http://schemas.microsoft.com/office/drawing/2014/main" id="{A73B4C37-93FF-461E-96A4-089DFAFB37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>
                  <a:extLst>
                    <a:ext uri="{FF2B5EF4-FFF2-40B4-BE49-F238E27FC236}">
                      <a16:creationId xmlns:a16="http://schemas.microsoft.com/office/drawing/2014/main" id="{61467BA2-B6A8-496D-9D33-FAEE2E4E0D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>
                  <a:extLst>
                    <a:ext uri="{FF2B5EF4-FFF2-40B4-BE49-F238E27FC236}">
                      <a16:creationId xmlns:a16="http://schemas.microsoft.com/office/drawing/2014/main" id="{2EE9E0B2-8ED3-4080-979B-99D997F0FC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>
                  <a:extLst>
                    <a:ext uri="{FF2B5EF4-FFF2-40B4-BE49-F238E27FC236}">
                      <a16:creationId xmlns:a16="http://schemas.microsoft.com/office/drawing/2014/main" id="{E3B33158-3E70-470F-AE86-C5C8FEF4D1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>
                  <a:extLst>
                    <a:ext uri="{FF2B5EF4-FFF2-40B4-BE49-F238E27FC236}">
                      <a16:creationId xmlns:a16="http://schemas.microsoft.com/office/drawing/2014/main" id="{E011ABC7-A603-4873-9E7C-61604203F7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D2E85A75-26F3-412F-A8CA-083148D63D81}"/>
                  </a:ext>
                </a:extLst>
              </p:cNvPr>
              <p:cNvGrpSpPr/>
              <p:nvPr/>
            </p:nvGrpSpPr>
            <p:grpSpPr>
              <a:xfrm rot="16200000">
                <a:off x="7294476" y="389214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870CA632-31F2-489E-BAF7-5F712BE342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>
                  <a:extLst>
                    <a:ext uri="{FF2B5EF4-FFF2-40B4-BE49-F238E27FC236}">
                      <a16:creationId xmlns:a16="http://schemas.microsoft.com/office/drawing/2014/main" id="{E3E0EAA3-B5F6-4FB4-841F-6C8592A34F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>
                  <a:extLst>
                    <a:ext uri="{FF2B5EF4-FFF2-40B4-BE49-F238E27FC236}">
                      <a16:creationId xmlns:a16="http://schemas.microsoft.com/office/drawing/2014/main" id="{5210FB3D-1768-491C-B489-C14572BB2EF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>
                  <a:extLst>
                    <a:ext uri="{FF2B5EF4-FFF2-40B4-BE49-F238E27FC236}">
                      <a16:creationId xmlns:a16="http://schemas.microsoft.com/office/drawing/2014/main" id="{BCD28620-CFF4-45DA-8BCA-6B7B1973CC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>
                  <a:extLst>
                    <a:ext uri="{FF2B5EF4-FFF2-40B4-BE49-F238E27FC236}">
                      <a16:creationId xmlns:a16="http://schemas.microsoft.com/office/drawing/2014/main" id="{A66BD9C2-840B-4D03-B44A-79687442EA5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>
                  <a:extLst>
                    <a:ext uri="{FF2B5EF4-FFF2-40B4-BE49-F238E27FC236}">
                      <a16:creationId xmlns:a16="http://schemas.microsoft.com/office/drawing/2014/main" id="{36704CE9-4923-4A9A-8792-14393536D2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>
                  <a:extLst>
                    <a:ext uri="{FF2B5EF4-FFF2-40B4-BE49-F238E27FC236}">
                      <a16:creationId xmlns:a16="http://schemas.microsoft.com/office/drawing/2014/main" id="{BB33213C-580E-4EF6-84B8-B12028984E1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>
                  <a:extLst>
                    <a:ext uri="{FF2B5EF4-FFF2-40B4-BE49-F238E27FC236}">
                      <a16:creationId xmlns:a16="http://schemas.microsoft.com/office/drawing/2014/main" id="{6EEA7F77-A20D-42B1-97B2-CA011508F56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id="{F2F673BA-9A56-4794-BE43-656A8238E4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>
                  <a:extLst>
                    <a:ext uri="{FF2B5EF4-FFF2-40B4-BE49-F238E27FC236}">
                      <a16:creationId xmlns:a16="http://schemas.microsoft.com/office/drawing/2014/main" id="{61B81432-06ED-4311-8560-41EFE13E30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4" name="Group 143">
                <a:extLst>
                  <a:ext uri="{FF2B5EF4-FFF2-40B4-BE49-F238E27FC236}">
                    <a16:creationId xmlns:a16="http://schemas.microsoft.com/office/drawing/2014/main" id="{775588E3-FFA1-4910-838B-0A396E92CC99}"/>
                  </a:ext>
                </a:extLst>
              </p:cNvPr>
              <p:cNvGrpSpPr/>
              <p:nvPr/>
            </p:nvGrpSpPr>
            <p:grpSpPr>
              <a:xfrm rot="16200000">
                <a:off x="7257771" y="1631971"/>
                <a:ext cx="1082040" cy="457200"/>
                <a:chOff x="8947148" y="2627159"/>
                <a:chExt cx="1082040" cy="457200"/>
              </a:xfrm>
              <a:grpFill/>
            </p:grpSpPr>
            <p:cxnSp>
              <p:nvCxnSpPr>
                <p:cNvPr id="149" name="Straight Connector 148">
                  <a:extLst>
                    <a:ext uri="{FF2B5EF4-FFF2-40B4-BE49-F238E27FC236}">
                      <a16:creationId xmlns:a16="http://schemas.microsoft.com/office/drawing/2014/main" id="{CA7AAFD6-A495-4DAE-8BE6-158AE3F476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56018" y="26333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>
                  <a:extLst>
                    <a:ext uri="{FF2B5EF4-FFF2-40B4-BE49-F238E27FC236}">
                      <a16:creationId xmlns:a16="http://schemas.microsoft.com/office/drawing/2014/main" id="{8A76DC2A-D4D2-40EB-AEED-82E76406B4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71096" y="26333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>
                  <a:extLst>
                    <a:ext uri="{FF2B5EF4-FFF2-40B4-BE49-F238E27FC236}">
                      <a16:creationId xmlns:a16="http://schemas.microsoft.com/office/drawing/2014/main" id="{FC199AED-FADC-40A2-8F0C-03FA78567BB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78553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>
                  <a:extLst>
                    <a:ext uri="{FF2B5EF4-FFF2-40B4-BE49-F238E27FC236}">
                      <a16:creationId xmlns:a16="http://schemas.microsoft.com/office/drawing/2014/main" id="{AB154F62-E7BC-45D4-8CD0-63B62CA7C6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86006" y="26333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>
                  <a:extLst>
                    <a:ext uri="{FF2B5EF4-FFF2-40B4-BE49-F238E27FC236}">
                      <a16:creationId xmlns:a16="http://schemas.microsoft.com/office/drawing/2014/main" id="{4B072CE8-922D-4B07-BE86-6890887E9C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01086" y="263942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>
                  <a:extLst>
                    <a:ext uri="{FF2B5EF4-FFF2-40B4-BE49-F238E27FC236}">
                      <a16:creationId xmlns:a16="http://schemas.microsoft.com/office/drawing/2014/main" id="{5DB9F1FC-2EFB-4698-B2E6-EE76FDFB9D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05124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>
                  <a:extLst>
                    <a:ext uri="{FF2B5EF4-FFF2-40B4-BE49-F238E27FC236}">
                      <a16:creationId xmlns:a16="http://schemas.microsoft.com/office/drawing/2014/main" id="{4D3B16F9-A67F-4A6D-8395-DF0782759B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12584" y="264100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>
                  <a:extLst>
                    <a:ext uri="{FF2B5EF4-FFF2-40B4-BE49-F238E27FC236}">
                      <a16:creationId xmlns:a16="http://schemas.microsoft.com/office/drawing/2014/main" id="{0DCED2F6-C855-4B70-B7BB-C23D8450146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24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>
                  <a:extLst>
                    <a:ext uri="{FF2B5EF4-FFF2-40B4-BE49-F238E27FC236}">
                      <a16:creationId xmlns:a16="http://schemas.microsoft.com/office/drawing/2014/main" id="{52EB692C-13E0-4DCC-9919-A9E6D057F01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30067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>
                  <a:extLst>
                    <a:ext uri="{FF2B5EF4-FFF2-40B4-BE49-F238E27FC236}">
                      <a16:creationId xmlns:a16="http://schemas.microsoft.com/office/drawing/2014/main" id="{7D1661E4-C062-486F-8CA1-7A9A572762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4714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>
                  <a:extLst>
                    <a:ext uri="{FF2B5EF4-FFF2-40B4-BE49-F238E27FC236}">
                      <a16:creationId xmlns:a16="http://schemas.microsoft.com/office/drawing/2014/main" id="{95638261-D5F0-4AAB-B711-93741CA132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02918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F90014D4-8693-4F29-BC61-18492B55A00E}"/>
                  </a:ext>
                </a:extLst>
              </p:cNvPr>
              <p:cNvSpPr txBox="1"/>
              <p:nvPr/>
            </p:nvSpPr>
            <p:spPr>
              <a:xfrm rot="16200000">
                <a:off x="8029915" y="1178654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4</a:t>
                </a:r>
              </a:p>
            </p:txBody>
          </p:sp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E86BB6E8-ABB4-4DCF-A69B-30BEA9A9CE1A}"/>
                  </a:ext>
                </a:extLst>
              </p:cNvPr>
              <p:cNvSpPr txBox="1"/>
              <p:nvPr/>
            </p:nvSpPr>
            <p:spPr>
              <a:xfrm rot="16200000">
                <a:off x="8052932" y="228854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3</a:t>
                </a:r>
              </a:p>
            </p:txBody>
          </p:sp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523D7C1E-5B76-4B50-ABD5-A2C45D6FE29B}"/>
                  </a:ext>
                </a:extLst>
              </p:cNvPr>
              <p:cNvSpPr txBox="1"/>
              <p:nvPr/>
            </p:nvSpPr>
            <p:spPr>
              <a:xfrm rot="16200000">
                <a:off x="8022920" y="336767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2</a:t>
                </a:r>
              </a:p>
            </p:txBody>
          </p:sp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A8BF16CB-9430-4824-BA8C-DB9DC8AC0D55}"/>
                  </a:ext>
                </a:extLst>
              </p:cNvPr>
              <p:cNvSpPr txBox="1"/>
              <p:nvPr/>
            </p:nvSpPr>
            <p:spPr>
              <a:xfrm rot="16200000">
                <a:off x="8023498" y="4483457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1</a:t>
                </a:r>
              </a:p>
            </p:txBody>
          </p: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B3C0AC2A-C3BE-400A-B746-007E9129522B}"/>
                </a:ext>
              </a:extLst>
            </p:cNvPr>
            <p:cNvGrpSpPr/>
            <p:nvPr/>
          </p:nvGrpSpPr>
          <p:grpSpPr>
            <a:xfrm>
              <a:off x="1467297" y="5139061"/>
              <a:ext cx="2883829" cy="799417"/>
              <a:chOff x="6650836" y="4851019"/>
              <a:chExt cx="3385198" cy="876107"/>
            </a:xfrm>
            <a:gradFill>
              <a:gsLst>
                <a:gs pos="100000">
                  <a:srgbClr val="CCCCFF"/>
                </a:gs>
                <a:gs pos="100000">
                  <a:srgbClr val="CCCCFF"/>
                </a:gs>
              </a:gsLst>
              <a:lin ang="16200000" scaled="1"/>
            </a:gradFill>
          </p:grpSpPr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3671969A-6DEC-426A-A5A1-4BFA6161099F}"/>
                  </a:ext>
                </a:extLst>
              </p:cNvPr>
              <p:cNvGrpSpPr/>
              <p:nvPr/>
            </p:nvGrpSpPr>
            <p:grpSpPr>
              <a:xfrm rot="10800000">
                <a:off x="8988718" y="5249181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131" name="Straight Connector 130">
                  <a:extLst>
                    <a:ext uri="{FF2B5EF4-FFF2-40B4-BE49-F238E27FC236}">
                      <a16:creationId xmlns:a16="http://schemas.microsoft.com/office/drawing/2014/main" id="{3008FB6B-06BD-443F-8F61-CF0CC52290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>
                  <a:extLst>
                    <a:ext uri="{FF2B5EF4-FFF2-40B4-BE49-F238E27FC236}">
                      <a16:creationId xmlns:a16="http://schemas.microsoft.com/office/drawing/2014/main" id="{A15CA3E1-4452-4792-8798-404E136120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>
                  <a:extLst>
                    <a:ext uri="{FF2B5EF4-FFF2-40B4-BE49-F238E27FC236}">
                      <a16:creationId xmlns:a16="http://schemas.microsoft.com/office/drawing/2014/main" id="{E991804A-FA22-42A1-967B-A047D11393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>
                  <a:extLst>
                    <a:ext uri="{FF2B5EF4-FFF2-40B4-BE49-F238E27FC236}">
                      <a16:creationId xmlns:a16="http://schemas.microsoft.com/office/drawing/2014/main" id="{79AFAAFC-2B3F-436E-A7FF-9DC54E9DEAF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>
                  <a:extLst>
                    <a:ext uri="{FF2B5EF4-FFF2-40B4-BE49-F238E27FC236}">
                      <a16:creationId xmlns:a16="http://schemas.microsoft.com/office/drawing/2014/main" id="{12291A0E-6A49-4F3E-996D-68F7F4C138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>
                  <a:extLst>
                    <a:ext uri="{FF2B5EF4-FFF2-40B4-BE49-F238E27FC236}">
                      <a16:creationId xmlns:a16="http://schemas.microsoft.com/office/drawing/2014/main" id="{83FFD2B1-0C8F-47C2-BFE6-A3E79552D9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>
                  <a:extLst>
                    <a:ext uri="{FF2B5EF4-FFF2-40B4-BE49-F238E27FC236}">
                      <a16:creationId xmlns:a16="http://schemas.microsoft.com/office/drawing/2014/main" id="{D1B34901-4CCE-4FC4-8D91-9B198CC5AD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>
                  <a:extLst>
                    <a:ext uri="{FF2B5EF4-FFF2-40B4-BE49-F238E27FC236}">
                      <a16:creationId xmlns:a16="http://schemas.microsoft.com/office/drawing/2014/main" id="{564F73CF-43F2-41AF-884B-B0212D34DB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>
                  <a:extLst>
                    <a:ext uri="{FF2B5EF4-FFF2-40B4-BE49-F238E27FC236}">
                      <a16:creationId xmlns:a16="http://schemas.microsoft.com/office/drawing/2014/main" id="{20A10067-B30C-410F-B046-5121235D24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>
                  <a:extLst>
                    <a:ext uri="{FF2B5EF4-FFF2-40B4-BE49-F238E27FC236}">
                      <a16:creationId xmlns:a16="http://schemas.microsoft.com/office/drawing/2014/main" id="{1995F121-68AE-4648-9B63-AD7B28386D9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07BF469F-EC2D-4754-A275-FF70FC5074E1}"/>
                  </a:ext>
                </a:extLst>
              </p:cNvPr>
              <p:cNvGrpSpPr/>
              <p:nvPr/>
            </p:nvGrpSpPr>
            <p:grpSpPr>
              <a:xfrm rot="10800000">
                <a:off x="7880842" y="5240547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121" name="Straight Connector 120">
                  <a:extLst>
                    <a:ext uri="{FF2B5EF4-FFF2-40B4-BE49-F238E27FC236}">
                      <a16:creationId xmlns:a16="http://schemas.microsoft.com/office/drawing/2014/main" id="{82F34C57-0C28-4F15-92DA-3FCE615F7D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>
                  <a:extLst>
                    <a:ext uri="{FF2B5EF4-FFF2-40B4-BE49-F238E27FC236}">
                      <a16:creationId xmlns:a16="http://schemas.microsoft.com/office/drawing/2014/main" id="{720F4441-C468-42E9-B03C-A6D7ED8E503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>
                  <a:extLst>
                    <a:ext uri="{FF2B5EF4-FFF2-40B4-BE49-F238E27FC236}">
                      <a16:creationId xmlns:a16="http://schemas.microsoft.com/office/drawing/2014/main" id="{E57886F4-D39C-4F36-8FB2-F07B7AB238E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>
                  <a:extLst>
                    <a:ext uri="{FF2B5EF4-FFF2-40B4-BE49-F238E27FC236}">
                      <a16:creationId xmlns:a16="http://schemas.microsoft.com/office/drawing/2014/main" id="{0FEB3A99-B81F-4E69-B365-EF51BC2AC0C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>
                  <a:extLst>
                    <a:ext uri="{FF2B5EF4-FFF2-40B4-BE49-F238E27FC236}">
                      <a16:creationId xmlns:a16="http://schemas.microsoft.com/office/drawing/2014/main" id="{2AF185F6-9AA5-4C4A-BDC5-21F6082D74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>
                  <a:extLst>
                    <a:ext uri="{FF2B5EF4-FFF2-40B4-BE49-F238E27FC236}">
                      <a16:creationId xmlns:a16="http://schemas.microsoft.com/office/drawing/2014/main" id="{1A3CC438-E846-4EA0-9FC1-4B994A9BE6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>
                  <a:extLst>
                    <a:ext uri="{FF2B5EF4-FFF2-40B4-BE49-F238E27FC236}">
                      <a16:creationId xmlns:a16="http://schemas.microsoft.com/office/drawing/2014/main" id="{635FCDA4-F6E5-49CD-972C-ED7C0BF2D4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>
                  <a:extLst>
                    <a:ext uri="{FF2B5EF4-FFF2-40B4-BE49-F238E27FC236}">
                      <a16:creationId xmlns:a16="http://schemas.microsoft.com/office/drawing/2014/main" id="{F469EFBC-10D7-40C4-A614-A1B83432C5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>
                  <a:extLst>
                    <a:ext uri="{FF2B5EF4-FFF2-40B4-BE49-F238E27FC236}">
                      <a16:creationId xmlns:a16="http://schemas.microsoft.com/office/drawing/2014/main" id="{94C8E78F-5407-49E7-9325-33DD99B9CB6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>
                  <a:extLst>
                    <a:ext uri="{FF2B5EF4-FFF2-40B4-BE49-F238E27FC236}">
                      <a16:creationId xmlns:a16="http://schemas.microsoft.com/office/drawing/2014/main" id="{C515EBFA-1F0B-42F1-974C-4014F57F58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79427560-CEFF-4AE8-8CD0-511F05FB0723}"/>
                  </a:ext>
                </a:extLst>
              </p:cNvPr>
              <p:cNvGrpSpPr/>
              <p:nvPr/>
            </p:nvGrpSpPr>
            <p:grpSpPr>
              <a:xfrm>
                <a:off x="7005313" y="5250477"/>
                <a:ext cx="765436" cy="457200"/>
                <a:chOff x="7768267" y="3804858"/>
                <a:chExt cx="765436" cy="457200"/>
              </a:xfrm>
              <a:grpFill/>
            </p:grpSpPr>
            <p:cxnSp>
              <p:nvCxnSpPr>
                <p:cNvPr id="113" name="Straight Connector 112">
                  <a:extLst>
                    <a:ext uri="{FF2B5EF4-FFF2-40B4-BE49-F238E27FC236}">
                      <a16:creationId xmlns:a16="http://schemas.microsoft.com/office/drawing/2014/main" id="{D572614A-E24A-4ADE-A3DF-6016704001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424833" y="4034983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>
                  <a:extLst>
                    <a:ext uri="{FF2B5EF4-FFF2-40B4-BE49-F238E27FC236}">
                      <a16:creationId xmlns:a16="http://schemas.microsoft.com/office/drawing/2014/main" id="{1337AB73-2942-4955-81E6-C288D5984AC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309755" y="40349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>
                  <a:extLst>
                    <a:ext uri="{FF2B5EF4-FFF2-40B4-BE49-F238E27FC236}">
                      <a16:creationId xmlns:a16="http://schemas.microsoft.com/office/drawing/2014/main" id="{FFCBE3DB-8D6F-4B7E-A0B4-C35FAA2681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202298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AF45DA9D-DCCB-411E-A8C6-39F9340E52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094845" y="40349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>
                  <a:extLst>
                    <a:ext uri="{FF2B5EF4-FFF2-40B4-BE49-F238E27FC236}">
                      <a16:creationId xmlns:a16="http://schemas.microsoft.com/office/drawing/2014/main" id="{82DFBC76-18FB-44E8-86E3-A25B4D56C79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979765" y="3884028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>
                  <a:extLst>
                    <a:ext uri="{FF2B5EF4-FFF2-40B4-BE49-F238E27FC236}">
                      <a16:creationId xmlns:a16="http://schemas.microsoft.com/office/drawing/2014/main" id="{CAA6EB8F-F5DE-4CD1-903C-FA0DB04E80E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875727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>
                  <a:extLst>
                    <a:ext uri="{FF2B5EF4-FFF2-40B4-BE49-F238E27FC236}">
                      <a16:creationId xmlns:a16="http://schemas.microsoft.com/office/drawing/2014/main" id="{DA39B0CE-4762-4FA8-88E5-EADD46B02D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768267" y="402736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>
                  <a:extLst>
                    <a:ext uri="{FF2B5EF4-FFF2-40B4-BE49-F238E27FC236}">
                      <a16:creationId xmlns:a16="http://schemas.microsoft.com/office/drawing/2014/main" id="{2747BA08-8C86-4701-8532-5900A25B38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533703" y="3804858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7A9F027A-AB53-48C4-9ED7-7F00601D7769}"/>
                  </a:ext>
                </a:extLst>
              </p:cNvPr>
              <p:cNvSpPr txBox="1"/>
              <p:nvPr/>
            </p:nvSpPr>
            <p:spPr>
              <a:xfrm>
                <a:off x="9812514" y="4898232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3</a:t>
                </a: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A3A917E7-18C8-40E2-AC02-1FE15B955BF0}"/>
                  </a:ext>
                </a:extLst>
              </p:cNvPr>
              <p:cNvSpPr txBox="1"/>
              <p:nvPr/>
            </p:nvSpPr>
            <p:spPr>
              <a:xfrm>
                <a:off x="8721521" y="4887900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2</a:t>
                </a: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FD00D7B3-CE9A-4736-82E8-58032105BE8B}"/>
                  </a:ext>
                </a:extLst>
              </p:cNvPr>
              <p:cNvSpPr txBox="1"/>
              <p:nvPr/>
            </p:nvSpPr>
            <p:spPr>
              <a:xfrm>
                <a:off x="7627001" y="4851019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1</a:t>
                </a:r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27C59365-3B91-4690-A632-86A9E0E702F7}"/>
                  </a:ext>
                </a:extLst>
              </p:cNvPr>
              <p:cNvSpPr txBox="1"/>
              <p:nvPr/>
            </p:nvSpPr>
            <p:spPr>
              <a:xfrm>
                <a:off x="6650836" y="5357794"/>
                <a:ext cx="218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0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628553E-8E2D-4B85-A51E-969A9CD9670C}"/>
              </a:ext>
            </a:extLst>
          </p:cNvPr>
          <p:cNvGrpSpPr/>
          <p:nvPr/>
        </p:nvGrpSpPr>
        <p:grpSpPr>
          <a:xfrm rot="994597">
            <a:off x="7703389" y="828490"/>
            <a:ext cx="4638675" cy="4321402"/>
            <a:chOff x="1481700" y="898092"/>
            <a:chExt cx="4271400" cy="4242460"/>
          </a:xfrm>
        </p:grpSpPr>
        <p:sp>
          <p:nvSpPr>
            <p:cNvPr id="3" name="Right Triangle 2">
              <a:extLst>
                <a:ext uri="{FF2B5EF4-FFF2-40B4-BE49-F238E27FC236}">
                  <a16:creationId xmlns:a16="http://schemas.microsoft.com/office/drawing/2014/main" id="{C6F94F24-DA26-47AE-8959-2267E752584B}"/>
                </a:ext>
              </a:extLst>
            </p:cNvPr>
            <p:cNvSpPr/>
            <p:nvPr/>
          </p:nvSpPr>
          <p:spPr>
            <a:xfrm>
              <a:off x="1503625" y="898092"/>
              <a:ext cx="4249475" cy="4241462"/>
            </a:xfrm>
            <a:prstGeom prst="rtTriangle">
              <a:avLst/>
            </a:prstGeom>
            <a:gradFill flip="none" rotWithShape="1">
              <a:gsLst>
                <a:gs pos="83000">
                  <a:schemeClr val="accent3">
                    <a:lumMod val="45000"/>
                    <a:lumOff val="55000"/>
                  </a:schemeClr>
                </a:gs>
                <a:gs pos="91500">
                  <a:srgbClr val="C0E3E2"/>
                </a:gs>
                <a:gs pos="0">
                  <a:srgbClr val="A9EFED"/>
                </a:gs>
              </a:gsLst>
              <a:path path="rect">
                <a:fillToRect t="100000" r="100000"/>
              </a:path>
              <a:tileRect l="-100000" b="-100000"/>
            </a:gra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ight Triangle 3">
              <a:extLst>
                <a:ext uri="{FF2B5EF4-FFF2-40B4-BE49-F238E27FC236}">
                  <a16:creationId xmlns:a16="http://schemas.microsoft.com/office/drawing/2014/main" id="{05D4B137-6531-4C5A-9513-FF1971801DA7}"/>
                </a:ext>
              </a:extLst>
            </p:cNvPr>
            <p:cNvSpPr/>
            <p:nvPr/>
          </p:nvSpPr>
          <p:spPr>
            <a:xfrm>
              <a:off x="2165905" y="2514586"/>
              <a:ext cx="2063638" cy="2021153"/>
            </a:xfrm>
            <a:prstGeom prst="rtTriangl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FDA4C5F-FCE1-4429-94EE-441BED15AEE1}"/>
                </a:ext>
              </a:extLst>
            </p:cNvPr>
            <p:cNvGrpSpPr/>
            <p:nvPr/>
          </p:nvGrpSpPr>
          <p:grpSpPr>
            <a:xfrm>
              <a:off x="1481700" y="1661757"/>
              <a:ext cx="581023" cy="3383153"/>
              <a:chOff x="7557336" y="1194035"/>
              <a:chExt cx="757214" cy="4389549"/>
            </a:xfrm>
            <a:gradFill flip="none" rotWithShape="1">
              <a:gsLst>
                <a:gs pos="0">
                  <a:srgbClr val="A9EFED">
                    <a:lumMod val="68000"/>
                    <a:lumOff val="32000"/>
                    <a:alpha val="28000"/>
                  </a:srgb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0"/>
              <a:tileRect/>
            </a:gradFill>
          </p:grpSpPr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D0E39DB1-6887-4279-B0C2-028AB4C6284D}"/>
                  </a:ext>
                </a:extLst>
              </p:cNvPr>
              <p:cNvGrpSpPr/>
              <p:nvPr/>
            </p:nvGrpSpPr>
            <p:grpSpPr>
              <a:xfrm>
                <a:off x="7572709" y="4709535"/>
                <a:ext cx="371810" cy="874049"/>
                <a:chOff x="9797749" y="5217535"/>
                <a:chExt cx="371810" cy="874049"/>
              </a:xfrm>
              <a:grpFill/>
            </p:grpSpPr>
            <p:cxnSp>
              <p:nvCxnSpPr>
                <p:cNvPr id="92" name="Straight Connector 91">
                  <a:extLst>
                    <a:ext uri="{FF2B5EF4-FFF2-40B4-BE49-F238E27FC236}">
                      <a16:creationId xmlns:a16="http://schemas.microsoft.com/office/drawing/2014/main" id="{CC21A965-B1E0-4A83-82A6-0A97AF003D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7" y="5981157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>
                  <a:extLst>
                    <a:ext uri="{FF2B5EF4-FFF2-40B4-BE49-F238E27FC236}">
                      <a16:creationId xmlns:a16="http://schemas.microsoft.com/office/drawing/2014/main" id="{7AB80482-D4F0-45C0-9055-77914E2AB0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6" y="586607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>
                  <a:extLst>
                    <a:ext uri="{FF2B5EF4-FFF2-40B4-BE49-F238E27FC236}">
                      <a16:creationId xmlns:a16="http://schemas.microsoft.com/office/drawing/2014/main" id="{5CA4D29B-C95D-402E-B983-748985ADA6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75862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>
                  <a:extLst>
                    <a:ext uri="{FF2B5EF4-FFF2-40B4-BE49-F238E27FC236}">
                      <a16:creationId xmlns:a16="http://schemas.microsoft.com/office/drawing/2014/main" id="{B544E38B-2377-407B-AEB9-0D2F82D9F6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80" y="565116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>
                  <a:extLst>
                    <a:ext uri="{FF2B5EF4-FFF2-40B4-BE49-F238E27FC236}">
                      <a16:creationId xmlns:a16="http://schemas.microsoft.com/office/drawing/2014/main" id="{78C282BC-14E5-4892-B44C-0EF994DCD9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86679" y="5463636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>
                  <a:extLst>
                    <a:ext uri="{FF2B5EF4-FFF2-40B4-BE49-F238E27FC236}">
                      <a16:creationId xmlns:a16="http://schemas.microsoft.com/office/drawing/2014/main" id="{AC33ADCC-F4CF-452B-B1C1-6A24107401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4320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>
                  <a:extLst>
                    <a:ext uri="{FF2B5EF4-FFF2-40B4-BE49-F238E27FC236}">
                      <a16:creationId xmlns:a16="http://schemas.microsoft.com/office/drawing/2014/main" id="{59DCF3C3-886C-4701-B89C-1831FD9ACD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5798" y="532459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>
                  <a:extLst>
                    <a:ext uri="{FF2B5EF4-FFF2-40B4-BE49-F238E27FC236}">
                      <a16:creationId xmlns:a16="http://schemas.microsoft.com/office/drawing/2014/main" id="{E279347D-13BD-43AD-90B3-15A9E99DBB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2188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>
                  <a:extLst>
                    <a:ext uri="{FF2B5EF4-FFF2-40B4-BE49-F238E27FC236}">
                      <a16:creationId xmlns:a16="http://schemas.microsoft.com/office/drawing/2014/main" id="{36AA8B30-2B0B-4BEE-B248-6AF0C882FB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107108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80F0F017-6502-4B5E-A92C-42C9C6871D5D}"/>
                  </a:ext>
                </a:extLst>
              </p:cNvPr>
              <p:cNvGrpSpPr/>
              <p:nvPr/>
            </p:nvGrpSpPr>
            <p:grpSpPr>
              <a:xfrm rot="16200000">
                <a:off x="7309718" y="277879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82" name="Straight Connector 81">
                  <a:extLst>
                    <a:ext uri="{FF2B5EF4-FFF2-40B4-BE49-F238E27FC236}">
                      <a16:creationId xmlns:a16="http://schemas.microsoft.com/office/drawing/2014/main" id="{C1C391B4-6521-4971-9254-765236969B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>
                  <a:extLst>
                    <a:ext uri="{FF2B5EF4-FFF2-40B4-BE49-F238E27FC236}">
                      <a16:creationId xmlns:a16="http://schemas.microsoft.com/office/drawing/2014/main" id="{2B0FE030-1E61-4A5A-B36E-25DD68C6D9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>
                  <a:extLst>
                    <a:ext uri="{FF2B5EF4-FFF2-40B4-BE49-F238E27FC236}">
                      <a16:creationId xmlns:a16="http://schemas.microsoft.com/office/drawing/2014/main" id="{600787C6-40D2-4EAE-9F81-2C4B6DD41E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>
                  <a:extLst>
                    <a:ext uri="{FF2B5EF4-FFF2-40B4-BE49-F238E27FC236}">
                      <a16:creationId xmlns:a16="http://schemas.microsoft.com/office/drawing/2014/main" id="{C4F637DB-AB94-4C85-9752-7E0B6C1A30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>
                  <a:extLst>
                    <a:ext uri="{FF2B5EF4-FFF2-40B4-BE49-F238E27FC236}">
                      <a16:creationId xmlns:a16="http://schemas.microsoft.com/office/drawing/2014/main" id="{DD868F9D-3CE6-4FB1-B7DD-3CCAB22511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>
                  <a:extLst>
                    <a:ext uri="{FF2B5EF4-FFF2-40B4-BE49-F238E27FC236}">
                      <a16:creationId xmlns:a16="http://schemas.microsoft.com/office/drawing/2014/main" id="{CAC6362C-EE45-41C4-AC1C-419EBBFCE2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>
                  <a:extLst>
                    <a:ext uri="{FF2B5EF4-FFF2-40B4-BE49-F238E27FC236}">
                      <a16:creationId xmlns:a16="http://schemas.microsoft.com/office/drawing/2014/main" id="{0A06072F-E588-4DC3-BC51-18DCB1B30A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>
                  <a:extLst>
                    <a:ext uri="{FF2B5EF4-FFF2-40B4-BE49-F238E27FC236}">
                      <a16:creationId xmlns:a16="http://schemas.microsoft.com/office/drawing/2014/main" id="{0416F9D8-1D64-4D33-88FB-2DE6B902734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>
                  <a:extLst>
                    <a:ext uri="{FF2B5EF4-FFF2-40B4-BE49-F238E27FC236}">
                      <a16:creationId xmlns:a16="http://schemas.microsoft.com/office/drawing/2014/main" id="{E73B0E12-D81D-4C50-8451-0524969D47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>
                  <a:extLst>
                    <a:ext uri="{FF2B5EF4-FFF2-40B4-BE49-F238E27FC236}">
                      <a16:creationId xmlns:a16="http://schemas.microsoft.com/office/drawing/2014/main" id="{A07EFA2E-332E-44F6-9DA9-19F1B47320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05F1E699-AEB9-40C9-AF7D-08633630EE0E}"/>
                  </a:ext>
                </a:extLst>
              </p:cNvPr>
              <p:cNvGrpSpPr/>
              <p:nvPr/>
            </p:nvGrpSpPr>
            <p:grpSpPr>
              <a:xfrm rot="16200000">
                <a:off x="7294476" y="389214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72" name="Straight Connector 71">
                  <a:extLst>
                    <a:ext uri="{FF2B5EF4-FFF2-40B4-BE49-F238E27FC236}">
                      <a16:creationId xmlns:a16="http://schemas.microsoft.com/office/drawing/2014/main" id="{DBD54B38-87C2-4C42-A859-C73A0B4C6B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>
                  <a:extLst>
                    <a:ext uri="{FF2B5EF4-FFF2-40B4-BE49-F238E27FC236}">
                      <a16:creationId xmlns:a16="http://schemas.microsoft.com/office/drawing/2014/main" id="{54581A0F-E5FA-4F78-8943-9B00BBEE52C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>
                  <a:extLst>
                    <a:ext uri="{FF2B5EF4-FFF2-40B4-BE49-F238E27FC236}">
                      <a16:creationId xmlns:a16="http://schemas.microsoft.com/office/drawing/2014/main" id="{5C576761-4A5B-4526-8817-8CA3214089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547BE3EE-27E0-4B37-A57C-9A2D4AC9DE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>
                  <a:extLst>
                    <a:ext uri="{FF2B5EF4-FFF2-40B4-BE49-F238E27FC236}">
                      <a16:creationId xmlns:a16="http://schemas.microsoft.com/office/drawing/2014/main" id="{BFA8ECC1-3C40-4EF8-AA6C-089EAA32C87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>
                  <a:extLst>
                    <a:ext uri="{FF2B5EF4-FFF2-40B4-BE49-F238E27FC236}">
                      <a16:creationId xmlns:a16="http://schemas.microsoft.com/office/drawing/2014/main" id="{B218E966-300F-4CAF-925F-D63848C25E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>
                  <a:extLst>
                    <a:ext uri="{FF2B5EF4-FFF2-40B4-BE49-F238E27FC236}">
                      <a16:creationId xmlns:a16="http://schemas.microsoft.com/office/drawing/2014/main" id="{554AB35A-C5CF-41BE-B345-CD8D915926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>
                  <a:extLst>
                    <a:ext uri="{FF2B5EF4-FFF2-40B4-BE49-F238E27FC236}">
                      <a16:creationId xmlns:a16="http://schemas.microsoft.com/office/drawing/2014/main" id="{B011E7ED-F5C3-4416-82F6-E85DE8B3431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>
                  <a:extLst>
                    <a:ext uri="{FF2B5EF4-FFF2-40B4-BE49-F238E27FC236}">
                      <a16:creationId xmlns:a16="http://schemas.microsoft.com/office/drawing/2014/main" id="{96233929-2002-4A0E-B141-7A700F557EF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>
                  <a:extLst>
                    <a:ext uri="{FF2B5EF4-FFF2-40B4-BE49-F238E27FC236}">
                      <a16:creationId xmlns:a16="http://schemas.microsoft.com/office/drawing/2014/main" id="{8DBBD78B-5B92-4AA3-A949-4E9123DDEC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8E02C9FA-D1AF-47DB-BC61-18E386D4E263}"/>
                  </a:ext>
                </a:extLst>
              </p:cNvPr>
              <p:cNvGrpSpPr/>
              <p:nvPr/>
            </p:nvGrpSpPr>
            <p:grpSpPr>
              <a:xfrm rot="16200000">
                <a:off x="7257771" y="1631971"/>
                <a:ext cx="1082040" cy="457200"/>
                <a:chOff x="8947148" y="2627159"/>
                <a:chExt cx="1082040" cy="457200"/>
              </a:xfrm>
              <a:grpFill/>
            </p:grpSpPr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2ECC7B38-D6EE-453F-B4D9-A0A66DACE1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56018" y="26333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FBFA99D1-E314-41DD-B9D6-C939C181C6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71096" y="26333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31D0D983-C0E3-41DD-8DF2-967905C837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78553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2D3650E6-0275-45D3-9E22-CADF38C6C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86006" y="26333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>
                  <a:extLst>
                    <a:ext uri="{FF2B5EF4-FFF2-40B4-BE49-F238E27FC236}">
                      <a16:creationId xmlns:a16="http://schemas.microsoft.com/office/drawing/2014/main" id="{CC30A8C5-0139-4221-BBBB-BE072D2C9D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01086" y="263942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>
                  <a:extLst>
                    <a:ext uri="{FF2B5EF4-FFF2-40B4-BE49-F238E27FC236}">
                      <a16:creationId xmlns:a16="http://schemas.microsoft.com/office/drawing/2014/main" id="{142320A6-72BD-45E7-884C-F71314A0D8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05124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>
                  <a:extLst>
                    <a:ext uri="{FF2B5EF4-FFF2-40B4-BE49-F238E27FC236}">
                      <a16:creationId xmlns:a16="http://schemas.microsoft.com/office/drawing/2014/main" id="{F652F6BB-E537-4E37-8B68-5639CC1B35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12584" y="264100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>
                  <a:extLst>
                    <a:ext uri="{FF2B5EF4-FFF2-40B4-BE49-F238E27FC236}">
                      <a16:creationId xmlns:a16="http://schemas.microsoft.com/office/drawing/2014/main" id="{50395678-317D-47E1-9DB6-A1388395495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24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>
                  <a:extLst>
                    <a:ext uri="{FF2B5EF4-FFF2-40B4-BE49-F238E27FC236}">
                      <a16:creationId xmlns:a16="http://schemas.microsoft.com/office/drawing/2014/main" id="{D6AE6836-AF05-4E7C-B0D8-AD1163F2D9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30067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>
                  <a:extLst>
                    <a:ext uri="{FF2B5EF4-FFF2-40B4-BE49-F238E27FC236}">
                      <a16:creationId xmlns:a16="http://schemas.microsoft.com/office/drawing/2014/main" id="{FC05F25D-3C61-4789-8CEB-8308ECBD75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4714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>
                  <a:extLst>
                    <a:ext uri="{FF2B5EF4-FFF2-40B4-BE49-F238E27FC236}">
                      <a16:creationId xmlns:a16="http://schemas.microsoft.com/office/drawing/2014/main" id="{7D845972-BA8E-4381-A66F-2F781E0194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02918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CAFE15A-8190-46BB-9E82-035BC9A5692D}"/>
                  </a:ext>
                </a:extLst>
              </p:cNvPr>
              <p:cNvSpPr txBox="1"/>
              <p:nvPr/>
            </p:nvSpPr>
            <p:spPr>
              <a:xfrm rot="16200000">
                <a:off x="8029915" y="1178654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4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D74B1857-F84E-498C-999A-74C573E0F052}"/>
                  </a:ext>
                </a:extLst>
              </p:cNvPr>
              <p:cNvSpPr txBox="1"/>
              <p:nvPr/>
            </p:nvSpPr>
            <p:spPr>
              <a:xfrm rot="16200000">
                <a:off x="8052932" y="228854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3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27E430D1-A9C9-4B67-BE39-C67C4B2AF720}"/>
                  </a:ext>
                </a:extLst>
              </p:cNvPr>
              <p:cNvSpPr txBox="1"/>
              <p:nvPr/>
            </p:nvSpPr>
            <p:spPr>
              <a:xfrm rot="16200000">
                <a:off x="8022920" y="336767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2</a:t>
                </a: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328B9018-3160-49F8-9A0F-75C14835BCEC}"/>
                  </a:ext>
                </a:extLst>
              </p:cNvPr>
              <p:cNvSpPr txBox="1"/>
              <p:nvPr/>
            </p:nvSpPr>
            <p:spPr>
              <a:xfrm rot="16200000">
                <a:off x="8023498" y="4483457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1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518022-BB9D-44BF-BD1A-F86706A2144E}"/>
                </a:ext>
              </a:extLst>
            </p:cNvPr>
            <p:cNvGrpSpPr/>
            <p:nvPr/>
          </p:nvGrpSpPr>
          <p:grpSpPr>
            <a:xfrm>
              <a:off x="1739294" y="4537451"/>
              <a:ext cx="3309317" cy="603101"/>
              <a:chOff x="7399268" y="4537451"/>
              <a:chExt cx="3103379" cy="603101"/>
            </a:xfrm>
            <a:gradFill flip="none" rotWithShape="1">
              <a:gsLst>
                <a:gs pos="0">
                  <a:srgbClr val="A9EFED">
                    <a:lumMod val="68000"/>
                    <a:lumOff val="32000"/>
                    <a:alpha val="28000"/>
                  </a:srgb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0"/>
              <a:tileRect/>
            </a:gradFill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D17CE486-0D20-4694-8CF6-F31F2BA2C9D5}"/>
                  </a:ext>
                </a:extLst>
              </p:cNvPr>
              <p:cNvGrpSpPr/>
              <p:nvPr/>
            </p:nvGrpSpPr>
            <p:grpSpPr>
              <a:xfrm rot="10800000">
                <a:off x="8826460" y="4787176"/>
                <a:ext cx="707276" cy="352377"/>
                <a:chOff x="5013862" y="1667039"/>
                <a:chExt cx="982919" cy="457200"/>
              </a:xfrm>
              <a:grpFill/>
            </p:grpSpPr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DF532AC7-8327-4806-91F1-7594168F48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789A282E-2A04-468A-8747-3D7F3688C9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FBACDE79-3378-4554-AF92-4172068543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0530BA41-E5CB-407F-B2F2-EF90232AAB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6D13F14C-4F12-432B-98A2-7344A12E0A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69742A3F-4CCC-48E9-B62A-95DB22380A1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35DF14A9-4F40-4301-A6E0-B283132854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A5391F64-DAF2-4833-854A-816B253D93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77BB0F25-C3D1-471F-AE5A-91D5281C89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C77CE4E6-C380-45C8-877F-D11B633F88B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9A38F4B4-0FEC-4A42-A1EE-0E47883F1108}"/>
                  </a:ext>
                </a:extLst>
              </p:cNvPr>
              <p:cNvGrpSpPr/>
              <p:nvPr/>
            </p:nvGrpSpPr>
            <p:grpSpPr>
              <a:xfrm rot="10800000">
                <a:off x="8029269" y="4780521"/>
                <a:ext cx="707276" cy="352377"/>
                <a:chOff x="5013862" y="1667039"/>
                <a:chExt cx="982919" cy="457200"/>
              </a:xfrm>
              <a:grpFill/>
            </p:grpSpPr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E23495B5-4A15-4D14-A956-7F3B14EB26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27E4521B-F4CD-4A52-B21F-653E037797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4D404840-FD78-44FE-A48C-A8702C314A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530FC5D7-62AB-4800-BF18-9281F7D460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AA785333-9D9A-411A-8D9A-4C1B09AA10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611B68E0-69F8-4217-A415-757E7C45D8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07D4DC37-85A5-43F5-9EBB-02D61444A4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0D6DBD07-5684-441D-B224-ECA258B6393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90B59A95-6C61-4C57-845F-16C0887ABC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6797E16B-13F9-499A-8E87-B8085C637B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3B403D94-3B46-497E-89CA-97C7AF7E510A}"/>
                  </a:ext>
                </a:extLst>
              </p:cNvPr>
              <p:cNvGrpSpPr/>
              <p:nvPr/>
            </p:nvGrpSpPr>
            <p:grpSpPr>
              <a:xfrm>
                <a:off x="7399268" y="4788175"/>
                <a:ext cx="550782" cy="352377"/>
                <a:chOff x="7768267" y="3804858"/>
                <a:chExt cx="765436" cy="457200"/>
              </a:xfrm>
              <a:grpFill/>
            </p:grpSpPr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42040AD8-463F-4171-A00F-1EA8AAEA7D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424833" y="4034983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8B9CEA3A-51DB-4028-844E-53162F425E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309755" y="40349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0EEF1B31-E8C7-4180-B068-F349E83D6F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202298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A3B02E5B-0281-4926-9407-55A82306B5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094845" y="40349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10C90070-0241-4B00-A7F2-0269C0B802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979765" y="3884028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D18DC218-517C-4D15-AB8C-AE7558D7D9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875727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E5A696A1-A728-4285-B961-1686562877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768267" y="402736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F2236EC1-5CD2-4CDB-9AAE-BD689CE6F7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533703" y="3804858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8CAD6F2-2D9E-4299-AB21-CAE2A04E839A}"/>
                  </a:ext>
                </a:extLst>
              </p:cNvPr>
              <p:cNvSpPr txBox="1"/>
              <p:nvPr/>
            </p:nvSpPr>
            <p:spPr>
              <a:xfrm>
                <a:off x="9401372" y="4573839"/>
                <a:ext cx="160838" cy="237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3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CD4303D-F51B-4BD6-A6F1-4B461EBA201A}"/>
                  </a:ext>
                </a:extLst>
              </p:cNvPr>
              <p:cNvSpPr txBox="1"/>
              <p:nvPr/>
            </p:nvSpPr>
            <p:spPr>
              <a:xfrm>
                <a:off x="8616330" y="4565876"/>
                <a:ext cx="160838" cy="237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2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4703708-BD0D-461B-839C-2F11163CC756}"/>
                  </a:ext>
                </a:extLst>
              </p:cNvPr>
              <p:cNvSpPr txBox="1"/>
              <p:nvPr/>
            </p:nvSpPr>
            <p:spPr>
              <a:xfrm>
                <a:off x="7828750" y="4537451"/>
                <a:ext cx="160838" cy="237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1</a:t>
                </a:r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418C02A6-7C93-421C-A524-2B481E21E6FD}"/>
                  </a:ext>
                </a:extLst>
              </p:cNvPr>
              <p:cNvGrpSpPr/>
              <p:nvPr/>
            </p:nvGrpSpPr>
            <p:grpSpPr>
              <a:xfrm rot="10800000">
                <a:off x="9632265" y="4780521"/>
                <a:ext cx="765791" cy="340631"/>
                <a:chOff x="5013862" y="1667039"/>
                <a:chExt cx="982919" cy="457200"/>
              </a:xfrm>
              <a:grpFill/>
            </p:grpSpPr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86EE291D-8E7E-4A63-8F2E-FCC8BD980D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7E95D0D4-6989-468E-A801-0A80E10C58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1102CC49-AD43-42DA-A484-1DD652D2C46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E47B253E-F4CB-4EAC-A883-1DAE14F4BE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67BBDAA2-1CE6-4401-A16E-F86818D014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B0DD2336-8E3A-4A1E-8124-15A69C043C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A817F4A6-7C8C-45C6-90DF-4E38EBDAC20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86D5FF89-C62D-42D6-8DF4-4A4AC3A3A6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9D8FCB21-E050-4D94-9719-C4AB9F42C7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FE1F60AC-2F86-40AA-B5E9-2321BA063B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03A0D7E-A208-46CA-94AA-6ED05F3448B8}"/>
                  </a:ext>
                </a:extLst>
              </p:cNvPr>
              <p:cNvSpPr txBox="1"/>
              <p:nvPr/>
            </p:nvSpPr>
            <p:spPr>
              <a:xfrm>
                <a:off x="10265202" y="4600253"/>
                <a:ext cx="23744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4</a:t>
                </a:r>
              </a:p>
            </p:txBody>
          </p:sp>
        </p:grpSp>
      </p:grpSp>
      <p:grpSp>
        <p:nvGrpSpPr>
          <p:cNvPr id="719" name="Group 718">
            <a:extLst>
              <a:ext uri="{FF2B5EF4-FFF2-40B4-BE49-F238E27FC236}">
                <a16:creationId xmlns:a16="http://schemas.microsoft.com/office/drawing/2014/main" id="{7005E557-C92B-4BB1-B64A-661DC7A4F228}"/>
              </a:ext>
            </a:extLst>
          </p:cNvPr>
          <p:cNvGrpSpPr/>
          <p:nvPr/>
        </p:nvGrpSpPr>
        <p:grpSpPr>
          <a:xfrm>
            <a:off x="5157959" y="703463"/>
            <a:ext cx="2041471" cy="4523752"/>
            <a:chOff x="3238592" y="954776"/>
            <a:chExt cx="2041471" cy="4523752"/>
          </a:xfrm>
        </p:grpSpPr>
        <p:grpSp>
          <p:nvGrpSpPr>
            <p:cNvPr id="720" name="Group 719">
              <a:extLst>
                <a:ext uri="{FF2B5EF4-FFF2-40B4-BE49-F238E27FC236}">
                  <a16:creationId xmlns:a16="http://schemas.microsoft.com/office/drawing/2014/main" id="{9EBBCE4E-2FDB-4EA3-AF29-36E6A4B5ADDA}"/>
                </a:ext>
              </a:extLst>
            </p:cNvPr>
            <p:cNvGrpSpPr/>
            <p:nvPr/>
          </p:nvGrpSpPr>
          <p:grpSpPr>
            <a:xfrm>
              <a:off x="3238592" y="1635971"/>
              <a:ext cx="2041471" cy="3842557"/>
              <a:chOff x="3238592" y="1635971"/>
              <a:chExt cx="2041471" cy="3842557"/>
            </a:xfrm>
          </p:grpSpPr>
          <p:grpSp>
            <p:nvGrpSpPr>
              <p:cNvPr id="725" name="Group 724">
                <a:extLst>
                  <a:ext uri="{FF2B5EF4-FFF2-40B4-BE49-F238E27FC236}">
                    <a16:creationId xmlns:a16="http://schemas.microsoft.com/office/drawing/2014/main" id="{C0127B48-2D26-4EC7-8B79-3A0790DE494F}"/>
                  </a:ext>
                </a:extLst>
              </p:cNvPr>
              <p:cNvGrpSpPr/>
              <p:nvPr/>
            </p:nvGrpSpPr>
            <p:grpSpPr>
              <a:xfrm rot="165305">
                <a:off x="4779705" y="1646079"/>
                <a:ext cx="500358" cy="3821449"/>
                <a:chOff x="4779705" y="1646079"/>
                <a:chExt cx="500358" cy="3821449"/>
              </a:xfrm>
            </p:grpSpPr>
            <p:grpSp>
              <p:nvGrpSpPr>
                <p:cNvPr id="738" name="Group 737">
                  <a:extLst>
                    <a:ext uri="{FF2B5EF4-FFF2-40B4-BE49-F238E27FC236}">
                      <a16:creationId xmlns:a16="http://schemas.microsoft.com/office/drawing/2014/main" id="{352CD53D-32FB-4F1E-AB0C-D5796B98FB19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740" name="Rectangle: Single Corner Rounded 17">
                    <a:extLst>
                      <a:ext uri="{FF2B5EF4-FFF2-40B4-BE49-F238E27FC236}">
                        <a16:creationId xmlns:a16="http://schemas.microsoft.com/office/drawing/2014/main" id="{F6C0A059-7329-41F5-8F6B-D9BCEEFE1C8D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41" name="Rectangle: Single Corner Rounded 17">
                    <a:extLst>
                      <a:ext uri="{FF2B5EF4-FFF2-40B4-BE49-F238E27FC236}">
                        <a16:creationId xmlns:a16="http://schemas.microsoft.com/office/drawing/2014/main" id="{159A5B03-FB38-4861-AFE5-854251EC57F5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739" name="Isosceles Triangle 738">
                  <a:extLst>
                    <a:ext uri="{FF2B5EF4-FFF2-40B4-BE49-F238E27FC236}">
                      <a16:creationId xmlns:a16="http://schemas.microsoft.com/office/drawing/2014/main" id="{74798881-0F11-4BC2-910E-14C1A028E4DA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726" name="Group 725">
                <a:extLst>
                  <a:ext uri="{FF2B5EF4-FFF2-40B4-BE49-F238E27FC236}">
                    <a16:creationId xmlns:a16="http://schemas.microsoft.com/office/drawing/2014/main" id="{7B071C7F-CC85-4F8B-8716-7F04B25F1F0E}"/>
                  </a:ext>
                </a:extLst>
              </p:cNvPr>
              <p:cNvGrpSpPr/>
              <p:nvPr/>
            </p:nvGrpSpPr>
            <p:grpSpPr>
              <a:xfrm>
                <a:off x="3782752" y="1635971"/>
                <a:ext cx="458787" cy="2606275"/>
                <a:chOff x="6494131" y="3300804"/>
                <a:chExt cx="458787" cy="2606275"/>
              </a:xfrm>
            </p:grpSpPr>
            <p:sp>
              <p:nvSpPr>
                <p:cNvPr id="736" name="Rectangle: Single Corner Rounded 17">
                  <a:extLst>
                    <a:ext uri="{FF2B5EF4-FFF2-40B4-BE49-F238E27FC236}">
                      <a16:creationId xmlns:a16="http://schemas.microsoft.com/office/drawing/2014/main" id="{4B626590-6742-4867-AA71-9BB4B5D52ED4}"/>
                    </a:ext>
                  </a:extLst>
                </p:cNvPr>
                <p:cNvSpPr/>
                <p:nvPr/>
              </p:nvSpPr>
              <p:spPr>
                <a:xfrm rot="841736" flipH="1">
                  <a:off x="6494131" y="3300804"/>
                  <a:ext cx="458787" cy="2606275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49091"/>
                    <a:gd name="connsiteX1" fmla="*/ 223242 w 267892"/>
                    <a:gd name="connsiteY1" fmla="*/ 0 h 3549091"/>
                    <a:gd name="connsiteX2" fmla="*/ 267892 w 267892"/>
                    <a:gd name="connsiteY2" fmla="*/ 44650 h 3549091"/>
                    <a:gd name="connsiteX3" fmla="*/ 100744 w 267892"/>
                    <a:gd name="connsiteY3" fmla="*/ 3549091 h 3549091"/>
                    <a:gd name="connsiteX4" fmla="*/ 245471 w 267892"/>
                    <a:gd name="connsiteY4" fmla="*/ 2614715 h 3549091"/>
                    <a:gd name="connsiteX5" fmla="*/ 0 w 267892"/>
                    <a:gd name="connsiteY5" fmla="*/ 0 h 3549091"/>
                    <a:gd name="connsiteX0" fmla="*/ 0 w 391470"/>
                    <a:gd name="connsiteY0" fmla="*/ 0 h 3037924"/>
                    <a:gd name="connsiteX1" fmla="*/ 223242 w 391470"/>
                    <a:gd name="connsiteY1" fmla="*/ 0 h 3037924"/>
                    <a:gd name="connsiteX2" fmla="*/ 267892 w 391470"/>
                    <a:gd name="connsiteY2" fmla="*/ 44650 h 3037924"/>
                    <a:gd name="connsiteX3" fmla="*/ 312034 w 391470"/>
                    <a:gd name="connsiteY3" fmla="*/ 3037924 h 3037924"/>
                    <a:gd name="connsiteX4" fmla="*/ 245471 w 391470"/>
                    <a:gd name="connsiteY4" fmla="*/ 2614715 h 3037924"/>
                    <a:gd name="connsiteX5" fmla="*/ 0 w 391470"/>
                    <a:gd name="connsiteY5" fmla="*/ 0 h 3037924"/>
                    <a:gd name="connsiteX0" fmla="*/ 66535 w 458005"/>
                    <a:gd name="connsiteY0" fmla="*/ 0 h 3037924"/>
                    <a:gd name="connsiteX1" fmla="*/ 289777 w 458005"/>
                    <a:gd name="connsiteY1" fmla="*/ 0 h 3037924"/>
                    <a:gd name="connsiteX2" fmla="*/ 334427 w 458005"/>
                    <a:gd name="connsiteY2" fmla="*/ 44650 h 3037924"/>
                    <a:gd name="connsiteX3" fmla="*/ 378569 w 458005"/>
                    <a:gd name="connsiteY3" fmla="*/ 3037924 h 3037924"/>
                    <a:gd name="connsiteX4" fmla="*/ 0 w 458005"/>
                    <a:gd name="connsiteY4" fmla="*/ 2810939 h 3037924"/>
                    <a:gd name="connsiteX5" fmla="*/ 66535 w 458005"/>
                    <a:gd name="connsiteY5" fmla="*/ 0 h 3037924"/>
                    <a:gd name="connsiteX0" fmla="*/ 66535 w 395557"/>
                    <a:gd name="connsiteY0" fmla="*/ 0 h 3037924"/>
                    <a:gd name="connsiteX1" fmla="*/ 289777 w 395557"/>
                    <a:gd name="connsiteY1" fmla="*/ 0 h 3037924"/>
                    <a:gd name="connsiteX2" fmla="*/ 334427 w 395557"/>
                    <a:gd name="connsiteY2" fmla="*/ 44650 h 3037924"/>
                    <a:gd name="connsiteX3" fmla="*/ 225892 w 395557"/>
                    <a:gd name="connsiteY3" fmla="*/ 2414467 h 3037924"/>
                    <a:gd name="connsiteX4" fmla="*/ 378569 w 395557"/>
                    <a:gd name="connsiteY4" fmla="*/ 3037924 h 3037924"/>
                    <a:gd name="connsiteX5" fmla="*/ 0 w 395557"/>
                    <a:gd name="connsiteY5" fmla="*/ 2810939 h 3037924"/>
                    <a:gd name="connsiteX6" fmla="*/ 66535 w 395557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272059 w 333189"/>
                    <a:gd name="connsiteY2" fmla="*/ 4465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94865 w 333189"/>
                    <a:gd name="connsiteY2" fmla="*/ 102595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48372 w 333189"/>
                    <a:gd name="connsiteY2" fmla="*/ 10891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1785"/>
                    <a:gd name="connsiteY0" fmla="*/ 0 h 3037924"/>
                    <a:gd name="connsiteX1" fmla="*/ 227409 w 331785"/>
                    <a:gd name="connsiteY1" fmla="*/ 0 h 3037924"/>
                    <a:gd name="connsiteX2" fmla="*/ 148372 w 331785"/>
                    <a:gd name="connsiteY2" fmla="*/ 108910 h 3037924"/>
                    <a:gd name="connsiteX3" fmla="*/ 138303 w 331785"/>
                    <a:gd name="connsiteY3" fmla="*/ 2411717 h 3037924"/>
                    <a:gd name="connsiteX4" fmla="*/ 316201 w 331785"/>
                    <a:gd name="connsiteY4" fmla="*/ 3037924 h 3037924"/>
                    <a:gd name="connsiteX5" fmla="*/ 0 w 331785"/>
                    <a:gd name="connsiteY5" fmla="*/ 2830307 h 3037924"/>
                    <a:gd name="connsiteX6" fmla="*/ 4167 w 331785"/>
                    <a:gd name="connsiteY6" fmla="*/ 0 h 3037924"/>
                    <a:gd name="connsiteX0" fmla="*/ 4167 w 336420"/>
                    <a:gd name="connsiteY0" fmla="*/ 0 h 2830307"/>
                    <a:gd name="connsiteX1" fmla="*/ 227409 w 336420"/>
                    <a:gd name="connsiteY1" fmla="*/ 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336420"/>
                    <a:gd name="connsiteY0" fmla="*/ 0 h 2830307"/>
                    <a:gd name="connsiteX1" fmla="*/ 151539 w 336420"/>
                    <a:gd name="connsiteY1" fmla="*/ 1726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297670"/>
                    <a:gd name="connsiteY0" fmla="*/ 0 h 2830307"/>
                    <a:gd name="connsiteX1" fmla="*/ 151539 w 297670"/>
                    <a:gd name="connsiteY1" fmla="*/ 17260 h 2830307"/>
                    <a:gd name="connsiteX2" fmla="*/ 148372 w 297670"/>
                    <a:gd name="connsiteY2" fmla="*/ 108910 h 2830307"/>
                    <a:gd name="connsiteX3" fmla="*/ 138303 w 297670"/>
                    <a:gd name="connsiteY3" fmla="*/ 2411717 h 2830307"/>
                    <a:gd name="connsiteX4" fmla="*/ 279989 w 297670"/>
                    <a:gd name="connsiteY4" fmla="*/ 2411677 h 2830307"/>
                    <a:gd name="connsiteX5" fmla="*/ 0 w 297670"/>
                    <a:gd name="connsiteY5" fmla="*/ 2830307 h 2830307"/>
                    <a:gd name="connsiteX6" fmla="*/ 4167 w 297670"/>
                    <a:gd name="connsiteY6" fmla="*/ 0 h 2830307"/>
                    <a:gd name="connsiteX0" fmla="*/ 4167 w 297388"/>
                    <a:gd name="connsiteY0" fmla="*/ 0 h 2830307"/>
                    <a:gd name="connsiteX1" fmla="*/ 151539 w 297388"/>
                    <a:gd name="connsiteY1" fmla="*/ 17260 h 2830307"/>
                    <a:gd name="connsiteX2" fmla="*/ 148372 w 297388"/>
                    <a:gd name="connsiteY2" fmla="*/ 108910 h 2830307"/>
                    <a:gd name="connsiteX3" fmla="*/ 133939 w 297388"/>
                    <a:gd name="connsiteY3" fmla="*/ 2207661 h 2830307"/>
                    <a:gd name="connsiteX4" fmla="*/ 279989 w 297388"/>
                    <a:gd name="connsiteY4" fmla="*/ 2411677 h 2830307"/>
                    <a:gd name="connsiteX5" fmla="*/ 0 w 297388"/>
                    <a:gd name="connsiteY5" fmla="*/ 2830307 h 2830307"/>
                    <a:gd name="connsiteX6" fmla="*/ 4167 w 297388"/>
                    <a:gd name="connsiteY6" fmla="*/ 0 h 2830307"/>
                    <a:gd name="connsiteX0" fmla="*/ 0 w 293221"/>
                    <a:gd name="connsiteY0" fmla="*/ 0 h 2960981"/>
                    <a:gd name="connsiteX1" fmla="*/ 147372 w 293221"/>
                    <a:gd name="connsiteY1" fmla="*/ 17260 h 2960981"/>
                    <a:gd name="connsiteX2" fmla="*/ 144205 w 293221"/>
                    <a:gd name="connsiteY2" fmla="*/ 108910 h 2960981"/>
                    <a:gd name="connsiteX3" fmla="*/ 129772 w 293221"/>
                    <a:gd name="connsiteY3" fmla="*/ 2207661 h 2960981"/>
                    <a:gd name="connsiteX4" fmla="*/ 275822 w 293221"/>
                    <a:gd name="connsiteY4" fmla="*/ 2411677 h 2960981"/>
                    <a:gd name="connsiteX5" fmla="*/ 1529 w 293221"/>
                    <a:gd name="connsiteY5" fmla="*/ 2960981 h 2960981"/>
                    <a:gd name="connsiteX6" fmla="*/ 0 w 293221"/>
                    <a:gd name="connsiteY6" fmla="*/ 0 h 2960981"/>
                    <a:gd name="connsiteX0" fmla="*/ 0 w 275822"/>
                    <a:gd name="connsiteY0" fmla="*/ 0 h 2960981"/>
                    <a:gd name="connsiteX1" fmla="*/ 147372 w 275822"/>
                    <a:gd name="connsiteY1" fmla="*/ 17260 h 2960981"/>
                    <a:gd name="connsiteX2" fmla="*/ 144205 w 275822"/>
                    <a:gd name="connsiteY2" fmla="*/ 108910 h 2960981"/>
                    <a:gd name="connsiteX3" fmla="*/ 129772 w 275822"/>
                    <a:gd name="connsiteY3" fmla="*/ 2207661 h 2960981"/>
                    <a:gd name="connsiteX4" fmla="*/ 275822 w 275822"/>
                    <a:gd name="connsiteY4" fmla="*/ 2411677 h 2960981"/>
                    <a:gd name="connsiteX5" fmla="*/ 185063 w 275822"/>
                    <a:gd name="connsiteY5" fmla="*/ 2904220 h 2960981"/>
                    <a:gd name="connsiteX6" fmla="*/ 1529 w 275822"/>
                    <a:gd name="connsiteY6" fmla="*/ 2960981 h 2960981"/>
                    <a:gd name="connsiteX7" fmla="*/ 0 w 275822"/>
                    <a:gd name="connsiteY7" fmla="*/ 0 h 2960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5822" h="2960981">
                      <a:moveTo>
                        <a:pt x="0" y="0"/>
                      </a:moveTo>
                      <a:lnTo>
                        <a:pt x="147372" y="17260"/>
                      </a:lnTo>
                      <a:cubicBezTo>
                        <a:pt x="172032" y="17260"/>
                        <a:pt x="144205" y="84250"/>
                        <a:pt x="144205" y="108910"/>
                      </a:cubicBezTo>
                      <a:cubicBezTo>
                        <a:pt x="175390" y="499097"/>
                        <a:pt x="122415" y="1708782"/>
                        <a:pt x="129772" y="2207661"/>
                      </a:cubicBezTo>
                      <a:cubicBezTo>
                        <a:pt x="137129" y="2706540"/>
                        <a:pt x="272860" y="2337576"/>
                        <a:pt x="275822" y="2411677"/>
                      </a:cubicBezTo>
                      <a:cubicBezTo>
                        <a:pt x="233064" y="2491874"/>
                        <a:pt x="227821" y="2824023"/>
                        <a:pt x="185063" y="2904220"/>
                      </a:cubicBezTo>
                      <a:lnTo>
                        <a:pt x="1529" y="2960981"/>
                      </a:lnTo>
                      <a:cubicBezTo>
                        <a:pt x="1019" y="1973987"/>
                        <a:pt x="510" y="986994"/>
                        <a:pt x="0" y="0"/>
                      </a:cubicBezTo>
                      <a:close/>
                    </a:path>
                  </a:pathLst>
                </a:custGeom>
                <a:solidFill>
                  <a:srgbClr val="29C7C7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7" name="Rectangle: Single Corner Rounded 17">
                  <a:extLst>
                    <a:ext uri="{FF2B5EF4-FFF2-40B4-BE49-F238E27FC236}">
                      <a16:creationId xmlns:a16="http://schemas.microsoft.com/office/drawing/2014/main" id="{A8D90620-DB2D-400A-B404-D9946A8BCB16}"/>
                    </a:ext>
                  </a:extLst>
                </p:cNvPr>
                <p:cNvSpPr/>
                <p:nvPr/>
              </p:nvSpPr>
              <p:spPr>
                <a:xfrm rot="841736" flipH="1">
                  <a:off x="6788985" y="3352909"/>
                  <a:ext cx="92876" cy="2461244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7892" h="3578588">
                      <a:moveTo>
                        <a:pt x="0" y="0"/>
                      </a:moveTo>
                      <a:lnTo>
                        <a:pt x="223242" y="0"/>
                      </a:lnTo>
                      <a:cubicBezTo>
                        <a:pt x="247902" y="0"/>
                        <a:pt x="267892" y="19990"/>
                        <a:pt x="267892" y="44650"/>
                      </a:cubicBezTo>
                      <a:cubicBezTo>
                        <a:pt x="212176" y="1212797"/>
                        <a:pt x="323609" y="2459602"/>
                        <a:pt x="100744" y="3549091"/>
                      </a:cubicBezTo>
                      <a:lnTo>
                        <a:pt x="0" y="35785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9C7C7"/>
                </a:solidFill>
                <a:ln>
                  <a:solidFill>
                    <a:srgbClr val="FFFF00"/>
                  </a:solidFill>
                </a:ln>
                <a:effectLst>
                  <a:softEdge rad="12700"/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727" name="Group 726">
                <a:extLst>
                  <a:ext uri="{FF2B5EF4-FFF2-40B4-BE49-F238E27FC236}">
                    <a16:creationId xmlns:a16="http://schemas.microsoft.com/office/drawing/2014/main" id="{B86B5513-D7FE-4B82-A97E-4FEA8249A148}"/>
                  </a:ext>
                </a:extLst>
              </p:cNvPr>
              <p:cNvGrpSpPr/>
              <p:nvPr/>
            </p:nvGrpSpPr>
            <p:grpSpPr>
              <a:xfrm>
                <a:off x="3238592" y="2249962"/>
                <a:ext cx="668205" cy="3228566"/>
                <a:chOff x="2715580" y="2231536"/>
                <a:chExt cx="668205" cy="3228566"/>
              </a:xfrm>
            </p:grpSpPr>
            <p:grpSp>
              <p:nvGrpSpPr>
                <p:cNvPr id="728" name="Group 727">
                  <a:extLst>
                    <a:ext uri="{FF2B5EF4-FFF2-40B4-BE49-F238E27FC236}">
                      <a16:creationId xmlns:a16="http://schemas.microsoft.com/office/drawing/2014/main" id="{8B200E36-8579-4D95-BB3A-57CEA3F827E8}"/>
                    </a:ext>
                  </a:extLst>
                </p:cNvPr>
                <p:cNvGrpSpPr/>
                <p:nvPr/>
              </p:nvGrpSpPr>
              <p:grpSpPr>
                <a:xfrm rot="225478">
                  <a:off x="2715580" y="2231536"/>
                  <a:ext cx="668205" cy="3228566"/>
                  <a:chOff x="10743086" y="1476673"/>
                  <a:chExt cx="668205" cy="3228566"/>
                </a:xfrm>
              </p:grpSpPr>
              <p:sp>
                <p:nvSpPr>
                  <p:cNvPr id="732" name="Rectangle 731">
                    <a:extLst>
                      <a:ext uri="{FF2B5EF4-FFF2-40B4-BE49-F238E27FC236}">
                        <a16:creationId xmlns:a16="http://schemas.microsoft.com/office/drawing/2014/main" id="{25D4FA4B-736F-4EC1-B8CF-DC8ABA155971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916783" y="1635037"/>
                    <a:ext cx="312005" cy="2671330"/>
                  </a:xfrm>
                  <a:prstGeom prst="rect">
                    <a:avLst/>
                  </a:prstGeom>
                  <a:gradFill flip="none" rotWithShape="1">
                    <a:gsLst>
                      <a:gs pos="42850">
                        <a:srgbClr val="ABB0B9"/>
                      </a:gs>
                      <a:gs pos="0">
                        <a:srgbClr val="002060"/>
                      </a:gs>
                      <a:gs pos="98000">
                        <a:schemeClr val="accent3">
                          <a:lumMod val="105000"/>
                          <a:satMod val="103000"/>
                          <a:tint val="73000"/>
                        </a:schemeClr>
                      </a:gs>
                      <a:gs pos="100000">
                        <a:schemeClr val="accent3">
                          <a:lumMod val="105000"/>
                          <a:satMod val="109000"/>
                          <a:tint val="81000"/>
                        </a:schemeClr>
                      </a:gs>
                    </a:gsLst>
                    <a:lin ang="16200000" scaled="1"/>
                    <a:tileRect/>
                  </a:gradFill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733" name="Rectangle 732">
                    <a:extLst>
                      <a:ext uri="{FF2B5EF4-FFF2-40B4-BE49-F238E27FC236}">
                        <a16:creationId xmlns:a16="http://schemas.microsoft.com/office/drawing/2014/main" id="{2F85F5DC-6376-4DD1-9D30-4C0B189D1689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743086" y="1476673"/>
                    <a:ext cx="312005" cy="243237"/>
                  </a:xfrm>
                  <a:prstGeom prst="rect">
                    <a:avLst/>
                  </a:prstGeom>
                  <a:gradFill flip="none" rotWithShape="1">
                    <a:gsLst>
                      <a:gs pos="2000">
                        <a:schemeClr val="accent1">
                          <a:lumMod val="67000"/>
                        </a:schemeClr>
                      </a:gs>
                      <a:gs pos="64000">
                        <a:srgbClr val="C00000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734" name="Isosceles Triangle 733">
                    <a:extLst>
                      <a:ext uri="{FF2B5EF4-FFF2-40B4-BE49-F238E27FC236}">
                        <a16:creationId xmlns:a16="http://schemas.microsoft.com/office/drawing/2014/main" id="{F4EE1657-6E8F-4328-9233-4BE686EACFD3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105707" y="4296656"/>
                    <a:ext cx="305584" cy="345418"/>
                  </a:xfrm>
                  <a:prstGeom prst="triangle">
                    <a:avLst/>
                  </a:prstGeom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735" name="Isosceles Triangle 734">
                    <a:extLst>
                      <a:ext uri="{FF2B5EF4-FFF2-40B4-BE49-F238E27FC236}">
                        <a16:creationId xmlns:a16="http://schemas.microsoft.com/office/drawing/2014/main" id="{EBC68DF4-9E14-4765-8165-742BEB7A50F6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213213" y="4485572"/>
                    <a:ext cx="112669" cy="219667"/>
                  </a:xfrm>
                  <a:prstGeom prst="triangl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</p:grpSp>
            <p:grpSp>
              <p:nvGrpSpPr>
                <p:cNvPr id="729" name="Group 728">
                  <a:extLst>
                    <a:ext uri="{FF2B5EF4-FFF2-40B4-BE49-F238E27FC236}">
                      <a16:creationId xmlns:a16="http://schemas.microsoft.com/office/drawing/2014/main" id="{A6F277A4-30DB-4035-9BC8-34068A019A43}"/>
                    </a:ext>
                  </a:extLst>
                </p:cNvPr>
                <p:cNvGrpSpPr/>
                <p:nvPr/>
              </p:nvGrpSpPr>
              <p:grpSpPr>
                <a:xfrm>
                  <a:off x="2719804" y="3823293"/>
                  <a:ext cx="573609" cy="600551"/>
                  <a:chOff x="1616495" y="3830040"/>
                  <a:chExt cx="573609" cy="600551"/>
                </a:xfrm>
              </p:grpSpPr>
              <p:sp>
                <p:nvSpPr>
                  <p:cNvPr id="730" name="Cylinder 729">
                    <a:extLst>
                      <a:ext uri="{FF2B5EF4-FFF2-40B4-BE49-F238E27FC236}">
                        <a16:creationId xmlns:a16="http://schemas.microsoft.com/office/drawing/2014/main" id="{059B3E92-F294-41D9-B088-F3A9DCB531AC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1676127" y="3953129"/>
                    <a:ext cx="150688" cy="269952"/>
                  </a:xfrm>
                  <a:prstGeom prst="can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1" name="Freeform: Shape 730">
                    <a:extLst>
                      <a:ext uri="{FF2B5EF4-FFF2-40B4-BE49-F238E27FC236}">
                        <a16:creationId xmlns:a16="http://schemas.microsoft.com/office/drawing/2014/main" id="{E4E10DEF-5EAB-4513-B601-16EE5DE737EF}"/>
                      </a:ext>
                    </a:extLst>
                  </p:cNvPr>
                  <p:cNvSpPr/>
                  <p:nvPr/>
                </p:nvSpPr>
                <p:spPr>
                  <a:xfrm rot="21478607">
                    <a:off x="1797365" y="3830040"/>
                    <a:ext cx="392739" cy="600551"/>
                  </a:xfrm>
                  <a:custGeom>
                    <a:avLst/>
                    <a:gdLst>
                      <a:gd name="connsiteX0" fmla="*/ 508514 w 508514"/>
                      <a:gd name="connsiteY0" fmla="*/ 0 h 600551"/>
                      <a:gd name="connsiteX1" fmla="*/ 508514 w 508514"/>
                      <a:gd name="connsiteY1" fmla="*/ 536987 h 600551"/>
                      <a:gd name="connsiteX2" fmla="*/ 254257 w 508514"/>
                      <a:gd name="connsiteY2" fmla="*/ 600551 h 600551"/>
                      <a:gd name="connsiteX3" fmla="*/ 0 w 508514"/>
                      <a:gd name="connsiteY3" fmla="*/ 536987 h 600551"/>
                      <a:gd name="connsiteX4" fmla="*/ 1 w 508514"/>
                      <a:gd name="connsiteY4" fmla="*/ 8776 h 600551"/>
                      <a:gd name="connsiteX5" fmla="*/ 50317 w 508514"/>
                      <a:gd name="connsiteY5" fmla="*/ 38261 h 600551"/>
                      <a:gd name="connsiteX6" fmla="*/ 230469 w 508514"/>
                      <a:gd name="connsiteY6" fmla="*/ 81078 h 600551"/>
                      <a:gd name="connsiteX7" fmla="*/ 493880 w 508514"/>
                      <a:gd name="connsiteY7" fmla="*/ 11160 h 600551"/>
                      <a:gd name="connsiteX8" fmla="*/ 508514 w 508514"/>
                      <a:gd name="connsiteY8" fmla="*/ 0 h 6005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08514" h="600551">
                        <a:moveTo>
                          <a:pt x="508514" y="0"/>
                        </a:moveTo>
                        <a:lnTo>
                          <a:pt x="508514" y="536987"/>
                        </a:lnTo>
                        <a:cubicBezTo>
                          <a:pt x="508514" y="572092"/>
                          <a:pt x="394679" y="600552"/>
                          <a:pt x="254257" y="600551"/>
                        </a:cubicBezTo>
                        <a:cubicBezTo>
                          <a:pt x="113835" y="600552"/>
                          <a:pt x="0" y="572092"/>
                          <a:pt x="0" y="536987"/>
                        </a:cubicBezTo>
                        <a:lnTo>
                          <a:pt x="1" y="8776"/>
                        </a:lnTo>
                        <a:lnTo>
                          <a:pt x="50317" y="38261"/>
                        </a:lnTo>
                        <a:cubicBezTo>
                          <a:pt x="105256" y="63675"/>
                          <a:pt x="166110" y="78805"/>
                          <a:pt x="230469" y="81078"/>
                        </a:cubicBezTo>
                        <a:cubicBezTo>
                          <a:pt x="327007" y="84489"/>
                          <a:pt x="417721" y="58487"/>
                          <a:pt x="493880" y="11160"/>
                        </a:cubicBezTo>
                        <a:lnTo>
                          <a:pt x="508514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721" name="Group 720">
              <a:extLst>
                <a:ext uri="{FF2B5EF4-FFF2-40B4-BE49-F238E27FC236}">
                  <a16:creationId xmlns:a16="http://schemas.microsoft.com/office/drawing/2014/main" id="{FCC12AA7-ACF4-4FF2-970C-D679BB0C723B}"/>
                </a:ext>
              </a:extLst>
            </p:cNvPr>
            <p:cNvGrpSpPr/>
            <p:nvPr/>
          </p:nvGrpSpPr>
          <p:grpSpPr>
            <a:xfrm>
              <a:off x="4149077" y="954776"/>
              <a:ext cx="678978" cy="1238435"/>
              <a:chOff x="5940897" y="994367"/>
              <a:chExt cx="678978" cy="1238435"/>
            </a:xfrm>
          </p:grpSpPr>
          <p:sp>
            <p:nvSpPr>
              <p:cNvPr id="722" name="Rectangle 721">
                <a:extLst>
                  <a:ext uri="{FF2B5EF4-FFF2-40B4-BE49-F238E27FC236}">
                    <a16:creationId xmlns:a16="http://schemas.microsoft.com/office/drawing/2014/main" id="{534C23DD-4241-4CD4-8C8F-DD0F0DA2E13D}"/>
                  </a:ext>
                </a:extLst>
              </p:cNvPr>
              <p:cNvSpPr/>
              <p:nvPr/>
            </p:nvSpPr>
            <p:spPr>
              <a:xfrm>
                <a:off x="6192907" y="994367"/>
                <a:ext cx="200025" cy="666345"/>
              </a:xfrm>
              <a:prstGeom prst="rect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3" name="Rectangle: Rounded Corners 722">
                <a:extLst>
                  <a:ext uri="{FF2B5EF4-FFF2-40B4-BE49-F238E27FC236}">
                    <a16:creationId xmlns:a16="http://schemas.microsoft.com/office/drawing/2014/main" id="{526D2A50-497B-49CF-AF61-7B3813344614}"/>
                  </a:ext>
                </a:extLst>
              </p:cNvPr>
              <p:cNvSpPr/>
              <p:nvPr/>
            </p:nvSpPr>
            <p:spPr>
              <a:xfrm>
                <a:off x="5940897" y="1455800"/>
                <a:ext cx="678978" cy="777002"/>
              </a:xfrm>
              <a:prstGeom prst="roundRect">
                <a:avLst/>
              </a:prstGeom>
              <a:gradFill flip="none" rotWithShape="1">
                <a:gsLst>
                  <a:gs pos="33000">
                    <a:schemeClr val="tx1"/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4" name="Star: 7 Points 723">
                <a:extLst>
                  <a:ext uri="{FF2B5EF4-FFF2-40B4-BE49-F238E27FC236}">
                    <a16:creationId xmlns:a16="http://schemas.microsoft.com/office/drawing/2014/main" id="{3CE4B8E0-D122-4901-97A0-DC9577D20F14}"/>
                  </a:ext>
                </a:extLst>
              </p:cNvPr>
              <p:cNvSpPr/>
              <p:nvPr/>
            </p:nvSpPr>
            <p:spPr>
              <a:xfrm>
                <a:off x="6158615" y="1679762"/>
                <a:ext cx="264114" cy="272392"/>
              </a:xfrm>
              <a:prstGeom prst="star7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42" name="Group 741">
            <a:extLst>
              <a:ext uri="{FF2B5EF4-FFF2-40B4-BE49-F238E27FC236}">
                <a16:creationId xmlns:a16="http://schemas.microsoft.com/office/drawing/2014/main" id="{2BA0C0D2-A722-433B-9CDE-8239C57A4A56}"/>
              </a:ext>
            </a:extLst>
          </p:cNvPr>
          <p:cNvGrpSpPr/>
          <p:nvPr/>
        </p:nvGrpSpPr>
        <p:grpSpPr>
          <a:xfrm rot="9610439">
            <a:off x="3455924" y="859016"/>
            <a:ext cx="399111" cy="3745131"/>
            <a:chOff x="11380127" y="1797991"/>
            <a:chExt cx="399111" cy="3745131"/>
          </a:xfrm>
        </p:grpSpPr>
        <p:sp>
          <p:nvSpPr>
            <p:cNvPr id="743" name="Rectangle 742">
              <a:extLst>
                <a:ext uri="{FF2B5EF4-FFF2-40B4-BE49-F238E27FC236}">
                  <a16:creationId xmlns:a16="http://schemas.microsoft.com/office/drawing/2014/main" id="{36A3585B-7653-458E-A7DD-74427716C068}"/>
                </a:ext>
              </a:extLst>
            </p:cNvPr>
            <p:cNvSpPr/>
            <p:nvPr/>
          </p:nvSpPr>
          <p:spPr>
            <a:xfrm rot="21537726">
              <a:off x="11412315" y="1992682"/>
              <a:ext cx="339555" cy="3077488"/>
            </a:xfrm>
            <a:prstGeom prst="rect">
              <a:avLst/>
            </a:prstGeom>
            <a:gradFill flip="none" rotWithShape="1">
              <a:gsLst>
                <a:gs pos="42850">
                  <a:srgbClr val="ABB0B9"/>
                </a:gs>
                <a:gs pos="0">
                  <a:srgbClr val="002060"/>
                </a:gs>
                <a:gs pos="98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16200000" scaled="1"/>
              <a:tileRect/>
            </a:gradFill>
            <a:ln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46000">
                    <a:schemeClr val="accent2">
                      <a:lumMod val="95000"/>
                      <a:lumOff val="5000"/>
                    </a:schemeClr>
                  </a:gs>
                  <a:gs pos="10000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744" name="Rectangle 743">
              <a:extLst>
                <a:ext uri="{FF2B5EF4-FFF2-40B4-BE49-F238E27FC236}">
                  <a16:creationId xmlns:a16="http://schemas.microsoft.com/office/drawing/2014/main" id="{21000293-17EC-46A1-919C-9A084118F83A}"/>
                </a:ext>
              </a:extLst>
            </p:cNvPr>
            <p:cNvSpPr/>
            <p:nvPr/>
          </p:nvSpPr>
          <p:spPr>
            <a:xfrm rot="21537726">
              <a:off x="11380127" y="1797991"/>
              <a:ext cx="339555" cy="280219"/>
            </a:xfrm>
            <a:prstGeom prst="rect">
              <a:avLst/>
            </a:prstGeom>
            <a:gradFill flip="none" rotWithShape="1">
              <a:gsLst>
                <a:gs pos="2000">
                  <a:schemeClr val="accent1">
                    <a:lumMod val="67000"/>
                  </a:schemeClr>
                </a:gs>
                <a:gs pos="64000">
                  <a:srgbClr val="C000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46000">
                    <a:schemeClr val="accent2">
                      <a:lumMod val="95000"/>
                      <a:lumOff val="5000"/>
                    </a:schemeClr>
                  </a:gs>
                  <a:gs pos="10000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745" name="Isosceles Triangle 744">
              <a:extLst>
                <a:ext uri="{FF2B5EF4-FFF2-40B4-BE49-F238E27FC236}">
                  <a16:creationId xmlns:a16="http://schemas.microsoft.com/office/drawing/2014/main" id="{A3B3E423-A9A5-4B12-8A97-034F0BF6AB54}"/>
                </a:ext>
              </a:extLst>
            </p:cNvPr>
            <p:cNvSpPr/>
            <p:nvPr/>
          </p:nvSpPr>
          <p:spPr>
            <a:xfrm rot="10737726">
              <a:off x="11446671" y="5071881"/>
              <a:ext cx="332567" cy="397936"/>
            </a:xfrm>
            <a:prstGeom prst="triangle">
              <a:avLst/>
            </a:prstGeom>
            <a:ln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46000">
                    <a:schemeClr val="accent2">
                      <a:lumMod val="95000"/>
                      <a:lumOff val="5000"/>
                    </a:schemeClr>
                  </a:gs>
                  <a:gs pos="10000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746" name="Isosceles Triangle 745">
              <a:extLst>
                <a:ext uri="{FF2B5EF4-FFF2-40B4-BE49-F238E27FC236}">
                  <a16:creationId xmlns:a16="http://schemas.microsoft.com/office/drawing/2014/main" id="{6F14D792-5F7C-4A4A-88EB-78BBB4E9C4EB}"/>
                </a:ext>
              </a:extLst>
            </p:cNvPr>
            <p:cNvSpPr/>
            <p:nvPr/>
          </p:nvSpPr>
          <p:spPr>
            <a:xfrm rot="10737726">
              <a:off x="11549294" y="5290056"/>
              <a:ext cx="122618" cy="253066"/>
            </a:xfrm>
            <a:prstGeom prst="triangle">
              <a:avLst/>
            </a:prstGeom>
            <a:ln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46000">
                    <a:schemeClr val="accent2">
                      <a:lumMod val="95000"/>
                      <a:lumOff val="5000"/>
                    </a:schemeClr>
                  </a:gs>
                  <a:gs pos="10000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grpSp>
        <p:nvGrpSpPr>
          <p:cNvPr id="747" name="Group 746">
            <a:extLst>
              <a:ext uri="{FF2B5EF4-FFF2-40B4-BE49-F238E27FC236}">
                <a16:creationId xmlns:a16="http://schemas.microsoft.com/office/drawing/2014/main" id="{F8DD33F8-3DD3-46BB-8586-EB226C8665FE}"/>
              </a:ext>
            </a:extLst>
          </p:cNvPr>
          <p:cNvGrpSpPr/>
          <p:nvPr/>
        </p:nvGrpSpPr>
        <p:grpSpPr>
          <a:xfrm rot="332762">
            <a:off x="3024285" y="2971305"/>
            <a:ext cx="8859520" cy="1149606"/>
            <a:chOff x="2101327" y="4968806"/>
            <a:chExt cx="8859520" cy="1149606"/>
          </a:xfrm>
        </p:grpSpPr>
        <p:sp>
          <p:nvSpPr>
            <p:cNvPr id="748" name="Rectangle: Single Corner Rounded 747">
              <a:extLst>
                <a:ext uri="{FF2B5EF4-FFF2-40B4-BE49-F238E27FC236}">
                  <a16:creationId xmlns:a16="http://schemas.microsoft.com/office/drawing/2014/main" id="{C5131F25-8B88-472E-B26B-46173F2B5E62}"/>
                </a:ext>
              </a:extLst>
            </p:cNvPr>
            <p:cNvSpPr/>
            <p:nvPr/>
          </p:nvSpPr>
          <p:spPr>
            <a:xfrm>
              <a:off x="2101327" y="4970332"/>
              <a:ext cx="8859520" cy="1148080"/>
            </a:xfrm>
            <a:prstGeom prst="round1Rect">
              <a:avLst/>
            </a:prstGeom>
            <a:gradFill flip="none" rotWithShape="1">
              <a:gsLst>
                <a:gs pos="14000">
                  <a:schemeClr val="bg2">
                    <a:lumMod val="0"/>
                    <a:lumOff val="100000"/>
                    <a:alpha val="0"/>
                  </a:schemeClr>
                </a:gs>
                <a:gs pos="100000">
                  <a:schemeClr val="accent5">
                    <a:lumMod val="27000"/>
                    <a:lumOff val="73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749" name="Group 748">
              <a:extLst>
                <a:ext uri="{FF2B5EF4-FFF2-40B4-BE49-F238E27FC236}">
                  <a16:creationId xmlns:a16="http://schemas.microsoft.com/office/drawing/2014/main" id="{C597DE63-5F14-4F6E-86A8-1DFABA24389E}"/>
                </a:ext>
              </a:extLst>
            </p:cNvPr>
            <p:cNvGrpSpPr/>
            <p:nvPr/>
          </p:nvGrpSpPr>
          <p:grpSpPr>
            <a:xfrm>
              <a:off x="2285902" y="4970332"/>
              <a:ext cx="982919" cy="457200"/>
              <a:chOff x="5013862" y="1667039"/>
              <a:chExt cx="982919" cy="457200"/>
            </a:xfrm>
          </p:grpSpPr>
          <p:cxnSp>
            <p:nvCxnSpPr>
              <p:cNvPr id="825" name="Straight Connector 824">
                <a:extLst>
                  <a:ext uri="{FF2B5EF4-FFF2-40B4-BE49-F238E27FC236}">
                    <a16:creationId xmlns:a16="http://schemas.microsoft.com/office/drawing/2014/main" id="{0743BE13-47ED-45B1-A57F-8C78FA2810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6" name="Straight Connector 825">
                <a:extLst>
                  <a:ext uri="{FF2B5EF4-FFF2-40B4-BE49-F238E27FC236}">
                    <a16:creationId xmlns:a16="http://schemas.microsoft.com/office/drawing/2014/main" id="{60110C7D-7FF9-4D6D-ACCE-B315522F50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7" name="Straight Connector 826">
                <a:extLst>
                  <a:ext uri="{FF2B5EF4-FFF2-40B4-BE49-F238E27FC236}">
                    <a16:creationId xmlns:a16="http://schemas.microsoft.com/office/drawing/2014/main" id="{937D45F8-4B04-47F3-B48A-81445FF9FF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8" name="Straight Connector 827">
                <a:extLst>
                  <a:ext uri="{FF2B5EF4-FFF2-40B4-BE49-F238E27FC236}">
                    <a16:creationId xmlns:a16="http://schemas.microsoft.com/office/drawing/2014/main" id="{042D8FC8-BD10-488F-8974-512A8DEF6D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9" name="Straight Connector 828">
                <a:extLst>
                  <a:ext uri="{FF2B5EF4-FFF2-40B4-BE49-F238E27FC236}">
                    <a16:creationId xmlns:a16="http://schemas.microsoft.com/office/drawing/2014/main" id="{B781C0F9-5645-464A-AB3E-81FCC597F6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0" name="Straight Connector 829">
                <a:extLst>
                  <a:ext uri="{FF2B5EF4-FFF2-40B4-BE49-F238E27FC236}">
                    <a16:creationId xmlns:a16="http://schemas.microsoft.com/office/drawing/2014/main" id="{A39C3365-1A48-4A36-86DB-442ED4F2AE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1" name="Straight Connector 830">
                <a:extLst>
                  <a:ext uri="{FF2B5EF4-FFF2-40B4-BE49-F238E27FC236}">
                    <a16:creationId xmlns:a16="http://schemas.microsoft.com/office/drawing/2014/main" id="{718ECB2B-1AB5-4477-9551-D1D8ECBBCB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2" name="Straight Connector 831">
                <a:extLst>
                  <a:ext uri="{FF2B5EF4-FFF2-40B4-BE49-F238E27FC236}">
                    <a16:creationId xmlns:a16="http://schemas.microsoft.com/office/drawing/2014/main" id="{2DF9CD52-C5FC-4319-B193-FEA5A71C73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3" name="Straight Connector 832">
                <a:extLst>
                  <a:ext uri="{FF2B5EF4-FFF2-40B4-BE49-F238E27FC236}">
                    <a16:creationId xmlns:a16="http://schemas.microsoft.com/office/drawing/2014/main" id="{C2C978BF-E1FA-4E09-BA54-E908A88332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4" name="Straight Connector 833">
                <a:extLst>
                  <a:ext uri="{FF2B5EF4-FFF2-40B4-BE49-F238E27FC236}">
                    <a16:creationId xmlns:a16="http://schemas.microsoft.com/office/drawing/2014/main" id="{C27E8848-8F53-4EFB-A982-1D366E1DE1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50" name="Group 749">
              <a:extLst>
                <a:ext uri="{FF2B5EF4-FFF2-40B4-BE49-F238E27FC236}">
                  <a16:creationId xmlns:a16="http://schemas.microsoft.com/office/drawing/2014/main" id="{49663E71-4BB1-4E2D-A1AA-DDC58CAAE655}"/>
                </a:ext>
              </a:extLst>
            </p:cNvPr>
            <p:cNvGrpSpPr/>
            <p:nvPr/>
          </p:nvGrpSpPr>
          <p:grpSpPr>
            <a:xfrm>
              <a:off x="7791412" y="4985601"/>
              <a:ext cx="982919" cy="457200"/>
              <a:chOff x="5013862" y="1667039"/>
              <a:chExt cx="982919" cy="457200"/>
            </a:xfrm>
          </p:grpSpPr>
          <p:cxnSp>
            <p:nvCxnSpPr>
              <p:cNvPr id="815" name="Straight Connector 814">
                <a:extLst>
                  <a:ext uri="{FF2B5EF4-FFF2-40B4-BE49-F238E27FC236}">
                    <a16:creationId xmlns:a16="http://schemas.microsoft.com/office/drawing/2014/main" id="{53E3F829-B18F-42AE-BF6A-3ECA946C07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6" name="Straight Connector 815">
                <a:extLst>
                  <a:ext uri="{FF2B5EF4-FFF2-40B4-BE49-F238E27FC236}">
                    <a16:creationId xmlns:a16="http://schemas.microsoft.com/office/drawing/2014/main" id="{ED631DC2-0473-4BFD-A34C-35C65EA54E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7" name="Straight Connector 816">
                <a:extLst>
                  <a:ext uri="{FF2B5EF4-FFF2-40B4-BE49-F238E27FC236}">
                    <a16:creationId xmlns:a16="http://schemas.microsoft.com/office/drawing/2014/main" id="{726D438E-003E-4A00-92DF-A04712486E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8" name="Straight Connector 817">
                <a:extLst>
                  <a:ext uri="{FF2B5EF4-FFF2-40B4-BE49-F238E27FC236}">
                    <a16:creationId xmlns:a16="http://schemas.microsoft.com/office/drawing/2014/main" id="{8E803728-DD1C-464C-9C21-83FE5E0163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9" name="Straight Connector 818">
                <a:extLst>
                  <a:ext uri="{FF2B5EF4-FFF2-40B4-BE49-F238E27FC236}">
                    <a16:creationId xmlns:a16="http://schemas.microsoft.com/office/drawing/2014/main" id="{D9A5FF3F-5643-4DAF-92C5-ADECEE6DD7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0" name="Straight Connector 819">
                <a:extLst>
                  <a:ext uri="{FF2B5EF4-FFF2-40B4-BE49-F238E27FC236}">
                    <a16:creationId xmlns:a16="http://schemas.microsoft.com/office/drawing/2014/main" id="{3D22B97C-35BD-40CF-BABC-3FEC335A82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1" name="Straight Connector 820">
                <a:extLst>
                  <a:ext uri="{FF2B5EF4-FFF2-40B4-BE49-F238E27FC236}">
                    <a16:creationId xmlns:a16="http://schemas.microsoft.com/office/drawing/2014/main" id="{64FE8D2A-D60B-4BE1-B716-11D5CE84CB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2" name="Straight Connector 821">
                <a:extLst>
                  <a:ext uri="{FF2B5EF4-FFF2-40B4-BE49-F238E27FC236}">
                    <a16:creationId xmlns:a16="http://schemas.microsoft.com/office/drawing/2014/main" id="{52F83BBC-6ECF-4048-9627-299FDE5D0E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3" name="Straight Connector 822">
                <a:extLst>
                  <a:ext uri="{FF2B5EF4-FFF2-40B4-BE49-F238E27FC236}">
                    <a16:creationId xmlns:a16="http://schemas.microsoft.com/office/drawing/2014/main" id="{CA24DF00-48AC-494F-8474-708565943A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4" name="Straight Connector 823">
                <a:extLst>
                  <a:ext uri="{FF2B5EF4-FFF2-40B4-BE49-F238E27FC236}">
                    <a16:creationId xmlns:a16="http://schemas.microsoft.com/office/drawing/2014/main" id="{B4007F8F-AAA8-41E0-BFF1-4270DBE90B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51" name="Group 750">
              <a:extLst>
                <a:ext uri="{FF2B5EF4-FFF2-40B4-BE49-F238E27FC236}">
                  <a16:creationId xmlns:a16="http://schemas.microsoft.com/office/drawing/2014/main" id="{C78AC54F-B00E-4696-9B66-DE5796B8E174}"/>
                </a:ext>
              </a:extLst>
            </p:cNvPr>
            <p:cNvGrpSpPr/>
            <p:nvPr/>
          </p:nvGrpSpPr>
          <p:grpSpPr>
            <a:xfrm>
              <a:off x="6691156" y="4980951"/>
              <a:ext cx="982919" cy="457200"/>
              <a:chOff x="5013862" y="1667039"/>
              <a:chExt cx="982919" cy="457200"/>
            </a:xfrm>
          </p:grpSpPr>
          <p:cxnSp>
            <p:nvCxnSpPr>
              <p:cNvPr id="805" name="Straight Connector 804">
                <a:extLst>
                  <a:ext uri="{FF2B5EF4-FFF2-40B4-BE49-F238E27FC236}">
                    <a16:creationId xmlns:a16="http://schemas.microsoft.com/office/drawing/2014/main" id="{21C711DC-2728-4EF7-82FC-B207B9D96E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6" name="Straight Connector 805">
                <a:extLst>
                  <a:ext uri="{FF2B5EF4-FFF2-40B4-BE49-F238E27FC236}">
                    <a16:creationId xmlns:a16="http://schemas.microsoft.com/office/drawing/2014/main" id="{F7294ED5-8F22-4F10-9197-6D24B6CAE3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7" name="Straight Connector 806">
                <a:extLst>
                  <a:ext uri="{FF2B5EF4-FFF2-40B4-BE49-F238E27FC236}">
                    <a16:creationId xmlns:a16="http://schemas.microsoft.com/office/drawing/2014/main" id="{7AA841B1-A40F-4E24-86C0-F2B057909C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8" name="Straight Connector 807">
                <a:extLst>
                  <a:ext uri="{FF2B5EF4-FFF2-40B4-BE49-F238E27FC236}">
                    <a16:creationId xmlns:a16="http://schemas.microsoft.com/office/drawing/2014/main" id="{EF11E37D-6D7B-47C7-BDFF-98EDFBD8EC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9" name="Straight Connector 808">
                <a:extLst>
                  <a:ext uri="{FF2B5EF4-FFF2-40B4-BE49-F238E27FC236}">
                    <a16:creationId xmlns:a16="http://schemas.microsoft.com/office/drawing/2014/main" id="{9CE4BA92-82C4-4151-952B-7E84256EF9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0" name="Straight Connector 809">
                <a:extLst>
                  <a:ext uri="{FF2B5EF4-FFF2-40B4-BE49-F238E27FC236}">
                    <a16:creationId xmlns:a16="http://schemas.microsoft.com/office/drawing/2014/main" id="{FD1B52F0-6E46-4FF9-BF9D-1EFE7B5703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1" name="Straight Connector 810">
                <a:extLst>
                  <a:ext uri="{FF2B5EF4-FFF2-40B4-BE49-F238E27FC236}">
                    <a16:creationId xmlns:a16="http://schemas.microsoft.com/office/drawing/2014/main" id="{174E8C3C-0B47-48E1-BA8E-FDF3958AA9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2" name="Straight Connector 811">
                <a:extLst>
                  <a:ext uri="{FF2B5EF4-FFF2-40B4-BE49-F238E27FC236}">
                    <a16:creationId xmlns:a16="http://schemas.microsoft.com/office/drawing/2014/main" id="{8F155785-663B-4B8E-9899-151003FEF4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3" name="Straight Connector 812">
                <a:extLst>
                  <a:ext uri="{FF2B5EF4-FFF2-40B4-BE49-F238E27FC236}">
                    <a16:creationId xmlns:a16="http://schemas.microsoft.com/office/drawing/2014/main" id="{24411A9E-DDDE-445F-9702-9EEEBEC137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4" name="Straight Connector 813">
                <a:extLst>
                  <a:ext uri="{FF2B5EF4-FFF2-40B4-BE49-F238E27FC236}">
                    <a16:creationId xmlns:a16="http://schemas.microsoft.com/office/drawing/2014/main" id="{09A957ED-8D86-4EB4-851F-002258EBF6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52" name="Group 751">
              <a:extLst>
                <a:ext uri="{FF2B5EF4-FFF2-40B4-BE49-F238E27FC236}">
                  <a16:creationId xmlns:a16="http://schemas.microsoft.com/office/drawing/2014/main" id="{264B2507-CD49-44A1-8F96-56433BA2FFB7}"/>
                </a:ext>
              </a:extLst>
            </p:cNvPr>
            <p:cNvGrpSpPr/>
            <p:nvPr/>
          </p:nvGrpSpPr>
          <p:grpSpPr>
            <a:xfrm>
              <a:off x="5594170" y="4974636"/>
              <a:ext cx="982919" cy="457200"/>
              <a:chOff x="5013862" y="1667039"/>
              <a:chExt cx="982919" cy="457200"/>
            </a:xfrm>
          </p:grpSpPr>
          <p:cxnSp>
            <p:nvCxnSpPr>
              <p:cNvPr id="795" name="Straight Connector 794">
                <a:extLst>
                  <a:ext uri="{FF2B5EF4-FFF2-40B4-BE49-F238E27FC236}">
                    <a16:creationId xmlns:a16="http://schemas.microsoft.com/office/drawing/2014/main" id="{C023C42D-5D91-419A-A2D7-AD91EDDB62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6" name="Straight Connector 795">
                <a:extLst>
                  <a:ext uri="{FF2B5EF4-FFF2-40B4-BE49-F238E27FC236}">
                    <a16:creationId xmlns:a16="http://schemas.microsoft.com/office/drawing/2014/main" id="{F63341C5-6696-4F14-AE37-6D346F3685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7" name="Straight Connector 796">
                <a:extLst>
                  <a:ext uri="{FF2B5EF4-FFF2-40B4-BE49-F238E27FC236}">
                    <a16:creationId xmlns:a16="http://schemas.microsoft.com/office/drawing/2014/main" id="{F637ED4D-3AC0-4A89-8B24-2E0626E5A6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8" name="Straight Connector 797">
                <a:extLst>
                  <a:ext uri="{FF2B5EF4-FFF2-40B4-BE49-F238E27FC236}">
                    <a16:creationId xmlns:a16="http://schemas.microsoft.com/office/drawing/2014/main" id="{C6849B14-9B97-4C7F-8A46-DCD3ACB80A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9" name="Straight Connector 798">
                <a:extLst>
                  <a:ext uri="{FF2B5EF4-FFF2-40B4-BE49-F238E27FC236}">
                    <a16:creationId xmlns:a16="http://schemas.microsoft.com/office/drawing/2014/main" id="{7E9C8AFF-8EF7-4B52-883E-BFC39A6DF0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0" name="Straight Connector 799">
                <a:extLst>
                  <a:ext uri="{FF2B5EF4-FFF2-40B4-BE49-F238E27FC236}">
                    <a16:creationId xmlns:a16="http://schemas.microsoft.com/office/drawing/2014/main" id="{2D77A824-99E9-44CF-BAF7-7B7B1096D2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1" name="Straight Connector 800">
                <a:extLst>
                  <a:ext uri="{FF2B5EF4-FFF2-40B4-BE49-F238E27FC236}">
                    <a16:creationId xmlns:a16="http://schemas.microsoft.com/office/drawing/2014/main" id="{C5DD7059-BE00-4EDA-ADDB-87EAF6E14E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2" name="Straight Connector 801">
                <a:extLst>
                  <a:ext uri="{FF2B5EF4-FFF2-40B4-BE49-F238E27FC236}">
                    <a16:creationId xmlns:a16="http://schemas.microsoft.com/office/drawing/2014/main" id="{DD4C80FC-38B7-4671-9289-048764AC5E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3" name="Straight Connector 802">
                <a:extLst>
                  <a:ext uri="{FF2B5EF4-FFF2-40B4-BE49-F238E27FC236}">
                    <a16:creationId xmlns:a16="http://schemas.microsoft.com/office/drawing/2014/main" id="{170F83EC-4772-4A9D-88A2-4653AC93E5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4" name="Straight Connector 803">
                <a:extLst>
                  <a:ext uri="{FF2B5EF4-FFF2-40B4-BE49-F238E27FC236}">
                    <a16:creationId xmlns:a16="http://schemas.microsoft.com/office/drawing/2014/main" id="{82BAFC4F-1DB1-421F-95C5-FBD76349D9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53" name="Group 752">
              <a:extLst>
                <a:ext uri="{FF2B5EF4-FFF2-40B4-BE49-F238E27FC236}">
                  <a16:creationId xmlns:a16="http://schemas.microsoft.com/office/drawing/2014/main" id="{212D5AB3-F196-4AB0-8034-30690F28EB6E}"/>
                </a:ext>
              </a:extLst>
            </p:cNvPr>
            <p:cNvGrpSpPr/>
            <p:nvPr/>
          </p:nvGrpSpPr>
          <p:grpSpPr>
            <a:xfrm>
              <a:off x="4507128" y="4984048"/>
              <a:ext cx="982919" cy="457200"/>
              <a:chOff x="5013862" y="1667039"/>
              <a:chExt cx="982919" cy="457200"/>
            </a:xfrm>
          </p:grpSpPr>
          <p:cxnSp>
            <p:nvCxnSpPr>
              <p:cNvPr id="785" name="Straight Connector 784">
                <a:extLst>
                  <a:ext uri="{FF2B5EF4-FFF2-40B4-BE49-F238E27FC236}">
                    <a16:creationId xmlns:a16="http://schemas.microsoft.com/office/drawing/2014/main" id="{5E43B7D5-B994-4F24-AFC7-B2A15C32A8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6" name="Straight Connector 785">
                <a:extLst>
                  <a:ext uri="{FF2B5EF4-FFF2-40B4-BE49-F238E27FC236}">
                    <a16:creationId xmlns:a16="http://schemas.microsoft.com/office/drawing/2014/main" id="{A1487D9F-9AF6-4B8C-9243-F1148892DF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7" name="Straight Connector 786">
                <a:extLst>
                  <a:ext uri="{FF2B5EF4-FFF2-40B4-BE49-F238E27FC236}">
                    <a16:creationId xmlns:a16="http://schemas.microsoft.com/office/drawing/2014/main" id="{59A445B9-40A1-4E99-8E96-B840828822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8" name="Straight Connector 787">
                <a:extLst>
                  <a:ext uri="{FF2B5EF4-FFF2-40B4-BE49-F238E27FC236}">
                    <a16:creationId xmlns:a16="http://schemas.microsoft.com/office/drawing/2014/main" id="{34D250E1-D5C4-4572-A934-860EE20061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9" name="Straight Connector 788">
                <a:extLst>
                  <a:ext uri="{FF2B5EF4-FFF2-40B4-BE49-F238E27FC236}">
                    <a16:creationId xmlns:a16="http://schemas.microsoft.com/office/drawing/2014/main" id="{68CB0D76-963A-43C2-8E8D-D8FFA49F9B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0" name="Straight Connector 789">
                <a:extLst>
                  <a:ext uri="{FF2B5EF4-FFF2-40B4-BE49-F238E27FC236}">
                    <a16:creationId xmlns:a16="http://schemas.microsoft.com/office/drawing/2014/main" id="{D1F6B1E4-9A6F-4411-BC87-04CEFC96EA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1" name="Straight Connector 790">
                <a:extLst>
                  <a:ext uri="{FF2B5EF4-FFF2-40B4-BE49-F238E27FC236}">
                    <a16:creationId xmlns:a16="http://schemas.microsoft.com/office/drawing/2014/main" id="{5459A9CF-4F91-45EA-B9E3-217BB644C7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2" name="Straight Connector 791">
                <a:extLst>
                  <a:ext uri="{FF2B5EF4-FFF2-40B4-BE49-F238E27FC236}">
                    <a16:creationId xmlns:a16="http://schemas.microsoft.com/office/drawing/2014/main" id="{E69E7E88-2FDF-48AC-9746-4B6E1B66C6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3" name="Straight Connector 792">
                <a:extLst>
                  <a:ext uri="{FF2B5EF4-FFF2-40B4-BE49-F238E27FC236}">
                    <a16:creationId xmlns:a16="http://schemas.microsoft.com/office/drawing/2014/main" id="{57533239-0539-47D1-9FF1-04BADA0275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4" name="Straight Connector 793">
                <a:extLst>
                  <a:ext uri="{FF2B5EF4-FFF2-40B4-BE49-F238E27FC236}">
                    <a16:creationId xmlns:a16="http://schemas.microsoft.com/office/drawing/2014/main" id="{8EA4CEE1-65CE-4C7E-AEB9-5A5EAB746F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54" name="Group 753">
              <a:extLst>
                <a:ext uri="{FF2B5EF4-FFF2-40B4-BE49-F238E27FC236}">
                  <a16:creationId xmlns:a16="http://schemas.microsoft.com/office/drawing/2014/main" id="{B4D046CA-EFEB-4D98-964E-38FA5A33ABAE}"/>
                </a:ext>
              </a:extLst>
            </p:cNvPr>
            <p:cNvGrpSpPr/>
            <p:nvPr/>
          </p:nvGrpSpPr>
          <p:grpSpPr>
            <a:xfrm>
              <a:off x="3393778" y="4968806"/>
              <a:ext cx="982919" cy="457200"/>
              <a:chOff x="5013862" y="1667039"/>
              <a:chExt cx="982919" cy="457200"/>
            </a:xfrm>
          </p:grpSpPr>
          <p:cxnSp>
            <p:nvCxnSpPr>
              <p:cNvPr id="775" name="Straight Connector 774">
                <a:extLst>
                  <a:ext uri="{FF2B5EF4-FFF2-40B4-BE49-F238E27FC236}">
                    <a16:creationId xmlns:a16="http://schemas.microsoft.com/office/drawing/2014/main" id="{1019B676-38BF-4AF1-AAD6-3EBCAE4097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6" name="Straight Connector 775">
                <a:extLst>
                  <a:ext uri="{FF2B5EF4-FFF2-40B4-BE49-F238E27FC236}">
                    <a16:creationId xmlns:a16="http://schemas.microsoft.com/office/drawing/2014/main" id="{7BCE9657-006D-4263-B93E-174C3E0A80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7" name="Straight Connector 776">
                <a:extLst>
                  <a:ext uri="{FF2B5EF4-FFF2-40B4-BE49-F238E27FC236}">
                    <a16:creationId xmlns:a16="http://schemas.microsoft.com/office/drawing/2014/main" id="{5FBB94D5-661E-4107-8ACD-EC337D2537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8" name="Straight Connector 777">
                <a:extLst>
                  <a:ext uri="{FF2B5EF4-FFF2-40B4-BE49-F238E27FC236}">
                    <a16:creationId xmlns:a16="http://schemas.microsoft.com/office/drawing/2014/main" id="{1C3B7E81-0723-4B80-9C9D-4133910078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9" name="Straight Connector 778">
                <a:extLst>
                  <a:ext uri="{FF2B5EF4-FFF2-40B4-BE49-F238E27FC236}">
                    <a16:creationId xmlns:a16="http://schemas.microsoft.com/office/drawing/2014/main" id="{FD41E4ED-CA93-49AE-8400-011E72DD37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0" name="Straight Connector 779">
                <a:extLst>
                  <a:ext uri="{FF2B5EF4-FFF2-40B4-BE49-F238E27FC236}">
                    <a16:creationId xmlns:a16="http://schemas.microsoft.com/office/drawing/2014/main" id="{E0D8B140-A335-4BA1-9E29-E3961B3237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1" name="Straight Connector 780">
                <a:extLst>
                  <a:ext uri="{FF2B5EF4-FFF2-40B4-BE49-F238E27FC236}">
                    <a16:creationId xmlns:a16="http://schemas.microsoft.com/office/drawing/2014/main" id="{38CE32BB-7539-417A-ADCA-4F6E9EC242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2" name="Straight Connector 781">
                <a:extLst>
                  <a:ext uri="{FF2B5EF4-FFF2-40B4-BE49-F238E27FC236}">
                    <a16:creationId xmlns:a16="http://schemas.microsoft.com/office/drawing/2014/main" id="{4FB44A66-D769-4973-A31C-7A9A9B6525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3" name="Straight Connector 782">
                <a:extLst>
                  <a:ext uri="{FF2B5EF4-FFF2-40B4-BE49-F238E27FC236}">
                    <a16:creationId xmlns:a16="http://schemas.microsoft.com/office/drawing/2014/main" id="{43E8707D-0887-4DFE-952E-8D02CC4F0E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4" name="Straight Connector 783">
                <a:extLst>
                  <a:ext uri="{FF2B5EF4-FFF2-40B4-BE49-F238E27FC236}">
                    <a16:creationId xmlns:a16="http://schemas.microsoft.com/office/drawing/2014/main" id="{01EEEFEF-04FE-41F4-B4F3-BC2EDC5653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55" name="Group 754">
              <a:extLst>
                <a:ext uri="{FF2B5EF4-FFF2-40B4-BE49-F238E27FC236}">
                  <a16:creationId xmlns:a16="http://schemas.microsoft.com/office/drawing/2014/main" id="{BD6B45AD-3AD5-428D-B929-BE85FC286CE0}"/>
                </a:ext>
              </a:extLst>
            </p:cNvPr>
            <p:cNvGrpSpPr/>
            <p:nvPr/>
          </p:nvGrpSpPr>
          <p:grpSpPr>
            <a:xfrm>
              <a:off x="8886074" y="4991822"/>
              <a:ext cx="1082040" cy="457200"/>
              <a:chOff x="8947148" y="2627159"/>
              <a:chExt cx="1082040" cy="457200"/>
            </a:xfrm>
          </p:grpSpPr>
          <p:cxnSp>
            <p:nvCxnSpPr>
              <p:cNvPr id="764" name="Straight Connector 763">
                <a:extLst>
                  <a:ext uri="{FF2B5EF4-FFF2-40B4-BE49-F238E27FC236}">
                    <a16:creationId xmlns:a16="http://schemas.microsoft.com/office/drawing/2014/main" id="{46BAE9FA-BCE3-4B84-9585-A1D0E05D88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5" name="Straight Connector 764">
                <a:extLst>
                  <a:ext uri="{FF2B5EF4-FFF2-40B4-BE49-F238E27FC236}">
                    <a16:creationId xmlns:a16="http://schemas.microsoft.com/office/drawing/2014/main" id="{439C10FC-4719-45CA-9D23-3CECDCB09E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6" name="Straight Connector 765">
                <a:extLst>
                  <a:ext uri="{FF2B5EF4-FFF2-40B4-BE49-F238E27FC236}">
                    <a16:creationId xmlns:a16="http://schemas.microsoft.com/office/drawing/2014/main" id="{A898A19E-8867-49E4-B0A5-A1B2479E8C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7" name="Straight Connector 766">
                <a:extLst>
                  <a:ext uri="{FF2B5EF4-FFF2-40B4-BE49-F238E27FC236}">
                    <a16:creationId xmlns:a16="http://schemas.microsoft.com/office/drawing/2014/main" id="{499B50B5-8D9D-40A4-BC1B-23B2B675A9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8" name="Straight Connector 767">
                <a:extLst>
                  <a:ext uri="{FF2B5EF4-FFF2-40B4-BE49-F238E27FC236}">
                    <a16:creationId xmlns:a16="http://schemas.microsoft.com/office/drawing/2014/main" id="{D7932E53-85F1-46B3-BD27-B0D06DBCE7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9" name="Straight Connector 768">
                <a:extLst>
                  <a:ext uri="{FF2B5EF4-FFF2-40B4-BE49-F238E27FC236}">
                    <a16:creationId xmlns:a16="http://schemas.microsoft.com/office/drawing/2014/main" id="{ADC6E1C1-1EE8-456A-B456-4B8090F8D1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0" name="Straight Connector 769">
                <a:extLst>
                  <a:ext uri="{FF2B5EF4-FFF2-40B4-BE49-F238E27FC236}">
                    <a16:creationId xmlns:a16="http://schemas.microsoft.com/office/drawing/2014/main" id="{BCB20BB0-D96C-43A8-955B-B92AC49297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1" name="Straight Connector 770">
                <a:extLst>
                  <a:ext uri="{FF2B5EF4-FFF2-40B4-BE49-F238E27FC236}">
                    <a16:creationId xmlns:a16="http://schemas.microsoft.com/office/drawing/2014/main" id="{6F1E1D13-7D33-4E1D-8DDD-9D2BF805CD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2" name="Straight Connector 771">
                <a:extLst>
                  <a:ext uri="{FF2B5EF4-FFF2-40B4-BE49-F238E27FC236}">
                    <a16:creationId xmlns:a16="http://schemas.microsoft.com/office/drawing/2014/main" id="{8E3C6775-51BE-4C27-AE8D-DD990CE04A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3" name="Straight Connector 772">
                <a:extLst>
                  <a:ext uri="{FF2B5EF4-FFF2-40B4-BE49-F238E27FC236}">
                    <a16:creationId xmlns:a16="http://schemas.microsoft.com/office/drawing/2014/main" id="{EEB843A4-C2A0-4CCA-B89A-0ED2CCE878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4" name="Straight Connector 773">
                <a:extLst>
                  <a:ext uri="{FF2B5EF4-FFF2-40B4-BE49-F238E27FC236}">
                    <a16:creationId xmlns:a16="http://schemas.microsoft.com/office/drawing/2014/main" id="{0D348A6C-AE3E-4FEC-9DF2-E87B2F5A38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56" name="TextBox 755">
              <a:extLst>
                <a:ext uri="{FF2B5EF4-FFF2-40B4-BE49-F238E27FC236}">
                  <a16:creationId xmlns:a16="http://schemas.microsoft.com/office/drawing/2014/main" id="{6C9B8BBC-2B71-40B7-9203-C957BE675808}"/>
                </a:ext>
              </a:extLst>
            </p:cNvPr>
            <p:cNvSpPr txBox="1"/>
            <p:nvPr/>
          </p:nvSpPr>
          <p:spPr>
            <a:xfrm>
              <a:off x="6565713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757" name="TextBox 756">
              <a:extLst>
                <a:ext uri="{FF2B5EF4-FFF2-40B4-BE49-F238E27FC236}">
                  <a16:creationId xmlns:a16="http://schemas.microsoft.com/office/drawing/2014/main" id="{142CF49E-0315-4AB3-B070-622EB44EAC10}"/>
                </a:ext>
              </a:extLst>
            </p:cNvPr>
            <p:cNvSpPr txBox="1"/>
            <p:nvPr/>
          </p:nvSpPr>
          <p:spPr>
            <a:xfrm>
              <a:off x="5455827" y="5449022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758" name="TextBox 757">
              <a:extLst>
                <a:ext uri="{FF2B5EF4-FFF2-40B4-BE49-F238E27FC236}">
                  <a16:creationId xmlns:a16="http://schemas.microsoft.com/office/drawing/2014/main" id="{3E7A9CFF-7065-4745-97C7-9D83991093B9}"/>
                </a:ext>
              </a:extLst>
            </p:cNvPr>
            <p:cNvSpPr txBox="1"/>
            <p:nvPr/>
          </p:nvSpPr>
          <p:spPr>
            <a:xfrm>
              <a:off x="4376697" y="541901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759" name="TextBox 758">
              <a:extLst>
                <a:ext uri="{FF2B5EF4-FFF2-40B4-BE49-F238E27FC236}">
                  <a16:creationId xmlns:a16="http://schemas.microsoft.com/office/drawing/2014/main" id="{DBD240BF-3ED6-4B10-A367-BC8C98EF8311}"/>
                </a:ext>
              </a:extLst>
            </p:cNvPr>
            <p:cNvSpPr txBox="1"/>
            <p:nvPr/>
          </p:nvSpPr>
          <p:spPr>
            <a:xfrm>
              <a:off x="3260910" y="5419588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760" name="TextBox 759">
              <a:extLst>
                <a:ext uri="{FF2B5EF4-FFF2-40B4-BE49-F238E27FC236}">
                  <a16:creationId xmlns:a16="http://schemas.microsoft.com/office/drawing/2014/main" id="{AB4F63E5-FFCC-4DAF-A6A4-96EE5BBF5326}"/>
                </a:ext>
              </a:extLst>
            </p:cNvPr>
            <p:cNvSpPr txBox="1"/>
            <p:nvPr/>
          </p:nvSpPr>
          <p:spPr>
            <a:xfrm>
              <a:off x="2164622" y="5403146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761" name="TextBox 760">
              <a:extLst>
                <a:ext uri="{FF2B5EF4-FFF2-40B4-BE49-F238E27FC236}">
                  <a16:creationId xmlns:a16="http://schemas.microsoft.com/office/drawing/2014/main" id="{490689C8-FE97-4BFB-8EAC-5D488E19EC7B}"/>
                </a:ext>
              </a:extLst>
            </p:cNvPr>
            <p:cNvSpPr txBox="1"/>
            <p:nvPr/>
          </p:nvSpPr>
          <p:spPr>
            <a:xfrm>
              <a:off x="9829118" y="5449021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762" name="TextBox 761">
              <a:extLst>
                <a:ext uri="{FF2B5EF4-FFF2-40B4-BE49-F238E27FC236}">
                  <a16:creationId xmlns:a16="http://schemas.microsoft.com/office/drawing/2014/main" id="{C6A07B8B-AB80-48B4-97DE-9EF7584F6630}"/>
                </a:ext>
              </a:extLst>
            </p:cNvPr>
            <p:cNvSpPr txBox="1"/>
            <p:nvPr/>
          </p:nvSpPr>
          <p:spPr>
            <a:xfrm>
              <a:off x="8748706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763" name="TextBox 762">
              <a:extLst>
                <a:ext uri="{FF2B5EF4-FFF2-40B4-BE49-F238E27FC236}">
                  <a16:creationId xmlns:a16="http://schemas.microsoft.com/office/drawing/2014/main" id="{A7B66D6B-DE4E-4EB2-86D3-8AE732823A2D}"/>
                </a:ext>
              </a:extLst>
            </p:cNvPr>
            <p:cNvSpPr txBox="1"/>
            <p:nvPr/>
          </p:nvSpPr>
          <p:spPr>
            <a:xfrm>
              <a:off x="7659777" y="543299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</p:grpSp>
      <p:sp>
        <p:nvSpPr>
          <p:cNvPr id="835" name="Freeform: Shape 834">
            <a:extLst>
              <a:ext uri="{FF2B5EF4-FFF2-40B4-BE49-F238E27FC236}">
                <a16:creationId xmlns:a16="http://schemas.microsoft.com/office/drawing/2014/main" id="{6B97431D-DDF1-4B5D-B386-5C9BEEE5E6C8}"/>
              </a:ext>
            </a:extLst>
          </p:cNvPr>
          <p:cNvSpPr/>
          <p:nvPr/>
        </p:nvSpPr>
        <p:spPr>
          <a:xfrm>
            <a:off x="-462116" y="648873"/>
            <a:ext cx="12899922" cy="934524"/>
          </a:xfrm>
          <a:custGeom>
            <a:avLst/>
            <a:gdLst>
              <a:gd name="connsiteX0" fmla="*/ 0 w 10923638"/>
              <a:gd name="connsiteY0" fmla="*/ 29553 h 934524"/>
              <a:gd name="connsiteX1" fmla="*/ 1877961 w 10923638"/>
              <a:gd name="connsiteY1" fmla="*/ 884959 h 934524"/>
              <a:gd name="connsiteX2" fmla="*/ 3667432 w 10923638"/>
              <a:gd name="connsiteY2" fmla="*/ 49217 h 934524"/>
              <a:gd name="connsiteX3" fmla="*/ 5506064 w 10923638"/>
              <a:gd name="connsiteY3" fmla="*/ 884959 h 934524"/>
              <a:gd name="connsiteX4" fmla="*/ 7334864 w 10923638"/>
              <a:gd name="connsiteY4" fmla="*/ 56 h 934524"/>
              <a:gd name="connsiteX5" fmla="*/ 9193161 w 10923638"/>
              <a:gd name="connsiteY5" fmla="*/ 934121 h 934524"/>
              <a:gd name="connsiteX6" fmla="*/ 10923638 w 10923638"/>
              <a:gd name="connsiteY6" fmla="*/ 118043 h 93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23638" h="934524">
                <a:moveTo>
                  <a:pt x="0" y="29553"/>
                </a:moveTo>
                <a:cubicBezTo>
                  <a:pt x="633361" y="455617"/>
                  <a:pt x="1266722" y="881682"/>
                  <a:pt x="1877961" y="884959"/>
                </a:cubicBezTo>
                <a:cubicBezTo>
                  <a:pt x="2489200" y="888236"/>
                  <a:pt x="3062748" y="49217"/>
                  <a:pt x="3667432" y="49217"/>
                </a:cubicBezTo>
                <a:cubicBezTo>
                  <a:pt x="4272116" y="49217"/>
                  <a:pt x="4894825" y="893152"/>
                  <a:pt x="5506064" y="884959"/>
                </a:cubicBezTo>
                <a:cubicBezTo>
                  <a:pt x="6117303" y="876766"/>
                  <a:pt x="6720348" y="-8138"/>
                  <a:pt x="7334864" y="56"/>
                </a:cubicBezTo>
                <a:cubicBezTo>
                  <a:pt x="7949380" y="8250"/>
                  <a:pt x="8595032" y="914457"/>
                  <a:pt x="9193161" y="934121"/>
                </a:cubicBezTo>
                <a:cubicBezTo>
                  <a:pt x="9791290" y="953785"/>
                  <a:pt x="10641780" y="249140"/>
                  <a:pt x="10923638" y="118043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6" name="Group 835">
            <a:extLst>
              <a:ext uri="{FF2B5EF4-FFF2-40B4-BE49-F238E27FC236}">
                <a16:creationId xmlns:a16="http://schemas.microsoft.com/office/drawing/2014/main" id="{7277DF06-8ACA-49B2-BEA3-C18D89C13425}"/>
              </a:ext>
            </a:extLst>
          </p:cNvPr>
          <p:cNvGrpSpPr/>
          <p:nvPr/>
        </p:nvGrpSpPr>
        <p:grpSpPr>
          <a:xfrm>
            <a:off x="128258" y="415369"/>
            <a:ext cx="11678069" cy="1509015"/>
            <a:chOff x="128258" y="415369"/>
            <a:chExt cx="11678069" cy="1509015"/>
          </a:xfrm>
        </p:grpSpPr>
        <p:sp>
          <p:nvSpPr>
            <p:cNvPr id="837" name="Oval 836">
              <a:extLst>
                <a:ext uri="{FF2B5EF4-FFF2-40B4-BE49-F238E27FC236}">
                  <a16:creationId xmlns:a16="http://schemas.microsoft.com/office/drawing/2014/main" id="{F9967076-A4E4-4CFF-83C4-951A509B0462}"/>
                </a:ext>
              </a:extLst>
            </p:cNvPr>
            <p:cNvSpPr/>
            <p:nvPr/>
          </p:nvSpPr>
          <p:spPr>
            <a:xfrm>
              <a:off x="128258" y="795071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Oval 837">
              <a:extLst>
                <a:ext uri="{FF2B5EF4-FFF2-40B4-BE49-F238E27FC236}">
                  <a16:creationId xmlns:a16="http://schemas.microsoft.com/office/drawing/2014/main" id="{C2C7E289-5D79-4BC4-B4F0-1E171C6D9EFE}"/>
                </a:ext>
              </a:extLst>
            </p:cNvPr>
            <p:cNvSpPr/>
            <p:nvPr/>
          </p:nvSpPr>
          <p:spPr>
            <a:xfrm>
              <a:off x="433058" y="1306348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Oval 838">
              <a:extLst>
                <a:ext uri="{FF2B5EF4-FFF2-40B4-BE49-F238E27FC236}">
                  <a16:creationId xmlns:a16="http://schemas.microsoft.com/office/drawing/2014/main" id="{D94A535D-C1AE-43A4-B6ED-9DCE1FD7D519}"/>
                </a:ext>
              </a:extLst>
            </p:cNvPr>
            <p:cNvSpPr/>
            <p:nvPr/>
          </p:nvSpPr>
          <p:spPr>
            <a:xfrm>
              <a:off x="1013161" y="1198194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" name="Oval 839">
              <a:extLst>
                <a:ext uri="{FF2B5EF4-FFF2-40B4-BE49-F238E27FC236}">
                  <a16:creationId xmlns:a16="http://schemas.microsoft.com/office/drawing/2014/main" id="{738F9796-C7F2-453B-BC3C-F5C206BE155E}"/>
                </a:ext>
              </a:extLst>
            </p:cNvPr>
            <p:cNvSpPr/>
            <p:nvPr/>
          </p:nvSpPr>
          <p:spPr>
            <a:xfrm>
              <a:off x="1376955" y="1593788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Oval 840">
              <a:extLst>
                <a:ext uri="{FF2B5EF4-FFF2-40B4-BE49-F238E27FC236}">
                  <a16:creationId xmlns:a16="http://schemas.microsoft.com/office/drawing/2014/main" id="{0ED2F648-1B8B-40EA-B35E-CC0CBE04F97C}"/>
                </a:ext>
              </a:extLst>
            </p:cNvPr>
            <p:cNvSpPr/>
            <p:nvPr/>
          </p:nvSpPr>
          <p:spPr>
            <a:xfrm>
              <a:off x="1970685" y="122947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Oval 841">
              <a:extLst>
                <a:ext uri="{FF2B5EF4-FFF2-40B4-BE49-F238E27FC236}">
                  <a16:creationId xmlns:a16="http://schemas.microsoft.com/office/drawing/2014/main" id="{EB3DC9A6-E081-4799-BCBE-299E7253FDFD}"/>
                </a:ext>
              </a:extLst>
            </p:cNvPr>
            <p:cNvSpPr/>
            <p:nvPr/>
          </p:nvSpPr>
          <p:spPr>
            <a:xfrm>
              <a:off x="2491794" y="158205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Oval 842">
              <a:extLst>
                <a:ext uri="{FF2B5EF4-FFF2-40B4-BE49-F238E27FC236}">
                  <a16:creationId xmlns:a16="http://schemas.microsoft.com/office/drawing/2014/main" id="{71A2CD87-2FA5-44C5-B704-02C7BE4B9BFF}"/>
                </a:ext>
              </a:extLst>
            </p:cNvPr>
            <p:cNvSpPr/>
            <p:nvPr/>
          </p:nvSpPr>
          <p:spPr>
            <a:xfrm>
              <a:off x="2717936" y="87059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Oval 843">
              <a:extLst>
                <a:ext uri="{FF2B5EF4-FFF2-40B4-BE49-F238E27FC236}">
                  <a16:creationId xmlns:a16="http://schemas.microsoft.com/office/drawing/2014/main" id="{DC5CA74E-0119-4105-82E5-6E8892D9A425}"/>
                </a:ext>
              </a:extLst>
            </p:cNvPr>
            <p:cNvSpPr/>
            <p:nvPr/>
          </p:nvSpPr>
          <p:spPr>
            <a:xfrm>
              <a:off x="3101394" y="1077521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" name="Oval 844">
              <a:extLst>
                <a:ext uri="{FF2B5EF4-FFF2-40B4-BE49-F238E27FC236}">
                  <a16:creationId xmlns:a16="http://schemas.microsoft.com/office/drawing/2014/main" id="{0D6AE88E-9955-4107-953A-A09C4B7BDDCB}"/>
                </a:ext>
              </a:extLst>
            </p:cNvPr>
            <p:cNvSpPr/>
            <p:nvPr/>
          </p:nvSpPr>
          <p:spPr>
            <a:xfrm>
              <a:off x="3484852" y="570657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" name="Oval 845">
              <a:extLst>
                <a:ext uri="{FF2B5EF4-FFF2-40B4-BE49-F238E27FC236}">
                  <a16:creationId xmlns:a16="http://schemas.microsoft.com/office/drawing/2014/main" id="{10961437-DAC1-4B28-9F7B-C9003685023E}"/>
                </a:ext>
              </a:extLst>
            </p:cNvPr>
            <p:cNvSpPr/>
            <p:nvPr/>
          </p:nvSpPr>
          <p:spPr>
            <a:xfrm>
              <a:off x="3848646" y="80350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Oval 846">
              <a:extLst>
                <a:ext uri="{FF2B5EF4-FFF2-40B4-BE49-F238E27FC236}">
                  <a16:creationId xmlns:a16="http://schemas.microsoft.com/office/drawing/2014/main" id="{C68823AF-D89D-403E-9A20-904B8CB42457}"/>
                </a:ext>
              </a:extLst>
            </p:cNvPr>
            <p:cNvSpPr/>
            <p:nvPr/>
          </p:nvSpPr>
          <p:spPr>
            <a:xfrm>
              <a:off x="4527072" y="569313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Oval 847">
              <a:extLst>
                <a:ext uri="{FF2B5EF4-FFF2-40B4-BE49-F238E27FC236}">
                  <a16:creationId xmlns:a16="http://schemas.microsoft.com/office/drawing/2014/main" id="{D558BB10-2441-445A-877B-C49514F53035}"/>
                </a:ext>
              </a:extLst>
            </p:cNvPr>
            <p:cNvSpPr/>
            <p:nvPr/>
          </p:nvSpPr>
          <p:spPr>
            <a:xfrm>
              <a:off x="4637227" y="1109416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" name="Oval 848">
              <a:extLst>
                <a:ext uri="{FF2B5EF4-FFF2-40B4-BE49-F238E27FC236}">
                  <a16:creationId xmlns:a16="http://schemas.microsoft.com/office/drawing/2014/main" id="{80EDE9F5-FAE4-4172-856D-1E303F43491A}"/>
                </a:ext>
              </a:extLst>
            </p:cNvPr>
            <p:cNvSpPr/>
            <p:nvPr/>
          </p:nvSpPr>
          <p:spPr>
            <a:xfrm>
              <a:off x="5292867" y="97731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Oval 849">
              <a:extLst>
                <a:ext uri="{FF2B5EF4-FFF2-40B4-BE49-F238E27FC236}">
                  <a16:creationId xmlns:a16="http://schemas.microsoft.com/office/drawing/2014/main" id="{E439955E-73AB-48FE-A81F-93B2A1C2A0A3}"/>
                </a:ext>
              </a:extLst>
            </p:cNvPr>
            <p:cNvSpPr/>
            <p:nvPr/>
          </p:nvSpPr>
          <p:spPr>
            <a:xfrm>
              <a:off x="5445704" y="159634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1" name="Oval 850">
              <a:extLst>
                <a:ext uri="{FF2B5EF4-FFF2-40B4-BE49-F238E27FC236}">
                  <a16:creationId xmlns:a16="http://schemas.microsoft.com/office/drawing/2014/main" id="{44700170-6179-4C88-B619-80CD3AD0353D}"/>
                </a:ext>
              </a:extLst>
            </p:cNvPr>
            <p:cNvSpPr/>
            <p:nvPr/>
          </p:nvSpPr>
          <p:spPr>
            <a:xfrm>
              <a:off x="6071749" y="1350594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2" name="Oval 851">
              <a:extLst>
                <a:ext uri="{FF2B5EF4-FFF2-40B4-BE49-F238E27FC236}">
                  <a16:creationId xmlns:a16="http://schemas.microsoft.com/office/drawing/2014/main" id="{B8CF1DCB-947D-4BAF-A034-8D4ACDFF008F}"/>
                </a:ext>
              </a:extLst>
            </p:cNvPr>
            <p:cNvSpPr/>
            <p:nvPr/>
          </p:nvSpPr>
          <p:spPr>
            <a:xfrm>
              <a:off x="6337220" y="1771984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" name="Oval 852">
              <a:extLst>
                <a:ext uri="{FF2B5EF4-FFF2-40B4-BE49-F238E27FC236}">
                  <a16:creationId xmlns:a16="http://schemas.microsoft.com/office/drawing/2014/main" id="{CAD60144-AA21-4075-B2E8-1B6DFD678044}"/>
                </a:ext>
              </a:extLst>
            </p:cNvPr>
            <p:cNvSpPr/>
            <p:nvPr/>
          </p:nvSpPr>
          <p:spPr>
            <a:xfrm>
              <a:off x="6774434" y="1096455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4" name="Oval 853">
              <a:extLst>
                <a:ext uri="{FF2B5EF4-FFF2-40B4-BE49-F238E27FC236}">
                  <a16:creationId xmlns:a16="http://schemas.microsoft.com/office/drawing/2014/main" id="{803CE823-D40D-4FF3-907F-7C6BBFE4F9EB}"/>
                </a:ext>
              </a:extLst>
            </p:cNvPr>
            <p:cNvSpPr/>
            <p:nvPr/>
          </p:nvSpPr>
          <p:spPr>
            <a:xfrm>
              <a:off x="6971079" y="1527293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" name="Oval 854">
              <a:extLst>
                <a:ext uri="{FF2B5EF4-FFF2-40B4-BE49-F238E27FC236}">
                  <a16:creationId xmlns:a16="http://schemas.microsoft.com/office/drawing/2014/main" id="{B7E168E3-A68C-43BC-88CC-0435058B3488}"/>
                </a:ext>
              </a:extLst>
            </p:cNvPr>
            <p:cNvSpPr/>
            <p:nvPr/>
          </p:nvSpPr>
          <p:spPr>
            <a:xfrm>
              <a:off x="7226718" y="80215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" name="Oval 855">
              <a:extLst>
                <a:ext uri="{FF2B5EF4-FFF2-40B4-BE49-F238E27FC236}">
                  <a16:creationId xmlns:a16="http://schemas.microsoft.com/office/drawing/2014/main" id="{80990F81-97ED-4A0F-9F49-98D557DBA69C}"/>
                </a:ext>
              </a:extLst>
            </p:cNvPr>
            <p:cNvSpPr/>
            <p:nvPr/>
          </p:nvSpPr>
          <p:spPr>
            <a:xfrm>
              <a:off x="7536863" y="1104848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" name="Oval 856">
              <a:extLst>
                <a:ext uri="{FF2B5EF4-FFF2-40B4-BE49-F238E27FC236}">
                  <a16:creationId xmlns:a16="http://schemas.microsoft.com/office/drawing/2014/main" id="{97366998-4CF9-4121-8A4D-CF629004CE28}"/>
                </a:ext>
              </a:extLst>
            </p:cNvPr>
            <p:cNvSpPr/>
            <p:nvPr/>
          </p:nvSpPr>
          <p:spPr>
            <a:xfrm>
              <a:off x="7703128" y="419601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8" name="Oval 857">
              <a:extLst>
                <a:ext uri="{FF2B5EF4-FFF2-40B4-BE49-F238E27FC236}">
                  <a16:creationId xmlns:a16="http://schemas.microsoft.com/office/drawing/2014/main" id="{AC00CA8C-C333-4F22-A4E1-1CF15BFFD57D}"/>
                </a:ext>
              </a:extLst>
            </p:cNvPr>
            <p:cNvSpPr/>
            <p:nvPr/>
          </p:nvSpPr>
          <p:spPr>
            <a:xfrm>
              <a:off x="7919891" y="805343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9" name="Oval 858">
              <a:extLst>
                <a:ext uri="{FF2B5EF4-FFF2-40B4-BE49-F238E27FC236}">
                  <a16:creationId xmlns:a16="http://schemas.microsoft.com/office/drawing/2014/main" id="{9A3BE081-1AB2-4899-AA79-3F2F5DB4DFC7}"/>
                </a:ext>
              </a:extLst>
            </p:cNvPr>
            <p:cNvSpPr/>
            <p:nvPr/>
          </p:nvSpPr>
          <p:spPr>
            <a:xfrm>
              <a:off x="8335617" y="41536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" name="Oval 859">
              <a:extLst>
                <a:ext uri="{FF2B5EF4-FFF2-40B4-BE49-F238E27FC236}">
                  <a16:creationId xmlns:a16="http://schemas.microsoft.com/office/drawing/2014/main" id="{0B30AD78-D4FC-4994-B82D-205F4369CB0A}"/>
                </a:ext>
              </a:extLst>
            </p:cNvPr>
            <p:cNvSpPr/>
            <p:nvPr/>
          </p:nvSpPr>
          <p:spPr>
            <a:xfrm>
              <a:off x="8521219" y="792383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" name="Oval 860">
              <a:extLst>
                <a:ext uri="{FF2B5EF4-FFF2-40B4-BE49-F238E27FC236}">
                  <a16:creationId xmlns:a16="http://schemas.microsoft.com/office/drawing/2014/main" id="{4CD16F0E-D846-4ABF-94AB-D561FDB0CD45}"/>
                </a:ext>
              </a:extLst>
            </p:cNvPr>
            <p:cNvSpPr/>
            <p:nvPr/>
          </p:nvSpPr>
          <p:spPr>
            <a:xfrm>
              <a:off x="8870266" y="570657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2" name="Oval 861">
              <a:extLst>
                <a:ext uri="{FF2B5EF4-FFF2-40B4-BE49-F238E27FC236}">
                  <a16:creationId xmlns:a16="http://schemas.microsoft.com/office/drawing/2014/main" id="{9BD9E5D1-75C6-4E19-B447-3F04FA2AE8BC}"/>
                </a:ext>
              </a:extLst>
            </p:cNvPr>
            <p:cNvSpPr/>
            <p:nvPr/>
          </p:nvSpPr>
          <p:spPr>
            <a:xfrm>
              <a:off x="8980654" y="1044450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3" name="Oval 862">
              <a:extLst>
                <a:ext uri="{FF2B5EF4-FFF2-40B4-BE49-F238E27FC236}">
                  <a16:creationId xmlns:a16="http://schemas.microsoft.com/office/drawing/2014/main" id="{A7736C8D-F414-4DD4-93EC-15AF1A9837F5}"/>
                </a:ext>
              </a:extLst>
            </p:cNvPr>
            <p:cNvSpPr/>
            <p:nvPr/>
          </p:nvSpPr>
          <p:spPr>
            <a:xfrm>
              <a:off x="9478302" y="82753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4" name="Oval 863">
              <a:extLst>
                <a:ext uri="{FF2B5EF4-FFF2-40B4-BE49-F238E27FC236}">
                  <a16:creationId xmlns:a16="http://schemas.microsoft.com/office/drawing/2014/main" id="{171D72AC-11D9-4263-93C7-A348661405C2}"/>
                </a:ext>
              </a:extLst>
            </p:cNvPr>
            <p:cNvSpPr/>
            <p:nvPr/>
          </p:nvSpPr>
          <p:spPr>
            <a:xfrm>
              <a:off x="9542874" y="1376893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5" name="Oval 864">
              <a:extLst>
                <a:ext uri="{FF2B5EF4-FFF2-40B4-BE49-F238E27FC236}">
                  <a16:creationId xmlns:a16="http://schemas.microsoft.com/office/drawing/2014/main" id="{8DB4AB25-1697-4065-A7DF-4E81A66C69ED}"/>
                </a:ext>
              </a:extLst>
            </p:cNvPr>
            <p:cNvSpPr/>
            <p:nvPr/>
          </p:nvSpPr>
          <p:spPr>
            <a:xfrm>
              <a:off x="9979961" y="1120650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6" name="Oval 865">
              <a:extLst>
                <a:ext uri="{FF2B5EF4-FFF2-40B4-BE49-F238E27FC236}">
                  <a16:creationId xmlns:a16="http://schemas.microsoft.com/office/drawing/2014/main" id="{411A1514-722B-4371-9865-7EDDFFAD258D}"/>
                </a:ext>
              </a:extLst>
            </p:cNvPr>
            <p:cNvSpPr/>
            <p:nvPr/>
          </p:nvSpPr>
          <p:spPr>
            <a:xfrm>
              <a:off x="10250125" y="1658925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7" name="Oval 866">
              <a:extLst>
                <a:ext uri="{FF2B5EF4-FFF2-40B4-BE49-F238E27FC236}">
                  <a16:creationId xmlns:a16="http://schemas.microsoft.com/office/drawing/2014/main" id="{C63BF2AE-E6AB-4926-A3EF-48E4F5FF38D1}"/>
                </a:ext>
              </a:extLst>
            </p:cNvPr>
            <p:cNvSpPr/>
            <p:nvPr/>
          </p:nvSpPr>
          <p:spPr>
            <a:xfrm>
              <a:off x="10701856" y="1181048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8" name="Oval 867">
              <a:extLst>
                <a:ext uri="{FF2B5EF4-FFF2-40B4-BE49-F238E27FC236}">
                  <a16:creationId xmlns:a16="http://schemas.microsoft.com/office/drawing/2014/main" id="{4AE6FCE7-E030-486D-A4E2-422FFAEE005A}"/>
                </a:ext>
              </a:extLst>
            </p:cNvPr>
            <p:cNvSpPr/>
            <p:nvPr/>
          </p:nvSpPr>
          <p:spPr>
            <a:xfrm>
              <a:off x="10972699" y="1695112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9" name="Oval 868">
              <a:extLst>
                <a:ext uri="{FF2B5EF4-FFF2-40B4-BE49-F238E27FC236}">
                  <a16:creationId xmlns:a16="http://schemas.microsoft.com/office/drawing/2014/main" id="{7A1535A9-BDAE-48CC-926B-0B07EC622CD9}"/>
                </a:ext>
              </a:extLst>
            </p:cNvPr>
            <p:cNvSpPr/>
            <p:nvPr/>
          </p:nvSpPr>
          <p:spPr>
            <a:xfrm>
              <a:off x="11284304" y="991652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0" name="Oval 869">
              <a:extLst>
                <a:ext uri="{FF2B5EF4-FFF2-40B4-BE49-F238E27FC236}">
                  <a16:creationId xmlns:a16="http://schemas.microsoft.com/office/drawing/2014/main" id="{3B916A17-22F2-4E4A-897C-C7DE9A302548}"/>
                </a:ext>
              </a:extLst>
            </p:cNvPr>
            <p:cNvSpPr/>
            <p:nvPr/>
          </p:nvSpPr>
          <p:spPr>
            <a:xfrm>
              <a:off x="11666879" y="1387241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1" name="Oval 870">
              <a:extLst>
                <a:ext uri="{FF2B5EF4-FFF2-40B4-BE49-F238E27FC236}">
                  <a16:creationId xmlns:a16="http://schemas.microsoft.com/office/drawing/2014/main" id="{2E2CE6B4-751A-4632-AB36-2B56F8E0E190}"/>
                </a:ext>
              </a:extLst>
            </p:cNvPr>
            <p:cNvSpPr/>
            <p:nvPr/>
          </p:nvSpPr>
          <p:spPr>
            <a:xfrm>
              <a:off x="9473946" y="82887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2" name="Oval 871">
              <a:extLst>
                <a:ext uri="{FF2B5EF4-FFF2-40B4-BE49-F238E27FC236}">
                  <a16:creationId xmlns:a16="http://schemas.microsoft.com/office/drawing/2014/main" id="{863CA220-84ED-4DAC-8CED-37BB2A17B06D}"/>
                </a:ext>
              </a:extLst>
            </p:cNvPr>
            <p:cNvSpPr/>
            <p:nvPr/>
          </p:nvSpPr>
          <p:spPr>
            <a:xfrm>
              <a:off x="9975605" y="1121993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73" name="Group 872">
            <a:extLst>
              <a:ext uri="{FF2B5EF4-FFF2-40B4-BE49-F238E27FC236}">
                <a16:creationId xmlns:a16="http://schemas.microsoft.com/office/drawing/2014/main" id="{625BC17D-ACBA-4C80-8DA5-032D9E62F6A6}"/>
              </a:ext>
            </a:extLst>
          </p:cNvPr>
          <p:cNvGrpSpPr/>
          <p:nvPr/>
        </p:nvGrpSpPr>
        <p:grpSpPr>
          <a:xfrm>
            <a:off x="120222" y="-616993"/>
            <a:ext cx="11678069" cy="2526064"/>
            <a:chOff x="123902" y="2211696"/>
            <a:chExt cx="11678069" cy="2526064"/>
          </a:xfrm>
        </p:grpSpPr>
        <p:grpSp>
          <p:nvGrpSpPr>
            <p:cNvPr id="874" name="Group 873">
              <a:extLst>
                <a:ext uri="{FF2B5EF4-FFF2-40B4-BE49-F238E27FC236}">
                  <a16:creationId xmlns:a16="http://schemas.microsoft.com/office/drawing/2014/main" id="{A7DDC08D-6647-4980-9106-29E5E4223224}"/>
                </a:ext>
              </a:extLst>
            </p:cNvPr>
            <p:cNvGrpSpPr/>
            <p:nvPr/>
          </p:nvGrpSpPr>
          <p:grpSpPr>
            <a:xfrm>
              <a:off x="7517760" y="2211696"/>
              <a:ext cx="154195" cy="153744"/>
              <a:chOff x="7507369" y="4757471"/>
              <a:chExt cx="154195" cy="153744"/>
            </a:xfrm>
          </p:grpSpPr>
          <p:sp>
            <p:nvSpPr>
              <p:cNvPr id="907" name="Oval 906">
                <a:extLst>
                  <a:ext uri="{FF2B5EF4-FFF2-40B4-BE49-F238E27FC236}">
                    <a16:creationId xmlns:a16="http://schemas.microsoft.com/office/drawing/2014/main" id="{390AA1B7-7563-4F06-8509-4C704C63A647}"/>
                  </a:ext>
                </a:extLst>
              </p:cNvPr>
              <p:cNvSpPr/>
              <p:nvPr/>
            </p:nvSpPr>
            <p:spPr>
              <a:xfrm>
                <a:off x="7522116" y="4757471"/>
                <a:ext cx="139448" cy="152400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ffectLst>
                <a:glow rad="228600">
                  <a:schemeClr val="accent4">
                    <a:satMod val="175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8" name="Oval 907">
                <a:extLst>
                  <a:ext uri="{FF2B5EF4-FFF2-40B4-BE49-F238E27FC236}">
                    <a16:creationId xmlns:a16="http://schemas.microsoft.com/office/drawing/2014/main" id="{9585B9CC-031D-47DC-BCB6-A5729D630440}"/>
                  </a:ext>
                </a:extLst>
              </p:cNvPr>
              <p:cNvSpPr/>
              <p:nvPr/>
            </p:nvSpPr>
            <p:spPr>
              <a:xfrm>
                <a:off x="7507369" y="4758815"/>
                <a:ext cx="139448" cy="1524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5" name="Oval 874">
              <a:extLst>
                <a:ext uri="{FF2B5EF4-FFF2-40B4-BE49-F238E27FC236}">
                  <a16:creationId xmlns:a16="http://schemas.microsoft.com/office/drawing/2014/main" id="{EC2A5356-A345-445F-B929-02932C3FD626}"/>
                </a:ext>
              </a:extLst>
            </p:cNvPr>
            <p:cNvSpPr/>
            <p:nvPr/>
          </p:nvSpPr>
          <p:spPr>
            <a:xfrm>
              <a:off x="123902" y="360844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6" name="Oval 875">
              <a:extLst>
                <a:ext uri="{FF2B5EF4-FFF2-40B4-BE49-F238E27FC236}">
                  <a16:creationId xmlns:a16="http://schemas.microsoft.com/office/drawing/2014/main" id="{4D6D3E26-523A-4A0A-8287-A9B202D99954}"/>
                </a:ext>
              </a:extLst>
            </p:cNvPr>
            <p:cNvSpPr/>
            <p:nvPr/>
          </p:nvSpPr>
          <p:spPr>
            <a:xfrm>
              <a:off x="428702" y="41197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7" name="Oval 876">
              <a:extLst>
                <a:ext uri="{FF2B5EF4-FFF2-40B4-BE49-F238E27FC236}">
                  <a16:creationId xmlns:a16="http://schemas.microsoft.com/office/drawing/2014/main" id="{7CBB357D-11F9-4F69-9BD8-7E0BD09DA1F2}"/>
                </a:ext>
              </a:extLst>
            </p:cNvPr>
            <p:cNvSpPr/>
            <p:nvPr/>
          </p:nvSpPr>
          <p:spPr>
            <a:xfrm>
              <a:off x="1008805" y="401157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8" name="Oval 877">
              <a:extLst>
                <a:ext uri="{FF2B5EF4-FFF2-40B4-BE49-F238E27FC236}">
                  <a16:creationId xmlns:a16="http://schemas.microsoft.com/office/drawing/2014/main" id="{6E7DC31D-D0A8-46A5-A0AB-C9F0C60E4474}"/>
                </a:ext>
              </a:extLst>
            </p:cNvPr>
            <p:cNvSpPr/>
            <p:nvPr/>
          </p:nvSpPr>
          <p:spPr>
            <a:xfrm>
              <a:off x="1372599" y="440716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9" name="Oval 878">
              <a:extLst>
                <a:ext uri="{FF2B5EF4-FFF2-40B4-BE49-F238E27FC236}">
                  <a16:creationId xmlns:a16="http://schemas.microsoft.com/office/drawing/2014/main" id="{7EC21324-9D4D-42A7-92F1-F862011DEE8A}"/>
                </a:ext>
              </a:extLst>
            </p:cNvPr>
            <p:cNvSpPr/>
            <p:nvPr/>
          </p:nvSpPr>
          <p:spPr>
            <a:xfrm>
              <a:off x="1966329" y="4042852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0" name="Oval 879">
              <a:extLst>
                <a:ext uri="{FF2B5EF4-FFF2-40B4-BE49-F238E27FC236}">
                  <a16:creationId xmlns:a16="http://schemas.microsoft.com/office/drawing/2014/main" id="{B7E94990-4018-4760-B5B6-5E7E4575B4E7}"/>
                </a:ext>
              </a:extLst>
            </p:cNvPr>
            <p:cNvSpPr/>
            <p:nvPr/>
          </p:nvSpPr>
          <p:spPr>
            <a:xfrm>
              <a:off x="2487438" y="439542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1" name="Oval 880">
              <a:extLst>
                <a:ext uri="{FF2B5EF4-FFF2-40B4-BE49-F238E27FC236}">
                  <a16:creationId xmlns:a16="http://schemas.microsoft.com/office/drawing/2014/main" id="{0781B509-2F64-4B7C-850C-260F44F265A8}"/>
                </a:ext>
              </a:extLst>
            </p:cNvPr>
            <p:cNvSpPr/>
            <p:nvPr/>
          </p:nvSpPr>
          <p:spPr>
            <a:xfrm>
              <a:off x="2713580" y="3683975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2" name="Oval 881">
              <a:extLst>
                <a:ext uri="{FF2B5EF4-FFF2-40B4-BE49-F238E27FC236}">
                  <a16:creationId xmlns:a16="http://schemas.microsoft.com/office/drawing/2014/main" id="{19CC9E94-8E7C-453B-827E-F3B5C4D28395}"/>
                </a:ext>
              </a:extLst>
            </p:cNvPr>
            <p:cNvSpPr/>
            <p:nvPr/>
          </p:nvSpPr>
          <p:spPr>
            <a:xfrm>
              <a:off x="3097038" y="389089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3" name="Oval 882">
              <a:extLst>
                <a:ext uri="{FF2B5EF4-FFF2-40B4-BE49-F238E27FC236}">
                  <a16:creationId xmlns:a16="http://schemas.microsoft.com/office/drawing/2014/main" id="{A4FE9ED9-070F-44FE-BDFF-B9920130B9B1}"/>
                </a:ext>
              </a:extLst>
            </p:cNvPr>
            <p:cNvSpPr/>
            <p:nvPr/>
          </p:nvSpPr>
          <p:spPr>
            <a:xfrm>
              <a:off x="3480496" y="338403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4" name="Oval 883">
              <a:extLst>
                <a:ext uri="{FF2B5EF4-FFF2-40B4-BE49-F238E27FC236}">
                  <a16:creationId xmlns:a16="http://schemas.microsoft.com/office/drawing/2014/main" id="{EFD40A3C-AA59-4AD5-987B-B6880DCFD0F8}"/>
                </a:ext>
              </a:extLst>
            </p:cNvPr>
            <p:cNvSpPr/>
            <p:nvPr/>
          </p:nvSpPr>
          <p:spPr>
            <a:xfrm>
              <a:off x="3844290" y="361687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" name="Oval 884">
              <a:extLst>
                <a:ext uri="{FF2B5EF4-FFF2-40B4-BE49-F238E27FC236}">
                  <a16:creationId xmlns:a16="http://schemas.microsoft.com/office/drawing/2014/main" id="{0DA93D90-B54B-4E7B-B277-6D4C44B921DF}"/>
                </a:ext>
              </a:extLst>
            </p:cNvPr>
            <p:cNvSpPr/>
            <p:nvPr/>
          </p:nvSpPr>
          <p:spPr>
            <a:xfrm>
              <a:off x="4522716" y="338268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6" name="Oval 885">
              <a:extLst>
                <a:ext uri="{FF2B5EF4-FFF2-40B4-BE49-F238E27FC236}">
                  <a16:creationId xmlns:a16="http://schemas.microsoft.com/office/drawing/2014/main" id="{A2AFC966-7649-47CD-BD96-D9139B3F7142}"/>
                </a:ext>
              </a:extLst>
            </p:cNvPr>
            <p:cNvSpPr/>
            <p:nvPr/>
          </p:nvSpPr>
          <p:spPr>
            <a:xfrm>
              <a:off x="4632871" y="391743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7" name="Oval 886">
              <a:extLst>
                <a:ext uri="{FF2B5EF4-FFF2-40B4-BE49-F238E27FC236}">
                  <a16:creationId xmlns:a16="http://schemas.microsoft.com/office/drawing/2014/main" id="{DF8B9A3F-235D-4F73-BABD-3108F9FB90F3}"/>
                </a:ext>
              </a:extLst>
            </p:cNvPr>
            <p:cNvSpPr/>
            <p:nvPr/>
          </p:nvSpPr>
          <p:spPr>
            <a:xfrm>
              <a:off x="5288511" y="379068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8" name="Oval 887">
              <a:extLst>
                <a:ext uri="{FF2B5EF4-FFF2-40B4-BE49-F238E27FC236}">
                  <a16:creationId xmlns:a16="http://schemas.microsoft.com/office/drawing/2014/main" id="{98599D80-DDB3-4DB8-A35D-272DCA9F567D}"/>
                </a:ext>
              </a:extLst>
            </p:cNvPr>
            <p:cNvSpPr/>
            <p:nvPr/>
          </p:nvSpPr>
          <p:spPr>
            <a:xfrm>
              <a:off x="5441348" y="4409722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9" name="Oval 888">
              <a:extLst>
                <a:ext uri="{FF2B5EF4-FFF2-40B4-BE49-F238E27FC236}">
                  <a16:creationId xmlns:a16="http://schemas.microsoft.com/office/drawing/2014/main" id="{2976609A-2BEF-4604-AD69-C591A75948D5}"/>
                </a:ext>
              </a:extLst>
            </p:cNvPr>
            <p:cNvSpPr/>
            <p:nvPr/>
          </p:nvSpPr>
          <p:spPr>
            <a:xfrm>
              <a:off x="6067393" y="416397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0" name="Oval 889">
              <a:extLst>
                <a:ext uri="{FF2B5EF4-FFF2-40B4-BE49-F238E27FC236}">
                  <a16:creationId xmlns:a16="http://schemas.microsoft.com/office/drawing/2014/main" id="{6270C6A1-D42A-42DB-87E1-B460049873C8}"/>
                </a:ext>
              </a:extLst>
            </p:cNvPr>
            <p:cNvSpPr/>
            <p:nvPr/>
          </p:nvSpPr>
          <p:spPr>
            <a:xfrm>
              <a:off x="6332864" y="458536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1" name="Oval 890">
              <a:extLst>
                <a:ext uri="{FF2B5EF4-FFF2-40B4-BE49-F238E27FC236}">
                  <a16:creationId xmlns:a16="http://schemas.microsoft.com/office/drawing/2014/main" id="{EF713EB5-8DD8-4059-95A8-3AE6EA8CC21D}"/>
                </a:ext>
              </a:extLst>
            </p:cNvPr>
            <p:cNvSpPr/>
            <p:nvPr/>
          </p:nvSpPr>
          <p:spPr>
            <a:xfrm>
              <a:off x="6770078" y="3909831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2" name="Oval 891">
              <a:extLst>
                <a:ext uri="{FF2B5EF4-FFF2-40B4-BE49-F238E27FC236}">
                  <a16:creationId xmlns:a16="http://schemas.microsoft.com/office/drawing/2014/main" id="{CDBAEB19-72DE-4A3C-9DF1-C2E8FD8DDA90}"/>
                </a:ext>
              </a:extLst>
            </p:cNvPr>
            <p:cNvSpPr/>
            <p:nvPr/>
          </p:nvSpPr>
          <p:spPr>
            <a:xfrm>
              <a:off x="6966723" y="434066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3" name="Oval 892">
              <a:extLst>
                <a:ext uri="{FF2B5EF4-FFF2-40B4-BE49-F238E27FC236}">
                  <a16:creationId xmlns:a16="http://schemas.microsoft.com/office/drawing/2014/main" id="{0CBB6EF2-2925-4C87-B893-9E751904D22C}"/>
                </a:ext>
              </a:extLst>
            </p:cNvPr>
            <p:cNvSpPr/>
            <p:nvPr/>
          </p:nvSpPr>
          <p:spPr>
            <a:xfrm>
              <a:off x="7222362" y="3615535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4" name="Oval 893">
              <a:extLst>
                <a:ext uri="{FF2B5EF4-FFF2-40B4-BE49-F238E27FC236}">
                  <a16:creationId xmlns:a16="http://schemas.microsoft.com/office/drawing/2014/main" id="{7ECE4FB9-A8C9-40FC-8E4F-524C75E6FD15}"/>
                </a:ext>
              </a:extLst>
            </p:cNvPr>
            <p:cNvSpPr/>
            <p:nvPr/>
          </p:nvSpPr>
          <p:spPr>
            <a:xfrm>
              <a:off x="7532507" y="39182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5" name="Oval 894">
              <a:extLst>
                <a:ext uri="{FF2B5EF4-FFF2-40B4-BE49-F238E27FC236}">
                  <a16:creationId xmlns:a16="http://schemas.microsoft.com/office/drawing/2014/main" id="{7EB0A9AF-2332-4FEE-90A3-76045DD40B91}"/>
                </a:ext>
              </a:extLst>
            </p:cNvPr>
            <p:cNvSpPr/>
            <p:nvPr/>
          </p:nvSpPr>
          <p:spPr>
            <a:xfrm>
              <a:off x="7698772" y="323297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6" name="Oval 895">
              <a:extLst>
                <a:ext uri="{FF2B5EF4-FFF2-40B4-BE49-F238E27FC236}">
                  <a16:creationId xmlns:a16="http://schemas.microsoft.com/office/drawing/2014/main" id="{30356112-C8EC-4F51-99FA-1B54DA08FA4F}"/>
                </a:ext>
              </a:extLst>
            </p:cNvPr>
            <p:cNvSpPr/>
            <p:nvPr/>
          </p:nvSpPr>
          <p:spPr>
            <a:xfrm>
              <a:off x="7915535" y="3628555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7" name="Oval 896">
              <a:extLst>
                <a:ext uri="{FF2B5EF4-FFF2-40B4-BE49-F238E27FC236}">
                  <a16:creationId xmlns:a16="http://schemas.microsoft.com/office/drawing/2014/main" id="{674CF629-CE9D-42D6-829B-D363F2598307}"/>
                </a:ext>
              </a:extLst>
            </p:cNvPr>
            <p:cNvSpPr/>
            <p:nvPr/>
          </p:nvSpPr>
          <p:spPr>
            <a:xfrm>
              <a:off x="8331261" y="328773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8" name="Oval 897">
              <a:extLst>
                <a:ext uri="{FF2B5EF4-FFF2-40B4-BE49-F238E27FC236}">
                  <a16:creationId xmlns:a16="http://schemas.microsoft.com/office/drawing/2014/main" id="{B0CC8B75-E874-43E9-A6F3-1BF3E39EFEF9}"/>
                </a:ext>
              </a:extLst>
            </p:cNvPr>
            <p:cNvSpPr/>
            <p:nvPr/>
          </p:nvSpPr>
          <p:spPr>
            <a:xfrm>
              <a:off x="8516863" y="360575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9" name="Oval 898">
              <a:extLst>
                <a:ext uri="{FF2B5EF4-FFF2-40B4-BE49-F238E27FC236}">
                  <a16:creationId xmlns:a16="http://schemas.microsoft.com/office/drawing/2014/main" id="{01FF8BFF-0740-4CA9-9C68-7EEFF92B340A}"/>
                </a:ext>
              </a:extLst>
            </p:cNvPr>
            <p:cNvSpPr/>
            <p:nvPr/>
          </p:nvSpPr>
          <p:spPr>
            <a:xfrm>
              <a:off x="8865910" y="338403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0" name="Oval 899">
              <a:extLst>
                <a:ext uri="{FF2B5EF4-FFF2-40B4-BE49-F238E27FC236}">
                  <a16:creationId xmlns:a16="http://schemas.microsoft.com/office/drawing/2014/main" id="{F6B3E367-DEFD-4776-8659-79D6AAB7A2FF}"/>
                </a:ext>
              </a:extLst>
            </p:cNvPr>
            <p:cNvSpPr/>
            <p:nvPr/>
          </p:nvSpPr>
          <p:spPr>
            <a:xfrm>
              <a:off x="8976298" y="3857826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1" name="Oval 900">
              <a:extLst>
                <a:ext uri="{FF2B5EF4-FFF2-40B4-BE49-F238E27FC236}">
                  <a16:creationId xmlns:a16="http://schemas.microsoft.com/office/drawing/2014/main" id="{6D540A17-F604-41B5-B317-81C7CDF2709F}"/>
                </a:ext>
              </a:extLst>
            </p:cNvPr>
            <p:cNvSpPr/>
            <p:nvPr/>
          </p:nvSpPr>
          <p:spPr>
            <a:xfrm>
              <a:off x="9538518" y="419026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2" name="Oval 901">
              <a:extLst>
                <a:ext uri="{FF2B5EF4-FFF2-40B4-BE49-F238E27FC236}">
                  <a16:creationId xmlns:a16="http://schemas.microsoft.com/office/drawing/2014/main" id="{A1346FAD-62BC-4D73-8671-917138DB11AA}"/>
                </a:ext>
              </a:extLst>
            </p:cNvPr>
            <p:cNvSpPr/>
            <p:nvPr/>
          </p:nvSpPr>
          <p:spPr>
            <a:xfrm>
              <a:off x="10245769" y="4472301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3" name="Oval 902">
              <a:extLst>
                <a:ext uri="{FF2B5EF4-FFF2-40B4-BE49-F238E27FC236}">
                  <a16:creationId xmlns:a16="http://schemas.microsoft.com/office/drawing/2014/main" id="{2AF789DE-6514-458F-8725-2E1BE1C2DA3D}"/>
                </a:ext>
              </a:extLst>
            </p:cNvPr>
            <p:cNvSpPr/>
            <p:nvPr/>
          </p:nvSpPr>
          <p:spPr>
            <a:xfrm>
              <a:off x="10697500" y="39944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4" name="Oval 903">
              <a:extLst>
                <a:ext uri="{FF2B5EF4-FFF2-40B4-BE49-F238E27FC236}">
                  <a16:creationId xmlns:a16="http://schemas.microsoft.com/office/drawing/2014/main" id="{866F8310-1A6A-459D-A3F7-550F9C3DA7BC}"/>
                </a:ext>
              </a:extLst>
            </p:cNvPr>
            <p:cNvSpPr/>
            <p:nvPr/>
          </p:nvSpPr>
          <p:spPr>
            <a:xfrm>
              <a:off x="10968343" y="4508488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5" name="Oval 904">
              <a:extLst>
                <a:ext uri="{FF2B5EF4-FFF2-40B4-BE49-F238E27FC236}">
                  <a16:creationId xmlns:a16="http://schemas.microsoft.com/office/drawing/2014/main" id="{1805CD10-0FD1-423B-A3DD-04F0D75154F4}"/>
                </a:ext>
              </a:extLst>
            </p:cNvPr>
            <p:cNvSpPr/>
            <p:nvPr/>
          </p:nvSpPr>
          <p:spPr>
            <a:xfrm>
              <a:off x="11279948" y="3805028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6" name="Oval 905">
              <a:extLst>
                <a:ext uri="{FF2B5EF4-FFF2-40B4-BE49-F238E27FC236}">
                  <a16:creationId xmlns:a16="http://schemas.microsoft.com/office/drawing/2014/main" id="{7C37779E-768C-4E11-9072-777207EB22DC}"/>
                </a:ext>
              </a:extLst>
            </p:cNvPr>
            <p:cNvSpPr/>
            <p:nvPr/>
          </p:nvSpPr>
          <p:spPr>
            <a:xfrm>
              <a:off x="11662523" y="420061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9" name="Group 908">
            <a:extLst>
              <a:ext uri="{FF2B5EF4-FFF2-40B4-BE49-F238E27FC236}">
                <a16:creationId xmlns:a16="http://schemas.microsoft.com/office/drawing/2014/main" id="{ACF8162C-E2BF-4AB9-A283-6BA3B124D20E}"/>
              </a:ext>
            </a:extLst>
          </p:cNvPr>
          <p:cNvGrpSpPr/>
          <p:nvPr/>
        </p:nvGrpSpPr>
        <p:grpSpPr>
          <a:xfrm>
            <a:off x="319101" y="4468470"/>
            <a:ext cx="11678069" cy="1504783"/>
            <a:chOff x="123902" y="3232977"/>
            <a:chExt cx="11678069" cy="1504783"/>
          </a:xfrm>
        </p:grpSpPr>
        <p:sp>
          <p:nvSpPr>
            <p:cNvPr id="910" name="Oval 909">
              <a:extLst>
                <a:ext uri="{FF2B5EF4-FFF2-40B4-BE49-F238E27FC236}">
                  <a16:creationId xmlns:a16="http://schemas.microsoft.com/office/drawing/2014/main" id="{669ADB45-F108-4713-9F97-2A9844F8B2E8}"/>
                </a:ext>
              </a:extLst>
            </p:cNvPr>
            <p:cNvSpPr/>
            <p:nvPr/>
          </p:nvSpPr>
          <p:spPr>
            <a:xfrm>
              <a:off x="123902" y="360844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1" name="Oval 910">
              <a:extLst>
                <a:ext uri="{FF2B5EF4-FFF2-40B4-BE49-F238E27FC236}">
                  <a16:creationId xmlns:a16="http://schemas.microsoft.com/office/drawing/2014/main" id="{9B724B6C-D9CC-45E3-9642-F80986BD2AC7}"/>
                </a:ext>
              </a:extLst>
            </p:cNvPr>
            <p:cNvSpPr/>
            <p:nvPr/>
          </p:nvSpPr>
          <p:spPr>
            <a:xfrm>
              <a:off x="428702" y="41197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2" name="Oval 911">
              <a:extLst>
                <a:ext uri="{FF2B5EF4-FFF2-40B4-BE49-F238E27FC236}">
                  <a16:creationId xmlns:a16="http://schemas.microsoft.com/office/drawing/2014/main" id="{7BB794AB-3D73-47A1-B952-0E1F71909B34}"/>
                </a:ext>
              </a:extLst>
            </p:cNvPr>
            <p:cNvSpPr/>
            <p:nvPr/>
          </p:nvSpPr>
          <p:spPr>
            <a:xfrm>
              <a:off x="1008805" y="401157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3" name="Oval 912">
              <a:extLst>
                <a:ext uri="{FF2B5EF4-FFF2-40B4-BE49-F238E27FC236}">
                  <a16:creationId xmlns:a16="http://schemas.microsoft.com/office/drawing/2014/main" id="{2F26D88C-E22C-479F-8A3D-4AB5C6807E9D}"/>
                </a:ext>
              </a:extLst>
            </p:cNvPr>
            <p:cNvSpPr/>
            <p:nvPr/>
          </p:nvSpPr>
          <p:spPr>
            <a:xfrm>
              <a:off x="1372599" y="440716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4" name="Oval 913">
              <a:extLst>
                <a:ext uri="{FF2B5EF4-FFF2-40B4-BE49-F238E27FC236}">
                  <a16:creationId xmlns:a16="http://schemas.microsoft.com/office/drawing/2014/main" id="{DF23076A-1812-4CF5-9748-B3FD85C6283F}"/>
                </a:ext>
              </a:extLst>
            </p:cNvPr>
            <p:cNvSpPr/>
            <p:nvPr/>
          </p:nvSpPr>
          <p:spPr>
            <a:xfrm>
              <a:off x="1966329" y="4042852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5" name="Oval 914">
              <a:extLst>
                <a:ext uri="{FF2B5EF4-FFF2-40B4-BE49-F238E27FC236}">
                  <a16:creationId xmlns:a16="http://schemas.microsoft.com/office/drawing/2014/main" id="{DBA8C17A-7B9D-475D-8991-2CAF876F727B}"/>
                </a:ext>
              </a:extLst>
            </p:cNvPr>
            <p:cNvSpPr/>
            <p:nvPr/>
          </p:nvSpPr>
          <p:spPr>
            <a:xfrm>
              <a:off x="2487438" y="439542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6" name="Oval 915">
              <a:extLst>
                <a:ext uri="{FF2B5EF4-FFF2-40B4-BE49-F238E27FC236}">
                  <a16:creationId xmlns:a16="http://schemas.microsoft.com/office/drawing/2014/main" id="{D89C580A-0AF9-4ED3-ABB3-F5E4DF9E41CE}"/>
                </a:ext>
              </a:extLst>
            </p:cNvPr>
            <p:cNvSpPr/>
            <p:nvPr/>
          </p:nvSpPr>
          <p:spPr>
            <a:xfrm>
              <a:off x="2713580" y="3683975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7" name="Oval 916">
              <a:extLst>
                <a:ext uri="{FF2B5EF4-FFF2-40B4-BE49-F238E27FC236}">
                  <a16:creationId xmlns:a16="http://schemas.microsoft.com/office/drawing/2014/main" id="{7566A3B4-E3FF-48D1-87B8-B277A5859639}"/>
                </a:ext>
              </a:extLst>
            </p:cNvPr>
            <p:cNvSpPr/>
            <p:nvPr/>
          </p:nvSpPr>
          <p:spPr>
            <a:xfrm>
              <a:off x="3097038" y="389089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8" name="Oval 917">
              <a:extLst>
                <a:ext uri="{FF2B5EF4-FFF2-40B4-BE49-F238E27FC236}">
                  <a16:creationId xmlns:a16="http://schemas.microsoft.com/office/drawing/2014/main" id="{19AD9851-1867-4622-BDDB-FE3AA271E54D}"/>
                </a:ext>
              </a:extLst>
            </p:cNvPr>
            <p:cNvSpPr/>
            <p:nvPr/>
          </p:nvSpPr>
          <p:spPr>
            <a:xfrm>
              <a:off x="3480496" y="338403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9" name="Oval 918">
              <a:extLst>
                <a:ext uri="{FF2B5EF4-FFF2-40B4-BE49-F238E27FC236}">
                  <a16:creationId xmlns:a16="http://schemas.microsoft.com/office/drawing/2014/main" id="{1AB99DAF-46BB-4C42-A09F-6DABE3169390}"/>
                </a:ext>
              </a:extLst>
            </p:cNvPr>
            <p:cNvSpPr/>
            <p:nvPr/>
          </p:nvSpPr>
          <p:spPr>
            <a:xfrm>
              <a:off x="3844290" y="361687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0" name="Oval 919">
              <a:extLst>
                <a:ext uri="{FF2B5EF4-FFF2-40B4-BE49-F238E27FC236}">
                  <a16:creationId xmlns:a16="http://schemas.microsoft.com/office/drawing/2014/main" id="{3BF67E6E-AF82-4476-BBA7-344CA7BE640F}"/>
                </a:ext>
              </a:extLst>
            </p:cNvPr>
            <p:cNvSpPr/>
            <p:nvPr/>
          </p:nvSpPr>
          <p:spPr>
            <a:xfrm>
              <a:off x="4522716" y="338268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1" name="Oval 920">
              <a:extLst>
                <a:ext uri="{FF2B5EF4-FFF2-40B4-BE49-F238E27FC236}">
                  <a16:creationId xmlns:a16="http://schemas.microsoft.com/office/drawing/2014/main" id="{71833D06-D8EA-4595-90D8-89EB59200212}"/>
                </a:ext>
              </a:extLst>
            </p:cNvPr>
            <p:cNvSpPr/>
            <p:nvPr/>
          </p:nvSpPr>
          <p:spPr>
            <a:xfrm>
              <a:off x="4632871" y="383430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2" name="Oval 921">
              <a:extLst>
                <a:ext uri="{FF2B5EF4-FFF2-40B4-BE49-F238E27FC236}">
                  <a16:creationId xmlns:a16="http://schemas.microsoft.com/office/drawing/2014/main" id="{C7230CD2-898A-4E41-BE1A-B4DFD758FD3D}"/>
                </a:ext>
              </a:extLst>
            </p:cNvPr>
            <p:cNvSpPr/>
            <p:nvPr/>
          </p:nvSpPr>
          <p:spPr>
            <a:xfrm>
              <a:off x="5288511" y="379068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3" name="Oval 922">
              <a:extLst>
                <a:ext uri="{FF2B5EF4-FFF2-40B4-BE49-F238E27FC236}">
                  <a16:creationId xmlns:a16="http://schemas.microsoft.com/office/drawing/2014/main" id="{DB5074A2-FE5D-4283-BA53-BE82AEAC51E7}"/>
                </a:ext>
              </a:extLst>
            </p:cNvPr>
            <p:cNvSpPr/>
            <p:nvPr/>
          </p:nvSpPr>
          <p:spPr>
            <a:xfrm>
              <a:off x="5441348" y="4409722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4" name="Oval 923">
              <a:extLst>
                <a:ext uri="{FF2B5EF4-FFF2-40B4-BE49-F238E27FC236}">
                  <a16:creationId xmlns:a16="http://schemas.microsoft.com/office/drawing/2014/main" id="{9CBED09D-B632-4E05-BD9C-8372D10B969C}"/>
                </a:ext>
              </a:extLst>
            </p:cNvPr>
            <p:cNvSpPr/>
            <p:nvPr/>
          </p:nvSpPr>
          <p:spPr>
            <a:xfrm>
              <a:off x="6067393" y="416397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5" name="Oval 924">
              <a:extLst>
                <a:ext uri="{FF2B5EF4-FFF2-40B4-BE49-F238E27FC236}">
                  <a16:creationId xmlns:a16="http://schemas.microsoft.com/office/drawing/2014/main" id="{F34F1DB3-CAAE-42E6-A782-987AEA35CFB6}"/>
                </a:ext>
              </a:extLst>
            </p:cNvPr>
            <p:cNvSpPr/>
            <p:nvPr/>
          </p:nvSpPr>
          <p:spPr>
            <a:xfrm>
              <a:off x="6332864" y="458536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6" name="Oval 925">
              <a:extLst>
                <a:ext uri="{FF2B5EF4-FFF2-40B4-BE49-F238E27FC236}">
                  <a16:creationId xmlns:a16="http://schemas.microsoft.com/office/drawing/2014/main" id="{EF23AFFA-DA0C-4AD6-9493-7F5780ADE976}"/>
                </a:ext>
              </a:extLst>
            </p:cNvPr>
            <p:cNvSpPr/>
            <p:nvPr/>
          </p:nvSpPr>
          <p:spPr>
            <a:xfrm>
              <a:off x="6770078" y="3909831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7" name="Oval 926">
              <a:extLst>
                <a:ext uri="{FF2B5EF4-FFF2-40B4-BE49-F238E27FC236}">
                  <a16:creationId xmlns:a16="http://schemas.microsoft.com/office/drawing/2014/main" id="{101975A0-CB60-49FF-B51B-F33EAE779FC6}"/>
                </a:ext>
              </a:extLst>
            </p:cNvPr>
            <p:cNvSpPr/>
            <p:nvPr/>
          </p:nvSpPr>
          <p:spPr>
            <a:xfrm>
              <a:off x="6966723" y="434066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8" name="Oval 927">
              <a:extLst>
                <a:ext uri="{FF2B5EF4-FFF2-40B4-BE49-F238E27FC236}">
                  <a16:creationId xmlns:a16="http://schemas.microsoft.com/office/drawing/2014/main" id="{7EAFFA84-66BA-4212-ACFE-FD1768194111}"/>
                </a:ext>
              </a:extLst>
            </p:cNvPr>
            <p:cNvSpPr/>
            <p:nvPr/>
          </p:nvSpPr>
          <p:spPr>
            <a:xfrm>
              <a:off x="7222362" y="3615535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9" name="Oval 928">
              <a:extLst>
                <a:ext uri="{FF2B5EF4-FFF2-40B4-BE49-F238E27FC236}">
                  <a16:creationId xmlns:a16="http://schemas.microsoft.com/office/drawing/2014/main" id="{9355E545-94A7-4AD7-BEE5-8253B932BD39}"/>
                </a:ext>
              </a:extLst>
            </p:cNvPr>
            <p:cNvSpPr/>
            <p:nvPr/>
          </p:nvSpPr>
          <p:spPr>
            <a:xfrm>
              <a:off x="7532507" y="39182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0" name="Oval 929">
              <a:extLst>
                <a:ext uri="{FF2B5EF4-FFF2-40B4-BE49-F238E27FC236}">
                  <a16:creationId xmlns:a16="http://schemas.microsoft.com/office/drawing/2014/main" id="{4DF69E2B-FA7E-43C3-981E-6FF2EACFBF3C}"/>
                </a:ext>
              </a:extLst>
            </p:cNvPr>
            <p:cNvSpPr/>
            <p:nvPr/>
          </p:nvSpPr>
          <p:spPr>
            <a:xfrm>
              <a:off x="7698772" y="323297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1" name="Oval 930">
              <a:extLst>
                <a:ext uri="{FF2B5EF4-FFF2-40B4-BE49-F238E27FC236}">
                  <a16:creationId xmlns:a16="http://schemas.microsoft.com/office/drawing/2014/main" id="{6650D7DA-17BA-41C6-AFEA-CBF3EFA6C0C6}"/>
                </a:ext>
              </a:extLst>
            </p:cNvPr>
            <p:cNvSpPr/>
            <p:nvPr/>
          </p:nvSpPr>
          <p:spPr>
            <a:xfrm>
              <a:off x="7915535" y="3530231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2" name="Oval 931">
              <a:extLst>
                <a:ext uri="{FF2B5EF4-FFF2-40B4-BE49-F238E27FC236}">
                  <a16:creationId xmlns:a16="http://schemas.microsoft.com/office/drawing/2014/main" id="{BA593D1A-213A-4F2F-95D0-5670A8BBCC33}"/>
                </a:ext>
              </a:extLst>
            </p:cNvPr>
            <p:cNvSpPr/>
            <p:nvPr/>
          </p:nvSpPr>
          <p:spPr>
            <a:xfrm>
              <a:off x="8331261" y="328773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3" name="Oval 932">
              <a:extLst>
                <a:ext uri="{FF2B5EF4-FFF2-40B4-BE49-F238E27FC236}">
                  <a16:creationId xmlns:a16="http://schemas.microsoft.com/office/drawing/2014/main" id="{0CF1DB2E-80F0-4B62-B2BD-0F10A3F2869A}"/>
                </a:ext>
              </a:extLst>
            </p:cNvPr>
            <p:cNvSpPr/>
            <p:nvPr/>
          </p:nvSpPr>
          <p:spPr>
            <a:xfrm>
              <a:off x="8516863" y="360575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4" name="Oval 933">
              <a:extLst>
                <a:ext uri="{FF2B5EF4-FFF2-40B4-BE49-F238E27FC236}">
                  <a16:creationId xmlns:a16="http://schemas.microsoft.com/office/drawing/2014/main" id="{62B5E13A-96D3-4062-A40E-69DC534CA758}"/>
                </a:ext>
              </a:extLst>
            </p:cNvPr>
            <p:cNvSpPr/>
            <p:nvPr/>
          </p:nvSpPr>
          <p:spPr>
            <a:xfrm>
              <a:off x="8865910" y="338403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5" name="Oval 934">
              <a:extLst>
                <a:ext uri="{FF2B5EF4-FFF2-40B4-BE49-F238E27FC236}">
                  <a16:creationId xmlns:a16="http://schemas.microsoft.com/office/drawing/2014/main" id="{974AAD61-D988-4E51-9F7A-244CF741CA6C}"/>
                </a:ext>
              </a:extLst>
            </p:cNvPr>
            <p:cNvSpPr/>
            <p:nvPr/>
          </p:nvSpPr>
          <p:spPr>
            <a:xfrm>
              <a:off x="8976298" y="3857826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6" name="Oval 935">
              <a:extLst>
                <a:ext uri="{FF2B5EF4-FFF2-40B4-BE49-F238E27FC236}">
                  <a16:creationId xmlns:a16="http://schemas.microsoft.com/office/drawing/2014/main" id="{6F0607A0-CFAB-4455-ABF8-F3C170B51B34}"/>
                </a:ext>
              </a:extLst>
            </p:cNvPr>
            <p:cNvSpPr/>
            <p:nvPr/>
          </p:nvSpPr>
          <p:spPr>
            <a:xfrm>
              <a:off x="9538518" y="419026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7" name="Oval 936">
              <a:extLst>
                <a:ext uri="{FF2B5EF4-FFF2-40B4-BE49-F238E27FC236}">
                  <a16:creationId xmlns:a16="http://schemas.microsoft.com/office/drawing/2014/main" id="{9C4AA2A1-BED7-408F-A66D-5342F2AFEBB0}"/>
                </a:ext>
              </a:extLst>
            </p:cNvPr>
            <p:cNvSpPr/>
            <p:nvPr/>
          </p:nvSpPr>
          <p:spPr>
            <a:xfrm>
              <a:off x="10245769" y="4472301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8" name="Oval 937">
              <a:extLst>
                <a:ext uri="{FF2B5EF4-FFF2-40B4-BE49-F238E27FC236}">
                  <a16:creationId xmlns:a16="http://schemas.microsoft.com/office/drawing/2014/main" id="{92C73BC5-1394-4DD1-9632-B30A31AD1194}"/>
                </a:ext>
              </a:extLst>
            </p:cNvPr>
            <p:cNvSpPr/>
            <p:nvPr/>
          </p:nvSpPr>
          <p:spPr>
            <a:xfrm>
              <a:off x="10697500" y="39944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9" name="Oval 938">
              <a:extLst>
                <a:ext uri="{FF2B5EF4-FFF2-40B4-BE49-F238E27FC236}">
                  <a16:creationId xmlns:a16="http://schemas.microsoft.com/office/drawing/2014/main" id="{9899E1B0-D4EE-4E4F-A3D4-1936711CEA89}"/>
                </a:ext>
              </a:extLst>
            </p:cNvPr>
            <p:cNvSpPr/>
            <p:nvPr/>
          </p:nvSpPr>
          <p:spPr>
            <a:xfrm>
              <a:off x="10968343" y="4508488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0" name="Oval 939">
              <a:extLst>
                <a:ext uri="{FF2B5EF4-FFF2-40B4-BE49-F238E27FC236}">
                  <a16:creationId xmlns:a16="http://schemas.microsoft.com/office/drawing/2014/main" id="{3AAA7C30-96C4-4B1F-BFB1-290C45DDC7AC}"/>
                </a:ext>
              </a:extLst>
            </p:cNvPr>
            <p:cNvSpPr/>
            <p:nvPr/>
          </p:nvSpPr>
          <p:spPr>
            <a:xfrm>
              <a:off x="11279948" y="3805028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1" name="Oval 940">
              <a:extLst>
                <a:ext uri="{FF2B5EF4-FFF2-40B4-BE49-F238E27FC236}">
                  <a16:creationId xmlns:a16="http://schemas.microsoft.com/office/drawing/2014/main" id="{9556B02B-F3C7-44BB-BBB1-595536E4C29D}"/>
                </a:ext>
              </a:extLst>
            </p:cNvPr>
            <p:cNvSpPr/>
            <p:nvPr/>
          </p:nvSpPr>
          <p:spPr>
            <a:xfrm>
              <a:off x="11662523" y="420061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2" name="Group 941">
            <a:extLst>
              <a:ext uri="{FF2B5EF4-FFF2-40B4-BE49-F238E27FC236}">
                <a16:creationId xmlns:a16="http://schemas.microsoft.com/office/drawing/2014/main" id="{3E497F67-A340-4A65-A4AF-4FB96FCC4F39}"/>
              </a:ext>
            </a:extLst>
          </p:cNvPr>
          <p:cNvGrpSpPr/>
          <p:nvPr/>
        </p:nvGrpSpPr>
        <p:grpSpPr>
          <a:xfrm>
            <a:off x="280658" y="4439457"/>
            <a:ext cx="11678069" cy="1509015"/>
            <a:chOff x="128258" y="415369"/>
            <a:chExt cx="11678069" cy="1509015"/>
          </a:xfrm>
        </p:grpSpPr>
        <p:sp>
          <p:nvSpPr>
            <p:cNvPr id="943" name="Oval 942">
              <a:extLst>
                <a:ext uri="{FF2B5EF4-FFF2-40B4-BE49-F238E27FC236}">
                  <a16:creationId xmlns:a16="http://schemas.microsoft.com/office/drawing/2014/main" id="{0DEC4E79-D38E-4DB4-8513-98DE294521C1}"/>
                </a:ext>
              </a:extLst>
            </p:cNvPr>
            <p:cNvSpPr/>
            <p:nvPr/>
          </p:nvSpPr>
          <p:spPr>
            <a:xfrm>
              <a:off x="128258" y="795071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4" name="Oval 943">
              <a:extLst>
                <a:ext uri="{FF2B5EF4-FFF2-40B4-BE49-F238E27FC236}">
                  <a16:creationId xmlns:a16="http://schemas.microsoft.com/office/drawing/2014/main" id="{93D73F58-2B94-4513-945E-434722EBF072}"/>
                </a:ext>
              </a:extLst>
            </p:cNvPr>
            <p:cNvSpPr/>
            <p:nvPr/>
          </p:nvSpPr>
          <p:spPr>
            <a:xfrm>
              <a:off x="433058" y="1306348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5" name="Oval 944">
              <a:extLst>
                <a:ext uri="{FF2B5EF4-FFF2-40B4-BE49-F238E27FC236}">
                  <a16:creationId xmlns:a16="http://schemas.microsoft.com/office/drawing/2014/main" id="{76004EC4-E5AD-4E04-8D0B-A2CBCDA2A1F5}"/>
                </a:ext>
              </a:extLst>
            </p:cNvPr>
            <p:cNvSpPr/>
            <p:nvPr/>
          </p:nvSpPr>
          <p:spPr>
            <a:xfrm>
              <a:off x="1013161" y="1198194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6" name="Oval 945">
              <a:extLst>
                <a:ext uri="{FF2B5EF4-FFF2-40B4-BE49-F238E27FC236}">
                  <a16:creationId xmlns:a16="http://schemas.microsoft.com/office/drawing/2014/main" id="{30B929EA-3B5C-4A0E-8402-1634E4CB904E}"/>
                </a:ext>
              </a:extLst>
            </p:cNvPr>
            <p:cNvSpPr/>
            <p:nvPr/>
          </p:nvSpPr>
          <p:spPr>
            <a:xfrm>
              <a:off x="1376955" y="1593788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7" name="Oval 946">
              <a:extLst>
                <a:ext uri="{FF2B5EF4-FFF2-40B4-BE49-F238E27FC236}">
                  <a16:creationId xmlns:a16="http://schemas.microsoft.com/office/drawing/2014/main" id="{F4B85312-B193-46F0-AE63-800C690AFAC7}"/>
                </a:ext>
              </a:extLst>
            </p:cNvPr>
            <p:cNvSpPr/>
            <p:nvPr/>
          </p:nvSpPr>
          <p:spPr>
            <a:xfrm>
              <a:off x="1970685" y="122947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8" name="Oval 947">
              <a:extLst>
                <a:ext uri="{FF2B5EF4-FFF2-40B4-BE49-F238E27FC236}">
                  <a16:creationId xmlns:a16="http://schemas.microsoft.com/office/drawing/2014/main" id="{7BA53BC4-56FB-4691-A82D-8B524466264F}"/>
                </a:ext>
              </a:extLst>
            </p:cNvPr>
            <p:cNvSpPr/>
            <p:nvPr/>
          </p:nvSpPr>
          <p:spPr>
            <a:xfrm>
              <a:off x="2491794" y="158205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9" name="Oval 948">
              <a:extLst>
                <a:ext uri="{FF2B5EF4-FFF2-40B4-BE49-F238E27FC236}">
                  <a16:creationId xmlns:a16="http://schemas.microsoft.com/office/drawing/2014/main" id="{19E2C83F-902F-41EE-9F66-460BF68B08E0}"/>
                </a:ext>
              </a:extLst>
            </p:cNvPr>
            <p:cNvSpPr/>
            <p:nvPr/>
          </p:nvSpPr>
          <p:spPr>
            <a:xfrm>
              <a:off x="2717936" y="87059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0" name="Oval 949">
              <a:extLst>
                <a:ext uri="{FF2B5EF4-FFF2-40B4-BE49-F238E27FC236}">
                  <a16:creationId xmlns:a16="http://schemas.microsoft.com/office/drawing/2014/main" id="{55F7A261-E1F3-4102-AAAB-829C42192772}"/>
                </a:ext>
              </a:extLst>
            </p:cNvPr>
            <p:cNvSpPr/>
            <p:nvPr/>
          </p:nvSpPr>
          <p:spPr>
            <a:xfrm>
              <a:off x="3101394" y="1077521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1" name="Oval 950">
              <a:extLst>
                <a:ext uri="{FF2B5EF4-FFF2-40B4-BE49-F238E27FC236}">
                  <a16:creationId xmlns:a16="http://schemas.microsoft.com/office/drawing/2014/main" id="{E4370FC4-5293-49A3-B364-332B8C9C18BF}"/>
                </a:ext>
              </a:extLst>
            </p:cNvPr>
            <p:cNvSpPr/>
            <p:nvPr/>
          </p:nvSpPr>
          <p:spPr>
            <a:xfrm>
              <a:off x="3484852" y="570657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2" name="Oval 951">
              <a:extLst>
                <a:ext uri="{FF2B5EF4-FFF2-40B4-BE49-F238E27FC236}">
                  <a16:creationId xmlns:a16="http://schemas.microsoft.com/office/drawing/2014/main" id="{F3F79B82-0967-458B-A286-FE97BC1871BD}"/>
                </a:ext>
              </a:extLst>
            </p:cNvPr>
            <p:cNvSpPr/>
            <p:nvPr/>
          </p:nvSpPr>
          <p:spPr>
            <a:xfrm>
              <a:off x="3848646" y="80350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3" name="Oval 952">
              <a:extLst>
                <a:ext uri="{FF2B5EF4-FFF2-40B4-BE49-F238E27FC236}">
                  <a16:creationId xmlns:a16="http://schemas.microsoft.com/office/drawing/2014/main" id="{1234A4A0-2552-4561-A7A3-D10D388F1FC7}"/>
                </a:ext>
              </a:extLst>
            </p:cNvPr>
            <p:cNvSpPr/>
            <p:nvPr/>
          </p:nvSpPr>
          <p:spPr>
            <a:xfrm>
              <a:off x="4527072" y="569313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4" name="Oval 953">
              <a:extLst>
                <a:ext uri="{FF2B5EF4-FFF2-40B4-BE49-F238E27FC236}">
                  <a16:creationId xmlns:a16="http://schemas.microsoft.com/office/drawing/2014/main" id="{7A503390-6749-4511-86E0-DBCA2D0E7D1B}"/>
                </a:ext>
              </a:extLst>
            </p:cNvPr>
            <p:cNvSpPr/>
            <p:nvPr/>
          </p:nvSpPr>
          <p:spPr>
            <a:xfrm>
              <a:off x="4692647" y="1067851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5" name="Oval 954">
              <a:extLst>
                <a:ext uri="{FF2B5EF4-FFF2-40B4-BE49-F238E27FC236}">
                  <a16:creationId xmlns:a16="http://schemas.microsoft.com/office/drawing/2014/main" id="{9E86EB05-B7C6-4C21-8ABE-37F32FD9E440}"/>
                </a:ext>
              </a:extLst>
            </p:cNvPr>
            <p:cNvSpPr/>
            <p:nvPr/>
          </p:nvSpPr>
          <p:spPr>
            <a:xfrm>
              <a:off x="5292867" y="97731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6" name="Oval 955">
              <a:extLst>
                <a:ext uri="{FF2B5EF4-FFF2-40B4-BE49-F238E27FC236}">
                  <a16:creationId xmlns:a16="http://schemas.microsoft.com/office/drawing/2014/main" id="{8C249FA8-E395-4BB6-945D-3DCCD7FBB490}"/>
                </a:ext>
              </a:extLst>
            </p:cNvPr>
            <p:cNvSpPr/>
            <p:nvPr/>
          </p:nvSpPr>
          <p:spPr>
            <a:xfrm>
              <a:off x="5445704" y="159634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7" name="Oval 956">
              <a:extLst>
                <a:ext uri="{FF2B5EF4-FFF2-40B4-BE49-F238E27FC236}">
                  <a16:creationId xmlns:a16="http://schemas.microsoft.com/office/drawing/2014/main" id="{9E211A80-F3DE-42E7-90F2-7D76BFE99932}"/>
                </a:ext>
              </a:extLst>
            </p:cNvPr>
            <p:cNvSpPr/>
            <p:nvPr/>
          </p:nvSpPr>
          <p:spPr>
            <a:xfrm>
              <a:off x="6071749" y="1350594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8" name="Oval 957">
              <a:extLst>
                <a:ext uri="{FF2B5EF4-FFF2-40B4-BE49-F238E27FC236}">
                  <a16:creationId xmlns:a16="http://schemas.microsoft.com/office/drawing/2014/main" id="{A7E06B54-87B3-4B82-9144-B928A252EC34}"/>
                </a:ext>
              </a:extLst>
            </p:cNvPr>
            <p:cNvSpPr/>
            <p:nvPr/>
          </p:nvSpPr>
          <p:spPr>
            <a:xfrm>
              <a:off x="6337220" y="1771984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9" name="Oval 958">
              <a:extLst>
                <a:ext uri="{FF2B5EF4-FFF2-40B4-BE49-F238E27FC236}">
                  <a16:creationId xmlns:a16="http://schemas.microsoft.com/office/drawing/2014/main" id="{5EA73016-FAC7-4764-A57A-935F49C89E82}"/>
                </a:ext>
              </a:extLst>
            </p:cNvPr>
            <p:cNvSpPr/>
            <p:nvPr/>
          </p:nvSpPr>
          <p:spPr>
            <a:xfrm>
              <a:off x="6774434" y="1096455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0" name="Oval 959">
              <a:extLst>
                <a:ext uri="{FF2B5EF4-FFF2-40B4-BE49-F238E27FC236}">
                  <a16:creationId xmlns:a16="http://schemas.microsoft.com/office/drawing/2014/main" id="{451981EF-16BA-443E-A595-4962CE7E3002}"/>
                </a:ext>
              </a:extLst>
            </p:cNvPr>
            <p:cNvSpPr/>
            <p:nvPr/>
          </p:nvSpPr>
          <p:spPr>
            <a:xfrm>
              <a:off x="6971079" y="1527293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1" name="Oval 960">
              <a:extLst>
                <a:ext uri="{FF2B5EF4-FFF2-40B4-BE49-F238E27FC236}">
                  <a16:creationId xmlns:a16="http://schemas.microsoft.com/office/drawing/2014/main" id="{AD97EFB0-1516-4744-A417-5C0DC50605C2}"/>
                </a:ext>
              </a:extLst>
            </p:cNvPr>
            <p:cNvSpPr/>
            <p:nvPr/>
          </p:nvSpPr>
          <p:spPr>
            <a:xfrm>
              <a:off x="7226718" y="80215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2" name="Oval 961">
              <a:extLst>
                <a:ext uri="{FF2B5EF4-FFF2-40B4-BE49-F238E27FC236}">
                  <a16:creationId xmlns:a16="http://schemas.microsoft.com/office/drawing/2014/main" id="{04018B1E-A060-4F28-AB8E-4ADEC2D5AB49}"/>
                </a:ext>
              </a:extLst>
            </p:cNvPr>
            <p:cNvSpPr/>
            <p:nvPr/>
          </p:nvSpPr>
          <p:spPr>
            <a:xfrm>
              <a:off x="7536863" y="1104848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3" name="Oval 962">
              <a:extLst>
                <a:ext uri="{FF2B5EF4-FFF2-40B4-BE49-F238E27FC236}">
                  <a16:creationId xmlns:a16="http://schemas.microsoft.com/office/drawing/2014/main" id="{A40F547D-CFD0-4FDB-B3F7-62ABBF3C636F}"/>
                </a:ext>
              </a:extLst>
            </p:cNvPr>
            <p:cNvSpPr/>
            <p:nvPr/>
          </p:nvSpPr>
          <p:spPr>
            <a:xfrm>
              <a:off x="7703128" y="419601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4" name="Oval 963">
              <a:extLst>
                <a:ext uri="{FF2B5EF4-FFF2-40B4-BE49-F238E27FC236}">
                  <a16:creationId xmlns:a16="http://schemas.microsoft.com/office/drawing/2014/main" id="{363BC229-0CAB-49C8-A76B-8797708369C4}"/>
                </a:ext>
              </a:extLst>
            </p:cNvPr>
            <p:cNvSpPr/>
            <p:nvPr/>
          </p:nvSpPr>
          <p:spPr>
            <a:xfrm>
              <a:off x="7933746" y="736068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5" name="Oval 964">
              <a:extLst>
                <a:ext uri="{FF2B5EF4-FFF2-40B4-BE49-F238E27FC236}">
                  <a16:creationId xmlns:a16="http://schemas.microsoft.com/office/drawing/2014/main" id="{CE441205-68C1-4C71-BCBA-5112288D1A35}"/>
                </a:ext>
              </a:extLst>
            </p:cNvPr>
            <p:cNvSpPr/>
            <p:nvPr/>
          </p:nvSpPr>
          <p:spPr>
            <a:xfrm>
              <a:off x="8335617" y="41536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6" name="Oval 965">
              <a:extLst>
                <a:ext uri="{FF2B5EF4-FFF2-40B4-BE49-F238E27FC236}">
                  <a16:creationId xmlns:a16="http://schemas.microsoft.com/office/drawing/2014/main" id="{D8E6FF46-C50B-4590-AC07-E2977115CFEB}"/>
                </a:ext>
              </a:extLst>
            </p:cNvPr>
            <p:cNvSpPr/>
            <p:nvPr/>
          </p:nvSpPr>
          <p:spPr>
            <a:xfrm>
              <a:off x="8521219" y="792383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7" name="Oval 966">
              <a:extLst>
                <a:ext uri="{FF2B5EF4-FFF2-40B4-BE49-F238E27FC236}">
                  <a16:creationId xmlns:a16="http://schemas.microsoft.com/office/drawing/2014/main" id="{A72A4A5F-D24C-4E10-A100-705084623ADD}"/>
                </a:ext>
              </a:extLst>
            </p:cNvPr>
            <p:cNvSpPr/>
            <p:nvPr/>
          </p:nvSpPr>
          <p:spPr>
            <a:xfrm>
              <a:off x="8870266" y="570657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8" name="Oval 967">
              <a:extLst>
                <a:ext uri="{FF2B5EF4-FFF2-40B4-BE49-F238E27FC236}">
                  <a16:creationId xmlns:a16="http://schemas.microsoft.com/office/drawing/2014/main" id="{A518ADCF-AC2B-46F4-91A4-58EE0BA26D26}"/>
                </a:ext>
              </a:extLst>
            </p:cNvPr>
            <p:cNvSpPr/>
            <p:nvPr/>
          </p:nvSpPr>
          <p:spPr>
            <a:xfrm>
              <a:off x="8980654" y="1044450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9" name="Oval 968">
              <a:extLst>
                <a:ext uri="{FF2B5EF4-FFF2-40B4-BE49-F238E27FC236}">
                  <a16:creationId xmlns:a16="http://schemas.microsoft.com/office/drawing/2014/main" id="{DD987493-5BD3-47E3-873F-617E3F2F11B7}"/>
                </a:ext>
              </a:extLst>
            </p:cNvPr>
            <p:cNvSpPr/>
            <p:nvPr/>
          </p:nvSpPr>
          <p:spPr>
            <a:xfrm>
              <a:off x="9478302" y="82753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0" name="Oval 969">
              <a:extLst>
                <a:ext uri="{FF2B5EF4-FFF2-40B4-BE49-F238E27FC236}">
                  <a16:creationId xmlns:a16="http://schemas.microsoft.com/office/drawing/2014/main" id="{81AA32FC-C5C6-4603-B948-E572279CFA83}"/>
                </a:ext>
              </a:extLst>
            </p:cNvPr>
            <p:cNvSpPr/>
            <p:nvPr/>
          </p:nvSpPr>
          <p:spPr>
            <a:xfrm>
              <a:off x="9542874" y="1376893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1" name="Oval 970">
              <a:extLst>
                <a:ext uri="{FF2B5EF4-FFF2-40B4-BE49-F238E27FC236}">
                  <a16:creationId xmlns:a16="http://schemas.microsoft.com/office/drawing/2014/main" id="{22D1741B-A00A-43BC-AE39-36693A7C90F0}"/>
                </a:ext>
              </a:extLst>
            </p:cNvPr>
            <p:cNvSpPr/>
            <p:nvPr/>
          </p:nvSpPr>
          <p:spPr>
            <a:xfrm>
              <a:off x="9979961" y="1120650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2" name="Oval 971">
              <a:extLst>
                <a:ext uri="{FF2B5EF4-FFF2-40B4-BE49-F238E27FC236}">
                  <a16:creationId xmlns:a16="http://schemas.microsoft.com/office/drawing/2014/main" id="{F1306BEA-8FED-4C00-9EAB-162E07F614AE}"/>
                </a:ext>
              </a:extLst>
            </p:cNvPr>
            <p:cNvSpPr/>
            <p:nvPr/>
          </p:nvSpPr>
          <p:spPr>
            <a:xfrm>
              <a:off x="10250125" y="1658925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3" name="Oval 972">
              <a:extLst>
                <a:ext uri="{FF2B5EF4-FFF2-40B4-BE49-F238E27FC236}">
                  <a16:creationId xmlns:a16="http://schemas.microsoft.com/office/drawing/2014/main" id="{7E7ED9A1-52BB-430B-8499-371AFDFA88C1}"/>
                </a:ext>
              </a:extLst>
            </p:cNvPr>
            <p:cNvSpPr/>
            <p:nvPr/>
          </p:nvSpPr>
          <p:spPr>
            <a:xfrm>
              <a:off x="10701856" y="1181048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4" name="Oval 973">
              <a:extLst>
                <a:ext uri="{FF2B5EF4-FFF2-40B4-BE49-F238E27FC236}">
                  <a16:creationId xmlns:a16="http://schemas.microsoft.com/office/drawing/2014/main" id="{BBF91DF7-A78B-46F9-812B-BB84D5E1408F}"/>
                </a:ext>
              </a:extLst>
            </p:cNvPr>
            <p:cNvSpPr/>
            <p:nvPr/>
          </p:nvSpPr>
          <p:spPr>
            <a:xfrm>
              <a:off x="10972699" y="1695112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5" name="Oval 974">
              <a:extLst>
                <a:ext uri="{FF2B5EF4-FFF2-40B4-BE49-F238E27FC236}">
                  <a16:creationId xmlns:a16="http://schemas.microsoft.com/office/drawing/2014/main" id="{21BDF853-1E9F-424F-BEA8-166555FF8DEC}"/>
                </a:ext>
              </a:extLst>
            </p:cNvPr>
            <p:cNvSpPr/>
            <p:nvPr/>
          </p:nvSpPr>
          <p:spPr>
            <a:xfrm>
              <a:off x="11284304" y="991652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6" name="Oval 975">
              <a:extLst>
                <a:ext uri="{FF2B5EF4-FFF2-40B4-BE49-F238E27FC236}">
                  <a16:creationId xmlns:a16="http://schemas.microsoft.com/office/drawing/2014/main" id="{A94F09ED-27AE-4F68-88D7-ACADEE6FDA7B}"/>
                </a:ext>
              </a:extLst>
            </p:cNvPr>
            <p:cNvSpPr/>
            <p:nvPr/>
          </p:nvSpPr>
          <p:spPr>
            <a:xfrm>
              <a:off x="11666879" y="1387241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7" name="Oval 976">
              <a:extLst>
                <a:ext uri="{FF2B5EF4-FFF2-40B4-BE49-F238E27FC236}">
                  <a16:creationId xmlns:a16="http://schemas.microsoft.com/office/drawing/2014/main" id="{09D8FC48-3463-4F1C-88A1-74F56B64F7F8}"/>
                </a:ext>
              </a:extLst>
            </p:cNvPr>
            <p:cNvSpPr/>
            <p:nvPr/>
          </p:nvSpPr>
          <p:spPr>
            <a:xfrm>
              <a:off x="9473946" y="82887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8" name="Oval 977">
              <a:extLst>
                <a:ext uri="{FF2B5EF4-FFF2-40B4-BE49-F238E27FC236}">
                  <a16:creationId xmlns:a16="http://schemas.microsoft.com/office/drawing/2014/main" id="{41ABD8AE-5CE7-4F47-90AA-537EF1F687BB}"/>
                </a:ext>
              </a:extLst>
            </p:cNvPr>
            <p:cNvSpPr/>
            <p:nvPr/>
          </p:nvSpPr>
          <p:spPr>
            <a:xfrm>
              <a:off x="9975605" y="1121993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79" name="TextBox 978">
            <a:extLst>
              <a:ext uri="{FF2B5EF4-FFF2-40B4-BE49-F238E27FC236}">
                <a16:creationId xmlns:a16="http://schemas.microsoft.com/office/drawing/2014/main" id="{E6748457-AF87-4581-960B-32C11DE03DA8}"/>
              </a:ext>
            </a:extLst>
          </p:cNvPr>
          <p:cNvSpPr txBox="1"/>
          <p:nvPr/>
        </p:nvSpPr>
        <p:spPr>
          <a:xfrm>
            <a:off x="336800" y="2824480"/>
            <a:ext cx="11988800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*</a:t>
            </a:r>
            <a:r>
              <a:rPr lang="bn-IN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সকলকে</a:t>
            </a:r>
            <a:r>
              <a:rPr lang="bn-BD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 শুভেচ্</a:t>
            </a:r>
            <a:r>
              <a:rPr lang="bn-IN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ছা</a:t>
            </a:r>
            <a:r>
              <a:rPr lang="bn-BD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*</a:t>
            </a:r>
            <a:endParaRPr lang="en-US" sz="11500" b="1" dirty="0">
              <a:solidFill>
                <a:srgbClr val="7030A0"/>
              </a:solidFill>
              <a:latin typeface="AdorshoLipi" panose="02000500020000020004" pitchFamily="1" charset="0"/>
              <a:cs typeface="AdorshoLipi" panose="02000500020000020004" pitchFamily="1" charset="0"/>
            </a:endParaRPr>
          </a:p>
          <a:p>
            <a:endParaRPr lang="en-US" sz="2000" dirty="0">
              <a:solidFill>
                <a:srgbClr val="7030A0"/>
              </a:solidFill>
            </a:endParaRPr>
          </a:p>
        </p:txBody>
      </p:sp>
      <p:pic>
        <p:nvPicPr>
          <p:cNvPr id="450" name="Picture 449" descr="Free borders at Gifstop.com">
            <a:extLst>
              <a:ext uri="{FF2B5EF4-FFF2-40B4-BE49-F238E27FC236}">
                <a16:creationId xmlns:a16="http://schemas.microsoft.com/office/drawing/2014/main" id="{7613B78C-F6F4-4A53-87BE-A5E7B15E6A3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658" y="0"/>
            <a:ext cx="1227065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343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407BBB-17CB-45D5-A479-21FC7D1706F4}"/>
              </a:ext>
            </a:extLst>
          </p:cNvPr>
          <p:cNvSpPr txBox="1"/>
          <p:nvPr/>
        </p:nvSpPr>
        <p:spPr>
          <a:xfrm>
            <a:off x="1371600" y="736926"/>
            <a:ext cx="513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  <a:endParaRPr lang="en-US" sz="44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54D3A0-1C6F-4D2A-B546-4DEBCED10673}"/>
              </a:ext>
            </a:extLst>
          </p:cNvPr>
          <p:cNvSpPr txBox="1"/>
          <p:nvPr/>
        </p:nvSpPr>
        <p:spPr>
          <a:xfrm>
            <a:off x="1828801" y="1803728"/>
            <a:ext cx="101610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নিম্নে বহিঃস্থ কোন বিন্দু ও নির্দিষ্ট সরলরেখার কপি প্রত্যেক দলকে দেয়া হল। কম্পাস ও  রুলারের সাহায্যে লম্ব আঁক।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874AB9-D6AD-46AA-86EC-3556E17B43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40" y="1896961"/>
            <a:ext cx="1005425" cy="41951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B30DD22-2BCB-4908-BAAB-1DCD87570FB4}"/>
              </a:ext>
            </a:extLst>
          </p:cNvPr>
          <p:cNvSpPr txBox="1"/>
          <p:nvPr/>
        </p:nvSpPr>
        <p:spPr>
          <a:xfrm>
            <a:off x="9416375" y="5581092"/>
            <a:ext cx="178016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গ-গ্রুপ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F5FD25-41E5-4850-9016-195FC8B32FBB}"/>
              </a:ext>
            </a:extLst>
          </p:cNvPr>
          <p:cNvSpPr txBox="1"/>
          <p:nvPr/>
        </p:nvSpPr>
        <p:spPr>
          <a:xfrm>
            <a:off x="5492885" y="5615175"/>
            <a:ext cx="156939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খ-গ্রুপ</a:t>
            </a:r>
            <a:endParaRPr lang="en-US" sz="3600" dirty="0"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CC314E-64BB-4CFB-B25A-3312E4378F20}"/>
              </a:ext>
            </a:extLst>
          </p:cNvPr>
          <p:cNvSpPr txBox="1"/>
          <p:nvPr/>
        </p:nvSpPr>
        <p:spPr>
          <a:xfrm>
            <a:off x="1306750" y="5440611"/>
            <a:ext cx="153372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ক-গ্রুপ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23A5BE8-2E06-4F0A-9776-1ADD91C2DB18}"/>
              </a:ext>
            </a:extLst>
          </p:cNvPr>
          <p:cNvCxnSpPr>
            <a:cxnSpLocks/>
          </p:cNvCxnSpPr>
          <p:nvPr/>
        </p:nvCxnSpPr>
        <p:spPr>
          <a:xfrm>
            <a:off x="719847" y="5554494"/>
            <a:ext cx="2937753" cy="0"/>
          </a:xfrm>
          <a:prstGeom prst="straightConnector1">
            <a:avLst/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C6D13CC-CE68-4440-8217-82F6C080E6CF}"/>
              </a:ext>
            </a:extLst>
          </p:cNvPr>
          <p:cNvCxnSpPr>
            <a:cxnSpLocks/>
          </p:cNvCxnSpPr>
          <p:nvPr/>
        </p:nvCxnSpPr>
        <p:spPr>
          <a:xfrm>
            <a:off x="8566826" y="5580433"/>
            <a:ext cx="2937753" cy="0"/>
          </a:xfrm>
          <a:prstGeom prst="straightConnector1">
            <a:avLst/>
          </a:prstGeom>
          <a:ln w="28575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D168557-C4F4-429C-B527-A3B5141E7F95}"/>
              </a:ext>
            </a:extLst>
          </p:cNvPr>
          <p:cNvCxnSpPr>
            <a:cxnSpLocks/>
          </p:cNvCxnSpPr>
          <p:nvPr/>
        </p:nvCxnSpPr>
        <p:spPr>
          <a:xfrm>
            <a:off x="4769797" y="5586916"/>
            <a:ext cx="2937753" cy="0"/>
          </a:xfrm>
          <a:prstGeom prst="straightConnector1">
            <a:avLst/>
          </a:prstGeom>
          <a:ln w="28575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BCB5A06C-A8C5-4830-8314-F59C8F0D544D}"/>
              </a:ext>
            </a:extLst>
          </p:cNvPr>
          <p:cNvSpPr/>
          <p:nvPr/>
        </p:nvSpPr>
        <p:spPr>
          <a:xfrm>
            <a:off x="1828799" y="4396902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47FE595-DEF5-4239-9477-C5A6AB4EB9F0}"/>
              </a:ext>
            </a:extLst>
          </p:cNvPr>
          <p:cNvSpPr/>
          <p:nvPr/>
        </p:nvSpPr>
        <p:spPr>
          <a:xfrm>
            <a:off x="9753599" y="4062919"/>
            <a:ext cx="91440" cy="9144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28499B1-7308-4BD1-A8EC-F9D3CE4D1A0C}"/>
              </a:ext>
            </a:extLst>
          </p:cNvPr>
          <p:cNvSpPr/>
          <p:nvPr/>
        </p:nvSpPr>
        <p:spPr>
          <a:xfrm>
            <a:off x="6588867" y="3933218"/>
            <a:ext cx="91440" cy="9144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85258215-74BE-43D5-A9AF-FD88F0387E1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30"/>
            </a:avLst>
          </a:prstGeom>
          <a:gradFill flip="none" rotWithShape="1">
            <a:gsLst>
              <a:gs pos="0">
                <a:srgbClr val="00B050"/>
              </a:gs>
              <a:gs pos="95000">
                <a:srgbClr val="0381DF"/>
              </a:gs>
              <a:gs pos="50000">
                <a:srgbClr val="0A0AB6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rame 14">
            <a:extLst>
              <a:ext uri="{FF2B5EF4-FFF2-40B4-BE49-F238E27FC236}">
                <a16:creationId xmlns:a16="http://schemas.microsoft.com/office/drawing/2014/main" id="{30073CAE-C9EB-4BF0-B67F-E878C133496A}"/>
              </a:ext>
            </a:extLst>
          </p:cNvPr>
          <p:cNvSpPr/>
          <p:nvPr/>
        </p:nvSpPr>
        <p:spPr>
          <a:xfrm>
            <a:off x="117987" y="117986"/>
            <a:ext cx="11956026" cy="6636775"/>
          </a:xfrm>
          <a:prstGeom prst="frame">
            <a:avLst>
              <a:gd name="adj1" fmla="val 464"/>
            </a:avLst>
          </a:prstGeom>
          <a:solidFill>
            <a:schemeClr val="tx2">
              <a:lumMod val="40000"/>
              <a:lumOff val="60000"/>
            </a:schemeClr>
          </a:solidFill>
          <a:ln cap="sq" cmpd="thickThin">
            <a:solidFill>
              <a:schemeClr val="accent1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03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Arc 55">
            <a:extLst>
              <a:ext uri="{FF2B5EF4-FFF2-40B4-BE49-F238E27FC236}">
                <a16:creationId xmlns:a16="http://schemas.microsoft.com/office/drawing/2014/main" id="{E4FEE66F-CD89-4E85-ADBA-9A3D96EB087A}"/>
              </a:ext>
            </a:extLst>
          </p:cNvPr>
          <p:cNvSpPr/>
          <p:nvPr/>
        </p:nvSpPr>
        <p:spPr>
          <a:xfrm>
            <a:off x="4062744" y="326864"/>
            <a:ext cx="4462272" cy="4462272"/>
          </a:xfrm>
          <a:prstGeom prst="arc">
            <a:avLst>
              <a:gd name="adj1" fmla="val 2102743"/>
              <a:gd name="adj2" fmla="val 8879313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91A8D19-87B9-4FA4-A692-65C38FCD600D}"/>
              </a:ext>
            </a:extLst>
          </p:cNvPr>
          <p:cNvCxnSpPr>
            <a:cxnSpLocks/>
          </p:cNvCxnSpPr>
          <p:nvPr/>
        </p:nvCxnSpPr>
        <p:spPr>
          <a:xfrm>
            <a:off x="3550947" y="4028613"/>
            <a:ext cx="5260157" cy="0"/>
          </a:xfrm>
          <a:prstGeom prst="straightConnector1">
            <a:avLst/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200F9C7E-2939-4C03-B9B7-363E209F0F84}"/>
              </a:ext>
            </a:extLst>
          </p:cNvPr>
          <p:cNvSpPr/>
          <p:nvPr/>
        </p:nvSpPr>
        <p:spPr>
          <a:xfrm>
            <a:off x="6237586" y="2539178"/>
            <a:ext cx="64008" cy="64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39C3504-7F11-480F-A6F9-A92D5D6B045D}"/>
              </a:ext>
            </a:extLst>
          </p:cNvPr>
          <p:cNvGrpSpPr/>
          <p:nvPr/>
        </p:nvGrpSpPr>
        <p:grpSpPr>
          <a:xfrm rot="2107603" flipH="1">
            <a:off x="3612033" y="-144108"/>
            <a:ext cx="5341892" cy="5468908"/>
            <a:chOff x="1723290" y="-1080870"/>
            <a:chExt cx="8778240" cy="8778240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43848EC9-C9B6-45A0-8E87-CEA5C4585A8E}"/>
                </a:ext>
              </a:extLst>
            </p:cNvPr>
            <p:cNvGrpSpPr/>
            <p:nvPr/>
          </p:nvGrpSpPr>
          <p:grpSpPr>
            <a:xfrm>
              <a:off x="2710326" y="-293821"/>
              <a:ext cx="2860128" cy="3734773"/>
              <a:chOff x="4522716" y="-286281"/>
              <a:chExt cx="2860128" cy="3734773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F114E01C-0D44-432C-B084-185089614EF5}"/>
                  </a:ext>
                </a:extLst>
              </p:cNvPr>
              <p:cNvGrpSpPr/>
              <p:nvPr/>
            </p:nvGrpSpPr>
            <p:grpSpPr>
              <a:xfrm rot="20418358">
                <a:off x="6956270" y="118408"/>
                <a:ext cx="426574" cy="3330084"/>
                <a:chOff x="4779705" y="1646079"/>
                <a:chExt cx="483575" cy="3742822"/>
              </a:xfrm>
            </p:grpSpPr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66DA2CC7-EC35-4BDC-827E-CF0751CE44E8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54" name="Rectangle: Single Corner Rounded 17">
                    <a:extLst>
                      <a:ext uri="{FF2B5EF4-FFF2-40B4-BE49-F238E27FC236}">
                        <a16:creationId xmlns:a16="http://schemas.microsoft.com/office/drawing/2014/main" id="{F5D9091E-3886-4C3F-A296-D262918DC962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5" name="Rectangle: Single Corner Rounded 17">
                    <a:extLst>
                      <a:ext uri="{FF2B5EF4-FFF2-40B4-BE49-F238E27FC236}">
                        <a16:creationId xmlns:a16="http://schemas.microsoft.com/office/drawing/2014/main" id="{D8D08C05-556F-479B-95BA-265DE050BC37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53" name="Isosceles Triangle 52">
                  <a:extLst>
                    <a:ext uri="{FF2B5EF4-FFF2-40B4-BE49-F238E27FC236}">
                      <a16:creationId xmlns:a16="http://schemas.microsoft.com/office/drawing/2014/main" id="{783C43D6-2E84-4EFC-9617-EC909DD3FB3F}"/>
                    </a:ext>
                  </a:extLst>
                </p:cNvPr>
                <p:cNvSpPr/>
                <p:nvPr/>
              </p:nvSpPr>
              <p:spPr>
                <a:xfrm rot="10364708">
                  <a:off x="5199179" y="5074241"/>
                  <a:ext cx="64101" cy="31466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4AD61C33-4C67-4742-854A-96591E74235E}"/>
                  </a:ext>
                </a:extLst>
              </p:cNvPr>
              <p:cNvGrpSpPr/>
              <p:nvPr/>
            </p:nvGrpSpPr>
            <p:grpSpPr>
              <a:xfrm rot="1214716">
                <a:off x="4522716" y="25642"/>
                <a:ext cx="884724" cy="3418820"/>
                <a:chOff x="4882245" y="1617965"/>
                <a:chExt cx="884724" cy="3418820"/>
              </a:xfrm>
            </p:grpSpPr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35368373-2788-4908-B3B5-ADCF7C464AFA}"/>
                    </a:ext>
                  </a:extLst>
                </p:cNvPr>
                <p:cNvGrpSpPr/>
                <p:nvPr/>
              </p:nvGrpSpPr>
              <p:grpSpPr>
                <a:xfrm>
                  <a:off x="5362262" y="1617965"/>
                  <a:ext cx="404707" cy="2318869"/>
                  <a:chOff x="6494131" y="3300804"/>
                  <a:chExt cx="458787" cy="2606275"/>
                </a:xfrm>
              </p:grpSpPr>
              <p:sp>
                <p:nvSpPr>
                  <p:cNvPr id="50" name="Rectangle: Single Corner Rounded 17">
                    <a:extLst>
                      <a:ext uri="{FF2B5EF4-FFF2-40B4-BE49-F238E27FC236}">
                        <a16:creationId xmlns:a16="http://schemas.microsoft.com/office/drawing/2014/main" id="{55E4B7C6-DADE-4B09-B491-9C0BBCDEE5E4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1" name="Rectangle: Single Corner Rounded 17">
                    <a:extLst>
                      <a:ext uri="{FF2B5EF4-FFF2-40B4-BE49-F238E27FC236}">
                        <a16:creationId xmlns:a16="http://schemas.microsoft.com/office/drawing/2014/main" id="{7572854B-0944-460D-A68F-FFD0405D17DA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4B44B8E1-36F9-42BB-9D56-9C54C4755651}"/>
                    </a:ext>
                  </a:extLst>
                </p:cNvPr>
                <p:cNvGrpSpPr/>
                <p:nvPr/>
              </p:nvGrpSpPr>
              <p:grpSpPr>
                <a:xfrm>
                  <a:off x="4882245" y="2164248"/>
                  <a:ext cx="589440" cy="2872537"/>
                  <a:chOff x="2715580" y="2231536"/>
                  <a:chExt cx="668205" cy="3228566"/>
                </a:xfrm>
              </p:grpSpPr>
              <p:grpSp>
                <p:nvGrpSpPr>
                  <p:cNvPr id="42" name="Group 41">
                    <a:extLst>
                      <a:ext uri="{FF2B5EF4-FFF2-40B4-BE49-F238E27FC236}">
                        <a16:creationId xmlns:a16="http://schemas.microsoft.com/office/drawing/2014/main" id="{B424355A-B48E-43CF-9866-BA2E081DACA1}"/>
                      </a:ext>
                    </a:extLst>
                  </p:cNvPr>
                  <p:cNvGrpSpPr/>
                  <p:nvPr/>
                </p:nvGrpSpPr>
                <p:grpSpPr>
                  <a:xfrm rot="225478">
                    <a:off x="2715580" y="2231536"/>
                    <a:ext cx="668205" cy="3228566"/>
                    <a:chOff x="10743086" y="1476673"/>
                    <a:chExt cx="668205" cy="3228566"/>
                  </a:xfrm>
                </p:grpSpPr>
                <p:sp>
                  <p:nvSpPr>
                    <p:cNvPr id="46" name="Rectangle 45">
                      <a:extLst>
                        <a:ext uri="{FF2B5EF4-FFF2-40B4-BE49-F238E27FC236}">
                          <a16:creationId xmlns:a16="http://schemas.microsoft.com/office/drawing/2014/main" id="{D7AC6F04-D740-4100-815C-2732464C546B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916783" y="1635037"/>
                      <a:ext cx="312005" cy="2671330"/>
                    </a:xfrm>
                    <a:prstGeom prst="rect">
                      <a:avLst/>
                    </a:prstGeom>
                    <a:gradFill flip="none" rotWithShape="1">
                      <a:gsLst>
                        <a:gs pos="42850">
                          <a:srgbClr val="ABB0B9"/>
                        </a:gs>
                        <a:gs pos="0">
                          <a:srgbClr val="002060"/>
                        </a:gs>
                        <a:gs pos="98000">
                          <a:schemeClr val="accent3">
                            <a:lumMod val="105000"/>
                            <a:satMod val="103000"/>
                            <a:tint val="73000"/>
                          </a:schemeClr>
                        </a:gs>
                        <a:gs pos="100000">
                          <a:schemeClr val="accent3">
                            <a:lumMod val="105000"/>
                            <a:satMod val="109000"/>
                            <a:tint val="81000"/>
                          </a:schemeClr>
                        </a:gs>
                      </a:gsLst>
                      <a:lin ang="16200000" scaled="1"/>
                      <a:tileRect/>
                    </a:gradFill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47" name="Rectangle 46">
                      <a:extLst>
                        <a:ext uri="{FF2B5EF4-FFF2-40B4-BE49-F238E27FC236}">
                          <a16:creationId xmlns:a16="http://schemas.microsoft.com/office/drawing/2014/main" id="{C03E4765-D851-4F78-8C55-09392517DE55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743086" y="1476673"/>
                      <a:ext cx="312005" cy="243237"/>
                    </a:xfrm>
                    <a:prstGeom prst="rect">
                      <a:avLst/>
                    </a:prstGeom>
                    <a:gradFill flip="none" rotWithShape="1">
                      <a:gsLst>
                        <a:gs pos="2000">
                          <a:schemeClr val="accent1">
                            <a:lumMod val="67000"/>
                          </a:schemeClr>
                        </a:gs>
                        <a:gs pos="64000">
                          <a:srgbClr val="C00000"/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48" name="Isosceles Triangle 47">
                      <a:extLst>
                        <a:ext uri="{FF2B5EF4-FFF2-40B4-BE49-F238E27FC236}">
                          <a16:creationId xmlns:a16="http://schemas.microsoft.com/office/drawing/2014/main" id="{AE6FFEDA-B286-4491-AA2F-1AA6CF04F207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105707" y="4296656"/>
                      <a:ext cx="305584" cy="345418"/>
                    </a:xfrm>
                    <a:prstGeom prst="triangle">
                      <a:avLst/>
                    </a:prstGeom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49" name="Isosceles Triangle 48">
                      <a:extLst>
                        <a:ext uri="{FF2B5EF4-FFF2-40B4-BE49-F238E27FC236}">
                          <a16:creationId xmlns:a16="http://schemas.microsoft.com/office/drawing/2014/main" id="{3381301F-F93A-414C-964E-AE477ED74B7B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213213" y="4485572"/>
                      <a:ext cx="112669" cy="219667"/>
                    </a:xfrm>
                    <a:prstGeom prst="triangl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43" name="Group 42">
                    <a:extLst>
                      <a:ext uri="{FF2B5EF4-FFF2-40B4-BE49-F238E27FC236}">
                        <a16:creationId xmlns:a16="http://schemas.microsoft.com/office/drawing/2014/main" id="{7EB70A1C-8752-409E-820B-E3936BC4E9DC}"/>
                      </a:ext>
                    </a:extLst>
                  </p:cNvPr>
                  <p:cNvGrpSpPr/>
                  <p:nvPr/>
                </p:nvGrpSpPr>
                <p:grpSpPr>
                  <a:xfrm>
                    <a:off x="2719804" y="3823293"/>
                    <a:ext cx="573609" cy="600551"/>
                    <a:chOff x="1616495" y="3830040"/>
                    <a:chExt cx="573609" cy="600551"/>
                  </a:xfrm>
                </p:grpSpPr>
                <p:sp>
                  <p:nvSpPr>
                    <p:cNvPr id="44" name="Cylinder 43">
                      <a:extLst>
                        <a:ext uri="{FF2B5EF4-FFF2-40B4-BE49-F238E27FC236}">
                          <a16:creationId xmlns:a16="http://schemas.microsoft.com/office/drawing/2014/main" id="{6B62F578-D64A-4BFA-9D0B-67D460EF91B4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676127" y="3953129"/>
                      <a:ext cx="150688" cy="269952"/>
                    </a:xfrm>
                    <a:prstGeom prst="can">
                      <a:avLst/>
                    </a:prstGeom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" name="Freeform: Shape 44">
                      <a:extLst>
                        <a:ext uri="{FF2B5EF4-FFF2-40B4-BE49-F238E27FC236}">
                          <a16:creationId xmlns:a16="http://schemas.microsoft.com/office/drawing/2014/main" id="{F4295426-8E78-41F2-AF6D-0E1F8BFE2385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797365" y="3830040"/>
                      <a:ext cx="392739" cy="600551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18689572-9955-4E7A-9F76-16C472A8E2E8}"/>
                  </a:ext>
                </a:extLst>
              </p:cNvPr>
              <p:cNvGrpSpPr/>
              <p:nvPr/>
            </p:nvGrpSpPr>
            <p:grpSpPr>
              <a:xfrm>
                <a:off x="5825687" y="-286281"/>
                <a:ext cx="586702" cy="1078217"/>
                <a:chOff x="5940897" y="994367"/>
                <a:chExt cx="678978" cy="1238435"/>
              </a:xfrm>
            </p:grpSpPr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42BBE11C-64AC-415A-A532-0F9EDD383524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: Rounded Corners 37">
                  <a:extLst>
                    <a:ext uri="{FF2B5EF4-FFF2-40B4-BE49-F238E27FC236}">
                      <a16:creationId xmlns:a16="http://schemas.microsoft.com/office/drawing/2014/main" id="{3B0DFFE4-0BD6-4C51-8568-E7206F2D5958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Star: 7 Points 38">
                  <a:extLst>
                    <a:ext uri="{FF2B5EF4-FFF2-40B4-BE49-F238E27FC236}">
                      <a16:creationId xmlns:a16="http://schemas.microsoft.com/office/drawing/2014/main" id="{45C33543-2D4C-4A9D-8299-AF7DD47E16BC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9EF86AF5-0936-4CDE-9999-96CD3A25FCF1}"/>
                </a:ext>
              </a:extLst>
            </p:cNvPr>
            <p:cNvSpPr/>
            <p:nvPr/>
          </p:nvSpPr>
          <p:spPr>
            <a:xfrm>
              <a:off x="1723290" y="-1080870"/>
              <a:ext cx="8778240" cy="877824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08C2F1A4-DFAC-4DE8-935A-DAF4F52D8F7A}"/>
              </a:ext>
            </a:extLst>
          </p:cNvPr>
          <p:cNvSpPr/>
          <p:nvPr/>
        </p:nvSpPr>
        <p:spPr>
          <a:xfrm>
            <a:off x="7938784" y="3983809"/>
            <a:ext cx="82296" cy="82296"/>
          </a:xfrm>
          <a:prstGeom prst="ellips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05CEAFCD-1C7C-415B-B09A-9456A2CAD4F3}"/>
              </a:ext>
            </a:extLst>
          </p:cNvPr>
          <p:cNvSpPr/>
          <p:nvPr/>
        </p:nvSpPr>
        <p:spPr>
          <a:xfrm>
            <a:off x="4570744" y="3983809"/>
            <a:ext cx="82296" cy="82296"/>
          </a:xfrm>
          <a:prstGeom prst="ellips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6819891E-2A9E-4170-80D5-3A5299517A6E}"/>
              </a:ext>
            </a:extLst>
          </p:cNvPr>
          <p:cNvSpPr/>
          <p:nvPr/>
        </p:nvSpPr>
        <p:spPr>
          <a:xfrm>
            <a:off x="2336408" y="1784169"/>
            <a:ext cx="4462272" cy="4462272"/>
          </a:xfrm>
          <a:prstGeom prst="arc">
            <a:avLst>
              <a:gd name="adj1" fmla="val 1924967"/>
              <a:gd name="adj2" fmla="val 2991056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Arc 110">
            <a:extLst>
              <a:ext uri="{FF2B5EF4-FFF2-40B4-BE49-F238E27FC236}">
                <a16:creationId xmlns:a16="http://schemas.microsoft.com/office/drawing/2014/main" id="{CBA97B2D-15E0-4E36-9B8A-DEA3582DB09E}"/>
              </a:ext>
            </a:extLst>
          </p:cNvPr>
          <p:cNvSpPr/>
          <p:nvPr/>
        </p:nvSpPr>
        <p:spPr>
          <a:xfrm>
            <a:off x="5742457" y="1784169"/>
            <a:ext cx="4462272" cy="4462272"/>
          </a:xfrm>
          <a:prstGeom prst="arc">
            <a:avLst>
              <a:gd name="adj1" fmla="val 7863235"/>
              <a:gd name="adj2" fmla="val 8868388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E622D234-E2EC-42B4-8A64-3DA951E21ACA}"/>
              </a:ext>
            </a:extLst>
          </p:cNvPr>
          <p:cNvGrpSpPr/>
          <p:nvPr/>
        </p:nvGrpSpPr>
        <p:grpSpPr>
          <a:xfrm rot="8912461" flipH="1">
            <a:off x="5300702" y="1321040"/>
            <a:ext cx="5341892" cy="5468908"/>
            <a:chOff x="1723290" y="-1080870"/>
            <a:chExt cx="8778240" cy="8778240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CFA302CC-087E-4431-9349-1394B33573AA}"/>
                </a:ext>
              </a:extLst>
            </p:cNvPr>
            <p:cNvGrpSpPr/>
            <p:nvPr/>
          </p:nvGrpSpPr>
          <p:grpSpPr>
            <a:xfrm>
              <a:off x="2710326" y="-293821"/>
              <a:ext cx="2860128" cy="3734773"/>
              <a:chOff x="4522716" y="-286281"/>
              <a:chExt cx="2860128" cy="3734773"/>
            </a:xfrm>
          </p:grpSpPr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92033D29-7007-4187-AC73-A920BA22F38F}"/>
                  </a:ext>
                </a:extLst>
              </p:cNvPr>
              <p:cNvGrpSpPr/>
              <p:nvPr/>
            </p:nvGrpSpPr>
            <p:grpSpPr>
              <a:xfrm rot="20418358">
                <a:off x="6956270" y="118408"/>
                <a:ext cx="426574" cy="3330084"/>
                <a:chOff x="4779705" y="1646079"/>
                <a:chExt cx="483575" cy="3742822"/>
              </a:xfrm>
            </p:grpSpPr>
            <p:grpSp>
              <p:nvGrpSpPr>
                <p:cNvPr id="102" name="Group 101">
                  <a:extLst>
                    <a:ext uri="{FF2B5EF4-FFF2-40B4-BE49-F238E27FC236}">
                      <a16:creationId xmlns:a16="http://schemas.microsoft.com/office/drawing/2014/main" id="{FA52CDFF-41E4-432D-9D7C-1C3175369758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104" name="Rectangle: Single Corner Rounded 17">
                    <a:extLst>
                      <a:ext uri="{FF2B5EF4-FFF2-40B4-BE49-F238E27FC236}">
                        <a16:creationId xmlns:a16="http://schemas.microsoft.com/office/drawing/2014/main" id="{86CA0535-8028-44B8-B123-C90E07D87A7E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5" name="Rectangle: Single Corner Rounded 17">
                    <a:extLst>
                      <a:ext uri="{FF2B5EF4-FFF2-40B4-BE49-F238E27FC236}">
                        <a16:creationId xmlns:a16="http://schemas.microsoft.com/office/drawing/2014/main" id="{16DD2B22-3139-4CE1-9FB3-12147154ED9A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103" name="Isosceles Triangle 102">
                  <a:extLst>
                    <a:ext uri="{FF2B5EF4-FFF2-40B4-BE49-F238E27FC236}">
                      <a16:creationId xmlns:a16="http://schemas.microsoft.com/office/drawing/2014/main" id="{C1B68A0C-AB7B-47B5-A5C5-BB8C809157AA}"/>
                    </a:ext>
                  </a:extLst>
                </p:cNvPr>
                <p:cNvSpPr/>
                <p:nvPr/>
              </p:nvSpPr>
              <p:spPr>
                <a:xfrm rot="10364708">
                  <a:off x="5199179" y="5074241"/>
                  <a:ext cx="64101" cy="31466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14F2E31A-DA47-4C04-9D5B-E533C802489A}"/>
                  </a:ext>
                </a:extLst>
              </p:cNvPr>
              <p:cNvGrpSpPr/>
              <p:nvPr/>
            </p:nvGrpSpPr>
            <p:grpSpPr>
              <a:xfrm rot="1214716">
                <a:off x="4522716" y="25642"/>
                <a:ext cx="884724" cy="3418820"/>
                <a:chOff x="4882245" y="1617965"/>
                <a:chExt cx="884724" cy="3418820"/>
              </a:xfrm>
            </p:grpSpPr>
            <p:grpSp>
              <p:nvGrpSpPr>
                <p:cNvPr id="90" name="Group 89">
                  <a:extLst>
                    <a:ext uri="{FF2B5EF4-FFF2-40B4-BE49-F238E27FC236}">
                      <a16:creationId xmlns:a16="http://schemas.microsoft.com/office/drawing/2014/main" id="{299231B2-F152-4020-BEAD-2021C40A19E9}"/>
                    </a:ext>
                  </a:extLst>
                </p:cNvPr>
                <p:cNvGrpSpPr/>
                <p:nvPr/>
              </p:nvGrpSpPr>
              <p:grpSpPr>
                <a:xfrm>
                  <a:off x="5362262" y="1617965"/>
                  <a:ext cx="404707" cy="2318869"/>
                  <a:chOff x="6494131" y="3300804"/>
                  <a:chExt cx="458787" cy="2606275"/>
                </a:xfrm>
              </p:grpSpPr>
              <p:sp>
                <p:nvSpPr>
                  <p:cNvPr id="100" name="Rectangle: Single Corner Rounded 17">
                    <a:extLst>
                      <a:ext uri="{FF2B5EF4-FFF2-40B4-BE49-F238E27FC236}">
                        <a16:creationId xmlns:a16="http://schemas.microsoft.com/office/drawing/2014/main" id="{824F73DF-7E05-4079-AD17-F3609D5DC5B1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1" name="Rectangle: Single Corner Rounded 17">
                    <a:extLst>
                      <a:ext uri="{FF2B5EF4-FFF2-40B4-BE49-F238E27FC236}">
                        <a16:creationId xmlns:a16="http://schemas.microsoft.com/office/drawing/2014/main" id="{28727E3C-D72E-4B62-9916-820867668D7C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91" name="Group 90">
                  <a:extLst>
                    <a:ext uri="{FF2B5EF4-FFF2-40B4-BE49-F238E27FC236}">
                      <a16:creationId xmlns:a16="http://schemas.microsoft.com/office/drawing/2014/main" id="{12EF1A38-BFBB-46EA-9303-7E7D1731F1B2}"/>
                    </a:ext>
                  </a:extLst>
                </p:cNvPr>
                <p:cNvGrpSpPr/>
                <p:nvPr/>
              </p:nvGrpSpPr>
              <p:grpSpPr>
                <a:xfrm>
                  <a:off x="4882245" y="2164248"/>
                  <a:ext cx="589440" cy="2872537"/>
                  <a:chOff x="2715580" y="2231536"/>
                  <a:chExt cx="668205" cy="3228566"/>
                </a:xfrm>
              </p:grpSpPr>
              <p:grpSp>
                <p:nvGrpSpPr>
                  <p:cNvPr id="92" name="Group 91">
                    <a:extLst>
                      <a:ext uri="{FF2B5EF4-FFF2-40B4-BE49-F238E27FC236}">
                        <a16:creationId xmlns:a16="http://schemas.microsoft.com/office/drawing/2014/main" id="{D1934503-03EA-4F22-99E4-60EC3CF9726E}"/>
                      </a:ext>
                    </a:extLst>
                  </p:cNvPr>
                  <p:cNvGrpSpPr/>
                  <p:nvPr/>
                </p:nvGrpSpPr>
                <p:grpSpPr>
                  <a:xfrm rot="225478">
                    <a:off x="2715580" y="2231536"/>
                    <a:ext cx="668205" cy="3228566"/>
                    <a:chOff x="10743086" y="1476673"/>
                    <a:chExt cx="668205" cy="3228566"/>
                  </a:xfrm>
                </p:grpSpPr>
                <p:sp>
                  <p:nvSpPr>
                    <p:cNvPr id="96" name="Rectangle 95">
                      <a:extLst>
                        <a:ext uri="{FF2B5EF4-FFF2-40B4-BE49-F238E27FC236}">
                          <a16:creationId xmlns:a16="http://schemas.microsoft.com/office/drawing/2014/main" id="{1AF4E526-9FE4-46A8-80EB-23867D00CC62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916783" y="1635037"/>
                      <a:ext cx="312005" cy="2671330"/>
                    </a:xfrm>
                    <a:prstGeom prst="rect">
                      <a:avLst/>
                    </a:prstGeom>
                    <a:gradFill flip="none" rotWithShape="1">
                      <a:gsLst>
                        <a:gs pos="42850">
                          <a:srgbClr val="ABB0B9"/>
                        </a:gs>
                        <a:gs pos="0">
                          <a:srgbClr val="002060"/>
                        </a:gs>
                        <a:gs pos="98000">
                          <a:schemeClr val="accent3">
                            <a:lumMod val="105000"/>
                            <a:satMod val="103000"/>
                            <a:tint val="73000"/>
                          </a:schemeClr>
                        </a:gs>
                        <a:gs pos="100000">
                          <a:schemeClr val="accent3">
                            <a:lumMod val="105000"/>
                            <a:satMod val="109000"/>
                            <a:tint val="81000"/>
                          </a:schemeClr>
                        </a:gs>
                      </a:gsLst>
                      <a:lin ang="16200000" scaled="1"/>
                      <a:tileRect/>
                    </a:gradFill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97" name="Rectangle 96">
                      <a:extLst>
                        <a:ext uri="{FF2B5EF4-FFF2-40B4-BE49-F238E27FC236}">
                          <a16:creationId xmlns:a16="http://schemas.microsoft.com/office/drawing/2014/main" id="{0CBC7905-8B01-408A-8A14-542B28E36A0D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743086" y="1476673"/>
                      <a:ext cx="312005" cy="243237"/>
                    </a:xfrm>
                    <a:prstGeom prst="rect">
                      <a:avLst/>
                    </a:prstGeom>
                    <a:gradFill flip="none" rotWithShape="1">
                      <a:gsLst>
                        <a:gs pos="2000">
                          <a:schemeClr val="accent1">
                            <a:lumMod val="67000"/>
                          </a:schemeClr>
                        </a:gs>
                        <a:gs pos="64000">
                          <a:srgbClr val="C00000"/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98" name="Isosceles Triangle 97">
                      <a:extLst>
                        <a:ext uri="{FF2B5EF4-FFF2-40B4-BE49-F238E27FC236}">
                          <a16:creationId xmlns:a16="http://schemas.microsoft.com/office/drawing/2014/main" id="{5E8EDB57-98FB-4A64-B3E8-AA3C6B98C083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105707" y="4296656"/>
                      <a:ext cx="305584" cy="345418"/>
                    </a:xfrm>
                    <a:prstGeom prst="triangle">
                      <a:avLst/>
                    </a:prstGeom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99" name="Isosceles Triangle 98">
                      <a:extLst>
                        <a:ext uri="{FF2B5EF4-FFF2-40B4-BE49-F238E27FC236}">
                          <a16:creationId xmlns:a16="http://schemas.microsoft.com/office/drawing/2014/main" id="{F8F4B0E8-3FCF-439E-86C7-1645B380AD8F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213213" y="4485572"/>
                      <a:ext cx="112669" cy="219667"/>
                    </a:xfrm>
                    <a:prstGeom prst="triangle">
                      <a:avLst/>
                    </a:prstGeom>
                    <a:solidFill>
                      <a:srgbClr val="00B050"/>
                    </a:solidFill>
                    <a:ln>
                      <a:solidFill>
                        <a:srgbClr val="00B050"/>
                      </a:solidFill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93" name="Group 92">
                    <a:extLst>
                      <a:ext uri="{FF2B5EF4-FFF2-40B4-BE49-F238E27FC236}">
                        <a16:creationId xmlns:a16="http://schemas.microsoft.com/office/drawing/2014/main" id="{BBC70326-F86A-4500-938C-18E85C23DDA9}"/>
                      </a:ext>
                    </a:extLst>
                  </p:cNvPr>
                  <p:cNvGrpSpPr/>
                  <p:nvPr/>
                </p:nvGrpSpPr>
                <p:grpSpPr>
                  <a:xfrm>
                    <a:off x="2719804" y="3823293"/>
                    <a:ext cx="573609" cy="600551"/>
                    <a:chOff x="1616495" y="3830040"/>
                    <a:chExt cx="573609" cy="600551"/>
                  </a:xfrm>
                </p:grpSpPr>
                <p:sp>
                  <p:nvSpPr>
                    <p:cNvPr id="94" name="Cylinder 93">
                      <a:extLst>
                        <a:ext uri="{FF2B5EF4-FFF2-40B4-BE49-F238E27FC236}">
                          <a16:creationId xmlns:a16="http://schemas.microsoft.com/office/drawing/2014/main" id="{C649EE9F-6F65-40A5-8F7B-2740C0949467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676127" y="3953129"/>
                      <a:ext cx="150688" cy="269952"/>
                    </a:xfrm>
                    <a:prstGeom prst="can">
                      <a:avLst/>
                    </a:prstGeom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5" name="Freeform: Shape 94">
                      <a:extLst>
                        <a:ext uri="{FF2B5EF4-FFF2-40B4-BE49-F238E27FC236}">
                          <a16:creationId xmlns:a16="http://schemas.microsoft.com/office/drawing/2014/main" id="{562D6228-B9BA-4091-A1F6-125BF2B1A132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797365" y="3830040"/>
                      <a:ext cx="392739" cy="600551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789B5FB5-124C-46EC-8E4F-586CECF34443}"/>
                  </a:ext>
                </a:extLst>
              </p:cNvPr>
              <p:cNvGrpSpPr/>
              <p:nvPr/>
            </p:nvGrpSpPr>
            <p:grpSpPr>
              <a:xfrm>
                <a:off x="5825687" y="-286281"/>
                <a:ext cx="586702" cy="1078217"/>
                <a:chOff x="5940897" y="994367"/>
                <a:chExt cx="678978" cy="1238435"/>
              </a:xfrm>
            </p:grpSpPr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id="{6D6E0FA7-634D-4C99-996F-1F1DDFF35546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: Rounded Corners 87">
                  <a:extLst>
                    <a:ext uri="{FF2B5EF4-FFF2-40B4-BE49-F238E27FC236}">
                      <a16:creationId xmlns:a16="http://schemas.microsoft.com/office/drawing/2014/main" id="{68BF7E63-AEFD-41F6-BFCD-F0CE4A29D865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Star: 7 Points 88">
                  <a:extLst>
                    <a:ext uri="{FF2B5EF4-FFF2-40B4-BE49-F238E27FC236}">
                      <a16:creationId xmlns:a16="http://schemas.microsoft.com/office/drawing/2014/main" id="{E726A7DC-9DC3-4127-8441-6CFDA09F88C9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09E0B6FA-2857-475C-BCDC-D85AEB840018}"/>
                </a:ext>
              </a:extLst>
            </p:cNvPr>
            <p:cNvSpPr/>
            <p:nvPr/>
          </p:nvSpPr>
          <p:spPr>
            <a:xfrm>
              <a:off x="1723290" y="-1080870"/>
              <a:ext cx="8778240" cy="877824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6E5CF8B-8AFB-40E1-93BB-3B40AA81B8D7}"/>
              </a:ext>
            </a:extLst>
          </p:cNvPr>
          <p:cNvGrpSpPr/>
          <p:nvPr/>
        </p:nvGrpSpPr>
        <p:grpSpPr>
          <a:xfrm rot="12686177">
            <a:off x="1957409" y="1294731"/>
            <a:ext cx="5340096" cy="5468112"/>
            <a:chOff x="1723290" y="-1080870"/>
            <a:chExt cx="8778240" cy="8778240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E0B1CF35-8E18-4880-82A9-43A0B61D78DA}"/>
                </a:ext>
              </a:extLst>
            </p:cNvPr>
            <p:cNvGrpSpPr/>
            <p:nvPr/>
          </p:nvGrpSpPr>
          <p:grpSpPr>
            <a:xfrm>
              <a:off x="2710326" y="-293821"/>
              <a:ext cx="2860128" cy="3734773"/>
              <a:chOff x="4522716" y="-286281"/>
              <a:chExt cx="2860128" cy="3734773"/>
            </a:xfrm>
          </p:grpSpPr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A90D53D3-F19E-437E-BDE3-1539BAB774C8}"/>
                  </a:ext>
                </a:extLst>
              </p:cNvPr>
              <p:cNvGrpSpPr/>
              <p:nvPr/>
            </p:nvGrpSpPr>
            <p:grpSpPr>
              <a:xfrm rot="20418358">
                <a:off x="6956270" y="118408"/>
                <a:ext cx="426574" cy="3330084"/>
                <a:chOff x="4779705" y="1646079"/>
                <a:chExt cx="483575" cy="3742822"/>
              </a:xfrm>
            </p:grpSpPr>
            <p:grpSp>
              <p:nvGrpSpPr>
                <p:cNvPr id="77" name="Group 76">
                  <a:extLst>
                    <a:ext uri="{FF2B5EF4-FFF2-40B4-BE49-F238E27FC236}">
                      <a16:creationId xmlns:a16="http://schemas.microsoft.com/office/drawing/2014/main" id="{E1A874A2-2CAD-4ED9-BE92-776E8EF90628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79" name="Rectangle: Single Corner Rounded 17">
                    <a:extLst>
                      <a:ext uri="{FF2B5EF4-FFF2-40B4-BE49-F238E27FC236}">
                        <a16:creationId xmlns:a16="http://schemas.microsoft.com/office/drawing/2014/main" id="{47F7D7CB-666A-46B7-A733-3D7A3D4DEDC1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0" name="Rectangle: Single Corner Rounded 17">
                    <a:extLst>
                      <a:ext uri="{FF2B5EF4-FFF2-40B4-BE49-F238E27FC236}">
                        <a16:creationId xmlns:a16="http://schemas.microsoft.com/office/drawing/2014/main" id="{297AFB51-6B4B-486A-A08A-279E3B7A549F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78" name="Isosceles Triangle 77">
                  <a:extLst>
                    <a:ext uri="{FF2B5EF4-FFF2-40B4-BE49-F238E27FC236}">
                      <a16:creationId xmlns:a16="http://schemas.microsoft.com/office/drawing/2014/main" id="{F283715D-7082-4687-912D-5A92549B0CA3}"/>
                    </a:ext>
                  </a:extLst>
                </p:cNvPr>
                <p:cNvSpPr/>
                <p:nvPr/>
              </p:nvSpPr>
              <p:spPr>
                <a:xfrm rot="10364708">
                  <a:off x="5199179" y="5074241"/>
                  <a:ext cx="64101" cy="31466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E2CCE6C1-F667-4396-A564-426C44C27253}"/>
                  </a:ext>
                </a:extLst>
              </p:cNvPr>
              <p:cNvGrpSpPr/>
              <p:nvPr/>
            </p:nvGrpSpPr>
            <p:grpSpPr>
              <a:xfrm rot="1214716">
                <a:off x="4522716" y="25642"/>
                <a:ext cx="884724" cy="3418820"/>
                <a:chOff x="4882245" y="1617965"/>
                <a:chExt cx="884724" cy="3418820"/>
              </a:xfrm>
            </p:grpSpPr>
            <p:grpSp>
              <p:nvGrpSpPr>
                <p:cNvPr id="65" name="Group 64">
                  <a:extLst>
                    <a:ext uri="{FF2B5EF4-FFF2-40B4-BE49-F238E27FC236}">
                      <a16:creationId xmlns:a16="http://schemas.microsoft.com/office/drawing/2014/main" id="{8216BF97-0F33-4722-A3C7-AD5A5AA6267F}"/>
                    </a:ext>
                  </a:extLst>
                </p:cNvPr>
                <p:cNvGrpSpPr/>
                <p:nvPr/>
              </p:nvGrpSpPr>
              <p:grpSpPr>
                <a:xfrm>
                  <a:off x="5362262" y="1617965"/>
                  <a:ext cx="404707" cy="2318869"/>
                  <a:chOff x="6494131" y="3300804"/>
                  <a:chExt cx="458787" cy="2606275"/>
                </a:xfrm>
              </p:grpSpPr>
              <p:sp>
                <p:nvSpPr>
                  <p:cNvPr id="75" name="Rectangle: Single Corner Rounded 17">
                    <a:extLst>
                      <a:ext uri="{FF2B5EF4-FFF2-40B4-BE49-F238E27FC236}">
                        <a16:creationId xmlns:a16="http://schemas.microsoft.com/office/drawing/2014/main" id="{FDA4D6F1-2AA7-469A-A281-68ABE516703A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6" name="Rectangle: Single Corner Rounded 17">
                    <a:extLst>
                      <a:ext uri="{FF2B5EF4-FFF2-40B4-BE49-F238E27FC236}">
                        <a16:creationId xmlns:a16="http://schemas.microsoft.com/office/drawing/2014/main" id="{E1F618A4-3758-4E16-96F6-D9D0164B69FD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66" name="Group 65">
                  <a:extLst>
                    <a:ext uri="{FF2B5EF4-FFF2-40B4-BE49-F238E27FC236}">
                      <a16:creationId xmlns:a16="http://schemas.microsoft.com/office/drawing/2014/main" id="{1D205462-77BB-44AE-A8E9-F8DEACAB5B22}"/>
                    </a:ext>
                  </a:extLst>
                </p:cNvPr>
                <p:cNvGrpSpPr/>
                <p:nvPr/>
              </p:nvGrpSpPr>
              <p:grpSpPr>
                <a:xfrm>
                  <a:off x="4882245" y="2164248"/>
                  <a:ext cx="589440" cy="2872537"/>
                  <a:chOff x="2715580" y="2231536"/>
                  <a:chExt cx="668205" cy="3228566"/>
                </a:xfrm>
              </p:grpSpPr>
              <p:grpSp>
                <p:nvGrpSpPr>
                  <p:cNvPr id="67" name="Group 66">
                    <a:extLst>
                      <a:ext uri="{FF2B5EF4-FFF2-40B4-BE49-F238E27FC236}">
                        <a16:creationId xmlns:a16="http://schemas.microsoft.com/office/drawing/2014/main" id="{DD9C02C4-0074-4695-9B38-C56ECDBBE912}"/>
                      </a:ext>
                    </a:extLst>
                  </p:cNvPr>
                  <p:cNvGrpSpPr/>
                  <p:nvPr/>
                </p:nvGrpSpPr>
                <p:grpSpPr>
                  <a:xfrm rot="225478">
                    <a:off x="2715580" y="2231536"/>
                    <a:ext cx="668205" cy="3228566"/>
                    <a:chOff x="10743086" y="1476673"/>
                    <a:chExt cx="668205" cy="3228566"/>
                  </a:xfrm>
                </p:grpSpPr>
                <p:sp>
                  <p:nvSpPr>
                    <p:cNvPr id="71" name="Rectangle 70">
                      <a:extLst>
                        <a:ext uri="{FF2B5EF4-FFF2-40B4-BE49-F238E27FC236}">
                          <a16:creationId xmlns:a16="http://schemas.microsoft.com/office/drawing/2014/main" id="{06CAFCC2-30D1-47F0-90AD-6760B474B71B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928325" y="1643045"/>
                      <a:ext cx="312005" cy="2671330"/>
                    </a:xfrm>
                    <a:prstGeom prst="rect">
                      <a:avLst/>
                    </a:prstGeom>
                    <a:gradFill flip="none" rotWithShape="1">
                      <a:gsLst>
                        <a:gs pos="42850">
                          <a:srgbClr val="ABB0B9"/>
                        </a:gs>
                        <a:gs pos="0">
                          <a:srgbClr val="002060"/>
                        </a:gs>
                        <a:gs pos="98000">
                          <a:schemeClr val="accent3">
                            <a:lumMod val="105000"/>
                            <a:satMod val="103000"/>
                            <a:tint val="73000"/>
                          </a:schemeClr>
                        </a:gs>
                        <a:gs pos="100000">
                          <a:schemeClr val="accent3">
                            <a:lumMod val="105000"/>
                            <a:satMod val="109000"/>
                            <a:tint val="81000"/>
                          </a:schemeClr>
                        </a:gs>
                      </a:gsLst>
                      <a:lin ang="16200000" scaled="1"/>
                      <a:tileRect/>
                    </a:gradFill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72" name="Rectangle 71">
                      <a:extLst>
                        <a:ext uri="{FF2B5EF4-FFF2-40B4-BE49-F238E27FC236}">
                          <a16:creationId xmlns:a16="http://schemas.microsoft.com/office/drawing/2014/main" id="{E5DC5950-780E-4A56-A05C-26A8C78336C5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743086" y="1476673"/>
                      <a:ext cx="312005" cy="243237"/>
                    </a:xfrm>
                    <a:prstGeom prst="rect">
                      <a:avLst/>
                    </a:prstGeom>
                    <a:gradFill flip="none" rotWithShape="1">
                      <a:gsLst>
                        <a:gs pos="2000">
                          <a:schemeClr val="accent1">
                            <a:lumMod val="67000"/>
                          </a:schemeClr>
                        </a:gs>
                        <a:gs pos="64000">
                          <a:srgbClr val="C00000"/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73" name="Isosceles Triangle 72">
                      <a:extLst>
                        <a:ext uri="{FF2B5EF4-FFF2-40B4-BE49-F238E27FC236}">
                          <a16:creationId xmlns:a16="http://schemas.microsoft.com/office/drawing/2014/main" id="{32E9ABC0-AF39-446D-84FE-C66844A4B343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105707" y="4296656"/>
                      <a:ext cx="305584" cy="345418"/>
                    </a:xfrm>
                    <a:prstGeom prst="triangle">
                      <a:avLst/>
                    </a:prstGeom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74" name="Isosceles Triangle 73">
                      <a:extLst>
                        <a:ext uri="{FF2B5EF4-FFF2-40B4-BE49-F238E27FC236}">
                          <a16:creationId xmlns:a16="http://schemas.microsoft.com/office/drawing/2014/main" id="{F262F53D-48D2-4B64-9C8E-E000D80EA6A3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213213" y="4485572"/>
                      <a:ext cx="112669" cy="219667"/>
                    </a:xfrm>
                    <a:prstGeom prst="triangle">
                      <a:avLst/>
                    </a:prstGeom>
                    <a:solidFill>
                      <a:srgbClr val="00B050"/>
                    </a:solidFill>
                    <a:ln>
                      <a:solidFill>
                        <a:srgbClr val="00B050"/>
                      </a:solidFill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>
                        <a:solidFill>
                          <a:srgbClr val="00B050"/>
                        </a:solidFill>
                      </a:endParaRPr>
                    </a:p>
                  </p:txBody>
                </p:sp>
              </p:grpSp>
              <p:grpSp>
                <p:nvGrpSpPr>
                  <p:cNvPr id="68" name="Group 67">
                    <a:extLst>
                      <a:ext uri="{FF2B5EF4-FFF2-40B4-BE49-F238E27FC236}">
                        <a16:creationId xmlns:a16="http://schemas.microsoft.com/office/drawing/2014/main" id="{30270940-754D-4B20-88C1-2AE2AB138A6A}"/>
                      </a:ext>
                    </a:extLst>
                  </p:cNvPr>
                  <p:cNvGrpSpPr/>
                  <p:nvPr/>
                </p:nvGrpSpPr>
                <p:grpSpPr>
                  <a:xfrm>
                    <a:off x="2719804" y="3823293"/>
                    <a:ext cx="573609" cy="600551"/>
                    <a:chOff x="1616495" y="3830040"/>
                    <a:chExt cx="573609" cy="600551"/>
                  </a:xfrm>
                </p:grpSpPr>
                <p:sp>
                  <p:nvSpPr>
                    <p:cNvPr id="69" name="Cylinder 68">
                      <a:extLst>
                        <a:ext uri="{FF2B5EF4-FFF2-40B4-BE49-F238E27FC236}">
                          <a16:creationId xmlns:a16="http://schemas.microsoft.com/office/drawing/2014/main" id="{BEF5DBC1-DE5C-4E88-8CE6-A2FE2AED37D6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676127" y="3953129"/>
                      <a:ext cx="150688" cy="269952"/>
                    </a:xfrm>
                    <a:prstGeom prst="can">
                      <a:avLst/>
                    </a:prstGeom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0" name="Freeform: Shape 69">
                      <a:extLst>
                        <a:ext uri="{FF2B5EF4-FFF2-40B4-BE49-F238E27FC236}">
                          <a16:creationId xmlns:a16="http://schemas.microsoft.com/office/drawing/2014/main" id="{E378A00E-792C-4337-831A-85DD6352C9CF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797365" y="3830040"/>
                      <a:ext cx="392739" cy="600551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C398048E-9003-4D90-B1AD-B8583751525B}"/>
                  </a:ext>
                </a:extLst>
              </p:cNvPr>
              <p:cNvGrpSpPr/>
              <p:nvPr/>
            </p:nvGrpSpPr>
            <p:grpSpPr>
              <a:xfrm>
                <a:off x="5825687" y="-286281"/>
                <a:ext cx="586702" cy="1078217"/>
                <a:chOff x="5940897" y="994367"/>
                <a:chExt cx="678978" cy="1238435"/>
              </a:xfrm>
            </p:grpSpPr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6324D036-A41D-4BD3-9E45-401CC67E19B3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: Rounded Corners 62">
                  <a:extLst>
                    <a:ext uri="{FF2B5EF4-FFF2-40B4-BE49-F238E27FC236}">
                      <a16:creationId xmlns:a16="http://schemas.microsoft.com/office/drawing/2014/main" id="{5DA0AF2E-A3D7-44A1-80BD-E6C4563EA373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Star: 7 Points 63">
                  <a:extLst>
                    <a:ext uri="{FF2B5EF4-FFF2-40B4-BE49-F238E27FC236}">
                      <a16:creationId xmlns:a16="http://schemas.microsoft.com/office/drawing/2014/main" id="{0AA96232-3F64-4F31-A6FF-50A1F62CDA4C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583AB7F-652A-48D8-B0B9-67D545FDD2D5}"/>
                </a:ext>
              </a:extLst>
            </p:cNvPr>
            <p:cNvSpPr/>
            <p:nvPr/>
          </p:nvSpPr>
          <p:spPr>
            <a:xfrm>
              <a:off x="1723290" y="-1080870"/>
              <a:ext cx="8778240" cy="877824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Oval 8">
            <a:extLst>
              <a:ext uri="{FF2B5EF4-FFF2-40B4-BE49-F238E27FC236}">
                <a16:creationId xmlns:a16="http://schemas.microsoft.com/office/drawing/2014/main" id="{14293909-66CB-4AA5-ABC1-403735D7A73D}"/>
              </a:ext>
            </a:extLst>
          </p:cNvPr>
          <p:cNvSpPr/>
          <p:nvPr/>
        </p:nvSpPr>
        <p:spPr>
          <a:xfrm>
            <a:off x="6228967" y="5418062"/>
            <a:ext cx="73152" cy="731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77066486-B5B2-4230-B29C-5B4F554D1BAB}"/>
              </a:ext>
            </a:extLst>
          </p:cNvPr>
          <p:cNvGrpSpPr/>
          <p:nvPr/>
        </p:nvGrpSpPr>
        <p:grpSpPr>
          <a:xfrm rot="5400000">
            <a:off x="3385149" y="3636688"/>
            <a:ext cx="4993300" cy="648184"/>
            <a:chOff x="2101329" y="4968806"/>
            <a:chExt cx="8859520" cy="1149619"/>
          </a:xfrm>
        </p:grpSpPr>
        <p:sp>
          <p:nvSpPr>
            <p:cNvPr id="114" name="Rectangle: Single Corner Rounded 113">
              <a:extLst>
                <a:ext uri="{FF2B5EF4-FFF2-40B4-BE49-F238E27FC236}">
                  <a16:creationId xmlns:a16="http://schemas.microsoft.com/office/drawing/2014/main" id="{6D5BAFF2-6C0D-4535-AAC7-B91CF65A2394}"/>
                </a:ext>
              </a:extLst>
            </p:cNvPr>
            <p:cNvSpPr/>
            <p:nvPr/>
          </p:nvSpPr>
          <p:spPr>
            <a:xfrm>
              <a:off x="2101329" y="4970342"/>
              <a:ext cx="8859520" cy="1148083"/>
            </a:xfrm>
            <a:prstGeom prst="round1Rect">
              <a:avLst/>
            </a:prstGeom>
            <a:gradFill flip="none" rotWithShape="1">
              <a:gsLst>
                <a:gs pos="14000">
                  <a:schemeClr val="bg2">
                    <a:lumMod val="0"/>
                    <a:lumOff val="100000"/>
                    <a:alpha val="0"/>
                  </a:schemeClr>
                </a:gs>
                <a:gs pos="100000">
                  <a:schemeClr val="accent5">
                    <a:lumMod val="27000"/>
                    <a:lumOff val="73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>
                  <a:gradFill>
                    <a:gsLst>
                      <a:gs pos="59000">
                        <a:schemeClr val="accent1"/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rPr>
                <a:t>ু</a:t>
              </a:r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A53D763E-AA6B-4A0C-BEEE-1B4D3D777302}"/>
                </a:ext>
              </a:extLst>
            </p:cNvPr>
            <p:cNvGrpSpPr/>
            <p:nvPr/>
          </p:nvGrpSpPr>
          <p:grpSpPr>
            <a:xfrm>
              <a:off x="2285902" y="4970332"/>
              <a:ext cx="982919" cy="457200"/>
              <a:chOff x="5013862" y="1667039"/>
              <a:chExt cx="982919" cy="457200"/>
            </a:xfrm>
          </p:grpSpPr>
          <p:cxnSp>
            <p:nvCxnSpPr>
              <p:cNvPr id="191" name="Straight Connector 190">
                <a:extLst>
                  <a:ext uri="{FF2B5EF4-FFF2-40B4-BE49-F238E27FC236}">
                    <a16:creationId xmlns:a16="http://schemas.microsoft.com/office/drawing/2014/main" id="{CC3CCE52-7B8C-40A6-88E8-FD9F53C8AC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DD9AA931-BC16-45A8-92DA-F38124C6DB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AF9067E8-B9DC-4CEF-96BA-5896E84E45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354DB473-AD3F-4911-9576-559C8E2DDC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>
                <a:extLst>
                  <a:ext uri="{FF2B5EF4-FFF2-40B4-BE49-F238E27FC236}">
                    <a16:creationId xmlns:a16="http://schemas.microsoft.com/office/drawing/2014/main" id="{9879EBBF-0705-4D0E-A8D9-9AA12A53EE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id="{83C294BD-F5B6-46A1-8BBC-7CD372D2BA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50A9471E-CCC2-42F0-9B04-C23672463A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>
                <a:extLst>
                  <a:ext uri="{FF2B5EF4-FFF2-40B4-BE49-F238E27FC236}">
                    <a16:creationId xmlns:a16="http://schemas.microsoft.com/office/drawing/2014/main" id="{65E67C06-F440-4023-B4EE-3C4928766C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>
                <a:extLst>
                  <a:ext uri="{FF2B5EF4-FFF2-40B4-BE49-F238E27FC236}">
                    <a16:creationId xmlns:a16="http://schemas.microsoft.com/office/drawing/2014/main" id="{66CD2E91-185D-401A-9912-FE2555996D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>
                <a:extLst>
                  <a:ext uri="{FF2B5EF4-FFF2-40B4-BE49-F238E27FC236}">
                    <a16:creationId xmlns:a16="http://schemas.microsoft.com/office/drawing/2014/main" id="{4DE7E934-0DF4-493F-AADD-893027D2FF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86D22783-CE68-4168-9CC7-6B643C6323A7}"/>
                </a:ext>
              </a:extLst>
            </p:cNvPr>
            <p:cNvGrpSpPr/>
            <p:nvPr/>
          </p:nvGrpSpPr>
          <p:grpSpPr>
            <a:xfrm>
              <a:off x="7791412" y="4985601"/>
              <a:ext cx="982919" cy="457200"/>
              <a:chOff x="5013862" y="1667039"/>
              <a:chExt cx="982919" cy="457200"/>
            </a:xfrm>
          </p:grpSpPr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101ADC5B-3211-4D48-A12C-38B0E07347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BC08C7F1-0EAC-4838-A679-A70D87E1CC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5156C0AF-781E-4083-9E87-F08A956778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id="{6E99E25F-0150-4DB0-B33C-C135C0BF2F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>
                <a:extLst>
                  <a:ext uri="{FF2B5EF4-FFF2-40B4-BE49-F238E27FC236}">
                    <a16:creationId xmlns:a16="http://schemas.microsoft.com/office/drawing/2014/main" id="{EA4EA68B-44F5-42C6-8038-B6E8C2B1D0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>
                <a:extLst>
                  <a:ext uri="{FF2B5EF4-FFF2-40B4-BE49-F238E27FC236}">
                    <a16:creationId xmlns:a16="http://schemas.microsoft.com/office/drawing/2014/main" id="{6D112907-3272-4C1B-867B-3A009FCECE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>
                <a:extLst>
                  <a:ext uri="{FF2B5EF4-FFF2-40B4-BE49-F238E27FC236}">
                    <a16:creationId xmlns:a16="http://schemas.microsoft.com/office/drawing/2014/main" id="{4115E014-7B79-4CBA-B1DE-672E684304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>
                <a:extLst>
                  <a:ext uri="{FF2B5EF4-FFF2-40B4-BE49-F238E27FC236}">
                    <a16:creationId xmlns:a16="http://schemas.microsoft.com/office/drawing/2014/main" id="{3AB0464C-DE75-4EA9-9FE9-03D9F68C8E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E4717504-B8CC-45A2-B275-D83C5E5D08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>
                <a:extLst>
                  <a:ext uri="{FF2B5EF4-FFF2-40B4-BE49-F238E27FC236}">
                    <a16:creationId xmlns:a16="http://schemas.microsoft.com/office/drawing/2014/main" id="{4A971823-F911-4EE5-AAB3-FD1C72C319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44DF01CA-EDD7-4913-914C-0C0F4695EBB8}"/>
                </a:ext>
              </a:extLst>
            </p:cNvPr>
            <p:cNvGrpSpPr/>
            <p:nvPr/>
          </p:nvGrpSpPr>
          <p:grpSpPr>
            <a:xfrm>
              <a:off x="6691156" y="4980951"/>
              <a:ext cx="982919" cy="457200"/>
              <a:chOff x="5013862" y="1667039"/>
              <a:chExt cx="982919" cy="457200"/>
            </a:xfrm>
          </p:grpSpPr>
          <p:cxnSp>
            <p:nvCxnSpPr>
              <p:cNvPr id="171" name="Straight Connector 170">
                <a:extLst>
                  <a:ext uri="{FF2B5EF4-FFF2-40B4-BE49-F238E27FC236}">
                    <a16:creationId xmlns:a16="http://schemas.microsoft.com/office/drawing/2014/main" id="{53ECA995-AB2E-40B7-9426-F4D79C9DAF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F51A0E0F-194B-48DF-A92A-BF66BFE629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>
                <a:extLst>
                  <a:ext uri="{FF2B5EF4-FFF2-40B4-BE49-F238E27FC236}">
                    <a16:creationId xmlns:a16="http://schemas.microsoft.com/office/drawing/2014/main" id="{CC932B24-63CE-4EF6-9ADD-76B33156DA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>
                <a:extLst>
                  <a:ext uri="{FF2B5EF4-FFF2-40B4-BE49-F238E27FC236}">
                    <a16:creationId xmlns:a16="http://schemas.microsoft.com/office/drawing/2014/main" id="{4D2322D0-E75D-42A8-B922-9E7C98E934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992E0930-2CE0-45EF-86CA-3AE7C246A3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>
                <a:extLst>
                  <a:ext uri="{FF2B5EF4-FFF2-40B4-BE49-F238E27FC236}">
                    <a16:creationId xmlns:a16="http://schemas.microsoft.com/office/drawing/2014/main" id="{D7C41630-2733-4D1D-9BB9-8A49CC1F72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A32F24DC-09BB-4364-8473-3EB2B22FB7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6D62E286-BDC3-4736-BE4D-D7BC81AF3F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53308732-31A5-4784-9C9C-888C8905C3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>
                <a:extLst>
                  <a:ext uri="{FF2B5EF4-FFF2-40B4-BE49-F238E27FC236}">
                    <a16:creationId xmlns:a16="http://schemas.microsoft.com/office/drawing/2014/main" id="{DDCA3AF7-BD25-4C25-A36E-7966E41402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A23C2282-EECC-4FFB-A581-9E91C78580F4}"/>
                </a:ext>
              </a:extLst>
            </p:cNvPr>
            <p:cNvGrpSpPr/>
            <p:nvPr/>
          </p:nvGrpSpPr>
          <p:grpSpPr>
            <a:xfrm>
              <a:off x="5594170" y="4974636"/>
              <a:ext cx="982919" cy="457200"/>
              <a:chOff x="5013862" y="1667039"/>
              <a:chExt cx="982919" cy="457200"/>
            </a:xfrm>
          </p:grpSpPr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1734EF22-C62E-48B7-90F3-F741A71B9C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0D1F7468-CDF6-473A-80D9-A325177693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C72E216C-1303-4607-9BEE-81DC8BAE9E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26336F9D-52F4-4732-B6A9-E5B46736E4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ABCC63CC-42BB-47E2-88CC-E3FFFD827F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DD0E4BE7-8826-4E29-8E34-8AAFBB9406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4DACFBF3-0C8F-4B23-9DDC-3EA0D476AB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108A804A-A5E2-4CF5-8A8E-3AA286ABC0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>
                <a:extLst>
                  <a:ext uri="{FF2B5EF4-FFF2-40B4-BE49-F238E27FC236}">
                    <a16:creationId xmlns:a16="http://schemas.microsoft.com/office/drawing/2014/main" id="{A95A231B-A49F-442D-988A-5297A906C2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>
                <a:extLst>
                  <a:ext uri="{FF2B5EF4-FFF2-40B4-BE49-F238E27FC236}">
                    <a16:creationId xmlns:a16="http://schemas.microsoft.com/office/drawing/2014/main" id="{218B2995-12CF-435C-8FF4-2B4CE06214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729518BC-BFFF-4A22-9276-16B6A35E0C4A}"/>
                </a:ext>
              </a:extLst>
            </p:cNvPr>
            <p:cNvGrpSpPr/>
            <p:nvPr/>
          </p:nvGrpSpPr>
          <p:grpSpPr>
            <a:xfrm>
              <a:off x="4507128" y="4984048"/>
              <a:ext cx="982919" cy="457200"/>
              <a:chOff x="5013862" y="1667039"/>
              <a:chExt cx="982919" cy="457200"/>
            </a:xfrm>
          </p:grpSpPr>
          <p:cxnSp>
            <p:nvCxnSpPr>
              <p:cNvPr id="151" name="Straight Connector 150">
                <a:extLst>
                  <a:ext uri="{FF2B5EF4-FFF2-40B4-BE49-F238E27FC236}">
                    <a16:creationId xmlns:a16="http://schemas.microsoft.com/office/drawing/2014/main" id="{B2EECBA7-A9A3-458C-A4C9-927BAE6190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ADAA1FF1-4E7C-4C85-A75F-C1FF6F55EC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89195714-4CF2-4CDF-8D0F-BBE4BF29EC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66D86DDC-3A5F-43AD-82F7-9C2711C152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>
                <a:extLst>
                  <a:ext uri="{FF2B5EF4-FFF2-40B4-BE49-F238E27FC236}">
                    <a16:creationId xmlns:a16="http://schemas.microsoft.com/office/drawing/2014/main" id="{3399BDFB-F422-4B68-A511-4C45F8A26C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E9B16740-9A96-4D77-A74C-8CBA68F316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BE5E1DD6-6696-4433-8FD3-5CAB2DD43D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0CE39511-F793-4924-8848-FED0B65295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FB900DA3-8BAF-40BF-84E4-647E6994B0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C3E5BA52-1BDC-4C31-8931-2FBE9C2A74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71774D69-9A1B-463D-89B4-43CB26EF47BE}"/>
                </a:ext>
              </a:extLst>
            </p:cNvPr>
            <p:cNvGrpSpPr/>
            <p:nvPr/>
          </p:nvGrpSpPr>
          <p:grpSpPr>
            <a:xfrm>
              <a:off x="3393778" y="4968806"/>
              <a:ext cx="982919" cy="457200"/>
              <a:chOff x="5013862" y="1667039"/>
              <a:chExt cx="982919" cy="457200"/>
            </a:xfrm>
          </p:grpSpPr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9FA70534-0DA2-4D5D-917E-60A57A3F44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B75A3539-07AC-4FC8-8C0E-0470AFA5A7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A4F72F8D-6F25-428E-AACA-CB9FE5260E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FDAB639A-F090-4D71-8E06-30EFCA34D6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F8FF3D5B-CDCA-4F5F-81AE-C65377D20E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896AAF38-7B4D-4890-8B7F-90EE92720C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16968F52-1C15-42A1-B3CE-82BB92A09F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C4B1D8EB-0819-4C2C-9794-93F76D5D22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D8CB4B23-D3E3-4EE5-ABDF-3EE515D29D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6F38570F-926C-45B3-8F5A-5D2537AA4C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C7741248-172D-44FD-A64C-2E5323FBC402}"/>
                </a:ext>
              </a:extLst>
            </p:cNvPr>
            <p:cNvGrpSpPr/>
            <p:nvPr/>
          </p:nvGrpSpPr>
          <p:grpSpPr>
            <a:xfrm>
              <a:off x="8886074" y="4991822"/>
              <a:ext cx="1082040" cy="457200"/>
              <a:chOff x="8947148" y="2627159"/>
              <a:chExt cx="1082040" cy="457200"/>
            </a:xfrm>
          </p:grpSpPr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99BD3C0A-926B-4A32-AB91-5CD6081157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EED50D8E-945F-4B52-8797-D38DE28409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46DD1415-9506-45DB-96D0-CCBBE50779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B48D676F-C514-4CF1-BD54-DCB0B3846B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4EAE5783-AA6C-417C-93D9-81FD319542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CFF5B180-30C1-4D3B-B048-AAAFDC5435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3BFB1225-A47E-4425-9BF9-1A58ACB822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03940843-02B5-473B-A633-4BDF7E72C9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F12FA3AD-6C8B-4F72-9E4D-62C0F70707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49F7F3F7-E462-418E-BFC2-543F36EB09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23E0E7F9-B816-4CA5-A619-906E86600A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224EBE9D-046E-4DAE-BEE2-A47B952CD5B9}"/>
                </a:ext>
              </a:extLst>
            </p:cNvPr>
            <p:cNvSpPr txBox="1"/>
            <p:nvPr/>
          </p:nvSpPr>
          <p:spPr>
            <a:xfrm>
              <a:off x="6565713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0E1E5F12-8163-4871-A4E7-B9DCBC1DE923}"/>
                </a:ext>
              </a:extLst>
            </p:cNvPr>
            <p:cNvSpPr txBox="1"/>
            <p:nvPr/>
          </p:nvSpPr>
          <p:spPr>
            <a:xfrm>
              <a:off x="5455827" y="5449019"/>
              <a:ext cx="246238" cy="277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D9165F58-3337-4EE4-B1B6-D0C7061758AB}"/>
                </a:ext>
              </a:extLst>
            </p:cNvPr>
            <p:cNvSpPr txBox="1"/>
            <p:nvPr/>
          </p:nvSpPr>
          <p:spPr>
            <a:xfrm>
              <a:off x="4376697" y="541901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55C95012-156D-441F-8490-2935DD4CADC3}"/>
                </a:ext>
              </a:extLst>
            </p:cNvPr>
            <p:cNvSpPr txBox="1"/>
            <p:nvPr/>
          </p:nvSpPr>
          <p:spPr>
            <a:xfrm>
              <a:off x="3260910" y="5419588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9D1EA0F4-6066-4CE0-A4F6-94E66F0DBD1C}"/>
                </a:ext>
              </a:extLst>
            </p:cNvPr>
            <p:cNvSpPr txBox="1"/>
            <p:nvPr/>
          </p:nvSpPr>
          <p:spPr>
            <a:xfrm>
              <a:off x="2164622" y="5403146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7BB94560-595A-48D3-8E87-28CDD4F9850F}"/>
                </a:ext>
              </a:extLst>
            </p:cNvPr>
            <p:cNvSpPr txBox="1"/>
            <p:nvPr/>
          </p:nvSpPr>
          <p:spPr>
            <a:xfrm>
              <a:off x="9829118" y="5449021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6E49E19A-FAA6-4F08-9B8D-0612E5B1A013}"/>
                </a:ext>
              </a:extLst>
            </p:cNvPr>
            <p:cNvSpPr txBox="1"/>
            <p:nvPr/>
          </p:nvSpPr>
          <p:spPr>
            <a:xfrm>
              <a:off x="8748706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A86E78D0-96DB-4868-8B4D-0D9FBC7EF75A}"/>
                </a:ext>
              </a:extLst>
            </p:cNvPr>
            <p:cNvSpPr txBox="1"/>
            <p:nvPr/>
          </p:nvSpPr>
          <p:spPr>
            <a:xfrm>
              <a:off x="7659777" y="543299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DEAC603B-B7B7-4028-A0F4-F8574D5E1E6C}"/>
              </a:ext>
            </a:extLst>
          </p:cNvPr>
          <p:cNvGrpSpPr/>
          <p:nvPr/>
        </p:nvGrpSpPr>
        <p:grpSpPr>
          <a:xfrm rot="3531167">
            <a:off x="6804991" y="616758"/>
            <a:ext cx="394289" cy="1905022"/>
            <a:chOff x="10764539" y="1475264"/>
            <a:chExt cx="668226" cy="3228565"/>
          </a:xfrm>
        </p:grpSpPr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B4208719-33C7-4BDA-8460-F48D22BBF236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A3E82F34-692D-4548-B824-471B1DC970F2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204" name="Isosceles Triangle 203">
              <a:extLst>
                <a:ext uri="{FF2B5EF4-FFF2-40B4-BE49-F238E27FC236}">
                  <a16:creationId xmlns:a16="http://schemas.microsoft.com/office/drawing/2014/main" id="{7FD5C6BC-758E-49EF-86A4-47E488C32C63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205" name="Isosceles Triangle 204">
              <a:extLst>
                <a:ext uri="{FF2B5EF4-FFF2-40B4-BE49-F238E27FC236}">
                  <a16:creationId xmlns:a16="http://schemas.microsoft.com/office/drawing/2014/main" id="{F9C9C02F-E7A6-4293-BDF0-8E23A85937B8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E68310C-AC3D-4DD1-AAA1-28928FD45109}"/>
              </a:ext>
            </a:extLst>
          </p:cNvPr>
          <p:cNvCxnSpPr>
            <a:cxnSpLocks/>
          </p:cNvCxnSpPr>
          <p:nvPr/>
        </p:nvCxnSpPr>
        <p:spPr>
          <a:xfrm>
            <a:off x="6264926" y="2096589"/>
            <a:ext cx="0" cy="4172193"/>
          </a:xfrm>
          <a:prstGeom prst="straightConnector1">
            <a:avLst/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Box 205">
            <a:extLst>
              <a:ext uri="{FF2B5EF4-FFF2-40B4-BE49-F238E27FC236}">
                <a16:creationId xmlns:a16="http://schemas.microsoft.com/office/drawing/2014/main" id="{CD437CDA-AADE-4724-ACE3-451A9EF3B5CB}"/>
              </a:ext>
            </a:extLst>
          </p:cNvPr>
          <p:cNvSpPr txBox="1"/>
          <p:nvPr/>
        </p:nvSpPr>
        <p:spPr>
          <a:xfrm>
            <a:off x="5247378" y="1208314"/>
            <a:ext cx="15337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ক-গ্রুপ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6D674995-32E7-4F4C-8796-825B49ED655A}"/>
              </a:ext>
            </a:extLst>
          </p:cNvPr>
          <p:cNvSpPr txBox="1"/>
          <p:nvPr/>
        </p:nvSpPr>
        <p:spPr>
          <a:xfrm>
            <a:off x="2458720" y="579122"/>
            <a:ext cx="777457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আচ্ছা তোমাদের এখন হাতে কলমে দেখাচ্ছি।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401503C2-9FFD-4C1D-8B9D-D36BA517C53A}"/>
              </a:ext>
            </a:extLst>
          </p:cNvPr>
          <p:cNvSpPr txBox="1"/>
          <p:nvPr/>
        </p:nvSpPr>
        <p:spPr>
          <a:xfrm>
            <a:off x="2895600" y="5519059"/>
            <a:ext cx="695597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বাকি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গ্রুপের কাজগুলো আশা করি হয়েছে।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9" name="Frame 208">
            <a:extLst>
              <a:ext uri="{FF2B5EF4-FFF2-40B4-BE49-F238E27FC236}">
                <a16:creationId xmlns:a16="http://schemas.microsoft.com/office/drawing/2014/main" id="{23441903-854A-4DC8-9291-0A68DC64412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30"/>
            </a:avLst>
          </a:prstGeom>
          <a:gradFill flip="none" rotWithShape="1">
            <a:gsLst>
              <a:gs pos="0">
                <a:srgbClr val="00B050"/>
              </a:gs>
              <a:gs pos="95000">
                <a:srgbClr val="0381DF"/>
              </a:gs>
              <a:gs pos="50000">
                <a:srgbClr val="0A0AB6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0" name="Frame 209">
            <a:extLst>
              <a:ext uri="{FF2B5EF4-FFF2-40B4-BE49-F238E27FC236}">
                <a16:creationId xmlns:a16="http://schemas.microsoft.com/office/drawing/2014/main" id="{B1C173CC-C75D-49A0-A8A7-99BA4F4CCE75}"/>
              </a:ext>
            </a:extLst>
          </p:cNvPr>
          <p:cNvSpPr/>
          <p:nvPr/>
        </p:nvSpPr>
        <p:spPr>
          <a:xfrm>
            <a:off x="117987" y="117986"/>
            <a:ext cx="11956026" cy="6636775"/>
          </a:xfrm>
          <a:prstGeom prst="frame">
            <a:avLst>
              <a:gd name="adj1" fmla="val 464"/>
            </a:avLst>
          </a:prstGeom>
          <a:solidFill>
            <a:schemeClr val="tx2">
              <a:lumMod val="40000"/>
              <a:lumOff val="60000"/>
            </a:schemeClr>
          </a:solidFill>
          <a:ln cap="sq" cmpd="thickThin">
            <a:solidFill>
              <a:schemeClr val="accent1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8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900000">
                                      <p:cBhvr>
                                        <p:cTn id="1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4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400"/>
                            </p:stCondLst>
                            <p:childTnLst>
                              <p:par>
                                <p:cTn id="24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9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9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20000">
                                      <p:cBhvr>
                                        <p:cTn id="4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1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"/>
                            </p:stCondLst>
                            <p:childTnLst>
                              <p:par>
                                <p:cTn id="48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20000">
                                      <p:cBhvr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200"/>
                            </p:stCondLst>
                            <p:childTnLst>
                              <p:par>
                                <p:cTn id="66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81481E-6 L 0.00208 0.58472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9236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19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100"/>
                            </p:stCondLst>
                            <p:childTnLst>
                              <p:par>
                                <p:cTn id="9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600"/>
                            </p:stCondLst>
                            <p:childTnLst>
                              <p:par>
                                <p:cTn id="9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" grpId="0" animBg="1"/>
      <p:bldP spid="4" grpId="0" animBg="1"/>
      <p:bldP spid="106" grpId="0" animBg="1"/>
      <p:bldP spid="7" grpId="0" animBg="1"/>
      <p:bldP spid="111" grpId="0" animBg="1"/>
      <p:bldP spid="9" grpId="0" animBg="1"/>
      <p:bldP spid="20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CB5E53-6DAF-43B2-934F-7041705EF283}"/>
              </a:ext>
            </a:extLst>
          </p:cNvPr>
          <p:cNvSpPr txBox="1"/>
          <p:nvPr/>
        </p:nvSpPr>
        <p:spPr>
          <a:xfrm>
            <a:off x="1870572" y="1384644"/>
            <a:ext cx="9788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সমকোণী ত্রিভুজের সমকোণ ভিন্ন অপর দুই কোণের সমষ্টি কত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ডিগ্রি?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B7A834-31A8-474D-93E2-73331333D0E7}"/>
              </a:ext>
            </a:extLst>
          </p:cNvPr>
          <p:cNvSpPr txBox="1"/>
          <p:nvPr/>
        </p:nvSpPr>
        <p:spPr>
          <a:xfrm>
            <a:off x="2030239" y="405679"/>
            <a:ext cx="513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FD06AC-0C50-4B94-9CFC-E7BA20E80DEA}"/>
              </a:ext>
            </a:extLst>
          </p:cNvPr>
          <p:cNvSpPr txBox="1"/>
          <p:nvPr/>
        </p:nvSpPr>
        <p:spPr>
          <a:xfrm>
            <a:off x="1839470" y="5371921"/>
            <a:ext cx="1635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৫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954693-E7C4-4DE5-A5DC-EC8228E77913}"/>
              </a:ext>
            </a:extLst>
          </p:cNvPr>
          <p:cNvSpPr txBox="1"/>
          <p:nvPr/>
        </p:nvSpPr>
        <p:spPr>
          <a:xfrm>
            <a:off x="3770910" y="5362590"/>
            <a:ext cx="1857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145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ডিগ্রি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383A99-F125-486B-98E4-F6C96E40EB22}"/>
              </a:ext>
            </a:extLst>
          </p:cNvPr>
          <p:cNvSpPr txBox="1"/>
          <p:nvPr/>
        </p:nvSpPr>
        <p:spPr>
          <a:xfrm>
            <a:off x="5860968" y="5312823"/>
            <a:ext cx="1573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গ) ৯০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04D22C-03FB-437A-A924-C264267DD633}"/>
              </a:ext>
            </a:extLst>
          </p:cNvPr>
          <p:cNvSpPr txBox="1"/>
          <p:nvPr/>
        </p:nvSpPr>
        <p:spPr>
          <a:xfrm>
            <a:off x="8148518" y="5291049"/>
            <a:ext cx="1713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২৫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FAD8BB-1157-4931-98A3-C62BC681EDA4}"/>
              </a:ext>
            </a:extLst>
          </p:cNvPr>
          <p:cNvSpPr txBox="1"/>
          <p:nvPr/>
        </p:nvSpPr>
        <p:spPr>
          <a:xfrm>
            <a:off x="1901675" y="2917974"/>
            <a:ext cx="82857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একই সরলরেখায় সন্নিহিত কোণের সমষ্ট ২ সমকোণ হলে প্রত্যেকটি কোণকে কী বলে?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3F3976-5796-4A08-935F-9A66D3E9190D}"/>
              </a:ext>
            </a:extLst>
          </p:cNvPr>
          <p:cNvSpPr txBox="1"/>
          <p:nvPr/>
        </p:nvSpPr>
        <p:spPr>
          <a:xfrm>
            <a:off x="1979428" y="3866590"/>
            <a:ext cx="127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ক) লম্ব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59B5BA-F738-47D1-A2A0-546EA6A46F67}"/>
              </a:ext>
            </a:extLst>
          </p:cNvPr>
          <p:cNvSpPr txBox="1"/>
          <p:nvPr/>
        </p:nvSpPr>
        <p:spPr>
          <a:xfrm>
            <a:off x="3736700" y="3879030"/>
            <a:ext cx="1978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খ) স্থূল কোণ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336E6C-EC28-4686-B668-108296747245}"/>
              </a:ext>
            </a:extLst>
          </p:cNvPr>
          <p:cNvSpPr txBox="1"/>
          <p:nvPr/>
        </p:nvSpPr>
        <p:spPr>
          <a:xfrm>
            <a:off x="5885858" y="3872807"/>
            <a:ext cx="2395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গ) সরল কোণ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24E3CB-EDC8-4A2B-9BDF-DEA8A9D85F2E}"/>
              </a:ext>
            </a:extLst>
          </p:cNvPr>
          <p:cNvSpPr txBox="1"/>
          <p:nvPr/>
        </p:nvSpPr>
        <p:spPr>
          <a:xfrm>
            <a:off x="8156296" y="3885246"/>
            <a:ext cx="2046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ঘ) সমকোণ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836AF79-141E-47E6-A61B-C2DD705933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90253"/>
            <a:ext cx="692021" cy="3504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2D6E6E3-A352-4154-BA07-1AD2C28183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027" y="2973820"/>
            <a:ext cx="640842" cy="32455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6ACA00A-6452-4705-A63F-60B3390B5C05}"/>
              </a:ext>
            </a:extLst>
          </p:cNvPr>
          <p:cNvSpPr txBox="1"/>
          <p:nvPr/>
        </p:nvSpPr>
        <p:spPr>
          <a:xfrm>
            <a:off x="2010531" y="4670572"/>
            <a:ext cx="8285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কোণ                 হলে এর সম্পুরক কোণ কত ডিগ্রি?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446FFDA-0CB3-496E-896D-DEB0F94224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883" y="4726418"/>
            <a:ext cx="640842" cy="32455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F17E302-2C49-4D0F-8E78-B8B168ED6954}"/>
              </a:ext>
            </a:extLst>
          </p:cNvPr>
          <p:cNvSpPr txBox="1"/>
          <p:nvPr/>
        </p:nvSpPr>
        <p:spPr>
          <a:xfrm>
            <a:off x="3581186" y="4675237"/>
            <a:ext cx="1360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৩৫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8C340CA-8F77-4399-9100-A2DA15D4CF0F}"/>
              </a:ext>
            </a:extLst>
          </p:cNvPr>
          <p:cNvSpPr txBox="1"/>
          <p:nvPr/>
        </p:nvSpPr>
        <p:spPr>
          <a:xfrm>
            <a:off x="2035414" y="2040903"/>
            <a:ext cx="1524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ক) ৪০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C58A3B-AF07-4025-B10C-AE4CAC65216A}"/>
              </a:ext>
            </a:extLst>
          </p:cNvPr>
          <p:cNvSpPr txBox="1"/>
          <p:nvPr/>
        </p:nvSpPr>
        <p:spPr>
          <a:xfrm>
            <a:off x="3966854" y="2031572"/>
            <a:ext cx="151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খ) ৫০ ডিগ্রি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9E23942-2BC0-4478-889E-CBAB765FDCA5}"/>
              </a:ext>
            </a:extLst>
          </p:cNvPr>
          <p:cNvSpPr txBox="1"/>
          <p:nvPr/>
        </p:nvSpPr>
        <p:spPr>
          <a:xfrm>
            <a:off x="6056912" y="1981805"/>
            <a:ext cx="1573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গ) ৯০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DB67B3C-C734-489C-B822-3FDB76C1B67E}"/>
              </a:ext>
            </a:extLst>
          </p:cNvPr>
          <p:cNvSpPr txBox="1"/>
          <p:nvPr/>
        </p:nvSpPr>
        <p:spPr>
          <a:xfrm>
            <a:off x="8344462" y="2014461"/>
            <a:ext cx="1713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ঘ) ১০০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Frame 21">
            <a:extLst>
              <a:ext uri="{FF2B5EF4-FFF2-40B4-BE49-F238E27FC236}">
                <a16:creationId xmlns:a16="http://schemas.microsoft.com/office/drawing/2014/main" id="{9406600F-5459-4858-92F7-0F36529CADE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30"/>
            </a:avLst>
          </a:prstGeom>
          <a:gradFill flip="none" rotWithShape="1">
            <a:gsLst>
              <a:gs pos="0">
                <a:srgbClr val="00B050"/>
              </a:gs>
              <a:gs pos="95000">
                <a:srgbClr val="0381DF"/>
              </a:gs>
              <a:gs pos="50000">
                <a:srgbClr val="0A0AB6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Frame 22">
            <a:extLst>
              <a:ext uri="{FF2B5EF4-FFF2-40B4-BE49-F238E27FC236}">
                <a16:creationId xmlns:a16="http://schemas.microsoft.com/office/drawing/2014/main" id="{CBBB2616-9C39-41B0-9C57-259D46FCFE76}"/>
              </a:ext>
            </a:extLst>
          </p:cNvPr>
          <p:cNvSpPr/>
          <p:nvPr/>
        </p:nvSpPr>
        <p:spPr>
          <a:xfrm>
            <a:off x="117987" y="117986"/>
            <a:ext cx="11956026" cy="6636775"/>
          </a:xfrm>
          <a:prstGeom prst="frame">
            <a:avLst>
              <a:gd name="adj1" fmla="val 464"/>
            </a:avLst>
          </a:prstGeom>
          <a:solidFill>
            <a:schemeClr val="tx2">
              <a:lumMod val="40000"/>
              <a:lumOff val="60000"/>
            </a:schemeClr>
          </a:solidFill>
          <a:ln cap="sq" cmpd="thickThin">
            <a:solidFill>
              <a:schemeClr val="accent1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5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  <p:bldP spid="17" grpId="0"/>
      <p:bldP spid="18" grpId="0"/>
      <p:bldP spid="19" grpId="0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D4943C8-10CB-4560-87C8-E9FE83751DC5}"/>
              </a:ext>
            </a:extLst>
          </p:cNvPr>
          <p:cNvGrpSpPr/>
          <p:nvPr/>
        </p:nvGrpSpPr>
        <p:grpSpPr>
          <a:xfrm>
            <a:off x="1324545" y="379244"/>
            <a:ext cx="9490401" cy="6291943"/>
            <a:chOff x="534489" y="807573"/>
            <a:chExt cx="7005300" cy="5898028"/>
          </a:xfrm>
        </p:grpSpPr>
        <p:pic>
          <p:nvPicPr>
            <p:cNvPr id="3" name="Picture 10" descr="Computer Monitor Led Cost">
              <a:extLst>
                <a:ext uri="{FF2B5EF4-FFF2-40B4-BE49-F238E27FC236}">
                  <a16:creationId xmlns:a16="http://schemas.microsoft.com/office/drawing/2014/main" id="{70CD69A1-C104-4781-9E42-64DF373F089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3889" b="93333" l="6389" r="9583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 l="7457" t="15199" r="6423" b="12293"/>
            <a:stretch/>
          </p:blipFill>
          <p:spPr bwMode="auto">
            <a:xfrm>
              <a:off x="534489" y="807573"/>
              <a:ext cx="7005300" cy="58980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B8001E3-A1B5-4B9E-8176-FDD1A0F3CDBC}"/>
                </a:ext>
              </a:extLst>
            </p:cNvPr>
            <p:cNvSpPr/>
            <p:nvPr/>
          </p:nvSpPr>
          <p:spPr>
            <a:xfrm>
              <a:off x="756518" y="1108265"/>
              <a:ext cx="6531778" cy="408459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BEF86347-D076-49FB-BC35-BF6B511E5BF3}"/>
              </a:ext>
            </a:extLst>
          </p:cNvPr>
          <p:cNvSpPr txBox="1"/>
          <p:nvPr/>
        </p:nvSpPr>
        <p:spPr>
          <a:xfrm>
            <a:off x="2054942" y="776746"/>
            <a:ext cx="2330245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F1B28-435F-457E-A17E-1F1933E9A2AB}"/>
              </a:ext>
            </a:extLst>
          </p:cNvPr>
          <p:cNvSpPr txBox="1"/>
          <p:nvPr/>
        </p:nvSpPr>
        <p:spPr>
          <a:xfrm>
            <a:off x="2084440" y="2797277"/>
            <a:ext cx="841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(ক) বহিঃস্থ বিন্দু কী?  চিত্র থেকে বহিঃস্থ বিন্দু সনাক্ত কর।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D93599-C349-42E6-8576-70CA9478D691}"/>
              </a:ext>
            </a:extLst>
          </p:cNvPr>
          <p:cNvSpPr txBox="1"/>
          <p:nvPr/>
        </p:nvSpPr>
        <p:spPr>
          <a:xfrm>
            <a:off x="2025445" y="1799304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সৃজনশীল প্রশ্নঃ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F1A643-8635-4B68-9ECE-B54DB64FEC2F}"/>
              </a:ext>
            </a:extLst>
          </p:cNvPr>
          <p:cNvSpPr txBox="1"/>
          <p:nvPr/>
        </p:nvSpPr>
        <p:spPr>
          <a:xfrm>
            <a:off x="2104103" y="3441289"/>
            <a:ext cx="7359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(খ) বহিঃস্থ বিন্দু থেকে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MN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এর উপর লম্ব আঁক।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C867CE-C975-4396-B196-4590EEF84B8E}"/>
              </a:ext>
            </a:extLst>
          </p:cNvPr>
          <p:cNvSpPr txBox="1"/>
          <p:nvPr/>
        </p:nvSpPr>
        <p:spPr>
          <a:xfrm>
            <a:off x="2109019" y="4055806"/>
            <a:ext cx="7359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(গ) অঙ্কনের বিবরণ দাও।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0320695-4AEC-4F0D-B836-EBFD4549977B}"/>
              </a:ext>
            </a:extLst>
          </p:cNvPr>
          <p:cNvCxnSpPr>
            <a:cxnSpLocks/>
          </p:cNvCxnSpPr>
          <p:nvPr/>
        </p:nvCxnSpPr>
        <p:spPr>
          <a:xfrm>
            <a:off x="7365513" y="2175123"/>
            <a:ext cx="2937753" cy="0"/>
          </a:xfrm>
          <a:prstGeom prst="straightConnector1">
            <a:avLst/>
          </a:prstGeom>
          <a:ln w="28575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5B4352F4-C3A6-4315-B357-F3DB94CF4347}"/>
              </a:ext>
            </a:extLst>
          </p:cNvPr>
          <p:cNvSpPr/>
          <p:nvPr/>
        </p:nvSpPr>
        <p:spPr>
          <a:xfrm>
            <a:off x="8742132" y="1337503"/>
            <a:ext cx="91440" cy="9144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5EE534-0923-4AED-9B40-5552997B0596}"/>
              </a:ext>
            </a:extLst>
          </p:cNvPr>
          <p:cNvSpPr txBox="1"/>
          <p:nvPr/>
        </p:nvSpPr>
        <p:spPr>
          <a:xfrm>
            <a:off x="8888360" y="1101213"/>
            <a:ext cx="29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D96A33-D425-4962-B3D7-B3284F1E590C}"/>
              </a:ext>
            </a:extLst>
          </p:cNvPr>
          <p:cNvSpPr txBox="1"/>
          <p:nvPr/>
        </p:nvSpPr>
        <p:spPr>
          <a:xfrm>
            <a:off x="9763432" y="2271253"/>
            <a:ext cx="294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5A2014-530E-479F-A5B5-10B912FC3D44}"/>
              </a:ext>
            </a:extLst>
          </p:cNvPr>
          <p:cNvSpPr txBox="1"/>
          <p:nvPr/>
        </p:nvSpPr>
        <p:spPr>
          <a:xfrm>
            <a:off x="7561005" y="2202426"/>
            <a:ext cx="29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</a:t>
            </a:r>
          </a:p>
        </p:txBody>
      </p:sp>
      <p:sp>
        <p:nvSpPr>
          <p:cNvPr id="15" name="Frame 14">
            <a:extLst>
              <a:ext uri="{FF2B5EF4-FFF2-40B4-BE49-F238E27FC236}">
                <a16:creationId xmlns:a16="http://schemas.microsoft.com/office/drawing/2014/main" id="{6CB0670B-73C9-4308-BD0B-938381DACD1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30"/>
            </a:avLst>
          </a:prstGeom>
          <a:gradFill flip="none" rotWithShape="1">
            <a:gsLst>
              <a:gs pos="0">
                <a:srgbClr val="00B050"/>
              </a:gs>
              <a:gs pos="95000">
                <a:srgbClr val="0381DF"/>
              </a:gs>
              <a:gs pos="50000">
                <a:srgbClr val="0A0AB6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ame 15">
            <a:extLst>
              <a:ext uri="{FF2B5EF4-FFF2-40B4-BE49-F238E27FC236}">
                <a16:creationId xmlns:a16="http://schemas.microsoft.com/office/drawing/2014/main" id="{4BB1DB32-7FE0-44E9-B83E-B144E7AA238F}"/>
              </a:ext>
            </a:extLst>
          </p:cNvPr>
          <p:cNvSpPr/>
          <p:nvPr/>
        </p:nvSpPr>
        <p:spPr>
          <a:xfrm>
            <a:off x="117987" y="117986"/>
            <a:ext cx="11956026" cy="6636775"/>
          </a:xfrm>
          <a:prstGeom prst="frame">
            <a:avLst>
              <a:gd name="adj1" fmla="val 464"/>
            </a:avLst>
          </a:prstGeom>
          <a:solidFill>
            <a:schemeClr val="tx2">
              <a:lumMod val="40000"/>
              <a:lumOff val="60000"/>
            </a:schemeClr>
          </a:solidFill>
          <a:ln cap="sq" cmpd="thickThin">
            <a:solidFill>
              <a:schemeClr val="accent1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52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0B76F4F-4E6F-4F17-B0C9-27031437FB9E}"/>
              </a:ext>
            </a:extLst>
          </p:cNvPr>
          <p:cNvSpPr/>
          <p:nvPr/>
        </p:nvSpPr>
        <p:spPr>
          <a:xfrm>
            <a:off x="142678" y="133801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01EC954-1F58-40BF-A6F9-DF83D801D05F}"/>
              </a:ext>
            </a:extLst>
          </p:cNvPr>
          <p:cNvSpPr/>
          <p:nvPr/>
        </p:nvSpPr>
        <p:spPr>
          <a:xfrm>
            <a:off x="462273" y="133800"/>
            <a:ext cx="182880" cy="1828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8B15F32-DA99-48AB-9846-5A92F1AA013A}"/>
              </a:ext>
            </a:extLst>
          </p:cNvPr>
          <p:cNvSpPr/>
          <p:nvPr/>
        </p:nvSpPr>
        <p:spPr>
          <a:xfrm>
            <a:off x="2565646" y="132320"/>
            <a:ext cx="182880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DFC4D3C-E716-4DDA-BA8C-C09018309B5C}"/>
              </a:ext>
            </a:extLst>
          </p:cNvPr>
          <p:cNvSpPr/>
          <p:nvPr/>
        </p:nvSpPr>
        <p:spPr>
          <a:xfrm>
            <a:off x="2265285" y="133802"/>
            <a:ext cx="182880" cy="18288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46F910D-BC5B-4856-AE80-818695C7EB17}"/>
              </a:ext>
            </a:extLst>
          </p:cNvPr>
          <p:cNvSpPr/>
          <p:nvPr/>
        </p:nvSpPr>
        <p:spPr>
          <a:xfrm>
            <a:off x="1964924" y="126402"/>
            <a:ext cx="182880" cy="18288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11A005F-1753-4D14-8AD4-16FB51C653CA}"/>
              </a:ext>
            </a:extLst>
          </p:cNvPr>
          <p:cNvSpPr/>
          <p:nvPr/>
        </p:nvSpPr>
        <p:spPr>
          <a:xfrm>
            <a:off x="1699229" y="127882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2301DA1-EB04-4015-9409-F69B13C3E68E}"/>
              </a:ext>
            </a:extLst>
          </p:cNvPr>
          <p:cNvSpPr/>
          <p:nvPr/>
        </p:nvSpPr>
        <p:spPr>
          <a:xfrm>
            <a:off x="1381113" y="120484"/>
            <a:ext cx="182880" cy="182880"/>
          </a:xfrm>
          <a:prstGeom prst="ellips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4C53E45-7B6D-4BEC-B43B-1C7F75B48B69}"/>
              </a:ext>
            </a:extLst>
          </p:cNvPr>
          <p:cNvSpPr/>
          <p:nvPr/>
        </p:nvSpPr>
        <p:spPr>
          <a:xfrm>
            <a:off x="1089630" y="121962"/>
            <a:ext cx="182880" cy="18288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B2650C7-9666-4CD3-B174-E6F0A41F5756}"/>
              </a:ext>
            </a:extLst>
          </p:cNvPr>
          <p:cNvSpPr/>
          <p:nvPr/>
        </p:nvSpPr>
        <p:spPr>
          <a:xfrm>
            <a:off x="771513" y="132320"/>
            <a:ext cx="182880" cy="182880"/>
          </a:xfrm>
          <a:prstGeom prst="ellips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2ECBD0B-6B5A-469B-AADB-065927A8A140}"/>
              </a:ext>
            </a:extLst>
          </p:cNvPr>
          <p:cNvSpPr/>
          <p:nvPr/>
        </p:nvSpPr>
        <p:spPr>
          <a:xfrm>
            <a:off x="2870452" y="135278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5A1F8E9-687D-4362-9182-458094A6487B}"/>
              </a:ext>
            </a:extLst>
          </p:cNvPr>
          <p:cNvSpPr/>
          <p:nvPr/>
        </p:nvSpPr>
        <p:spPr>
          <a:xfrm>
            <a:off x="3190047" y="135277"/>
            <a:ext cx="182880" cy="1828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7D50DF3-3A4C-494E-BE77-0DC8E76EB3BE}"/>
              </a:ext>
            </a:extLst>
          </p:cNvPr>
          <p:cNvSpPr/>
          <p:nvPr/>
        </p:nvSpPr>
        <p:spPr>
          <a:xfrm>
            <a:off x="5336964" y="133797"/>
            <a:ext cx="182880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1CA08-D0A7-4480-B77D-1534F44E3725}"/>
              </a:ext>
            </a:extLst>
          </p:cNvPr>
          <p:cNvSpPr/>
          <p:nvPr/>
        </p:nvSpPr>
        <p:spPr>
          <a:xfrm>
            <a:off x="5036603" y="135279"/>
            <a:ext cx="182880" cy="18288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32ED67B-8D2D-4512-9D1D-D4F832F555C8}"/>
              </a:ext>
            </a:extLst>
          </p:cNvPr>
          <p:cNvSpPr/>
          <p:nvPr/>
        </p:nvSpPr>
        <p:spPr>
          <a:xfrm>
            <a:off x="4736242" y="127879"/>
            <a:ext cx="182880" cy="18288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31ACF9F-9FC9-48E0-8872-9649174F0184}"/>
              </a:ext>
            </a:extLst>
          </p:cNvPr>
          <p:cNvSpPr/>
          <p:nvPr/>
        </p:nvSpPr>
        <p:spPr>
          <a:xfrm>
            <a:off x="4427003" y="129359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3DBD396-C379-4F00-B2E9-22D01971D662}"/>
              </a:ext>
            </a:extLst>
          </p:cNvPr>
          <p:cNvSpPr/>
          <p:nvPr/>
        </p:nvSpPr>
        <p:spPr>
          <a:xfrm>
            <a:off x="4108887" y="121961"/>
            <a:ext cx="182880" cy="182880"/>
          </a:xfrm>
          <a:prstGeom prst="ellips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6A6AF17-E262-4E1D-9160-31A2D48FE4D8}"/>
              </a:ext>
            </a:extLst>
          </p:cNvPr>
          <p:cNvSpPr/>
          <p:nvPr/>
        </p:nvSpPr>
        <p:spPr>
          <a:xfrm>
            <a:off x="3817404" y="123439"/>
            <a:ext cx="182880" cy="18288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7144116-517D-4C30-87B9-9126DFE3C3AA}"/>
              </a:ext>
            </a:extLst>
          </p:cNvPr>
          <p:cNvSpPr/>
          <p:nvPr/>
        </p:nvSpPr>
        <p:spPr>
          <a:xfrm>
            <a:off x="3499287" y="133797"/>
            <a:ext cx="182880" cy="182880"/>
          </a:xfrm>
          <a:prstGeom prst="ellips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9A26923-7F15-46C2-98F4-4094F5DBF82A}"/>
              </a:ext>
            </a:extLst>
          </p:cNvPr>
          <p:cNvSpPr/>
          <p:nvPr/>
        </p:nvSpPr>
        <p:spPr>
          <a:xfrm>
            <a:off x="5666927" y="135280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3A29E5B-A609-469C-BF72-274BCF66E3CD}"/>
              </a:ext>
            </a:extLst>
          </p:cNvPr>
          <p:cNvSpPr/>
          <p:nvPr/>
        </p:nvSpPr>
        <p:spPr>
          <a:xfrm>
            <a:off x="5986522" y="135279"/>
            <a:ext cx="182880" cy="1828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A8EEE43-DC4D-4585-83CA-26C130F41814}"/>
              </a:ext>
            </a:extLst>
          </p:cNvPr>
          <p:cNvSpPr/>
          <p:nvPr/>
        </p:nvSpPr>
        <p:spPr>
          <a:xfrm>
            <a:off x="8133439" y="133799"/>
            <a:ext cx="182880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AC409FB-F4D3-47D0-9CB7-FD2F7881C4F9}"/>
              </a:ext>
            </a:extLst>
          </p:cNvPr>
          <p:cNvSpPr/>
          <p:nvPr/>
        </p:nvSpPr>
        <p:spPr>
          <a:xfrm>
            <a:off x="7833078" y="135281"/>
            <a:ext cx="182880" cy="18288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C0A0B8C-6546-4181-B74D-78EBAF5C4378}"/>
              </a:ext>
            </a:extLst>
          </p:cNvPr>
          <p:cNvSpPr/>
          <p:nvPr/>
        </p:nvSpPr>
        <p:spPr>
          <a:xfrm>
            <a:off x="7532717" y="127881"/>
            <a:ext cx="182880" cy="18288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5ACE040-FD51-45CA-BC49-F81428481A1A}"/>
              </a:ext>
            </a:extLst>
          </p:cNvPr>
          <p:cNvSpPr/>
          <p:nvPr/>
        </p:nvSpPr>
        <p:spPr>
          <a:xfrm>
            <a:off x="7223478" y="129361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219FF9A-F03A-44F0-8ACD-BD667973CCAE}"/>
              </a:ext>
            </a:extLst>
          </p:cNvPr>
          <p:cNvSpPr/>
          <p:nvPr/>
        </p:nvSpPr>
        <p:spPr>
          <a:xfrm>
            <a:off x="6905362" y="121963"/>
            <a:ext cx="182880" cy="182880"/>
          </a:xfrm>
          <a:prstGeom prst="ellips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63DFD46-CE82-4B37-9D58-FBA86D5421AE}"/>
              </a:ext>
            </a:extLst>
          </p:cNvPr>
          <p:cNvSpPr/>
          <p:nvPr/>
        </p:nvSpPr>
        <p:spPr>
          <a:xfrm>
            <a:off x="6613879" y="123441"/>
            <a:ext cx="182880" cy="18288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CCB7635-A222-4588-935C-4A29F174781D}"/>
              </a:ext>
            </a:extLst>
          </p:cNvPr>
          <p:cNvSpPr/>
          <p:nvPr/>
        </p:nvSpPr>
        <p:spPr>
          <a:xfrm>
            <a:off x="6295762" y="133799"/>
            <a:ext cx="182880" cy="182880"/>
          </a:xfrm>
          <a:prstGeom prst="ellips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121AD29-7351-49A8-8029-B2AE74551472}"/>
              </a:ext>
            </a:extLst>
          </p:cNvPr>
          <p:cNvSpPr/>
          <p:nvPr/>
        </p:nvSpPr>
        <p:spPr>
          <a:xfrm>
            <a:off x="8438245" y="136757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692BA2E-97C2-48F1-96E1-2A8A28BE165D}"/>
              </a:ext>
            </a:extLst>
          </p:cNvPr>
          <p:cNvSpPr/>
          <p:nvPr/>
        </p:nvSpPr>
        <p:spPr>
          <a:xfrm>
            <a:off x="8757840" y="136756"/>
            <a:ext cx="182880" cy="1828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C4D3B6C8-1BD8-48E6-B7FF-9A9638EC93D7}"/>
              </a:ext>
            </a:extLst>
          </p:cNvPr>
          <p:cNvSpPr/>
          <p:nvPr/>
        </p:nvSpPr>
        <p:spPr>
          <a:xfrm>
            <a:off x="10904757" y="135276"/>
            <a:ext cx="182880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899BC55-DBF4-401A-9F0F-F3A769A9222B}"/>
              </a:ext>
            </a:extLst>
          </p:cNvPr>
          <p:cNvSpPr/>
          <p:nvPr/>
        </p:nvSpPr>
        <p:spPr>
          <a:xfrm>
            <a:off x="10604396" y="136758"/>
            <a:ext cx="182880" cy="18288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2A92F6A-E392-4880-B327-B24392B05477}"/>
              </a:ext>
            </a:extLst>
          </p:cNvPr>
          <p:cNvSpPr/>
          <p:nvPr/>
        </p:nvSpPr>
        <p:spPr>
          <a:xfrm>
            <a:off x="10304035" y="129358"/>
            <a:ext cx="182880" cy="18288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C05D32E-7B39-49F1-81D7-76D40FB0177C}"/>
              </a:ext>
            </a:extLst>
          </p:cNvPr>
          <p:cNvSpPr/>
          <p:nvPr/>
        </p:nvSpPr>
        <p:spPr>
          <a:xfrm>
            <a:off x="9994796" y="130838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8C1EAF0-3457-43D1-A3B9-2F23C5969A83}"/>
              </a:ext>
            </a:extLst>
          </p:cNvPr>
          <p:cNvSpPr/>
          <p:nvPr/>
        </p:nvSpPr>
        <p:spPr>
          <a:xfrm>
            <a:off x="9676680" y="123440"/>
            <a:ext cx="182880" cy="182880"/>
          </a:xfrm>
          <a:prstGeom prst="ellips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56428B6-B9BE-4785-A905-3C182278E0BE}"/>
              </a:ext>
            </a:extLst>
          </p:cNvPr>
          <p:cNvSpPr/>
          <p:nvPr/>
        </p:nvSpPr>
        <p:spPr>
          <a:xfrm>
            <a:off x="9385197" y="124918"/>
            <a:ext cx="182880" cy="18288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18E9770-1829-4DE8-8DD0-6B0F9203ED42}"/>
              </a:ext>
            </a:extLst>
          </p:cNvPr>
          <p:cNvSpPr/>
          <p:nvPr/>
        </p:nvSpPr>
        <p:spPr>
          <a:xfrm>
            <a:off x="9067080" y="135276"/>
            <a:ext cx="182880" cy="182880"/>
          </a:xfrm>
          <a:prstGeom prst="ellips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F9791FA-EFD7-4552-9AB2-5CA09CB6D2F1}"/>
              </a:ext>
            </a:extLst>
          </p:cNvPr>
          <p:cNvSpPr/>
          <p:nvPr/>
        </p:nvSpPr>
        <p:spPr>
          <a:xfrm>
            <a:off x="11197735" y="144157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8149785-E89A-4E4A-9AA6-71A83096B538}"/>
              </a:ext>
            </a:extLst>
          </p:cNvPr>
          <p:cNvSpPr/>
          <p:nvPr/>
        </p:nvSpPr>
        <p:spPr>
          <a:xfrm>
            <a:off x="11582646" y="133270"/>
            <a:ext cx="182880" cy="1828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471118C9-03AE-48A5-821A-D856FA35E460}"/>
              </a:ext>
            </a:extLst>
          </p:cNvPr>
          <p:cNvSpPr/>
          <p:nvPr/>
        </p:nvSpPr>
        <p:spPr>
          <a:xfrm>
            <a:off x="11902772" y="131790"/>
            <a:ext cx="182880" cy="182880"/>
          </a:xfrm>
          <a:prstGeom prst="ellips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C2BAB89-BE77-4347-BABB-C1C124B59D4D}"/>
              </a:ext>
            </a:extLst>
          </p:cNvPr>
          <p:cNvSpPr/>
          <p:nvPr/>
        </p:nvSpPr>
        <p:spPr>
          <a:xfrm>
            <a:off x="11888357" y="4934397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61C741B4-ABD2-4174-B73B-39E973D56F7E}"/>
              </a:ext>
            </a:extLst>
          </p:cNvPr>
          <p:cNvSpPr/>
          <p:nvPr/>
        </p:nvSpPr>
        <p:spPr>
          <a:xfrm>
            <a:off x="11892266" y="5239196"/>
            <a:ext cx="182880" cy="1828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856C957-2BED-44ED-A3B9-3CBB92C7330A}"/>
              </a:ext>
            </a:extLst>
          </p:cNvPr>
          <p:cNvSpPr/>
          <p:nvPr/>
        </p:nvSpPr>
        <p:spPr>
          <a:xfrm>
            <a:off x="11885820" y="5520743"/>
            <a:ext cx="182880" cy="182880"/>
          </a:xfrm>
          <a:prstGeom prst="ellips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D6BAF80-C21F-4971-AB30-A9F486FBABBC}"/>
              </a:ext>
            </a:extLst>
          </p:cNvPr>
          <p:cNvSpPr/>
          <p:nvPr/>
        </p:nvSpPr>
        <p:spPr>
          <a:xfrm>
            <a:off x="11899135" y="404991"/>
            <a:ext cx="182880" cy="18288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DC7111FC-43BB-4E76-92B5-EEF1540BD038}"/>
              </a:ext>
            </a:extLst>
          </p:cNvPr>
          <p:cNvSpPr/>
          <p:nvPr/>
        </p:nvSpPr>
        <p:spPr>
          <a:xfrm>
            <a:off x="11885817" y="686542"/>
            <a:ext cx="182880" cy="182880"/>
          </a:xfrm>
          <a:prstGeom prst="ellips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A345F341-5492-4C70-8CC9-CAF2EBEACF19}"/>
              </a:ext>
            </a:extLst>
          </p:cNvPr>
          <p:cNvSpPr/>
          <p:nvPr/>
        </p:nvSpPr>
        <p:spPr>
          <a:xfrm>
            <a:off x="11888247" y="987855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7AE006B-73A5-4159-9401-1563A83EDF50}"/>
              </a:ext>
            </a:extLst>
          </p:cNvPr>
          <p:cNvSpPr/>
          <p:nvPr/>
        </p:nvSpPr>
        <p:spPr>
          <a:xfrm>
            <a:off x="11903572" y="1269403"/>
            <a:ext cx="182880" cy="18288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308AA501-E91E-48E8-A03D-63AAE86B7AD5}"/>
              </a:ext>
            </a:extLst>
          </p:cNvPr>
          <p:cNvSpPr/>
          <p:nvPr/>
        </p:nvSpPr>
        <p:spPr>
          <a:xfrm>
            <a:off x="11899133" y="1614260"/>
            <a:ext cx="182880" cy="18288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E0DB1C6-4A08-45BE-9FA9-EDE7D1ED709D}"/>
              </a:ext>
            </a:extLst>
          </p:cNvPr>
          <p:cNvSpPr/>
          <p:nvPr/>
        </p:nvSpPr>
        <p:spPr>
          <a:xfrm>
            <a:off x="11883808" y="1928463"/>
            <a:ext cx="182880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2C25D8BA-74D6-4F69-8292-36A892DCE5F5}"/>
              </a:ext>
            </a:extLst>
          </p:cNvPr>
          <p:cNvSpPr/>
          <p:nvPr/>
        </p:nvSpPr>
        <p:spPr>
          <a:xfrm>
            <a:off x="11879477" y="2214981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338BEDF8-788C-4EE4-A50A-B5087AEA97FD}"/>
              </a:ext>
            </a:extLst>
          </p:cNvPr>
          <p:cNvSpPr/>
          <p:nvPr/>
        </p:nvSpPr>
        <p:spPr>
          <a:xfrm>
            <a:off x="11881379" y="2485113"/>
            <a:ext cx="182880" cy="1828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932D0D0-ED57-4939-BCD9-868A96B986CF}"/>
              </a:ext>
            </a:extLst>
          </p:cNvPr>
          <p:cNvSpPr/>
          <p:nvPr/>
        </p:nvSpPr>
        <p:spPr>
          <a:xfrm>
            <a:off x="11874933" y="2788433"/>
            <a:ext cx="182880" cy="182880"/>
          </a:xfrm>
          <a:prstGeom prst="ellips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D58708FA-09B9-4A9D-A724-6F7C72F31264}"/>
              </a:ext>
            </a:extLst>
          </p:cNvPr>
          <p:cNvSpPr/>
          <p:nvPr/>
        </p:nvSpPr>
        <p:spPr>
          <a:xfrm>
            <a:off x="11877365" y="3104646"/>
            <a:ext cx="182880" cy="18288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B15931AF-A74E-47A0-8863-2D21B9942D84}"/>
              </a:ext>
            </a:extLst>
          </p:cNvPr>
          <p:cNvSpPr/>
          <p:nvPr/>
        </p:nvSpPr>
        <p:spPr>
          <a:xfrm>
            <a:off x="11874933" y="3407969"/>
            <a:ext cx="182880" cy="182880"/>
          </a:xfrm>
          <a:prstGeom prst="ellips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EC949F7E-8D6D-4356-B059-57FC8673E589}"/>
              </a:ext>
            </a:extLst>
          </p:cNvPr>
          <p:cNvSpPr/>
          <p:nvPr/>
        </p:nvSpPr>
        <p:spPr>
          <a:xfrm>
            <a:off x="11877363" y="3709282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0AB055C-A0DD-4483-8F56-CC63749C9975}"/>
              </a:ext>
            </a:extLst>
          </p:cNvPr>
          <p:cNvSpPr/>
          <p:nvPr/>
        </p:nvSpPr>
        <p:spPr>
          <a:xfrm>
            <a:off x="11881802" y="3979944"/>
            <a:ext cx="182880" cy="18288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8B6FB9E8-3F31-460E-BAD1-14AA31A7A631}"/>
              </a:ext>
            </a:extLst>
          </p:cNvPr>
          <p:cNvSpPr/>
          <p:nvPr/>
        </p:nvSpPr>
        <p:spPr>
          <a:xfrm>
            <a:off x="11899135" y="4313915"/>
            <a:ext cx="182880" cy="18288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EB77B6F9-C400-41F0-879B-D683692DB15F}"/>
              </a:ext>
            </a:extLst>
          </p:cNvPr>
          <p:cNvSpPr/>
          <p:nvPr/>
        </p:nvSpPr>
        <p:spPr>
          <a:xfrm>
            <a:off x="11883810" y="4628118"/>
            <a:ext cx="182880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9759D4B7-20F2-40CC-8C90-69D8AE169B9C}"/>
              </a:ext>
            </a:extLst>
          </p:cNvPr>
          <p:cNvSpPr/>
          <p:nvPr/>
        </p:nvSpPr>
        <p:spPr>
          <a:xfrm>
            <a:off x="11888913" y="5807260"/>
            <a:ext cx="182880" cy="18288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2BB1B7F-7177-4D24-BFDC-31A4A6017359}"/>
              </a:ext>
            </a:extLst>
          </p:cNvPr>
          <p:cNvSpPr/>
          <p:nvPr/>
        </p:nvSpPr>
        <p:spPr>
          <a:xfrm>
            <a:off x="11875596" y="6175899"/>
            <a:ext cx="182880" cy="182880"/>
          </a:xfrm>
          <a:prstGeom prst="ellips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2B52D55D-DD86-45B5-A4A0-E6997FF438A8}"/>
              </a:ext>
            </a:extLst>
          </p:cNvPr>
          <p:cNvSpPr/>
          <p:nvPr/>
        </p:nvSpPr>
        <p:spPr>
          <a:xfrm>
            <a:off x="11845368" y="6498981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5C032E80-DC01-4C57-8285-D65029A8DC3F}"/>
              </a:ext>
            </a:extLst>
          </p:cNvPr>
          <p:cNvSpPr/>
          <p:nvPr/>
        </p:nvSpPr>
        <p:spPr>
          <a:xfrm>
            <a:off x="11501464" y="6486615"/>
            <a:ext cx="182880" cy="18288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B0B902B6-650E-4468-94E6-609C1C832FE9}"/>
              </a:ext>
            </a:extLst>
          </p:cNvPr>
          <p:cNvSpPr/>
          <p:nvPr/>
        </p:nvSpPr>
        <p:spPr>
          <a:xfrm>
            <a:off x="11203111" y="6515787"/>
            <a:ext cx="182880" cy="18288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58CC7890-44CF-4F73-8A7B-85B78652CE14}"/>
              </a:ext>
            </a:extLst>
          </p:cNvPr>
          <p:cNvSpPr/>
          <p:nvPr/>
        </p:nvSpPr>
        <p:spPr>
          <a:xfrm>
            <a:off x="10571554" y="6518635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51F2FDFF-2482-438E-AAF7-87A2A9D3D7AE}"/>
              </a:ext>
            </a:extLst>
          </p:cNvPr>
          <p:cNvSpPr/>
          <p:nvPr/>
        </p:nvSpPr>
        <p:spPr>
          <a:xfrm>
            <a:off x="10256149" y="6529520"/>
            <a:ext cx="182880" cy="1828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15BDEBFF-9F4D-40C3-BB07-AB43E8769D73}"/>
              </a:ext>
            </a:extLst>
          </p:cNvPr>
          <p:cNvSpPr/>
          <p:nvPr/>
        </p:nvSpPr>
        <p:spPr>
          <a:xfrm>
            <a:off x="10879066" y="6515340"/>
            <a:ext cx="182880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BA336E60-F4BA-42A6-8A47-FA0265135A7A}"/>
              </a:ext>
            </a:extLst>
          </p:cNvPr>
          <p:cNvSpPr/>
          <p:nvPr/>
        </p:nvSpPr>
        <p:spPr>
          <a:xfrm>
            <a:off x="8318105" y="6529522"/>
            <a:ext cx="182880" cy="18288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85C8BC8B-18A5-4F90-BF9E-BEBD70A26662}"/>
              </a:ext>
            </a:extLst>
          </p:cNvPr>
          <p:cNvSpPr/>
          <p:nvPr/>
        </p:nvSpPr>
        <p:spPr>
          <a:xfrm>
            <a:off x="8690844" y="6509422"/>
            <a:ext cx="182880" cy="18288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72EACB5-EF5A-42A2-B05D-0B81786CC5F4}"/>
              </a:ext>
            </a:extLst>
          </p:cNvPr>
          <p:cNvSpPr/>
          <p:nvPr/>
        </p:nvSpPr>
        <p:spPr>
          <a:xfrm>
            <a:off x="9016605" y="6523602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A2C78E57-4125-4F0F-878F-A205D6344672}"/>
              </a:ext>
            </a:extLst>
          </p:cNvPr>
          <p:cNvSpPr/>
          <p:nvPr/>
        </p:nvSpPr>
        <p:spPr>
          <a:xfrm>
            <a:off x="9333489" y="6516204"/>
            <a:ext cx="182880" cy="182880"/>
          </a:xfrm>
          <a:prstGeom prst="ellips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E86835B2-72C6-4820-BEC6-DA101BBA680C}"/>
              </a:ext>
            </a:extLst>
          </p:cNvPr>
          <p:cNvSpPr/>
          <p:nvPr/>
        </p:nvSpPr>
        <p:spPr>
          <a:xfrm>
            <a:off x="9651606" y="6530382"/>
            <a:ext cx="182880" cy="18288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68DDE7E0-1B77-42F5-9865-35933EB0CC01}"/>
              </a:ext>
            </a:extLst>
          </p:cNvPr>
          <p:cNvSpPr/>
          <p:nvPr/>
        </p:nvSpPr>
        <p:spPr>
          <a:xfrm>
            <a:off x="9955789" y="6528040"/>
            <a:ext cx="182880" cy="182880"/>
          </a:xfrm>
          <a:prstGeom prst="ellips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1BA11F1D-DAC9-473F-A5CA-D0D7048E9BFB}"/>
              </a:ext>
            </a:extLst>
          </p:cNvPr>
          <p:cNvSpPr/>
          <p:nvPr/>
        </p:nvSpPr>
        <p:spPr>
          <a:xfrm>
            <a:off x="7998706" y="6530580"/>
            <a:ext cx="182880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6B452D0C-8998-429C-BACF-AC0FEFE68C38}"/>
              </a:ext>
            </a:extLst>
          </p:cNvPr>
          <p:cNvSpPr/>
          <p:nvPr/>
        </p:nvSpPr>
        <p:spPr>
          <a:xfrm>
            <a:off x="7675954" y="6527707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095CC418-A1CF-43B9-9969-0B49C1B1E184}"/>
              </a:ext>
            </a:extLst>
          </p:cNvPr>
          <p:cNvSpPr/>
          <p:nvPr/>
        </p:nvSpPr>
        <p:spPr>
          <a:xfrm>
            <a:off x="7360549" y="6527706"/>
            <a:ext cx="182880" cy="1828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61FD2614-6F77-47A0-9FAD-55FB7F6B9906}"/>
              </a:ext>
            </a:extLst>
          </p:cNvPr>
          <p:cNvSpPr/>
          <p:nvPr/>
        </p:nvSpPr>
        <p:spPr>
          <a:xfrm>
            <a:off x="5422505" y="6538594"/>
            <a:ext cx="182880" cy="18288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F7B82BD8-AB3F-4F0D-9634-F656F361D259}"/>
              </a:ext>
            </a:extLst>
          </p:cNvPr>
          <p:cNvSpPr/>
          <p:nvPr/>
        </p:nvSpPr>
        <p:spPr>
          <a:xfrm>
            <a:off x="5795244" y="6529380"/>
            <a:ext cx="182880" cy="18288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965E0AC3-440E-42EF-880E-23835CCF7CF1}"/>
              </a:ext>
            </a:extLst>
          </p:cNvPr>
          <p:cNvSpPr/>
          <p:nvPr/>
        </p:nvSpPr>
        <p:spPr>
          <a:xfrm>
            <a:off x="6121005" y="6532674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5151D642-0FB5-465A-B7C0-006087263FA1}"/>
              </a:ext>
            </a:extLst>
          </p:cNvPr>
          <p:cNvSpPr/>
          <p:nvPr/>
        </p:nvSpPr>
        <p:spPr>
          <a:xfrm>
            <a:off x="6437889" y="6525276"/>
            <a:ext cx="182880" cy="182880"/>
          </a:xfrm>
          <a:prstGeom prst="ellips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98B24DF9-657A-41CB-8EC1-D224113AEDAE}"/>
              </a:ext>
            </a:extLst>
          </p:cNvPr>
          <p:cNvSpPr/>
          <p:nvPr/>
        </p:nvSpPr>
        <p:spPr>
          <a:xfrm>
            <a:off x="6756006" y="6528568"/>
            <a:ext cx="182880" cy="18288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EC7682C-0797-4AF6-9010-537A18422DE4}"/>
              </a:ext>
            </a:extLst>
          </p:cNvPr>
          <p:cNvSpPr/>
          <p:nvPr/>
        </p:nvSpPr>
        <p:spPr>
          <a:xfrm>
            <a:off x="7060189" y="6537112"/>
            <a:ext cx="182880" cy="182880"/>
          </a:xfrm>
          <a:prstGeom prst="ellips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D4E106FA-201A-4A4C-9EE5-F825CD2A7EE7}"/>
              </a:ext>
            </a:extLst>
          </p:cNvPr>
          <p:cNvSpPr/>
          <p:nvPr/>
        </p:nvSpPr>
        <p:spPr>
          <a:xfrm>
            <a:off x="5103106" y="6517880"/>
            <a:ext cx="182880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97D63231-5071-481B-A38B-0D383B57B36B}"/>
              </a:ext>
            </a:extLst>
          </p:cNvPr>
          <p:cNvSpPr/>
          <p:nvPr/>
        </p:nvSpPr>
        <p:spPr>
          <a:xfrm>
            <a:off x="4793054" y="6547665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F3BD5AA0-DA31-4067-ACA9-4EB3437A4E1C}"/>
              </a:ext>
            </a:extLst>
          </p:cNvPr>
          <p:cNvSpPr/>
          <p:nvPr/>
        </p:nvSpPr>
        <p:spPr>
          <a:xfrm>
            <a:off x="4477649" y="6547664"/>
            <a:ext cx="182880" cy="1828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46F912B-5040-4BC0-9BB3-410611B12BCE}"/>
              </a:ext>
            </a:extLst>
          </p:cNvPr>
          <p:cNvSpPr/>
          <p:nvPr/>
        </p:nvSpPr>
        <p:spPr>
          <a:xfrm>
            <a:off x="2552305" y="6525894"/>
            <a:ext cx="182880" cy="18288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304CB67F-3B81-4CB6-830E-73DD34FF8264}"/>
              </a:ext>
            </a:extLst>
          </p:cNvPr>
          <p:cNvSpPr/>
          <p:nvPr/>
        </p:nvSpPr>
        <p:spPr>
          <a:xfrm>
            <a:off x="2925044" y="6516680"/>
            <a:ext cx="182880" cy="18288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8144627-E280-498B-8440-C0205627D1A3}"/>
              </a:ext>
            </a:extLst>
          </p:cNvPr>
          <p:cNvSpPr/>
          <p:nvPr/>
        </p:nvSpPr>
        <p:spPr>
          <a:xfrm>
            <a:off x="3238105" y="6530860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B3ED8EFE-FA95-4560-93FA-7183540A2495}"/>
              </a:ext>
            </a:extLst>
          </p:cNvPr>
          <p:cNvSpPr/>
          <p:nvPr/>
        </p:nvSpPr>
        <p:spPr>
          <a:xfrm>
            <a:off x="3554989" y="6534348"/>
            <a:ext cx="182880" cy="182880"/>
          </a:xfrm>
          <a:prstGeom prst="ellips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092E6829-F122-4B09-AF9E-B3D9B0835749}"/>
              </a:ext>
            </a:extLst>
          </p:cNvPr>
          <p:cNvSpPr/>
          <p:nvPr/>
        </p:nvSpPr>
        <p:spPr>
          <a:xfrm>
            <a:off x="3873106" y="6537640"/>
            <a:ext cx="182880" cy="18288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EC7AEF70-B2D5-4FD7-B84B-9A877D23F181}"/>
              </a:ext>
            </a:extLst>
          </p:cNvPr>
          <p:cNvSpPr/>
          <p:nvPr/>
        </p:nvSpPr>
        <p:spPr>
          <a:xfrm>
            <a:off x="4177289" y="6546184"/>
            <a:ext cx="182880" cy="182880"/>
          </a:xfrm>
          <a:prstGeom prst="ellips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5EB63A1B-4140-4D28-9E93-91B360445788}"/>
              </a:ext>
            </a:extLst>
          </p:cNvPr>
          <p:cNvSpPr/>
          <p:nvPr/>
        </p:nvSpPr>
        <p:spPr>
          <a:xfrm>
            <a:off x="2258306" y="6505180"/>
            <a:ext cx="182880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761821F4-6D71-4FF6-86AC-EEAA62C2AC25}"/>
              </a:ext>
            </a:extLst>
          </p:cNvPr>
          <p:cNvSpPr/>
          <p:nvPr/>
        </p:nvSpPr>
        <p:spPr>
          <a:xfrm>
            <a:off x="1948254" y="6516821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C40BA89F-20E6-45FB-B274-838325C0EAD7}"/>
              </a:ext>
            </a:extLst>
          </p:cNvPr>
          <p:cNvSpPr/>
          <p:nvPr/>
        </p:nvSpPr>
        <p:spPr>
          <a:xfrm>
            <a:off x="1676393" y="6516820"/>
            <a:ext cx="182880" cy="1828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7CD4C9DC-FAAB-4217-AE18-B320580BCFF7}"/>
              </a:ext>
            </a:extLst>
          </p:cNvPr>
          <p:cNvSpPr/>
          <p:nvPr/>
        </p:nvSpPr>
        <p:spPr>
          <a:xfrm>
            <a:off x="144749" y="6212022"/>
            <a:ext cx="182880" cy="18288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2948E8D0-1330-4941-9EE1-C0E5979E93ED}"/>
              </a:ext>
            </a:extLst>
          </p:cNvPr>
          <p:cNvSpPr/>
          <p:nvPr/>
        </p:nvSpPr>
        <p:spPr>
          <a:xfrm>
            <a:off x="127416" y="6509422"/>
            <a:ext cx="182880" cy="18288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252DCA72-CC03-4B71-BE52-978368ED732F}"/>
              </a:ext>
            </a:extLst>
          </p:cNvPr>
          <p:cNvSpPr/>
          <p:nvPr/>
        </p:nvSpPr>
        <p:spPr>
          <a:xfrm>
            <a:off x="449549" y="6510902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9D448C63-3B2A-4C5D-87FC-D0521BE87981}"/>
              </a:ext>
            </a:extLst>
          </p:cNvPr>
          <p:cNvSpPr/>
          <p:nvPr/>
        </p:nvSpPr>
        <p:spPr>
          <a:xfrm>
            <a:off x="753733" y="6503504"/>
            <a:ext cx="182880" cy="182880"/>
          </a:xfrm>
          <a:prstGeom prst="ellips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BF505FB8-5327-4174-8D33-CA8AFB145BB1}"/>
              </a:ext>
            </a:extLst>
          </p:cNvPr>
          <p:cNvSpPr/>
          <p:nvPr/>
        </p:nvSpPr>
        <p:spPr>
          <a:xfrm>
            <a:off x="1059150" y="6504982"/>
            <a:ext cx="182880" cy="18288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CBAD0F71-BC35-43D4-85E4-968543855C4B}"/>
              </a:ext>
            </a:extLst>
          </p:cNvPr>
          <p:cNvSpPr/>
          <p:nvPr/>
        </p:nvSpPr>
        <p:spPr>
          <a:xfrm>
            <a:off x="1363333" y="6502640"/>
            <a:ext cx="182880" cy="182880"/>
          </a:xfrm>
          <a:prstGeom prst="ellips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E81E8F69-1AF5-4B8F-AF4F-1F8CA618AB72}"/>
              </a:ext>
            </a:extLst>
          </p:cNvPr>
          <p:cNvSpPr/>
          <p:nvPr/>
        </p:nvSpPr>
        <p:spPr>
          <a:xfrm>
            <a:off x="142850" y="5864736"/>
            <a:ext cx="182880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01051B47-6D48-4E50-9A34-D7D1BD944B06}"/>
              </a:ext>
            </a:extLst>
          </p:cNvPr>
          <p:cNvSpPr/>
          <p:nvPr/>
        </p:nvSpPr>
        <p:spPr>
          <a:xfrm>
            <a:off x="140138" y="5574117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6A3F4367-1D9F-4ECA-9D9D-A6F14AFCE08E}"/>
              </a:ext>
            </a:extLst>
          </p:cNvPr>
          <p:cNvSpPr/>
          <p:nvPr/>
        </p:nvSpPr>
        <p:spPr>
          <a:xfrm>
            <a:off x="142233" y="5256616"/>
            <a:ext cx="182880" cy="1828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28F3EA30-764D-4E49-8058-FD280664DF2C}"/>
              </a:ext>
            </a:extLst>
          </p:cNvPr>
          <p:cNvSpPr/>
          <p:nvPr/>
        </p:nvSpPr>
        <p:spPr>
          <a:xfrm>
            <a:off x="142850" y="3235836"/>
            <a:ext cx="182880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48C52175-DEC6-4EBE-8BD4-2E42AF094F78}"/>
              </a:ext>
            </a:extLst>
          </p:cNvPr>
          <p:cNvSpPr/>
          <p:nvPr/>
        </p:nvSpPr>
        <p:spPr>
          <a:xfrm>
            <a:off x="159989" y="3529418"/>
            <a:ext cx="182880" cy="18288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7427A53D-BA3D-4BCD-9957-D95D939B5975}"/>
              </a:ext>
            </a:extLst>
          </p:cNvPr>
          <p:cNvSpPr/>
          <p:nvPr/>
        </p:nvSpPr>
        <p:spPr>
          <a:xfrm>
            <a:off x="139028" y="3814118"/>
            <a:ext cx="182880" cy="18288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E3E34C2C-C872-43EE-834E-B6BA4C60A275}"/>
              </a:ext>
            </a:extLst>
          </p:cNvPr>
          <p:cNvSpPr/>
          <p:nvPr/>
        </p:nvSpPr>
        <p:spPr>
          <a:xfrm>
            <a:off x="159989" y="4107698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95DD5108-6565-44F5-A368-AD9462D99CC7}"/>
              </a:ext>
            </a:extLst>
          </p:cNvPr>
          <p:cNvSpPr/>
          <p:nvPr/>
        </p:nvSpPr>
        <p:spPr>
          <a:xfrm>
            <a:off x="133973" y="4379700"/>
            <a:ext cx="182880" cy="182880"/>
          </a:xfrm>
          <a:prstGeom prst="ellips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D430125C-1846-4A05-A136-8024A1988B38}"/>
              </a:ext>
            </a:extLst>
          </p:cNvPr>
          <p:cNvSpPr/>
          <p:nvPr/>
        </p:nvSpPr>
        <p:spPr>
          <a:xfrm>
            <a:off x="147290" y="4673278"/>
            <a:ext cx="182880" cy="18288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8804F02F-297A-45D5-A442-8856134A6E59}"/>
              </a:ext>
            </a:extLst>
          </p:cNvPr>
          <p:cNvSpPr/>
          <p:nvPr/>
        </p:nvSpPr>
        <p:spPr>
          <a:xfrm>
            <a:off x="145144" y="4975736"/>
            <a:ext cx="182880" cy="182880"/>
          </a:xfrm>
          <a:prstGeom prst="ellips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B38020C7-9F33-4DE1-9474-E46819654AE6}"/>
              </a:ext>
            </a:extLst>
          </p:cNvPr>
          <p:cNvSpPr/>
          <p:nvPr/>
        </p:nvSpPr>
        <p:spPr>
          <a:xfrm>
            <a:off x="140138" y="2932517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F70C43C6-41AC-476E-9360-D2EE9DDA6AB7}"/>
              </a:ext>
            </a:extLst>
          </p:cNvPr>
          <p:cNvSpPr/>
          <p:nvPr/>
        </p:nvSpPr>
        <p:spPr>
          <a:xfrm>
            <a:off x="132444" y="2615016"/>
            <a:ext cx="182880" cy="1828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5C162B22-A7E6-45C3-8748-E3F2B0122791}"/>
              </a:ext>
            </a:extLst>
          </p:cNvPr>
          <p:cNvSpPr/>
          <p:nvPr/>
        </p:nvSpPr>
        <p:spPr>
          <a:xfrm>
            <a:off x="132444" y="447280"/>
            <a:ext cx="182880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995DDA00-A5FB-42C9-B588-1947027E2E34}"/>
              </a:ext>
            </a:extLst>
          </p:cNvPr>
          <p:cNvSpPr/>
          <p:nvPr/>
        </p:nvSpPr>
        <p:spPr>
          <a:xfrm>
            <a:off x="134589" y="735418"/>
            <a:ext cx="182880" cy="18288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59342C91-456C-449B-A862-5209B6D7250A}"/>
              </a:ext>
            </a:extLst>
          </p:cNvPr>
          <p:cNvSpPr/>
          <p:nvPr/>
        </p:nvSpPr>
        <p:spPr>
          <a:xfrm>
            <a:off x="151728" y="1070918"/>
            <a:ext cx="182880" cy="18288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C3FD95BD-75BD-4FDB-9C01-60D2F8546CE8}"/>
              </a:ext>
            </a:extLst>
          </p:cNvPr>
          <p:cNvSpPr/>
          <p:nvPr/>
        </p:nvSpPr>
        <p:spPr>
          <a:xfrm>
            <a:off x="159989" y="1415298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BC7A2022-2E5E-4C61-AD71-02BD8B864FA7}"/>
              </a:ext>
            </a:extLst>
          </p:cNvPr>
          <p:cNvSpPr/>
          <p:nvPr/>
        </p:nvSpPr>
        <p:spPr>
          <a:xfrm>
            <a:off x="159373" y="1725400"/>
            <a:ext cx="182880" cy="182880"/>
          </a:xfrm>
          <a:prstGeom prst="ellips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B2F7208A-C498-4310-AD4D-BC3C8796640A}"/>
              </a:ext>
            </a:extLst>
          </p:cNvPr>
          <p:cNvSpPr/>
          <p:nvPr/>
        </p:nvSpPr>
        <p:spPr>
          <a:xfrm>
            <a:off x="147290" y="2018978"/>
            <a:ext cx="182880" cy="18288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7CDE16D6-606F-4FEE-A365-4EFC38FFDF79}"/>
              </a:ext>
            </a:extLst>
          </p:cNvPr>
          <p:cNvSpPr/>
          <p:nvPr/>
        </p:nvSpPr>
        <p:spPr>
          <a:xfrm>
            <a:off x="146673" y="2308736"/>
            <a:ext cx="182880" cy="182880"/>
          </a:xfrm>
          <a:prstGeom prst="ellips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ame 118">
            <a:extLst>
              <a:ext uri="{FF2B5EF4-FFF2-40B4-BE49-F238E27FC236}">
                <a16:creationId xmlns:a16="http://schemas.microsoft.com/office/drawing/2014/main" id="{BB2FA1DA-3165-4B98-A593-1E66FEF8872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04"/>
            </a:avLst>
          </a:prstGeom>
          <a:gradFill flip="none" rotWithShape="1">
            <a:gsLst>
              <a:gs pos="0">
                <a:srgbClr val="FF0000"/>
              </a:gs>
              <a:gs pos="22000">
                <a:srgbClr val="0070C0"/>
              </a:gs>
              <a:gs pos="43000">
                <a:srgbClr val="00B050"/>
              </a:gs>
              <a:gs pos="85714">
                <a:srgbClr val="7030A0"/>
              </a:gs>
              <a:gs pos="65000">
                <a:srgbClr val="FDB7F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0" name="Frame 119">
            <a:extLst>
              <a:ext uri="{FF2B5EF4-FFF2-40B4-BE49-F238E27FC236}">
                <a16:creationId xmlns:a16="http://schemas.microsoft.com/office/drawing/2014/main" id="{36C43226-53D2-454E-BBAD-66664B83E360}"/>
              </a:ext>
            </a:extLst>
          </p:cNvPr>
          <p:cNvSpPr/>
          <p:nvPr/>
        </p:nvSpPr>
        <p:spPr>
          <a:xfrm>
            <a:off x="374958" y="394207"/>
            <a:ext cx="11414590" cy="6028365"/>
          </a:xfrm>
          <a:prstGeom prst="frame">
            <a:avLst>
              <a:gd name="adj1" fmla="val 643"/>
            </a:avLst>
          </a:prstGeom>
          <a:solidFill>
            <a:srgbClr val="66FF33"/>
          </a:solidFill>
          <a:ln>
            <a:gradFill>
              <a:gsLst>
                <a:gs pos="0">
                  <a:srgbClr val="FC0CA6"/>
                </a:gs>
                <a:gs pos="55000">
                  <a:srgbClr val="002060"/>
                </a:gs>
                <a:gs pos="28000">
                  <a:srgbClr val="0070C0"/>
                </a:gs>
                <a:gs pos="78000">
                  <a:srgbClr val="00B050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B9187BC3-A17F-44FD-B408-7F74D278018A}"/>
              </a:ext>
            </a:extLst>
          </p:cNvPr>
          <p:cNvGrpSpPr/>
          <p:nvPr/>
        </p:nvGrpSpPr>
        <p:grpSpPr>
          <a:xfrm>
            <a:off x="438745" y="2110015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122" name="Sun 121">
              <a:extLst>
                <a:ext uri="{FF2B5EF4-FFF2-40B4-BE49-F238E27FC236}">
                  <a16:creationId xmlns:a16="http://schemas.microsoft.com/office/drawing/2014/main" id="{42BBB6E5-7672-42FC-B3C0-5DB644028A6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14ADAD65-34EE-427D-BD85-7C2C9A75169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9D5C2759-0399-4035-AD80-ABDE9C459244}"/>
              </a:ext>
            </a:extLst>
          </p:cNvPr>
          <p:cNvGrpSpPr/>
          <p:nvPr/>
        </p:nvGrpSpPr>
        <p:grpSpPr>
          <a:xfrm>
            <a:off x="621384" y="2115759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125" name="Sun 124">
              <a:extLst>
                <a:ext uri="{FF2B5EF4-FFF2-40B4-BE49-F238E27FC236}">
                  <a16:creationId xmlns:a16="http://schemas.microsoft.com/office/drawing/2014/main" id="{EA9B4287-BE68-4588-9BD5-15417D1A661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2C0B95FC-58CC-43FC-BA68-DA716CDF8AD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CA92F78E-C608-494C-828B-D71FD19382E9}"/>
              </a:ext>
            </a:extLst>
          </p:cNvPr>
          <p:cNvGrpSpPr/>
          <p:nvPr/>
        </p:nvGrpSpPr>
        <p:grpSpPr>
          <a:xfrm>
            <a:off x="739160" y="228070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128" name="Sun 127">
              <a:extLst>
                <a:ext uri="{FF2B5EF4-FFF2-40B4-BE49-F238E27FC236}">
                  <a16:creationId xmlns:a16="http://schemas.microsoft.com/office/drawing/2014/main" id="{EA8B1F50-152E-480B-B030-1770661DA93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2C38E7ED-1EE9-4AC1-9DEB-01AB57CCA38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4D1BA1A2-7ED2-421D-8D2C-D1012685401D}"/>
              </a:ext>
            </a:extLst>
          </p:cNvPr>
          <p:cNvGrpSpPr/>
          <p:nvPr/>
        </p:nvGrpSpPr>
        <p:grpSpPr>
          <a:xfrm>
            <a:off x="301251" y="2205266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131" name="Sun 130">
              <a:extLst>
                <a:ext uri="{FF2B5EF4-FFF2-40B4-BE49-F238E27FC236}">
                  <a16:creationId xmlns:a16="http://schemas.microsoft.com/office/drawing/2014/main" id="{E6713D4B-5EFE-4A85-9507-A88ED26E368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F9C5F649-1D17-4B18-8449-004D0763005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B35365D8-46B4-47AF-AB2E-AECFDD6ABD5D}"/>
              </a:ext>
            </a:extLst>
          </p:cNvPr>
          <p:cNvGrpSpPr/>
          <p:nvPr/>
        </p:nvGrpSpPr>
        <p:grpSpPr>
          <a:xfrm>
            <a:off x="346971" y="2526395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134" name="Sun 133">
              <a:extLst>
                <a:ext uri="{FF2B5EF4-FFF2-40B4-BE49-F238E27FC236}">
                  <a16:creationId xmlns:a16="http://schemas.microsoft.com/office/drawing/2014/main" id="{4F504AE0-10B9-4E1C-9D69-B858C91E75F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4AD2301B-858A-4279-B64E-19302BAED8F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534A80B4-A937-42F3-9D90-C928704D8CF6}"/>
              </a:ext>
            </a:extLst>
          </p:cNvPr>
          <p:cNvGrpSpPr/>
          <p:nvPr/>
        </p:nvGrpSpPr>
        <p:grpSpPr>
          <a:xfrm>
            <a:off x="434057" y="272233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137" name="Sun 136">
              <a:extLst>
                <a:ext uri="{FF2B5EF4-FFF2-40B4-BE49-F238E27FC236}">
                  <a16:creationId xmlns:a16="http://schemas.microsoft.com/office/drawing/2014/main" id="{84B3CDC0-B406-4292-8F77-7CE33165FFB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7FE48A8B-093B-49B0-AD9F-BB1E093703A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49C2F80B-0845-46CF-9CAD-59E0C0D6F5E0}"/>
              </a:ext>
            </a:extLst>
          </p:cNvPr>
          <p:cNvGrpSpPr/>
          <p:nvPr/>
        </p:nvGrpSpPr>
        <p:grpSpPr>
          <a:xfrm>
            <a:off x="1537869" y="2785475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140" name="Sun 139">
              <a:extLst>
                <a:ext uri="{FF2B5EF4-FFF2-40B4-BE49-F238E27FC236}">
                  <a16:creationId xmlns:a16="http://schemas.microsoft.com/office/drawing/2014/main" id="{B5FFD2D9-4584-4B0A-8F07-117A0118C8A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AA30FF1C-6339-41E2-B73A-E925BDC78AF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0D37B9C-7731-4080-A2E5-E8BC27A5D15A}"/>
              </a:ext>
            </a:extLst>
          </p:cNvPr>
          <p:cNvGrpSpPr/>
          <p:nvPr/>
        </p:nvGrpSpPr>
        <p:grpSpPr>
          <a:xfrm>
            <a:off x="601473" y="2315982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143" name="Sun 142">
              <a:extLst>
                <a:ext uri="{FF2B5EF4-FFF2-40B4-BE49-F238E27FC236}">
                  <a16:creationId xmlns:a16="http://schemas.microsoft.com/office/drawing/2014/main" id="{D4E3C213-8DC7-4AF5-947C-879A7B5BC0F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A2F0F844-9556-4CB2-83A6-871F28BB34E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EA4814EA-AFC4-4FBD-A2DF-933FB6A8561A}"/>
              </a:ext>
            </a:extLst>
          </p:cNvPr>
          <p:cNvGrpSpPr/>
          <p:nvPr/>
        </p:nvGrpSpPr>
        <p:grpSpPr>
          <a:xfrm>
            <a:off x="632177" y="279091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146" name="Sun 145">
              <a:extLst>
                <a:ext uri="{FF2B5EF4-FFF2-40B4-BE49-F238E27FC236}">
                  <a16:creationId xmlns:a16="http://schemas.microsoft.com/office/drawing/2014/main" id="{DB05FAD4-A576-4A81-850A-46660F8B956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24659ECF-816C-4C09-B430-9539F82995D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0C44761F-EF4D-4E74-A273-0FB1CD5E881D}"/>
              </a:ext>
            </a:extLst>
          </p:cNvPr>
          <p:cNvGrpSpPr/>
          <p:nvPr/>
        </p:nvGrpSpPr>
        <p:grpSpPr>
          <a:xfrm>
            <a:off x="303429" y="2701655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149" name="Sun 148">
              <a:extLst>
                <a:ext uri="{FF2B5EF4-FFF2-40B4-BE49-F238E27FC236}">
                  <a16:creationId xmlns:a16="http://schemas.microsoft.com/office/drawing/2014/main" id="{9563C8B8-AED5-4EE3-8B94-5918D3D39FC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92767DBC-29EE-47EF-9C83-A0B4A41AAB4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5BC53CB2-0DB2-4847-9EC2-A9A41717AD70}"/>
              </a:ext>
            </a:extLst>
          </p:cNvPr>
          <p:cNvGrpSpPr/>
          <p:nvPr/>
        </p:nvGrpSpPr>
        <p:grpSpPr>
          <a:xfrm>
            <a:off x="432969" y="2396855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152" name="Sun 151">
              <a:extLst>
                <a:ext uri="{FF2B5EF4-FFF2-40B4-BE49-F238E27FC236}">
                  <a16:creationId xmlns:a16="http://schemas.microsoft.com/office/drawing/2014/main" id="{4DF9B68C-39AA-461E-88B0-D141D68D29A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60AA3DFC-6958-4DF6-9817-0566D263AAF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B2F9AC20-F354-4163-992E-77363A2D35A8}"/>
              </a:ext>
            </a:extLst>
          </p:cNvPr>
          <p:cNvGrpSpPr/>
          <p:nvPr/>
        </p:nvGrpSpPr>
        <p:grpSpPr>
          <a:xfrm>
            <a:off x="790685" y="2204873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155" name="Sun 154">
              <a:extLst>
                <a:ext uri="{FF2B5EF4-FFF2-40B4-BE49-F238E27FC236}">
                  <a16:creationId xmlns:a16="http://schemas.microsoft.com/office/drawing/2014/main" id="{33F7FD22-A0F4-422C-8365-E4414328254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67FB51E9-F768-4640-AA00-7A41DD3107A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FB6F29E1-0449-41A9-BB24-16A0F2F57581}"/>
              </a:ext>
            </a:extLst>
          </p:cNvPr>
          <p:cNvGrpSpPr/>
          <p:nvPr/>
        </p:nvGrpSpPr>
        <p:grpSpPr>
          <a:xfrm>
            <a:off x="1653257" y="2353193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158" name="Sun 157">
              <a:extLst>
                <a:ext uri="{FF2B5EF4-FFF2-40B4-BE49-F238E27FC236}">
                  <a16:creationId xmlns:a16="http://schemas.microsoft.com/office/drawing/2014/main" id="{7B14C368-66FD-4DE3-BFF2-7723ABC1EE2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2A5E131D-33B6-449F-8A16-5B1F95995EB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8E41B649-0825-4285-97FA-1BEABDB1DCE0}"/>
              </a:ext>
            </a:extLst>
          </p:cNvPr>
          <p:cNvGrpSpPr/>
          <p:nvPr/>
        </p:nvGrpSpPr>
        <p:grpSpPr>
          <a:xfrm>
            <a:off x="1668497" y="256231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161" name="Sun 160">
              <a:extLst>
                <a:ext uri="{FF2B5EF4-FFF2-40B4-BE49-F238E27FC236}">
                  <a16:creationId xmlns:a16="http://schemas.microsoft.com/office/drawing/2014/main" id="{82C04F54-2461-46F8-A567-A034E2A1517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E1468708-DB81-48B7-97E2-047F98ABA72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AD65002A-E0AD-456D-A82F-90422D1A80EF}"/>
              </a:ext>
            </a:extLst>
          </p:cNvPr>
          <p:cNvGrpSpPr/>
          <p:nvPr/>
        </p:nvGrpSpPr>
        <p:grpSpPr>
          <a:xfrm>
            <a:off x="1653257" y="280615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164" name="Sun 163">
              <a:extLst>
                <a:ext uri="{FF2B5EF4-FFF2-40B4-BE49-F238E27FC236}">
                  <a16:creationId xmlns:a16="http://schemas.microsoft.com/office/drawing/2014/main" id="{67E9F372-AF1E-4705-AA15-9B8798E731D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1A9F478C-6CD6-46F2-BFD3-A1ECD7D4B23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95C08DE3-AEB6-46A3-BFEC-E4378D5E4C4B}"/>
              </a:ext>
            </a:extLst>
          </p:cNvPr>
          <p:cNvGrpSpPr/>
          <p:nvPr/>
        </p:nvGrpSpPr>
        <p:grpSpPr>
          <a:xfrm>
            <a:off x="1668497" y="304999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167" name="Sun 166">
              <a:extLst>
                <a:ext uri="{FF2B5EF4-FFF2-40B4-BE49-F238E27FC236}">
                  <a16:creationId xmlns:a16="http://schemas.microsoft.com/office/drawing/2014/main" id="{E1A90834-B8AF-48E7-A1D1-88EDD767E91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58E9DF78-8079-4B55-85C1-CA5B1AB5320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3600DA30-EDA9-4583-88A2-F39405625FE1}"/>
              </a:ext>
            </a:extLst>
          </p:cNvPr>
          <p:cNvGrpSpPr/>
          <p:nvPr/>
        </p:nvGrpSpPr>
        <p:grpSpPr>
          <a:xfrm>
            <a:off x="1645637" y="446731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170" name="Sun 169">
              <a:extLst>
                <a:ext uri="{FF2B5EF4-FFF2-40B4-BE49-F238E27FC236}">
                  <a16:creationId xmlns:a16="http://schemas.microsoft.com/office/drawing/2014/main" id="{48971E2B-2DD0-4EB5-9552-CD3A2F61F90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3B809192-0923-4FA9-8777-8A6927B07B3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E9A336A7-CA96-4299-88C8-86CCFB4B86D9}"/>
              </a:ext>
            </a:extLst>
          </p:cNvPr>
          <p:cNvGrpSpPr/>
          <p:nvPr/>
        </p:nvGrpSpPr>
        <p:grpSpPr>
          <a:xfrm>
            <a:off x="1645637" y="329383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173" name="Sun 172">
              <a:extLst>
                <a:ext uri="{FF2B5EF4-FFF2-40B4-BE49-F238E27FC236}">
                  <a16:creationId xmlns:a16="http://schemas.microsoft.com/office/drawing/2014/main" id="{4E797262-E114-42C7-B1A8-3E36383E09B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6FC09121-D524-4EAF-88EB-5BB13487137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16AC88BF-A8FB-47C0-AEDA-2A6AC68DBF07}"/>
              </a:ext>
            </a:extLst>
          </p:cNvPr>
          <p:cNvGrpSpPr/>
          <p:nvPr/>
        </p:nvGrpSpPr>
        <p:grpSpPr>
          <a:xfrm>
            <a:off x="1653257" y="352243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176" name="Sun 175">
              <a:extLst>
                <a:ext uri="{FF2B5EF4-FFF2-40B4-BE49-F238E27FC236}">
                  <a16:creationId xmlns:a16="http://schemas.microsoft.com/office/drawing/2014/main" id="{AD6EDB1B-E4FF-4CD4-B22B-95F5C340A24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E00D4FED-A0C0-4C19-9D40-15D45AEAE3C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CBFF5B88-3579-48A3-9607-A6A14A1904CB}"/>
              </a:ext>
            </a:extLst>
          </p:cNvPr>
          <p:cNvGrpSpPr/>
          <p:nvPr/>
        </p:nvGrpSpPr>
        <p:grpSpPr>
          <a:xfrm>
            <a:off x="1645637" y="375865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179" name="Sun 178">
              <a:extLst>
                <a:ext uri="{FF2B5EF4-FFF2-40B4-BE49-F238E27FC236}">
                  <a16:creationId xmlns:a16="http://schemas.microsoft.com/office/drawing/2014/main" id="{A5CD2EC4-BBC4-44E6-AC7D-0E555AE3BE3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ECD7A6B9-4840-4783-AA34-7489B8038AF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501B8D8A-75D7-46FF-9788-26216B03C62B}"/>
              </a:ext>
            </a:extLst>
          </p:cNvPr>
          <p:cNvGrpSpPr/>
          <p:nvPr/>
        </p:nvGrpSpPr>
        <p:grpSpPr>
          <a:xfrm>
            <a:off x="1653257" y="401773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182" name="Sun 181">
              <a:extLst>
                <a:ext uri="{FF2B5EF4-FFF2-40B4-BE49-F238E27FC236}">
                  <a16:creationId xmlns:a16="http://schemas.microsoft.com/office/drawing/2014/main" id="{BD2C0AC3-174B-482A-937C-E73061313C2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E7625126-B1EB-41DF-9A13-E001BDCF521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6DC7D127-EE93-4F00-AA74-740374CE8260}"/>
              </a:ext>
            </a:extLst>
          </p:cNvPr>
          <p:cNvGrpSpPr/>
          <p:nvPr/>
        </p:nvGrpSpPr>
        <p:grpSpPr>
          <a:xfrm>
            <a:off x="1638017" y="423109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185" name="Sun 184">
              <a:extLst>
                <a:ext uri="{FF2B5EF4-FFF2-40B4-BE49-F238E27FC236}">
                  <a16:creationId xmlns:a16="http://schemas.microsoft.com/office/drawing/2014/main" id="{09657658-50B4-4EBD-9EDF-E94C157DDBC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8E4D8EA8-3684-49CB-9C0D-0252940C205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963E78A8-4789-4281-AD0C-FB9CACE44FCD}"/>
              </a:ext>
            </a:extLst>
          </p:cNvPr>
          <p:cNvGrpSpPr/>
          <p:nvPr/>
        </p:nvGrpSpPr>
        <p:grpSpPr>
          <a:xfrm>
            <a:off x="1432277" y="255469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188" name="Sun 187">
              <a:extLst>
                <a:ext uri="{FF2B5EF4-FFF2-40B4-BE49-F238E27FC236}">
                  <a16:creationId xmlns:a16="http://schemas.microsoft.com/office/drawing/2014/main" id="{94993A26-6455-4564-B209-912E3153639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5D91D928-A40E-452B-B1F1-DADD7974C9F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CC298311-BE8F-429B-9B71-395811251237}"/>
              </a:ext>
            </a:extLst>
          </p:cNvPr>
          <p:cNvGrpSpPr/>
          <p:nvPr/>
        </p:nvGrpSpPr>
        <p:grpSpPr>
          <a:xfrm>
            <a:off x="1211297" y="267661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191" name="Sun 190">
              <a:extLst>
                <a:ext uri="{FF2B5EF4-FFF2-40B4-BE49-F238E27FC236}">
                  <a16:creationId xmlns:a16="http://schemas.microsoft.com/office/drawing/2014/main" id="{F1E12820-C299-4FB8-A928-3E843931719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C6104445-DAF9-4BEE-BCEE-439A593CA1B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711376C1-5E9A-4F99-B689-6EBAD201E635}"/>
              </a:ext>
            </a:extLst>
          </p:cNvPr>
          <p:cNvGrpSpPr/>
          <p:nvPr/>
        </p:nvGrpSpPr>
        <p:grpSpPr>
          <a:xfrm>
            <a:off x="1005557" y="279091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194" name="Sun 193">
              <a:extLst>
                <a:ext uri="{FF2B5EF4-FFF2-40B4-BE49-F238E27FC236}">
                  <a16:creationId xmlns:a16="http://schemas.microsoft.com/office/drawing/2014/main" id="{01D9E376-81A9-4FEE-96B9-1B36D56A77C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3B396AD5-125B-489D-8895-7F2F0B2D2A5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572ED8A8-EF70-4084-BA77-10DE636AD399}"/>
              </a:ext>
            </a:extLst>
          </p:cNvPr>
          <p:cNvGrpSpPr/>
          <p:nvPr/>
        </p:nvGrpSpPr>
        <p:grpSpPr>
          <a:xfrm>
            <a:off x="807437" y="288997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197" name="Sun 196">
              <a:extLst>
                <a:ext uri="{FF2B5EF4-FFF2-40B4-BE49-F238E27FC236}">
                  <a16:creationId xmlns:a16="http://schemas.microsoft.com/office/drawing/2014/main" id="{F9721F3F-5DA6-45FB-9324-47368DAF65E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A0F86E70-F7F6-4BAB-9FA6-C02AB0B9B2E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9DCEDE04-5C54-4D81-B5CB-9A820180C82B}"/>
              </a:ext>
            </a:extLst>
          </p:cNvPr>
          <p:cNvGrpSpPr/>
          <p:nvPr/>
        </p:nvGrpSpPr>
        <p:grpSpPr>
          <a:xfrm>
            <a:off x="616937" y="304999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00" name="Sun 199">
              <a:extLst>
                <a:ext uri="{FF2B5EF4-FFF2-40B4-BE49-F238E27FC236}">
                  <a16:creationId xmlns:a16="http://schemas.microsoft.com/office/drawing/2014/main" id="{AA2923DD-C1DA-41FB-B043-113EEB0F1C6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DB98650C-3F37-4937-9CE6-57A02507341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0A00551D-4DFD-487E-85EE-0752AE2F2248}"/>
              </a:ext>
            </a:extLst>
          </p:cNvPr>
          <p:cNvGrpSpPr/>
          <p:nvPr/>
        </p:nvGrpSpPr>
        <p:grpSpPr>
          <a:xfrm>
            <a:off x="418817" y="321001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03" name="Sun 202">
              <a:extLst>
                <a:ext uri="{FF2B5EF4-FFF2-40B4-BE49-F238E27FC236}">
                  <a16:creationId xmlns:a16="http://schemas.microsoft.com/office/drawing/2014/main" id="{98199EB0-33C2-4F80-9AD8-8CA90EF453C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F6A60A4A-6AB0-4C22-812C-62ECA0D0614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08C8D2CE-9356-481F-AA68-E6AC50F747B1}"/>
              </a:ext>
            </a:extLst>
          </p:cNvPr>
          <p:cNvGrpSpPr/>
          <p:nvPr/>
        </p:nvGrpSpPr>
        <p:grpSpPr>
          <a:xfrm>
            <a:off x="213077" y="337765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06" name="Sun 205">
              <a:extLst>
                <a:ext uri="{FF2B5EF4-FFF2-40B4-BE49-F238E27FC236}">
                  <a16:creationId xmlns:a16="http://schemas.microsoft.com/office/drawing/2014/main" id="{5F1938AA-F16B-4519-BE85-47218B38689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8C850B47-DBB8-4B61-A0EA-1679BD29243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3ACF6EC0-8F09-4797-8714-91DD2DA9EEDE}"/>
              </a:ext>
            </a:extLst>
          </p:cNvPr>
          <p:cNvGrpSpPr/>
          <p:nvPr/>
        </p:nvGrpSpPr>
        <p:grpSpPr>
          <a:xfrm>
            <a:off x="334997" y="362149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09" name="Sun 208">
              <a:extLst>
                <a:ext uri="{FF2B5EF4-FFF2-40B4-BE49-F238E27FC236}">
                  <a16:creationId xmlns:a16="http://schemas.microsoft.com/office/drawing/2014/main" id="{450820FA-9498-4ADF-90B5-519834D6E60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8928C7BB-5273-4059-BA8A-60D3C280AC4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091AE27A-0661-48B4-93F9-E615A9F127D3}"/>
              </a:ext>
            </a:extLst>
          </p:cNvPr>
          <p:cNvGrpSpPr/>
          <p:nvPr/>
        </p:nvGrpSpPr>
        <p:grpSpPr>
          <a:xfrm>
            <a:off x="563597" y="369007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12" name="Sun 211">
              <a:extLst>
                <a:ext uri="{FF2B5EF4-FFF2-40B4-BE49-F238E27FC236}">
                  <a16:creationId xmlns:a16="http://schemas.microsoft.com/office/drawing/2014/main" id="{5248A729-D463-4875-AB93-11D29C992A3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3357064B-A0DF-47FD-83B3-2322A5F6C53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DC71753C-A7FD-4A50-8A1D-2DC263E235E6}"/>
              </a:ext>
            </a:extLst>
          </p:cNvPr>
          <p:cNvGrpSpPr/>
          <p:nvPr/>
        </p:nvGrpSpPr>
        <p:grpSpPr>
          <a:xfrm>
            <a:off x="746477" y="374341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15" name="Sun 214">
              <a:extLst>
                <a:ext uri="{FF2B5EF4-FFF2-40B4-BE49-F238E27FC236}">
                  <a16:creationId xmlns:a16="http://schemas.microsoft.com/office/drawing/2014/main" id="{1C23FA5A-E54A-42F6-B92C-6DE8F3A0E21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0061BC91-9179-4CAB-AF34-D13AD2511D7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7E37D77B-6C96-44F0-B5D2-901B3A96394D}"/>
              </a:ext>
            </a:extLst>
          </p:cNvPr>
          <p:cNvGrpSpPr/>
          <p:nvPr/>
        </p:nvGrpSpPr>
        <p:grpSpPr>
          <a:xfrm>
            <a:off x="952217" y="383485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18" name="Sun 217">
              <a:extLst>
                <a:ext uri="{FF2B5EF4-FFF2-40B4-BE49-F238E27FC236}">
                  <a16:creationId xmlns:a16="http://schemas.microsoft.com/office/drawing/2014/main" id="{E8386429-9BB9-4815-8B25-18B8CF81A58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6775B5DB-FC2D-4079-9503-AB386F7DE24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D8D45C67-E1BA-47BC-B10D-333F7749C262}"/>
              </a:ext>
            </a:extLst>
          </p:cNvPr>
          <p:cNvGrpSpPr/>
          <p:nvPr/>
        </p:nvGrpSpPr>
        <p:grpSpPr>
          <a:xfrm>
            <a:off x="2564271" y="3372672"/>
            <a:ext cx="594994" cy="564328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21" name="Sun 220">
              <a:extLst>
                <a:ext uri="{FF2B5EF4-FFF2-40B4-BE49-F238E27FC236}">
                  <a16:creationId xmlns:a16="http://schemas.microsoft.com/office/drawing/2014/main" id="{2803EA45-2203-4D79-861B-2D31DD22F4A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25E28917-AEAB-4CAA-BB52-8C13925F6E4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20B537D4-26D7-410F-9F18-E97EBACECA39}"/>
              </a:ext>
            </a:extLst>
          </p:cNvPr>
          <p:cNvGrpSpPr/>
          <p:nvPr/>
        </p:nvGrpSpPr>
        <p:grpSpPr>
          <a:xfrm>
            <a:off x="1144411" y="3973711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24" name="Sun 223">
              <a:extLst>
                <a:ext uri="{FF2B5EF4-FFF2-40B4-BE49-F238E27FC236}">
                  <a16:creationId xmlns:a16="http://schemas.microsoft.com/office/drawing/2014/main" id="{EA55D2BC-70AF-477C-BE38-2FB7DF3E9B9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3E3E5F59-0923-4EA6-9207-5C0C60138D2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848BA7F3-FDCB-416A-8C48-25E9FC5A4F6C}"/>
              </a:ext>
            </a:extLst>
          </p:cNvPr>
          <p:cNvGrpSpPr/>
          <p:nvPr/>
        </p:nvGrpSpPr>
        <p:grpSpPr>
          <a:xfrm>
            <a:off x="1735989" y="4736195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27" name="Sun 226">
              <a:extLst>
                <a:ext uri="{FF2B5EF4-FFF2-40B4-BE49-F238E27FC236}">
                  <a16:creationId xmlns:a16="http://schemas.microsoft.com/office/drawing/2014/main" id="{23602899-E459-4DDE-A0F1-AF8C92D0E57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F0B3CB6E-D234-4F35-9DAC-1D054A12759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7D3E7DAA-1CF3-45BF-A899-90881CB86320}"/>
              </a:ext>
            </a:extLst>
          </p:cNvPr>
          <p:cNvGrpSpPr/>
          <p:nvPr/>
        </p:nvGrpSpPr>
        <p:grpSpPr>
          <a:xfrm>
            <a:off x="255222" y="2403540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30" name="Sun 229">
              <a:extLst>
                <a:ext uri="{FF2B5EF4-FFF2-40B4-BE49-F238E27FC236}">
                  <a16:creationId xmlns:a16="http://schemas.microsoft.com/office/drawing/2014/main" id="{BEEA44CF-D09F-4D5E-951F-815DB0023CB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253107C8-B9E4-4454-9D59-30F48798D3F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F76D1065-EBAA-4DBB-92D0-0BEC4289B6A0}"/>
              </a:ext>
            </a:extLst>
          </p:cNvPr>
          <p:cNvGrpSpPr/>
          <p:nvPr/>
        </p:nvGrpSpPr>
        <p:grpSpPr>
          <a:xfrm>
            <a:off x="6331936" y="3171071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33" name="Sun 232">
              <a:extLst>
                <a:ext uri="{FF2B5EF4-FFF2-40B4-BE49-F238E27FC236}">
                  <a16:creationId xmlns:a16="http://schemas.microsoft.com/office/drawing/2014/main" id="{AC21B7F4-2767-4C54-8A2E-31F88457A57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7D8F90F8-BB58-4293-8618-D63D3AC1DC8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EE06498A-2C1D-452A-B007-1EB601081C92}"/>
              </a:ext>
            </a:extLst>
          </p:cNvPr>
          <p:cNvGrpSpPr/>
          <p:nvPr/>
        </p:nvGrpSpPr>
        <p:grpSpPr>
          <a:xfrm>
            <a:off x="1419153" y="2139197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36" name="Sun 235">
              <a:extLst>
                <a:ext uri="{FF2B5EF4-FFF2-40B4-BE49-F238E27FC236}">
                  <a16:creationId xmlns:a16="http://schemas.microsoft.com/office/drawing/2014/main" id="{0EC5EECB-3E19-419A-B0B9-6D46F0D482D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37" name="Oval 236">
              <a:extLst>
                <a:ext uri="{FF2B5EF4-FFF2-40B4-BE49-F238E27FC236}">
                  <a16:creationId xmlns:a16="http://schemas.microsoft.com/office/drawing/2014/main" id="{C93B1361-14C7-4694-B4B0-F0ED327B985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19F3BBC2-442A-4CDC-B0FE-F48130FF1167}"/>
              </a:ext>
            </a:extLst>
          </p:cNvPr>
          <p:cNvGrpSpPr/>
          <p:nvPr/>
        </p:nvGrpSpPr>
        <p:grpSpPr>
          <a:xfrm>
            <a:off x="6247270" y="3399671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39" name="Sun 238">
              <a:extLst>
                <a:ext uri="{FF2B5EF4-FFF2-40B4-BE49-F238E27FC236}">
                  <a16:creationId xmlns:a16="http://schemas.microsoft.com/office/drawing/2014/main" id="{B756F5C0-AF5C-4EA6-9430-BC304130785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40" name="Oval 239">
              <a:extLst>
                <a:ext uri="{FF2B5EF4-FFF2-40B4-BE49-F238E27FC236}">
                  <a16:creationId xmlns:a16="http://schemas.microsoft.com/office/drawing/2014/main" id="{4A51A7EA-241B-473B-A6FD-83DEA286197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1" name="Group 240">
            <a:extLst>
              <a:ext uri="{FF2B5EF4-FFF2-40B4-BE49-F238E27FC236}">
                <a16:creationId xmlns:a16="http://schemas.microsoft.com/office/drawing/2014/main" id="{904AC871-D3E7-447E-B81F-D542D43ED57A}"/>
              </a:ext>
            </a:extLst>
          </p:cNvPr>
          <p:cNvGrpSpPr/>
          <p:nvPr/>
        </p:nvGrpSpPr>
        <p:grpSpPr>
          <a:xfrm>
            <a:off x="4037470" y="236673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42" name="Sun 241">
              <a:extLst>
                <a:ext uri="{FF2B5EF4-FFF2-40B4-BE49-F238E27FC236}">
                  <a16:creationId xmlns:a16="http://schemas.microsoft.com/office/drawing/2014/main" id="{E1849AE5-B4D8-4C88-A252-54CCCB1CADC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43" name="Oval 242">
              <a:extLst>
                <a:ext uri="{FF2B5EF4-FFF2-40B4-BE49-F238E27FC236}">
                  <a16:creationId xmlns:a16="http://schemas.microsoft.com/office/drawing/2014/main" id="{C9BD0EFA-337E-4EE8-AB95-82167CDAF40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01019B1A-300D-4576-8134-03ABD9EE3578}"/>
              </a:ext>
            </a:extLst>
          </p:cNvPr>
          <p:cNvGrpSpPr/>
          <p:nvPr/>
        </p:nvGrpSpPr>
        <p:grpSpPr>
          <a:xfrm>
            <a:off x="1336603" y="4161671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45" name="Sun 244">
              <a:extLst>
                <a:ext uri="{FF2B5EF4-FFF2-40B4-BE49-F238E27FC236}">
                  <a16:creationId xmlns:a16="http://schemas.microsoft.com/office/drawing/2014/main" id="{C706D33A-134E-4CEC-8B33-733B2CB3B73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0697E793-23FB-4F8D-A41E-34A7109D33A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1B45B7C7-D6E3-4EE1-AA53-57638B8225B8}"/>
              </a:ext>
            </a:extLst>
          </p:cNvPr>
          <p:cNvGrpSpPr/>
          <p:nvPr/>
        </p:nvGrpSpPr>
        <p:grpSpPr>
          <a:xfrm>
            <a:off x="1666806" y="2129671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48" name="Sun 247">
              <a:extLst>
                <a:ext uri="{FF2B5EF4-FFF2-40B4-BE49-F238E27FC236}">
                  <a16:creationId xmlns:a16="http://schemas.microsoft.com/office/drawing/2014/main" id="{2248245D-7507-4A7C-B881-307F5EEF19D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49" name="Oval 248">
              <a:extLst>
                <a:ext uri="{FF2B5EF4-FFF2-40B4-BE49-F238E27FC236}">
                  <a16:creationId xmlns:a16="http://schemas.microsoft.com/office/drawing/2014/main" id="{8B90278A-881F-4663-8A58-55647570F1E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478AFE9A-DCF6-4949-8696-A8194694D843}"/>
              </a:ext>
            </a:extLst>
          </p:cNvPr>
          <p:cNvGrpSpPr/>
          <p:nvPr/>
        </p:nvGrpSpPr>
        <p:grpSpPr>
          <a:xfrm>
            <a:off x="6408137" y="357747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51" name="Sun 250">
              <a:extLst>
                <a:ext uri="{FF2B5EF4-FFF2-40B4-BE49-F238E27FC236}">
                  <a16:creationId xmlns:a16="http://schemas.microsoft.com/office/drawing/2014/main" id="{BEBDEE95-ADB9-4900-B470-7A940948C35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2" name="Oval 251">
              <a:extLst>
                <a:ext uri="{FF2B5EF4-FFF2-40B4-BE49-F238E27FC236}">
                  <a16:creationId xmlns:a16="http://schemas.microsoft.com/office/drawing/2014/main" id="{1528388A-A105-40F9-97C6-3FEA182E36E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7A3CD706-66FA-4FA8-8FBA-B32454515D25}"/>
              </a:ext>
            </a:extLst>
          </p:cNvPr>
          <p:cNvGrpSpPr/>
          <p:nvPr/>
        </p:nvGrpSpPr>
        <p:grpSpPr>
          <a:xfrm>
            <a:off x="6619803" y="3594405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54" name="Sun 253">
              <a:extLst>
                <a:ext uri="{FF2B5EF4-FFF2-40B4-BE49-F238E27FC236}">
                  <a16:creationId xmlns:a16="http://schemas.microsoft.com/office/drawing/2014/main" id="{8CB72588-B49E-4B5E-85D1-0906CAD7909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CE6BF529-4B59-4E4B-932B-4A96C51D6A3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05D4FF4B-9F0F-4CB7-A462-165ED7FCCD02}"/>
              </a:ext>
            </a:extLst>
          </p:cNvPr>
          <p:cNvGrpSpPr/>
          <p:nvPr/>
        </p:nvGrpSpPr>
        <p:grpSpPr>
          <a:xfrm>
            <a:off x="6780670" y="367907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57" name="Sun 256">
              <a:extLst>
                <a:ext uri="{FF2B5EF4-FFF2-40B4-BE49-F238E27FC236}">
                  <a16:creationId xmlns:a16="http://schemas.microsoft.com/office/drawing/2014/main" id="{BE9B83D2-2B61-49A9-B277-04B8F5FEF79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8" name="Oval 257">
              <a:extLst>
                <a:ext uri="{FF2B5EF4-FFF2-40B4-BE49-F238E27FC236}">
                  <a16:creationId xmlns:a16="http://schemas.microsoft.com/office/drawing/2014/main" id="{502AEA3E-E9C1-4208-9499-A0229F9C1E9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CB66D8D5-B8C6-4220-A1D4-551901C1068E}"/>
              </a:ext>
            </a:extLst>
          </p:cNvPr>
          <p:cNvGrpSpPr/>
          <p:nvPr/>
        </p:nvGrpSpPr>
        <p:grpSpPr>
          <a:xfrm>
            <a:off x="6975403" y="376373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60" name="Sun 259">
              <a:extLst>
                <a:ext uri="{FF2B5EF4-FFF2-40B4-BE49-F238E27FC236}">
                  <a16:creationId xmlns:a16="http://schemas.microsoft.com/office/drawing/2014/main" id="{B807DE9B-D508-444F-AC59-41AA29C9ACA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1" name="Oval 260">
              <a:extLst>
                <a:ext uri="{FF2B5EF4-FFF2-40B4-BE49-F238E27FC236}">
                  <a16:creationId xmlns:a16="http://schemas.microsoft.com/office/drawing/2014/main" id="{B241C454-8012-41BB-8FCA-61F28BD947F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5FB85F10-07A6-47A4-AEBB-22F4CB622DF1}"/>
              </a:ext>
            </a:extLst>
          </p:cNvPr>
          <p:cNvGrpSpPr/>
          <p:nvPr/>
        </p:nvGrpSpPr>
        <p:grpSpPr>
          <a:xfrm>
            <a:off x="7170138" y="3924605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63" name="Sun 262">
              <a:extLst>
                <a:ext uri="{FF2B5EF4-FFF2-40B4-BE49-F238E27FC236}">
                  <a16:creationId xmlns:a16="http://schemas.microsoft.com/office/drawing/2014/main" id="{AA31CB73-14F3-41AB-BEDA-022A80593BA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4" name="Oval 263">
              <a:extLst>
                <a:ext uri="{FF2B5EF4-FFF2-40B4-BE49-F238E27FC236}">
                  <a16:creationId xmlns:a16="http://schemas.microsoft.com/office/drawing/2014/main" id="{8563D49B-5387-4A17-9828-846A5DDA3C6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6BE4FC30-BFB1-4FF2-BFAD-7C014965003F}"/>
              </a:ext>
            </a:extLst>
          </p:cNvPr>
          <p:cNvGrpSpPr/>
          <p:nvPr/>
        </p:nvGrpSpPr>
        <p:grpSpPr>
          <a:xfrm>
            <a:off x="7347936" y="4102404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66" name="Sun 265">
              <a:extLst>
                <a:ext uri="{FF2B5EF4-FFF2-40B4-BE49-F238E27FC236}">
                  <a16:creationId xmlns:a16="http://schemas.microsoft.com/office/drawing/2014/main" id="{8568CA96-2724-4D31-A9D5-9BA795C9251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7" name="Oval 266">
              <a:extLst>
                <a:ext uri="{FF2B5EF4-FFF2-40B4-BE49-F238E27FC236}">
                  <a16:creationId xmlns:a16="http://schemas.microsoft.com/office/drawing/2014/main" id="{BBF536E3-31B7-48A9-9296-254CA79F3D6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921E9F49-3DB2-4173-91B7-F6291C15BCF3}"/>
              </a:ext>
            </a:extLst>
          </p:cNvPr>
          <p:cNvGrpSpPr/>
          <p:nvPr/>
        </p:nvGrpSpPr>
        <p:grpSpPr>
          <a:xfrm>
            <a:off x="2792870" y="3221871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69" name="Sun 268">
              <a:extLst>
                <a:ext uri="{FF2B5EF4-FFF2-40B4-BE49-F238E27FC236}">
                  <a16:creationId xmlns:a16="http://schemas.microsoft.com/office/drawing/2014/main" id="{631FE594-0427-4955-880F-D04B00388BB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0" name="Oval 269">
              <a:extLst>
                <a:ext uri="{FF2B5EF4-FFF2-40B4-BE49-F238E27FC236}">
                  <a16:creationId xmlns:a16="http://schemas.microsoft.com/office/drawing/2014/main" id="{B52DE831-D21F-4CAF-82CB-5501F7FA99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51DF2196-3515-434C-8D0E-8F7B62FAB087}"/>
              </a:ext>
            </a:extLst>
          </p:cNvPr>
          <p:cNvGrpSpPr/>
          <p:nvPr/>
        </p:nvGrpSpPr>
        <p:grpSpPr>
          <a:xfrm>
            <a:off x="3673403" y="3467405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72" name="Sun 271">
              <a:extLst>
                <a:ext uri="{FF2B5EF4-FFF2-40B4-BE49-F238E27FC236}">
                  <a16:creationId xmlns:a16="http://schemas.microsoft.com/office/drawing/2014/main" id="{2E881BE9-B40F-4CE4-9AA3-6C5A581D7E3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3" name="Oval 272">
              <a:extLst>
                <a:ext uri="{FF2B5EF4-FFF2-40B4-BE49-F238E27FC236}">
                  <a16:creationId xmlns:a16="http://schemas.microsoft.com/office/drawing/2014/main" id="{6E9DD468-B010-4177-98A2-75A5CC7AACA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4" name="Group 273">
            <a:extLst>
              <a:ext uri="{FF2B5EF4-FFF2-40B4-BE49-F238E27FC236}">
                <a16:creationId xmlns:a16="http://schemas.microsoft.com/office/drawing/2014/main" id="{3AAE0398-A519-4BF6-BD65-2638BFD95C6A}"/>
              </a:ext>
            </a:extLst>
          </p:cNvPr>
          <p:cNvGrpSpPr/>
          <p:nvPr/>
        </p:nvGrpSpPr>
        <p:grpSpPr>
          <a:xfrm>
            <a:off x="3537937" y="325573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75" name="Sun 274">
              <a:extLst>
                <a:ext uri="{FF2B5EF4-FFF2-40B4-BE49-F238E27FC236}">
                  <a16:creationId xmlns:a16="http://schemas.microsoft.com/office/drawing/2014/main" id="{B6F1FA01-1734-4CAA-9BD1-A17862E220D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6" name="Oval 275">
              <a:extLst>
                <a:ext uri="{FF2B5EF4-FFF2-40B4-BE49-F238E27FC236}">
                  <a16:creationId xmlns:a16="http://schemas.microsoft.com/office/drawing/2014/main" id="{D9D6E94B-F862-4ECA-9F9D-E3F42494617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7" name="Group 276">
            <a:extLst>
              <a:ext uri="{FF2B5EF4-FFF2-40B4-BE49-F238E27FC236}">
                <a16:creationId xmlns:a16="http://schemas.microsoft.com/office/drawing/2014/main" id="{019B777D-D01B-41F5-8A03-EFA628C73496}"/>
              </a:ext>
            </a:extLst>
          </p:cNvPr>
          <p:cNvGrpSpPr/>
          <p:nvPr/>
        </p:nvGrpSpPr>
        <p:grpSpPr>
          <a:xfrm>
            <a:off x="3360137" y="3111805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78" name="Sun 277">
              <a:extLst>
                <a:ext uri="{FF2B5EF4-FFF2-40B4-BE49-F238E27FC236}">
                  <a16:creationId xmlns:a16="http://schemas.microsoft.com/office/drawing/2014/main" id="{A0DE0C06-3150-4945-9CB2-F4290A7C1AA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9" name="Oval 278">
              <a:extLst>
                <a:ext uri="{FF2B5EF4-FFF2-40B4-BE49-F238E27FC236}">
                  <a16:creationId xmlns:a16="http://schemas.microsoft.com/office/drawing/2014/main" id="{B2522D5B-AF6D-4218-A5FD-2CE6BE64782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0" name="Group 279">
            <a:extLst>
              <a:ext uri="{FF2B5EF4-FFF2-40B4-BE49-F238E27FC236}">
                <a16:creationId xmlns:a16="http://schemas.microsoft.com/office/drawing/2014/main" id="{D1AC4A97-C51B-4F30-AED7-28C3D50EF16B}"/>
              </a:ext>
            </a:extLst>
          </p:cNvPr>
          <p:cNvGrpSpPr/>
          <p:nvPr/>
        </p:nvGrpSpPr>
        <p:grpSpPr>
          <a:xfrm>
            <a:off x="3173870" y="3001737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81" name="Sun 280">
              <a:extLst>
                <a:ext uri="{FF2B5EF4-FFF2-40B4-BE49-F238E27FC236}">
                  <a16:creationId xmlns:a16="http://schemas.microsoft.com/office/drawing/2014/main" id="{669C611C-4484-4815-9B72-6A0AE99895A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2" name="Oval 281">
              <a:extLst>
                <a:ext uri="{FF2B5EF4-FFF2-40B4-BE49-F238E27FC236}">
                  <a16:creationId xmlns:a16="http://schemas.microsoft.com/office/drawing/2014/main" id="{F043D355-8DC1-4BD8-A671-AEB74C453B0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3" name="Group 282">
            <a:extLst>
              <a:ext uri="{FF2B5EF4-FFF2-40B4-BE49-F238E27FC236}">
                <a16:creationId xmlns:a16="http://schemas.microsoft.com/office/drawing/2014/main" id="{3A5E381B-F263-4367-BB49-7F7204A000BC}"/>
              </a:ext>
            </a:extLst>
          </p:cNvPr>
          <p:cNvGrpSpPr/>
          <p:nvPr/>
        </p:nvGrpSpPr>
        <p:grpSpPr>
          <a:xfrm>
            <a:off x="2945271" y="2925536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84" name="Sun 283">
              <a:extLst>
                <a:ext uri="{FF2B5EF4-FFF2-40B4-BE49-F238E27FC236}">
                  <a16:creationId xmlns:a16="http://schemas.microsoft.com/office/drawing/2014/main" id="{DB6F344A-EB61-4790-B467-E2CADD88B89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5" name="Oval 284">
              <a:extLst>
                <a:ext uri="{FF2B5EF4-FFF2-40B4-BE49-F238E27FC236}">
                  <a16:creationId xmlns:a16="http://schemas.microsoft.com/office/drawing/2014/main" id="{B70ACDF0-F12E-471B-A2CC-4E21EFBCCEC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6" name="Group 285">
            <a:extLst>
              <a:ext uri="{FF2B5EF4-FFF2-40B4-BE49-F238E27FC236}">
                <a16:creationId xmlns:a16="http://schemas.microsoft.com/office/drawing/2014/main" id="{E5AB8315-44B4-4342-9470-88AF8EE7D3A9}"/>
              </a:ext>
            </a:extLst>
          </p:cNvPr>
          <p:cNvGrpSpPr/>
          <p:nvPr/>
        </p:nvGrpSpPr>
        <p:grpSpPr>
          <a:xfrm>
            <a:off x="2970670" y="3357336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87" name="Sun 286">
              <a:extLst>
                <a:ext uri="{FF2B5EF4-FFF2-40B4-BE49-F238E27FC236}">
                  <a16:creationId xmlns:a16="http://schemas.microsoft.com/office/drawing/2014/main" id="{1366D160-6FE4-4158-904A-DF94955CEF6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8" name="Oval 287">
              <a:extLst>
                <a:ext uri="{FF2B5EF4-FFF2-40B4-BE49-F238E27FC236}">
                  <a16:creationId xmlns:a16="http://schemas.microsoft.com/office/drawing/2014/main" id="{1A2B98C6-CD88-4FA3-ACF8-DDD127FB82C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68D8C7FC-4B0E-4CDD-9B58-B2A0516509C8}"/>
              </a:ext>
            </a:extLst>
          </p:cNvPr>
          <p:cNvGrpSpPr/>
          <p:nvPr/>
        </p:nvGrpSpPr>
        <p:grpSpPr>
          <a:xfrm>
            <a:off x="3021470" y="3594405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90" name="Sun 289">
              <a:extLst>
                <a:ext uri="{FF2B5EF4-FFF2-40B4-BE49-F238E27FC236}">
                  <a16:creationId xmlns:a16="http://schemas.microsoft.com/office/drawing/2014/main" id="{94C8B697-63A6-4782-B96B-27EB54F40F1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91" name="Oval 290">
              <a:extLst>
                <a:ext uri="{FF2B5EF4-FFF2-40B4-BE49-F238E27FC236}">
                  <a16:creationId xmlns:a16="http://schemas.microsoft.com/office/drawing/2014/main" id="{F02423D5-35A0-422B-853B-834F93E17E2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2AAF28FA-827D-46DD-A532-669FC4E914D0}"/>
              </a:ext>
            </a:extLst>
          </p:cNvPr>
          <p:cNvGrpSpPr/>
          <p:nvPr/>
        </p:nvGrpSpPr>
        <p:grpSpPr>
          <a:xfrm>
            <a:off x="2716672" y="3010204"/>
            <a:ext cx="307126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93" name="Sun 292">
              <a:extLst>
                <a:ext uri="{FF2B5EF4-FFF2-40B4-BE49-F238E27FC236}">
                  <a16:creationId xmlns:a16="http://schemas.microsoft.com/office/drawing/2014/main" id="{2A6C560C-787E-4258-BD83-3377DAAF5CC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94" name="Oval 293">
              <a:extLst>
                <a:ext uri="{FF2B5EF4-FFF2-40B4-BE49-F238E27FC236}">
                  <a16:creationId xmlns:a16="http://schemas.microsoft.com/office/drawing/2014/main" id="{47A6FB16-98B7-4507-AC76-97F462205FF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5" name="Group 294">
            <a:extLst>
              <a:ext uri="{FF2B5EF4-FFF2-40B4-BE49-F238E27FC236}">
                <a16:creationId xmlns:a16="http://schemas.microsoft.com/office/drawing/2014/main" id="{B63DE8B5-6504-426C-9D86-13ED0E227BF2}"/>
              </a:ext>
            </a:extLst>
          </p:cNvPr>
          <p:cNvGrpSpPr/>
          <p:nvPr/>
        </p:nvGrpSpPr>
        <p:grpSpPr>
          <a:xfrm>
            <a:off x="2521937" y="3120270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96" name="Sun 295">
              <a:extLst>
                <a:ext uri="{FF2B5EF4-FFF2-40B4-BE49-F238E27FC236}">
                  <a16:creationId xmlns:a16="http://schemas.microsoft.com/office/drawing/2014/main" id="{1BD9BD56-D6C7-4630-941E-765EFF1C6A5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97" name="Oval 296">
              <a:extLst>
                <a:ext uri="{FF2B5EF4-FFF2-40B4-BE49-F238E27FC236}">
                  <a16:creationId xmlns:a16="http://schemas.microsoft.com/office/drawing/2014/main" id="{96D99B07-ECBE-499F-A83E-13ED9AFD408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8" name="Group 297">
            <a:extLst>
              <a:ext uri="{FF2B5EF4-FFF2-40B4-BE49-F238E27FC236}">
                <a16:creationId xmlns:a16="http://schemas.microsoft.com/office/drawing/2014/main" id="{A03EF55E-8464-4BC2-A55E-4A0D7C82D00C}"/>
              </a:ext>
            </a:extLst>
          </p:cNvPr>
          <p:cNvGrpSpPr/>
          <p:nvPr/>
        </p:nvGrpSpPr>
        <p:grpSpPr>
          <a:xfrm>
            <a:off x="2420336" y="3340405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99" name="Sun 298">
              <a:extLst>
                <a:ext uri="{FF2B5EF4-FFF2-40B4-BE49-F238E27FC236}">
                  <a16:creationId xmlns:a16="http://schemas.microsoft.com/office/drawing/2014/main" id="{AB9803BA-2F61-4E7F-BAF1-D2C6208A7DA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00" name="Oval 299">
              <a:extLst>
                <a:ext uri="{FF2B5EF4-FFF2-40B4-BE49-F238E27FC236}">
                  <a16:creationId xmlns:a16="http://schemas.microsoft.com/office/drawing/2014/main" id="{F84E2BE6-4581-4254-99A8-D1D45945572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1" name="Group 300">
            <a:extLst>
              <a:ext uri="{FF2B5EF4-FFF2-40B4-BE49-F238E27FC236}">
                <a16:creationId xmlns:a16="http://schemas.microsoft.com/office/drawing/2014/main" id="{867AAD5E-F23C-4335-9D48-CB7A58E7A597}"/>
              </a:ext>
            </a:extLst>
          </p:cNvPr>
          <p:cNvGrpSpPr/>
          <p:nvPr/>
        </p:nvGrpSpPr>
        <p:grpSpPr>
          <a:xfrm>
            <a:off x="2403404" y="3552071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02" name="Sun 301">
              <a:extLst>
                <a:ext uri="{FF2B5EF4-FFF2-40B4-BE49-F238E27FC236}">
                  <a16:creationId xmlns:a16="http://schemas.microsoft.com/office/drawing/2014/main" id="{84670D5B-F343-4926-92EE-F3CBE6EF376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03" name="Oval 302">
              <a:extLst>
                <a:ext uri="{FF2B5EF4-FFF2-40B4-BE49-F238E27FC236}">
                  <a16:creationId xmlns:a16="http://schemas.microsoft.com/office/drawing/2014/main" id="{9B99D369-6598-449C-822E-43F064D4659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4" name="Group 303">
            <a:extLst>
              <a:ext uri="{FF2B5EF4-FFF2-40B4-BE49-F238E27FC236}">
                <a16:creationId xmlns:a16="http://schemas.microsoft.com/office/drawing/2014/main" id="{81C6910F-500A-4113-A88A-7A86D6B24B53}"/>
              </a:ext>
            </a:extLst>
          </p:cNvPr>
          <p:cNvGrpSpPr/>
          <p:nvPr/>
        </p:nvGrpSpPr>
        <p:grpSpPr>
          <a:xfrm>
            <a:off x="2581204" y="3746805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05" name="Sun 304">
              <a:extLst>
                <a:ext uri="{FF2B5EF4-FFF2-40B4-BE49-F238E27FC236}">
                  <a16:creationId xmlns:a16="http://schemas.microsoft.com/office/drawing/2014/main" id="{E6DB678D-46DB-4BDF-8059-354BCCD5898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06" name="Oval 305">
              <a:extLst>
                <a:ext uri="{FF2B5EF4-FFF2-40B4-BE49-F238E27FC236}">
                  <a16:creationId xmlns:a16="http://schemas.microsoft.com/office/drawing/2014/main" id="{D26B0876-8FDA-4618-B12C-C51F441DF84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7" name="Group 306">
            <a:extLst>
              <a:ext uri="{FF2B5EF4-FFF2-40B4-BE49-F238E27FC236}">
                <a16:creationId xmlns:a16="http://schemas.microsoft.com/office/drawing/2014/main" id="{386720FF-64ED-4646-BB7A-DCC65FC855C5}"/>
              </a:ext>
            </a:extLst>
          </p:cNvPr>
          <p:cNvGrpSpPr/>
          <p:nvPr/>
        </p:nvGrpSpPr>
        <p:grpSpPr>
          <a:xfrm>
            <a:off x="2826736" y="378913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08" name="Sun 307">
              <a:extLst>
                <a:ext uri="{FF2B5EF4-FFF2-40B4-BE49-F238E27FC236}">
                  <a16:creationId xmlns:a16="http://schemas.microsoft.com/office/drawing/2014/main" id="{46C3AE19-A66F-45EF-98EF-1EBDE91766F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09" name="Oval 308">
              <a:extLst>
                <a:ext uri="{FF2B5EF4-FFF2-40B4-BE49-F238E27FC236}">
                  <a16:creationId xmlns:a16="http://schemas.microsoft.com/office/drawing/2014/main" id="{4E1C5F23-5901-486B-BEB3-7E1BC27B0B2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0" name="Group 309">
            <a:extLst>
              <a:ext uri="{FF2B5EF4-FFF2-40B4-BE49-F238E27FC236}">
                <a16:creationId xmlns:a16="http://schemas.microsoft.com/office/drawing/2014/main" id="{BA03FF3B-423F-40E4-86C7-5008C4B6C6F5}"/>
              </a:ext>
            </a:extLst>
          </p:cNvPr>
          <p:cNvGrpSpPr/>
          <p:nvPr/>
        </p:nvGrpSpPr>
        <p:grpSpPr>
          <a:xfrm>
            <a:off x="1368543" y="2844740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11" name="Sun 310">
              <a:extLst>
                <a:ext uri="{FF2B5EF4-FFF2-40B4-BE49-F238E27FC236}">
                  <a16:creationId xmlns:a16="http://schemas.microsoft.com/office/drawing/2014/main" id="{19E5CA4C-E3B2-45D4-8015-74875BFD736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2" name="Oval 311">
              <a:extLst>
                <a:ext uri="{FF2B5EF4-FFF2-40B4-BE49-F238E27FC236}">
                  <a16:creationId xmlns:a16="http://schemas.microsoft.com/office/drawing/2014/main" id="{70AC181E-C1DC-4CC6-9F87-3F66177FBE8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2ABE1C88-B6E5-44B7-9A4D-13EF116CB1B7}"/>
              </a:ext>
            </a:extLst>
          </p:cNvPr>
          <p:cNvGrpSpPr/>
          <p:nvPr/>
        </p:nvGrpSpPr>
        <p:grpSpPr>
          <a:xfrm>
            <a:off x="1190744" y="2946341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14" name="Sun 313">
              <a:extLst>
                <a:ext uri="{FF2B5EF4-FFF2-40B4-BE49-F238E27FC236}">
                  <a16:creationId xmlns:a16="http://schemas.microsoft.com/office/drawing/2014/main" id="{7251074F-1C0C-4B95-BED6-90D029D3BDF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5" name="Oval 314">
              <a:extLst>
                <a:ext uri="{FF2B5EF4-FFF2-40B4-BE49-F238E27FC236}">
                  <a16:creationId xmlns:a16="http://schemas.microsoft.com/office/drawing/2014/main" id="{A8094116-9F51-4467-B1A3-0E5000ABB9A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6" name="Group 315">
            <a:extLst>
              <a:ext uri="{FF2B5EF4-FFF2-40B4-BE49-F238E27FC236}">
                <a16:creationId xmlns:a16="http://schemas.microsoft.com/office/drawing/2014/main" id="{C6C3F19D-05D4-4DDB-99DF-92ACD72D9E11}"/>
              </a:ext>
            </a:extLst>
          </p:cNvPr>
          <p:cNvGrpSpPr/>
          <p:nvPr/>
        </p:nvGrpSpPr>
        <p:grpSpPr>
          <a:xfrm>
            <a:off x="6160673" y="3301943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17" name="Sun 316">
              <a:extLst>
                <a:ext uri="{FF2B5EF4-FFF2-40B4-BE49-F238E27FC236}">
                  <a16:creationId xmlns:a16="http://schemas.microsoft.com/office/drawing/2014/main" id="{2BDFB88B-0396-4EC8-BF41-38AFF2C3C4D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8" name="Oval 317">
              <a:extLst>
                <a:ext uri="{FF2B5EF4-FFF2-40B4-BE49-F238E27FC236}">
                  <a16:creationId xmlns:a16="http://schemas.microsoft.com/office/drawing/2014/main" id="{B9DA9B5C-1B54-4F03-9562-1A5915994E5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207E1C98-90EB-40FE-AAE3-009D096D34D5}"/>
              </a:ext>
            </a:extLst>
          </p:cNvPr>
          <p:cNvGrpSpPr/>
          <p:nvPr/>
        </p:nvGrpSpPr>
        <p:grpSpPr>
          <a:xfrm>
            <a:off x="8904935" y="4976225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20" name="Sun 319">
              <a:extLst>
                <a:ext uri="{FF2B5EF4-FFF2-40B4-BE49-F238E27FC236}">
                  <a16:creationId xmlns:a16="http://schemas.microsoft.com/office/drawing/2014/main" id="{5E22F9EC-9554-4061-90D1-4738ED9F249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21" name="Oval 320">
              <a:extLst>
                <a:ext uri="{FF2B5EF4-FFF2-40B4-BE49-F238E27FC236}">
                  <a16:creationId xmlns:a16="http://schemas.microsoft.com/office/drawing/2014/main" id="{9511FE38-2ABC-4FB7-9C79-FAB62136713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2" name="Group 321">
            <a:extLst>
              <a:ext uri="{FF2B5EF4-FFF2-40B4-BE49-F238E27FC236}">
                <a16:creationId xmlns:a16="http://schemas.microsoft.com/office/drawing/2014/main" id="{E40CD97C-406F-4F36-914D-8A7B7C861EC2}"/>
              </a:ext>
            </a:extLst>
          </p:cNvPr>
          <p:cNvGrpSpPr/>
          <p:nvPr/>
        </p:nvGrpSpPr>
        <p:grpSpPr>
          <a:xfrm>
            <a:off x="4111745" y="4768405"/>
            <a:ext cx="224389" cy="224389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23" name="Sun 322">
              <a:extLst>
                <a:ext uri="{FF2B5EF4-FFF2-40B4-BE49-F238E27FC236}">
                  <a16:creationId xmlns:a16="http://schemas.microsoft.com/office/drawing/2014/main" id="{0E89CC51-64A9-4205-B448-8C671C6CF7F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6D644B34-6240-4510-AA42-4A43870CA6F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5" name="Group 324">
            <a:extLst>
              <a:ext uri="{FF2B5EF4-FFF2-40B4-BE49-F238E27FC236}">
                <a16:creationId xmlns:a16="http://schemas.microsoft.com/office/drawing/2014/main" id="{A301EF15-4189-4C1B-843F-7B97D8BF3F67}"/>
              </a:ext>
            </a:extLst>
          </p:cNvPr>
          <p:cNvGrpSpPr/>
          <p:nvPr/>
        </p:nvGrpSpPr>
        <p:grpSpPr>
          <a:xfrm>
            <a:off x="6854943" y="3149542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26" name="Sun 325">
              <a:extLst>
                <a:ext uri="{FF2B5EF4-FFF2-40B4-BE49-F238E27FC236}">
                  <a16:creationId xmlns:a16="http://schemas.microsoft.com/office/drawing/2014/main" id="{2346EF9D-CD81-4A50-B1B5-EB2493060C5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27" name="Oval 326">
              <a:extLst>
                <a:ext uri="{FF2B5EF4-FFF2-40B4-BE49-F238E27FC236}">
                  <a16:creationId xmlns:a16="http://schemas.microsoft.com/office/drawing/2014/main" id="{E870FFE3-2C06-4C85-89AE-E3699B004B0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8" name="Group 327">
            <a:extLst>
              <a:ext uri="{FF2B5EF4-FFF2-40B4-BE49-F238E27FC236}">
                <a16:creationId xmlns:a16="http://schemas.microsoft.com/office/drawing/2014/main" id="{ECE75CDB-FDA3-41DB-9BAD-DB8A23801173}"/>
              </a:ext>
            </a:extLst>
          </p:cNvPr>
          <p:cNvGrpSpPr/>
          <p:nvPr/>
        </p:nvGrpSpPr>
        <p:grpSpPr>
          <a:xfrm>
            <a:off x="7015809" y="3056409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29" name="Sun 328">
              <a:extLst>
                <a:ext uri="{FF2B5EF4-FFF2-40B4-BE49-F238E27FC236}">
                  <a16:creationId xmlns:a16="http://schemas.microsoft.com/office/drawing/2014/main" id="{DDC33E98-8EFD-4C88-881B-854DD1388E9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30" name="Oval 329">
              <a:extLst>
                <a:ext uri="{FF2B5EF4-FFF2-40B4-BE49-F238E27FC236}">
                  <a16:creationId xmlns:a16="http://schemas.microsoft.com/office/drawing/2014/main" id="{3CA3759E-8B77-4DE2-B593-A7987D98495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1" name="Group 330">
            <a:extLst>
              <a:ext uri="{FF2B5EF4-FFF2-40B4-BE49-F238E27FC236}">
                <a16:creationId xmlns:a16="http://schemas.microsoft.com/office/drawing/2014/main" id="{5CD2AA83-5D90-4892-9553-308A1F3F0D58}"/>
              </a:ext>
            </a:extLst>
          </p:cNvPr>
          <p:cNvGrpSpPr/>
          <p:nvPr/>
        </p:nvGrpSpPr>
        <p:grpSpPr>
          <a:xfrm>
            <a:off x="7176676" y="2971742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32" name="Sun 331">
              <a:extLst>
                <a:ext uri="{FF2B5EF4-FFF2-40B4-BE49-F238E27FC236}">
                  <a16:creationId xmlns:a16="http://schemas.microsoft.com/office/drawing/2014/main" id="{91F8FB66-8E8B-4630-82D6-F5EA4729D28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33" name="Oval 332">
              <a:extLst>
                <a:ext uri="{FF2B5EF4-FFF2-40B4-BE49-F238E27FC236}">
                  <a16:creationId xmlns:a16="http://schemas.microsoft.com/office/drawing/2014/main" id="{E1088621-9AB8-4D19-A5A1-E10F74653A9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1BFAC2D6-5D5D-4378-B0E0-1658734B2025}"/>
              </a:ext>
            </a:extLst>
          </p:cNvPr>
          <p:cNvGrpSpPr/>
          <p:nvPr/>
        </p:nvGrpSpPr>
        <p:grpSpPr>
          <a:xfrm>
            <a:off x="7320610" y="2895542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35" name="Sun 334">
              <a:extLst>
                <a:ext uri="{FF2B5EF4-FFF2-40B4-BE49-F238E27FC236}">
                  <a16:creationId xmlns:a16="http://schemas.microsoft.com/office/drawing/2014/main" id="{C96112A5-CDAC-44B6-9453-9B98E1E2027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36" name="Oval 335">
              <a:extLst>
                <a:ext uri="{FF2B5EF4-FFF2-40B4-BE49-F238E27FC236}">
                  <a16:creationId xmlns:a16="http://schemas.microsoft.com/office/drawing/2014/main" id="{A72314EC-AA23-4D6A-AF94-785C5C8D3EF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7" name="Group 336">
            <a:extLst>
              <a:ext uri="{FF2B5EF4-FFF2-40B4-BE49-F238E27FC236}">
                <a16:creationId xmlns:a16="http://schemas.microsoft.com/office/drawing/2014/main" id="{31CE084A-7477-4099-875A-4472A638E813}"/>
              </a:ext>
            </a:extLst>
          </p:cNvPr>
          <p:cNvGrpSpPr/>
          <p:nvPr/>
        </p:nvGrpSpPr>
        <p:grpSpPr>
          <a:xfrm>
            <a:off x="7523809" y="2810010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38" name="Sun 337">
              <a:extLst>
                <a:ext uri="{FF2B5EF4-FFF2-40B4-BE49-F238E27FC236}">
                  <a16:creationId xmlns:a16="http://schemas.microsoft.com/office/drawing/2014/main" id="{D86426E9-A7EA-4FB1-BF0E-C38272B357E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39" name="Oval 338">
              <a:extLst>
                <a:ext uri="{FF2B5EF4-FFF2-40B4-BE49-F238E27FC236}">
                  <a16:creationId xmlns:a16="http://schemas.microsoft.com/office/drawing/2014/main" id="{41CB9DF5-5465-4DE1-BB62-F8C2D3BA352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0" name="Group 339">
            <a:extLst>
              <a:ext uri="{FF2B5EF4-FFF2-40B4-BE49-F238E27FC236}">
                <a16:creationId xmlns:a16="http://schemas.microsoft.com/office/drawing/2014/main" id="{DFEE4FC9-B32D-434E-A79A-657DB2E5796C}"/>
              </a:ext>
            </a:extLst>
          </p:cNvPr>
          <p:cNvGrpSpPr/>
          <p:nvPr/>
        </p:nvGrpSpPr>
        <p:grpSpPr>
          <a:xfrm>
            <a:off x="7650811" y="4480538"/>
            <a:ext cx="182056" cy="182056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41" name="Sun 340">
              <a:extLst>
                <a:ext uri="{FF2B5EF4-FFF2-40B4-BE49-F238E27FC236}">
                  <a16:creationId xmlns:a16="http://schemas.microsoft.com/office/drawing/2014/main" id="{2FFA4AE5-8C3D-45A7-A967-0DF2F77EAD3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2" name="Oval 341">
              <a:extLst>
                <a:ext uri="{FF2B5EF4-FFF2-40B4-BE49-F238E27FC236}">
                  <a16:creationId xmlns:a16="http://schemas.microsoft.com/office/drawing/2014/main" id="{1F5A37FA-C941-40FA-BB08-043DA7656D2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3" name="Group 342">
            <a:extLst>
              <a:ext uri="{FF2B5EF4-FFF2-40B4-BE49-F238E27FC236}">
                <a16:creationId xmlns:a16="http://schemas.microsoft.com/office/drawing/2014/main" id="{07F0C265-2EE4-4E8C-B39D-18BB630A45A3}"/>
              </a:ext>
            </a:extLst>
          </p:cNvPr>
          <p:cNvGrpSpPr/>
          <p:nvPr/>
        </p:nvGrpSpPr>
        <p:grpSpPr>
          <a:xfrm>
            <a:off x="7549209" y="4317941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44" name="Sun 343">
              <a:extLst>
                <a:ext uri="{FF2B5EF4-FFF2-40B4-BE49-F238E27FC236}">
                  <a16:creationId xmlns:a16="http://schemas.microsoft.com/office/drawing/2014/main" id="{42B72512-631A-4535-B8B3-EE0FF946A1A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C5E81F33-4109-4521-BC66-7D7053BE136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6" name="Group 345">
            <a:extLst>
              <a:ext uri="{FF2B5EF4-FFF2-40B4-BE49-F238E27FC236}">
                <a16:creationId xmlns:a16="http://schemas.microsoft.com/office/drawing/2014/main" id="{A746D447-AD2F-48F3-9EC4-79E9A72114A7}"/>
              </a:ext>
            </a:extLst>
          </p:cNvPr>
          <p:cNvGrpSpPr/>
          <p:nvPr/>
        </p:nvGrpSpPr>
        <p:grpSpPr>
          <a:xfrm>
            <a:off x="7820143" y="4792075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47" name="Sun 346">
              <a:extLst>
                <a:ext uri="{FF2B5EF4-FFF2-40B4-BE49-F238E27FC236}">
                  <a16:creationId xmlns:a16="http://schemas.microsoft.com/office/drawing/2014/main" id="{9E86831B-6932-4DAC-9E40-C7875F55924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8" name="Oval 347">
              <a:extLst>
                <a:ext uri="{FF2B5EF4-FFF2-40B4-BE49-F238E27FC236}">
                  <a16:creationId xmlns:a16="http://schemas.microsoft.com/office/drawing/2014/main" id="{84A04CAF-1558-485C-9819-006017308C9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9" name="Group 348">
            <a:extLst>
              <a:ext uri="{FF2B5EF4-FFF2-40B4-BE49-F238E27FC236}">
                <a16:creationId xmlns:a16="http://schemas.microsoft.com/office/drawing/2014/main" id="{652CEB62-093E-4227-B4BB-5148449D0B55}"/>
              </a:ext>
            </a:extLst>
          </p:cNvPr>
          <p:cNvGrpSpPr/>
          <p:nvPr/>
        </p:nvGrpSpPr>
        <p:grpSpPr>
          <a:xfrm>
            <a:off x="4103277" y="4605809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50" name="Sun 349">
              <a:extLst>
                <a:ext uri="{FF2B5EF4-FFF2-40B4-BE49-F238E27FC236}">
                  <a16:creationId xmlns:a16="http://schemas.microsoft.com/office/drawing/2014/main" id="{91B0E0C8-D498-47BB-A3A0-FAC1CA1C415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3D973613-C57D-4BE0-9C6D-DD194A32A8B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2" name="Group 351">
            <a:extLst>
              <a:ext uri="{FF2B5EF4-FFF2-40B4-BE49-F238E27FC236}">
                <a16:creationId xmlns:a16="http://schemas.microsoft.com/office/drawing/2014/main" id="{AAA78D1F-1837-46F9-AC73-DC7C06E94B01}"/>
              </a:ext>
            </a:extLst>
          </p:cNvPr>
          <p:cNvGrpSpPr/>
          <p:nvPr/>
        </p:nvGrpSpPr>
        <p:grpSpPr>
          <a:xfrm>
            <a:off x="4103278" y="4428008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53" name="Sun 352">
              <a:extLst>
                <a:ext uri="{FF2B5EF4-FFF2-40B4-BE49-F238E27FC236}">
                  <a16:creationId xmlns:a16="http://schemas.microsoft.com/office/drawing/2014/main" id="{68EEC420-EB50-4AD6-8558-D5D121D6D79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54" name="Oval 353">
              <a:extLst>
                <a:ext uri="{FF2B5EF4-FFF2-40B4-BE49-F238E27FC236}">
                  <a16:creationId xmlns:a16="http://schemas.microsoft.com/office/drawing/2014/main" id="{E3F526DF-69DC-407E-BA52-E2A6CCC6552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5" name="Group 354">
            <a:extLst>
              <a:ext uri="{FF2B5EF4-FFF2-40B4-BE49-F238E27FC236}">
                <a16:creationId xmlns:a16="http://schemas.microsoft.com/office/drawing/2014/main" id="{AA85A276-4A76-48BD-9ACF-2A6BE8BF3E09}"/>
              </a:ext>
            </a:extLst>
          </p:cNvPr>
          <p:cNvGrpSpPr/>
          <p:nvPr/>
        </p:nvGrpSpPr>
        <p:grpSpPr>
          <a:xfrm>
            <a:off x="3917010" y="3894608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56" name="Sun 355">
              <a:extLst>
                <a:ext uri="{FF2B5EF4-FFF2-40B4-BE49-F238E27FC236}">
                  <a16:creationId xmlns:a16="http://schemas.microsoft.com/office/drawing/2014/main" id="{EDE628DE-B927-4DE8-9310-C4412B27D9B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57" name="Oval 356">
              <a:extLst>
                <a:ext uri="{FF2B5EF4-FFF2-40B4-BE49-F238E27FC236}">
                  <a16:creationId xmlns:a16="http://schemas.microsoft.com/office/drawing/2014/main" id="{4E2D06E0-99C4-4851-8279-6165FE47B63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8" name="Group 357">
            <a:extLst>
              <a:ext uri="{FF2B5EF4-FFF2-40B4-BE49-F238E27FC236}">
                <a16:creationId xmlns:a16="http://schemas.microsoft.com/office/drawing/2014/main" id="{BCE50B6F-8AF4-4E61-B494-CB98FAD32E2F}"/>
              </a:ext>
            </a:extLst>
          </p:cNvPr>
          <p:cNvGrpSpPr/>
          <p:nvPr/>
        </p:nvGrpSpPr>
        <p:grpSpPr>
          <a:xfrm>
            <a:off x="3840810" y="3691408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59" name="Sun 358">
              <a:extLst>
                <a:ext uri="{FF2B5EF4-FFF2-40B4-BE49-F238E27FC236}">
                  <a16:creationId xmlns:a16="http://schemas.microsoft.com/office/drawing/2014/main" id="{E487F757-79D7-4540-BAD3-F108C9ED631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60" name="Oval 359">
              <a:extLst>
                <a:ext uri="{FF2B5EF4-FFF2-40B4-BE49-F238E27FC236}">
                  <a16:creationId xmlns:a16="http://schemas.microsoft.com/office/drawing/2014/main" id="{740554BD-649A-4C96-BCBF-0F84DB3595B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1" name="Group 360">
            <a:extLst>
              <a:ext uri="{FF2B5EF4-FFF2-40B4-BE49-F238E27FC236}">
                <a16:creationId xmlns:a16="http://schemas.microsoft.com/office/drawing/2014/main" id="{0F41F348-94FF-4FE1-AA6B-15519347B862}"/>
              </a:ext>
            </a:extLst>
          </p:cNvPr>
          <p:cNvGrpSpPr/>
          <p:nvPr/>
        </p:nvGrpSpPr>
        <p:grpSpPr>
          <a:xfrm>
            <a:off x="1512476" y="4360275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62" name="Sun 361">
              <a:extLst>
                <a:ext uri="{FF2B5EF4-FFF2-40B4-BE49-F238E27FC236}">
                  <a16:creationId xmlns:a16="http://schemas.microsoft.com/office/drawing/2014/main" id="{70EAA97A-8F9B-4DA4-B7F1-6F840BEBE29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63" name="Oval 362">
              <a:extLst>
                <a:ext uri="{FF2B5EF4-FFF2-40B4-BE49-F238E27FC236}">
                  <a16:creationId xmlns:a16="http://schemas.microsoft.com/office/drawing/2014/main" id="{C235A679-778C-412A-B290-C59F5E10B16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4" name="Group 363">
            <a:extLst>
              <a:ext uri="{FF2B5EF4-FFF2-40B4-BE49-F238E27FC236}">
                <a16:creationId xmlns:a16="http://schemas.microsoft.com/office/drawing/2014/main" id="{AFFE81D5-60D8-4296-9597-C4F85B4038E5}"/>
              </a:ext>
            </a:extLst>
          </p:cNvPr>
          <p:cNvGrpSpPr/>
          <p:nvPr/>
        </p:nvGrpSpPr>
        <p:grpSpPr>
          <a:xfrm>
            <a:off x="437210" y="3445875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65" name="Sun 364">
              <a:extLst>
                <a:ext uri="{FF2B5EF4-FFF2-40B4-BE49-F238E27FC236}">
                  <a16:creationId xmlns:a16="http://schemas.microsoft.com/office/drawing/2014/main" id="{2F27F25B-6E31-47B3-8A78-05168F84924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66" name="Oval 365">
              <a:extLst>
                <a:ext uri="{FF2B5EF4-FFF2-40B4-BE49-F238E27FC236}">
                  <a16:creationId xmlns:a16="http://schemas.microsoft.com/office/drawing/2014/main" id="{F665767C-10C4-4FB5-9C56-3B1B352EAFD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9029FEC5-A0D6-40E7-BE3E-9DFD20E57E9B}"/>
              </a:ext>
            </a:extLst>
          </p:cNvPr>
          <p:cNvGrpSpPr/>
          <p:nvPr/>
        </p:nvGrpSpPr>
        <p:grpSpPr>
          <a:xfrm>
            <a:off x="1920806" y="212967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68" name="Sun 367">
              <a:extLst>
                <a:ext uri="{FF2B5EF4-FFF2-40B4-BE49-F238E27FC236}">
                  <a16:creationId xmlns:a16="http://schemas.microsoft.com/office/drawing/2014/main" id="{F5C2F3FD-885E-4465-B868-3855DB37F93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69" name="Oval 368">
              <a:extLst>
                <a:ext uri="{FF2B5EF4-FFF2-40B4-BE49-F238E27FC236}">
                  <a16:creationId xmlns:a16="http://schemas.microsoft.com/office/drawing/2014/main" id="{7595A7C0-A73E-41D1-B4D0-EF29882FE6C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0" name="Group 369">
            <a:extLst>
              <a:ext uri="{FF2B5EF4-FFF2-40B4-BE49-F238E27FC236}">
                <a16:creationId xmlns:a16="http://schemas.microsoft.com/office/drawing/2014/main" id="{C1DD1171-E7A5-452F-ADA8-12C630558E70}"/>
              </a:ext>
            </a:extLst>
          </p:cNvPr>
          <p:cNvGrpSpPr/>
          <p:nvPr/>
        </p:nvGrpSpPr>
        <p:grpSpPr>
          <a:xfrm>
            <a:off x="2191739" y="2121205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71" name="Sun 370">
              <a:extLst>
                <a:ext uri="{FF2B5EF4-FFF2-40B4-BE49-F238E27FC236}">
                  <a16:creationId xmlns:a16="http://schemas.microsoft.com/office/drawing/2014/main" id="{C4F590B1-055A-48C7-94B1-5B5D71358FF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2" name="Oval 371">
              <a:extLst>
                <a:ext uri="{FF2B5EF4-FFF2-40B4-BE49-F238E27FC236}">
                  <a16:creationId xmlns:a16="http://schemas.microsoft.com/office/drawing/2014/main" id="{E71B13FE-2BA7-40A1-BE65-0E79D39D5FD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3" name="Group 372">
            <a:extLst>
              <a:ext uri="{FF2B5EF4-FFF2-40B4-BE49-F238E27FC236}">
                <a16:creationId xmlns:a16="http://schemas.microsoft.com/office/drawing/2014/main" id="{496D66CD-B41D-4178-998E-F0C5E5C21D1D}"/>
              </a:ext>
            </a:extLst>
          </p:cNvPr>
          <p:cNvGrpSpPr/>
          <p:nvPr/>
        </p:nvGrpSpPr>
        <p:grpSpPr>
          <a:xfrm>
            <a:off x="2437273" y="2121204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74" name="Sun 373">
              <a:extLst>
                <a:ext uri="{FF2B5EF4-FFF2-40B4-BE49-F238E27FC236}">
                  <a16:creationId xmlns:a16="http://schemas.microsoft.com/office/drawing/2014/main" id="{A03C2961-FDF1-4DF2-9C30-4DDB640ABA0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1B5F7AC6-1366-4A4B-A113-E9A59C5BD14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6" name="Group 375">
            <a:extLst>
              <a:ext uri="{FF2B5EF4-FFF2-40B4-BE49-F238E27FC236}">
                <a16:creationId xmlns:a16="http://schemas.microsoft.com/office/drawing/2014/main" id="{506C7792-172A-4BAB-BDAB-55674F4711AD}"/>
              </a:ext>
            </a:extLst>
          </p:cNvPr>
          <p:cNvGrpSpPr/>
          <p:nvPr/>
        </p:nvGrpSpPr>
        <p:grpSpPr>
          <a:xfrm>
            <a:off x="2691277" y="2121204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77" name="Sun 376">
              <a:extLst>
                <a:ext uri="{FF2B5EF4-FFF2-40B4-BE49-F238E27FC236}">
                  <a16:creationId xmlns:a16="http://schemas.microsoft.com/office/drawing/2014/main" id="{A6B8378C-1278-449C-9C29-F0C2F2AB98A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8" name="Oval 377">
              <a:extLst>
                <a:ext uri="{FF2B5EF4-FFF2-40B4-BE49-F238E27FC236}">
                  <a16:creationId xmlns:a16="http://schemas.microsoft.com/office/drawing/2014/main" id="{4F4E508A-67B1-4CAF-8431-E034CD894D7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9" name="Group 378">
            <a:extLst>
              <a:ext uri="{FF2B5EF4-FFF2-40B4-BE49-F238E27FC236}">
                <a16:creationId xmlns:a16="http://schemas.microsoft.com/office/drawing/2014/main" id="{28DC4464-6C2A-4D95-A886-6BC843415757}"/>
              </a:ext>
            </a:extLst>
          </p:cNvPr>
          <p:cNvGrpSpPr/>
          <p:nvPr/>
        </p:nvGrpSpPr>
        <p:grpSpPr>
          <a:xfrm>
            <a:off x="2945281" y="2121204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80" name="Sun 379">
              <a:extLst>
                <a:ext uri="{FF2B5EF4-FFF2-40B4-BE49-F238E27FC236}">
                  <a16:creationId xmlns:a16="http://schemas.microsoft.com/office/drawing/2014/main" id="{E3FA1DB0-C434-4279-A4B3-3F90C581042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81" name="Oval 380">
              <a:extLst>
                <a:ext uri="{FF2B5EF4-FFF2-40B4-BE49-F238E27FC236}">
                  <a16:creationId xmlns:a16="http://schemas.microsoft.com/office/drawing/2014/main" id="{52EB67A4-F18D-41DC-BBD4-5F6E26853CF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2" name="Group 381">
            <a:extLst>
              <a:ext uri="{FF2B5EF4-FFF2-40B4-BE49-F238E27FC236}">
                <a16:creationId xmlns:a16="http://schemas.microsoft.com/office/drawing/2014/main" id="{5BB776F1-B5BB-4FAF-A47A-8626861B4512}"/>
              </a:ext>
            </a:extLst>
          </p:cNvPr>
          <p:cNvGrpSpPr/>
          <p:nvPr/>
        </p:nvGrpSpPr>
        <p:grpSpPr>
          <a:xfrm>
            <a:off x="3199285" y="2121204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83" name="Sun 382">
              <a:extLst>
                <a:ext uri="{FF2B5EF4-FFF2-40B4-BE49-F238E27FC236}">
                  <a16:creationId xmlns:a16="http://schemas.microsoft.com/office/drawing/2014/main" id="{CD4CDFA8-B7D8-4AF7-B46D-7C0C07374F8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84" name="Oval 383">
              <a:extLst>
                <a:ext uri="{FF2B5EF4-FFF2-40B4-BE49-F238E27FC236}">
                  <a16:creationId xmlns:a16="http://schemas.microsoft.com/office/drawing/2014/main" id="{1C4A9E7C-0400-41B0-880F-4F14A95BCC6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5" name="Group 384">
            <a:extLst>
              <a:ext uri="{FF2B5EF4-FFF2-40B4-BE49-F238E27FC236}">
                <a16:creationId xmlns:a16="http://schemas.microsoft.com/office/drawing/2014/main" id="{BFDAE1D5-4FAA-4567-B8F6-4AB6539641AC}"/>
              </a:ext>
            </a:extLst>
          </p:cNvPr>
          <p:cNvGrpSpPr/>
          <p:nvPr/>
        </p:nvGrpSpPr>
        <p:grpSpPr>
          <a:xfrm>
            <a:off x="3453289" y="2121204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86" name="Sun 385">
              <a:extLst>
                <a:ext uri="{FF2B5EF4-FFF2-40B4-BE49-F238E27FC236}">
                  <a16:creationId xmlns:a16="http://schemas.microsoft.com/office/drawing/2014/main" id="{963EDA9A-1961-499D-9F66-F6FDC73E379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87" name="Oval 386">
              <a:extLst>
                <a:ext uri="{FF2B5EF4-FFF2-40B4-BE49-F238E27FC236}">
                  <a16:creationId xmlns:a16="http://schemas.microsoft.com/office/drawing/2014/main" id="{105C97A4-552E-4880-A6CB-607DD37FB33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8" name="Group 387">
            <a:extLst>
              <a:ext uri="{FF2B5EF4-FFF2-40B4-BE49-F238E27FC236}">
                <a16:creationId xmlns:a16="http://schemas.microsoft.com/office/drawing/2014/main" id="{0836913F-8C5E-483A-981A-7B37AA900D28}"/>
              </a:ext>
            </a:extLst>
          </p:cNvPr>
          <p:cNvGrpSpPr/>
          <p:nvPr/>
        </p:nvGrpSpPr>
        <p:grpSpPr>
          <a:xfrm>
            <a:off x="3707293" y="2121204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89" name="Sun 388">
              <a:extLst>
                <a:ext uri="{FF2B5EF4-FFF2-40B4-BE49-F238E27FC236}">
                  <a16:creationId xmlns:a16="http://schemas.microsoft.com/office/drawing/2014/main" id="{C1EA04B5-2898-4131-9F0D-E6ACA60621D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90" name="Oval 389">
              <a:extLst>
                <a:ext uri="{FF2B5EF4-FFF2-40B4-BE49-F238E27FC236}">
                  <a16:creationId xmlns:a16="http://schemas.microsoft.com/office/drawing/2014/main" id="{028BA043-8D7A-4C3D-8FA7-08C2CBA6F1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1" name="Group 390">
            <a:extLst>
              <a:ext uri="{FF2B5EF4-FFF2-40B4-BE49-F238E27FC236}">
                <a16:creationId xmlns:a16="http://schemas.microsoft.com/office/drawing/2014/main" id="{205F1CF2-6515-42A3-9800-973779741E0F}"/>
              </a:ext>
            </a:extLst>
          </p:cNvPr>
          <p:cNvGrpSpPr/>
          <p:nvPr/>
        </p:nvGrpSpPr>
        <p:grpSpPr>
          <a:xfrm>
            <a:off x="3961297" y="2121204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92" name="Sun 391">
              <a:extLst>
                <a:ext uri="{FF2B5EF4-FFF2-40B4-BE49-F238E27FC236}">
                  <a16:creationId xmlns:a16="http://schemas.microsoft.com/office/drawing/2014/main" id="{240A2458-1C43-4B26-9977-0A48193B170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93" name="Oval 392">
              <a:extLst>
                <a:ext uri="{FF2B5EF4-FFF2-40B4-BE49-F238E27FC236}">
                  <a16:creationId xmlns:a16="http://schemas.microsoft.com/office/drawing/2014/main" id="{B8D6DE8E-F986-4210-873B-1051DC49164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4" name="Group 393">
            <a:extLst>
              <a:ext uri="{FF2B5EF4-FFF2-40B4-BE49-F238E27FC236}">
                <a16:creationId xmlns:a16="http://schemas.microsoft.com/office/drawing/2014/main" id="{21248811-C544-4077-BAF3-7960F91BBAC9}"/>
              </a:ext>
            </a:extLst>
          </p:cNvPr>
          <p:cNvGrpSpPr/>
          <p:nvPr/>
        </p:nvGrpSpPr>
        <p:grpSpPr>
          <a:xfrm>
            <a:off x="4215301" y="2121204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95" name="Sun 394">
              <a:extLst>
                <a:ext uri="{FF2B5EF4-FFF2-40B4-BE49-F238E27FC236}">
                  <a16:creationId xmlns:a16="http://schemas.microsoft.com/office/drawing/2014/main" id="{2A644D55-6106-4CFF-BA52-EA1C3D2E56A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96" name="Oval 395">
              <a:extLst>
                <a:ext uri="{FF2B5EF4-FFF2-40B4-BE49-F238E27FC236}">
                  <a16:creationId xmlns:a16="http://schemas.microsoft.com/office/drawing/2014/main" id="{BF3B25AF-0E8B-4023-B288-A2A54406C22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7" name="Group 396">
            <a:extLst>
              <a:ext uri="{FF2B5EF4-FFF2-40B4-BE49-F238E27FC236}">
                <a16:creationId xmlns:a16="http://schemas.microsoft.com/office/drawing/2014/main" id="{6073A976-C273-40B7-A7DF-183319AADEA6}"/>
              </a:ext>
            </a:extLst>
          </p:cNvPr>
          <p:cNvGrpSpPr/>
          <p:nvPr/>
        </p:nvGrpSpPr>
        <p:grpSpPr>
          <a:xfrm>
            <a:off x="4469305" y="2121204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398" name="Sun 397">
              <a:extLst>
                <a:ext uri="{FF2B5EF4-FFF2-40B4-BE49-F238E27FC236}">
                  <a16:creationId xmlns:a16="http://schemas.microsoft.com/office/drawing/2014/main" id="{9CC1BD67-5327-4251-A5B2-3D3A8E9F5E1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99" name="Oval 398">
              <a:extLst>
                <a:ext uri="{FF2B5EF4-FFF2-40B4-BE49-F238E27FC236}">
                  <a16:creationId xmlns:a16="http://schemas.microsoft.com/office/drawing/2014/main" id="{435A5037-F441-41C9-945A-41AC321DAF2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0" name="Group 399">
            <a:extLst>
              <a:ext uri="{FF2B5EF4-FFF2-40B4-BE49-F238E27FC236}">
                <a16:creationId xmlns:a16="http://schemas.microsoft.com/office/drawing/2014/main" id="{62789F27-0D68-4080-9A9A-34708D769BE2}"/>
              </a:ext>
            </a:extLst>
          </p:cNvPr>
          <p:cNvGrpSpPr/>
          <p:nvPr/>
        </p:nvGrpSpPr>
        <p:grpSpPr>
          <a:xfrm>
            <a:off x="4723309" y="2121204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01" name="Sun 400">
              <a:extLst>
                <a:ext uri="{FF2B5EF4-FFF2-40B4-BE49-F238E27FC236}">
                  <a16:creationId xmlns:a16="http://schemas.microsoft.com/office/drawing/2014/main" id="{0AF2AD8D-DD40-49F6-B949-CBFF306E944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2" name="Oval 401">
              <a:extLst>
                <a:ext uri="{FF2B5EF4-FFF2-40B4-BE49-F238E27FC236}">
                  <a16:creationId xmlns:a16="http://schemas.microsoft.com/office/drawing/2014/main" id="{A32DC709-93B1-4F20-B52B-E473DB721F8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3" name="Group 402">
            <a:extLst>
              <a:ext uri="{FF2B5EF4-FFF2-40B4-BE49-F238E27FC236}">
                <a16:creationId xmlns:a16="http://schemas.microsoft.com/office/drawing/2014/main" id="{880CA795-D13F-4ACE-90EC-071BE988F1F8}"/>
              </a:ext>
            </a:extLst>
          </p:cNvPr>
          <p:cNvGrpSpPr/>
          <p:nvPr/>
        </p:nvGrpSpPr>
        <p:grpSpPr>
          <a:xfrm>
            <a:off x="4977313" y="2121204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04" name="Sun 403">
              <a:extLst>
                <a:ext uri="{FF2B5EF4-FFF2-40B4-BE49-F238E27FC236}">
                  <a16:creationId xmlns:a16="http://schemas.microsoft.com/office/drawing/2014/main" id="{1C6CFED0-A5D7-4700-8622-B170568BEEF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5" name="Oval 404">
              <a:extLst>
                <a:ext uri="{FF2B5EF4-FFF2-40B4-BE49-F238E27FC236}">
                  <a16:creationId xmlns:a16="http://schemas.microsoft.com/office/drawing/2014/main" id="{012EA109-1273-4EBC-8184-4B94A79664F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6" name="Group 405">
            <a:extLst>
              <a:ext uri="{FF2B5EF4-FFF2-40B4-BE49-F238E27FC236}">
                <a16:creationId xmlns:a16="http://schemas.microsoft.com/office/drawing/2014/main" id="{94CDB3A9-DE44-45B2-BFF9-B65E992F50E2}"/>
              </a:ext>
            </a:extLst>
          </p:cNvPr>
          <p:cNvGrpSpPr/>
          <p:nvPr/>
        </p:nvGrpSpPr>
        <p:grpSpPr>
          <a:xfrm>
            <a:off x="5231317" y="2121204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07" name="Sun 406">
              <a:extLst>
                <a:ext uri="{FF2B5EF4-FFF2-40B4-BE49-F238E27FC236}">
                  <a16:creationId xmlns:a16="http://schemas.microsoft.com/office/drawing/2014/main" id="{3D2CF103-A1C3-427D-AEC4-3C660FCDFB6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8" name="Oval 407">
              <a:extLst>
                <a:ext uri="{FF2B5EF4-FFF2-40B4-BE49-F238E27FC236}">
                  <a16:creationId xmlns:a16="http://schemas.microsoft.com/office/drawing/2014/main" id="{FD7F6F25-1FFD-4D6E-A8F8-2DE0594442D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9" name="Group 408">
            <a:extLst>
              <a:ext uri="{FF2B5EF4-FFF2-40B4-BE49-F238E27FC236}">
                <a16:creationId xmlns:a16="http://schemas.microsoft.com/office/drawing/2014/main" id="{9AC1E7F9-921A-4DC1-A0AA-F0FFF1770657}"/>
              </a:ext>
            </a:extLst>
          </p:cNvPr>
          <p:cNvGrpSpPr/>
          <p:nvPr/>
        </p:nvGrpSpPr>
        <p:grpSpPr>
          <a:xfrm>
            <a:off x="5485321" y="2121204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10" name="Sun 409">
              <a:extLst>
                <a:ext uri="{FF2B5EF4-FFF2-40B4-BE49-F238E27FC236}">
                  <a16:creationId xmlns:a16="http://schemas.microsoft.com/office/drawing/2014/main" id="{BE1BC72E-BF21-44C8-AE2D-D897E6D8A3B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11" name="Oval 410">
              <a:extLst>
                <a:ext uri="{FF2B5EF4-FFF2-40B4-BE49-F238E27FC236}">
                  <a16:creationId xmlns:a16="http://schemas.microsoft.com/office/drawing/2014/main" id="{706BBED9-D479-41CD-BC50-E346A14D6D7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2" name="Group 411">
            <a:extLst>
              <a:ext uri="{FF2B5EF4-FFF2-40B4-BE49-F238E27FC236}">
                <a16:creationId xmlns:a16="http://schemas.microsoft.com/office/drawing/2014/main" id="{A6395FAC-01B9-47D4-A444-862EF0A2A7FC}"/>
              </a:ext>
            </a:extLst>
          </p:cNvPr>
          <p:cNvGrpSpPr/>
          <p:nvPr/>
        </p:nvGrpSpPr>
        <p:grpSpPr>
          <a:xfrm>
            <a:off x="5739325" y="2121204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13" name="Sun 412">
              <a:extLst>
                <a:ext uri="{FF2B5EF4-FFF2-40B4-BE49-F238E27FC236}">
                  <a16:creationId xmlns:a16="http://schemas.microsoft.com/office/drawing/2014/main" id="{E1708643-E085-4432-8440-36D877BE562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14" name="Oval 413">
              <a:extLst>
                <a:ext uri="{FF2B5EF4-FFF2-40B4-BE49-F238E27FC236}">
                  <a16:creationId xmlns:a16="http://schemas.microsoft.com/office/drawing/2014/main" id="{78C03625-3726-41CB-963D-6E39662BAD1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5" name="Group 414">
            <a:extLst>
              <a:ext uri="{FF2B5EF4-FFF2-40B4-BE49-F238E27FC236}">
                <a16:creationId xmlns:a16="http://schemas.microsoft.com/office/drawing/2014/main" id="{8D5EE3A0-E92B-4A49-A84F-5A55ABBE0DCF}"/>
              </a:ext>
            </a:extLst>
          </p:cNvPr>
          <p:cNvGrpSpPr/>
          <p:nvPr/>
        </p:nvGrpSpPr>
        <p:grpSpPr>
          <a:xfrm>
            <a:off x="5993329" y="2121204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16" name="Sun 415">
              <a:extLst>
                <a:ext uri="{FF2B5EF4-FFF2-40B4-BE49-F238E27FC236}">
                  <a16:creationId xmlns:a16="http://schemas.microsoft.com/office/drawing/2014/main" id="{D92F7A06-79F4-4630-9CD7-AAD10514C4C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17" name="Oval 416">
              <a:extLst>
                <a:ext uri="{FF2B5EF4-FFF2-40B4-BE49-F238E27FC236}">
                  <a16:creationId xmlns:a16="http://schemas.microsoft.com/office/drawing/2014/main" id="{BE1975C3-D42D-42F0-87FE-D1EC62490A0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8" name="Group 417">
            <a:extLst>
              <a:ext uri="{FF2B5EF4-FFF2-40B4-BE49-F238E27FC236}">
                <a16:creationId xmlns:a16="http://schemas.microsoft.com/office/drawing/2014/main" id="{6E8AFA8F-243A-4BDE-946E-BB57B574EFA4}"/>
              </a:ext>
            </a:extLst>
          </p:cNvPr>
          <p:cNvGrpSpPr/>
          <p:nvPr/>
        </p:nvGrpSpPr>
        <p:grpSpPr>
          <a:xfrm>
            <a:off x="6247333" y="2121204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19" name="Sun 418">
              <a:extLst>
                <a:ext uri="{FF2B5EF4-FFF2-40B4-BE49-F238E27FC236}">
                  <a16:creationId xmlns:a16="http://schemas.microsoft.com/office/drawing/2014/main" id="{58AA9F7B-1C33-4A0C-AEA1-9FDF2106F78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0" name="Oval 419">
              <a:extLst>
                <a:ext uri="{FF2B5EF4-FFF2-40B4-BE49-F238E27FC236}">
                  <a16:creationId xmlns:a16="http://schemas.microsoft.com/office/drawing/2014/main" id="{00F12923-26F7-432D-8BE1-E2E5668F681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21" name="Group 420">
            <a:extLst>
              <a:ext uri="{FF2B5EF4-FFF2-40B4-BE49-F238E27FC236}">
                <a16:creationId xmlns:a16="http://schemas.microsoft.com/office/drawing/2014/main" id="{CD04DB1A-D5EF-4220-8926-264E6849ADF0}"/>
              </a:ext>
            </a:extLst>
          </p:cNvPr>
          <p:cNvGrpSpPr/>
          <p:nvPr/>
        </p:nvGrpSpPr>
        <p:grpSpPr>
          <a:xfrm>
            <a:off x="6501337" y="2121204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22" name="Sun 421">
              <a:extLst>
                <a:ext uri="{FF2B5EF4-FFF2-40B4-BE49-F238E27FC236}">
                  <a16:creationId xmlns:a16="http://schemas.microsoft.com/office/drawing/2014/main" id="{7B3F32AA-DE55-402E-95E2-E49369CB3F4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3" name="Oval 422">
              <a:extLst>
                <a:ext uri="{FF2B5EF4-FFF2-40B4-BE49-F238E27FC236}">
                  <a16:creationId xmlns:a16="http://schemas.microsoft.com/office/drawing/2014/main" id="{5DA7C667-774F-4773-9947-2900F6EB6DD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24" name="Group 423">
            <a:extLst>
              <a:ext uri="{FF2B5EF4-FFF2-40B4-BE49-F238E27FC236}">
                <a16:creationId xmlns:a16="http://schemas.microsoft.com/office/drawing/2014/main" id="{1B94BA3F-AB85-44E4-903B-31705C809EAE}"/>
              </a:ext>
            </a:extLst>
          </p:cNvPr>
          <p:cNvGrpSpPr/>
          <p:nvPr/>
        </p:nvGrpSpPr>
        <p:grpSpPr>
          <a:xfrm>
            <a:off x="6755341" y="2121204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25" name="Sun 424">
              <a:extLst>
                <a:ext uri="{FF2B5EF4-FFF2-40B4-BE49-F238E27FC236}">
                  <a16:creationId xmlns:a16="http://schemas.microsoft.com/office/drawing/2014/main" id="{0D9D0436-7DF4-4E52-A092-F4D725C2EFA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6" name="Oval 425">
              <a:extLst>
                <a:ext uri="{FF2B5EF4-FFF2-40B4-BE49-F238E27FC236}">
                  <a16:creationId xmlns:a16="http://schemas.microsoft.com/office/drawing/2014/main" id="{E0DA1188-E486-4A27-90E5-68A74EDD9C7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1138862B-C39F-4CFE-8580-DF49792C341A}"/>
              </a:ext>
            </a:extLst>
          </p:cNvPr>
          <p:cNvGrpSpPr/>
          <p:nvPr/>
        </p:nvGrpSpPr>
        <p:grpSpPr>
          <a:xfrm>
            <a:off x="7009345" y="2121204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28" name="Sun 427">
              <a:extLst>
                <a:ext uri="{FF2B5EF4-FFF2-40B4-BE49-F238E27FC236}">
                  <a16:creationId xmlns:a16="http://schemas.microsoft.com/office/drawing/2014/main" id="{F6ADE7B0-1129-4584-8208-3C29F7913DE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9" name="Oval 428">
              <a:extLst>
                <a:ext uri="{FF2B5EF4-FFF2-40B4-BE49-F238E27FC236}">
                  <a16:creationId xmlns:a16="http://schemas.microsoft.com/office/drawing/2014/main" id="{E26CF17B-E206-4417-9B57-5C21447F918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30" name="Group 429">
            <a:extLst>
              <a:ext uri="{FF2B5EF4-FFF2-40B4-BE49-F238E27FC236}">
                <a16:creationId xmlns:a16="http://schemas.microsoft.com/office/drawing/2014/main" id="{2ED90139-17D0-4080-9FB8-2481CBB3BC04}"/>
              </a:ext>
            </a:extLst>
          </p:cNvPr>
          <p:cNvGrpSpPr/>
          <p:nvPr/>
        </p:nvGrpSpPr>
        <p:grpSpPr>
          <a:xfrm>
            <a:off x="7263349" y="2121204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31" name="Sun 430">
              <a:extLst>
                <a:ext uri="{FF2B5EF4-FFF2-40B4-BE49-F238E27FC236}">
                  <a16:creationId xmlns:a16="http://schemas.microsoft.com/office/drawing/2014/main" id="{8F00F11D-590D-43CF-BC6F-00D790DCCC5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2" name="Oval 431">
              <a:extLst>
                <a:ext uri="{FF2B5EF4-FFF2-40B4-BE49-F238E27FC236}">
                  <a16:creationId xmlns:a16="http://schemas.microsoft.com/office/drawing/2014/main" id="{0B6DBC2F-7BCA-48CA-BD3D-63F51859846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33" name="Group 432">
            <a:extLst>
              <a:ext uri="{FF2B5EF4-FFF2-40B4-BE49-F238E27FC236}">
                <a16:creationId xmlns:a16="http://schemas.microsoft.com/office/drawing/2014/main" id="{AFD37FFD-5D0B-42A5-B9AE-8EA7FE7ECEED}"/>
              </a:ext>
            </a:extLst>
          </p:cNvPr>
          <p:cNvGrpSpPr/>
          <p:nvPr/>
        </p:nvGrpSpPr>
        <p:grpSpPr>
          <a:xfrm>
            <a:off x="7517353" y="2121204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34" name="Sun 433">
              <a:extLst>
                <a:ext uri="{FF2B5EF4-FFF2-40B4-BE49-F238E27FC236}">
                  <a16:creationId xmlns:a16="http://schemas.microsoft.com/office/drawing/2014/main" id="{30F7D297-0A32-49EA-B5FC-70792F36F03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5" name="Oval 434">
              <a:extLst>
                <a:ext uri="{FF2B5EF4-FFF2-40B4-BE49-F238E27FC236}">
                  <a16:creationId xmlns:a16="http://schemas.microsoft.com/office/drawing/2014/main" id="{77C9A9F3-A6DE-42BD-961F-EA57BE8CF66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36" name="Group 435">
            <a:extLst>
              <a:ext uri="{FF2B5EF4-FFF2-40B4-BE49-F238E27FC236}">
                <a16:creationId xmlns:a16="http://schemas.microsoft.com/office/drawing/2014/main" id="{C36A7F61-DA90-4BC5-B7AA-C9CB7E3EB162}"/>
              </a:ext>
            </a:extLst>
          </p:cNvPr>
          <p:cNvGrpSpPr/>
          <p:nvPr/>
        </p:nvGrpSpPr>
        <p:grpSpPr>
          <a:xfrm>
            <a:off x="7771357" y="2121204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37" name="Sun 436">
              <a:extLst>
                <a:ext uri="{FF2B5EF4-FFF2-40B4-BE49-F238E27FC236}">
                  <a16:creationId xmlns:a16="http://schemas.microsoft.com/office/drawing/2014/main" id="{F83024C4-AAC0-4A03-A7F0-09EB7E83D15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8" name="Oval 437">
              <a:extLst>
                <a:ext uri="{FF2B5EF4-FFF2-40B4-BE49-F238E27FC236}">
                  <a16:creationId xmlns:a16="http://schemas.microsoft.com/office/drawing/2014/main" id="{FC3F169E-72D7-44F4-9F03-18397A410B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39" name="Group 438">
            <a:extLst>
              <a:ext uri="{FF2B5EF4-FFF2-40B4-BE49-F238E27FC236}">
                <a16:creationId xmlns:a16="http://schemas.microsoft.com/office/drawing/2014/main" id="{D9F7A19D-F0F9-4289-8460-63F59CF2AA4A}"/>
              </a:ext>
            </a:extLst>
          </p:cNvPr>
          <p:cNvGrpSpPr/>
          <p:nvPr/>
        </p:nvGrpSpPr>
        <p:grpSpPr>
          <a:xfrm>
            <a:off x="8025361" y="2121204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40" name="Sun 439">
              <a:extLst>
                <a:ext uri="{FF2B5EF4-FFF2-40B4-BE49-F238E27FC236}">
                  <a16:creationId xmlns:a16="http://schemas.microsoft.com/office/drawing/2014/main" id="{AE643280-7985-445C-850E-183B39C5F74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41" name="Oval 440">
              <a:extLst>
                <a:ext uri="{FF2B5EF4-FFF2-40B4-BE49-F238E27FC236}">
                  <a16:creationId xmlns:a16="http://schemas.microsoft.com/office/drawing/2014/main" id="{1140B855-9676-4580-B6C1-5F67B84C87A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2" name="Group 441">
            <a:extLst>
              <a:ext uri="{FF2B5EF4-FFF2-40B4-BE49-F238E27FC236}">
                <a16:creationId xmlns:a16="http://schemas.microsoft.com/office/drawing/2014/main" id="{872E304D-B266-42F2-B3D2-405BA222AF09}"/>
              </a:ext>
            </a:extLst>
          </p:cNvPr>
          <p:cNvGrpSpPr/>
          <p:nvPr/>
        </p:nvGrpSpPr>
        <p:grpSpPr>
          <a:xfrm>
            <a:off x="8279365" y="2121204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43" name="Sun 442">
              <a:extLst>
                <a:ext uri="{FF2B5EF4-FFF2-40B4-BE49-F238E27FC236}">
                  <a16:creationId xmlns:a16="http://schemas.microsoft.com/office/drawing/2014/main" id="{6CC2ED12-F753-47AA-9777-273D6642543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44" name="Oval 443">
              <a:extLst>
                <a:ext uri="{FF2B5EF4-FFF2-40B4-BE49-F238E27FC236}">
                  <a16:creationId xmlns:a16="http://schemas.microsoft.com/office/drawing/2014/main" id="{20558E51-5726-4F53-9563-C7BE4762F89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5" name="Group 444">
            <a:extLst>
              <a:ext uri="{FF2B5EF4-FFF2-40B4-BE49-F238E27FC236}">
                <a16:creationId xmlns:a16="http://schemas.microsoft.com/office/drawing/2014/main" id="{4FAF8FBA-58BE-4600-9ECA-46C0A8C74CD2}"/>
              </a:ext>
            </a:extLst>
          </p:cNvPr>
          <p:cNvGrpSpPr/>
          <p:nvPr/>
        </p:nvGrpSpPr>
        <p:grpSpPr>
          <a:xfrm>
            <a:off x="4037472" y="258687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46" name="Sun 445">
              <a:extLst>
                <a:ext uri="{FF2B5EF4-FFF2-40B4-BE49-F238E27FC236}">
                  <a16:creationId xmlns:a16="http://schemas.microsoft.com/office/drawing/2014/main" id="{22DB9C9C-7F4B-4E5D-A3BE-6E0C9F1582F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47" name="Oval 446">
              <a:extLst>
                <a:ext uri="{FF2B5EF4-FFF2-40B4-BE49-F238E27FC236}">
                  <a16:creationId xmlns:a16="http://schemas.microsoft.com/office/drawing/2014/main" id="{30599CEC-553A-421D-907D-68782604A1C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8" name="Group 447">
            <a:extLst>
              <a:ext uri="{FF2B5EF4-FFF2-40B4-BE49-F238E27FC236}">
                <a16:creationId xmlns:a16="http://schemas.microsoft.com/office/drawing/2014/main" id="{4EBDCFEF-A9EC-4641-987B-8B17094C48BC}"/>
              </a:ext>
            </a:extLst>
          </p:cNvPr>
          <p:cNvGrpSpPr/>
          <p:nvPr/>
        </p:nvGrpSpPr>
        <p:grpSpPr>
          <a:xfrm>
            <a:off x="4037472" y="284933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49" name="Sun 448">
              <a:extLst>
                <a:ext uri="{FF2B5EF4-FFF2-40B4-BE49-F238E27FC236}">
                  <a16:creationId xmlns:a16="http://schemas.microsoft.com/office/drawing/2014/main" id="{9F4FF312-5784-4B9A-92DF-F4ADC8660C8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50" name="Oval 449">
              <a:extLst>
                <a:ext uri="{FF2B5EF4-FFF2-40B4-BE49-F238E27FC236}">
                  <a16:creationId xmlns:a16="http://schemas.microsoft.com/office/drawing/2014/main" id="{3F6F48C0-A08B-453D-8556-E71644DC3F6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1" name="Group 450">
            <a:extLst>
              <a:ext uri="{FF2B5EF4-FFF2-40B4-BE49-F238E27FC236}">
                <a16:creationId xmlns:a16="http://schemas.microsoft.com/office/drawing/2014/main" id="{FA4E8551-91EA-46EC-9886-6F7FF4389ED1}"/>
              </a:ext>
            </a:extLst>
          </p:cNvPr>
          <p:cNvGrpSpPr/>
          <p:nvPr/>
        </p:nvGrpSpPr>
        <p:grpSpPr>
          <a:xfrm>
            <a:off x="4037472" y="3111804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52" name="Sun 451">
              <a:extLst>
                <a:ext uri="{FF2B5EF4-FFF2-40B4-BE49-F238E27FC236}">
                  <a16:creationId xmlns:a16="http://schemas.microsoft.com/office/drawing/2014/main" id="{BE32663B-0EF6-4FB3-B45A-981FDD38D6D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53" name="Oval 452">
              <a:extLst>
                <a:ext uri="{FF2B5EF4-FFF2-40B4-BE49-F238E27FC236}">
                  <a16:creationId xmlns:a16="http://schemas.microsoft.com/office/drawing/2014/main" id="{20C501A3-D9B9-486B-9BFC-DB6F0F9CCB8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4" name="Group 453">
            <a:extLst>
              <a:ext uri="{FF2B5EF4-FFF2-40B4-BE49-F238E27FC236}">
                <a16:creationId xmlns:a16="http://schemas.microsoft.com/office/drawing/2014/main" id="{E2188750-AD94-4687-A5E8-A8692DBD4180}"/>
              </a:ext>
            </a:extLst>
          </p:cNvPr>
          <p:cNvGrpSpPr/>
          <p:nvPr/>
        </p:nvGrpSpPr>
        <p:grpSpPr>
          <a:xfrm>
            <a:off x="4037472" y="3374270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55" name="Sun 454">
              <a:extLst>
                <a:ext uri="{FF2B5EF4-FFF2-40B4-BE49-F238E27FC236}">
                  <a16:creationId xmlns:a16="http://schemas.microsoft.com/office/drawing/2014/main" id="{CC53C59A-193A-4340-87D6-2F037037BF0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56" name="Oval 455">
              <a:extLst>
                <a:ext uri="{FF2B5EF4-FFF2-40B4-BE49-F238E27FC236}">
                  <a16:creationId xmlns:a16="http://schemas.microsoft.com/office/drawing/2014/main" id="{FD44FE85-2216-4192-ABB0-6E1161BB1C3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7" name="Group 456">
            <a:extLst>
              <a:ext uri="{FF2B5EF4-FFF2-40B4-BE49-F238E27FC236}">
                <a16:creationId xmlns:a16="http://schemas.microsoft.com/office/drawing/2014/main" id="{46A74B2F-31C5-4E9A-95E6-984BE7BCD6C5}"/>
              </a:ext>
            </a:extLst>
          </p:cNvPr>
          <p:cNvGrpSpPr/>
          <p:nvPr/>
        </p:nvGrpSpPr>
        <p:grpSpPr>
          <a:xfrm>
            <a:off x="4037472" y="3636736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58" name="Sun 457">
              <a:extLst>
                <a:ext uri="{FF2B5EF4-FFF2-40B4-BE49-F238E27FC236}">
                  <a16:creationId xmlns:a16="http://schemas.microsoft.com/office/drawing/2014/main" id="{64719B31-0537-4CCF-AE73-1E0FCE659A7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59" name="Oval 458">
              <a:extLst>
                <a:ext uri="{FF2B5EF4-FFF2-40B4-BE49-F238E27FC236}">
                  <a16:creationId xmlns:a16="http://schemas.microsoft.com/office/drawing/2014/main" id="{93055E32-0139-486B-B646-DE396A74C22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0" name="Group 459">
            <a:extLst>
              <a:ext uri="{FF2B5EF4-FFF2-40B4-BE49-F238E27FC236}">
                <a16:creationId xmlns:a16="http://schemas.microsoft.com/office/drawing/2014/main" id="{E562DB38-E31D-40C4-B4E2-7CC6F074739A}"/>
              </a:ext>
            </a:extLst>
          </p:cNvPr>
          <p:cNvGrpSpPr/>
          <p:nvPr/>
        </p:nvGrpSpPr>
        <p:grpSpPr>
          <a:xfrm>
            <a:off x="4037472" y="389920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61" name="Sun 460">
              <a:extLst>
                <a:ext uri="{FF2B5EF4-FFF2-40B4-BE49-F238E27FC236}">
                  <a16:creationId xmlns:a16="http://schemas.microsoft.com/office/drawing/2014/main" id="{0CD6602A-6713-470C-A169-5C98269A07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2" name="Oval 461">
              <a:extLst>
                <a:ext uri="{FF2B5EF4-FFF2-40B4-BE49-F238E27FC236}">
                  <a16:creationId xmlns:a16="http://schemas.microsoft.com/office/drawing/2014/main" id="{992F8675-EFED-4583-AA3A-27AAB911B33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3" name="Group 462">
            <a:extLst>
              <a:ext uri="{FF2B5EF4-FFF2-40B4-BE49-F238E27FC236}">
                <a16:creationId xmlns:a16="http://schemas.microsoft.com/office/drawing/2014/main" id="{B341FF37-95F2-4468-85AC-D3CB0D92891A}"/>
              </a:ext>
            </a:extLst>
          </p:cNvPr>
          <p:cNvGrpSpPr/>
          <p:nvPr/>
        </p:nvGrpSpPr>
        <p:grpSpPr>
          <a:xfrm>
            <a:off x="4037472" y="416166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64" name="Sun 463">
              <a:extLst>
                <a:ext uri="{FF2B5EF4-FFF2-40B4-BE49-F238E27FC236}">
                  <a16:creationId xmlns:a16="http://schemas.microsoft.com/office/drawing/2014/main" id="{BF1C4BDC-EE02-4FF1-B2C8-D8DDA8FC30F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5" name="Oval 464">
              <a:extLst>
                <a:ext uri="{FF2B5EF4-FFF2-40B4-BE49-F238E27FC236}">
                  <a16:creationId xmlns:a16="http://schemas.microsoft.com/office/drawing/2014/main" id="{6821B1C2-7768-43CB-AD95-8CB75CC953A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6" name="Group 465">
            <a:extLst>
              <a:ext uri="{FF2B5EF4-FFF2-40B4-BE49-F238E27FC236}">
                <a16:creationId xmlns:a16="http://schemas.microsoft.com/office/drawing/2014/main" id="{4112CA08-E3DA-4E4E-ABF8-058F31033097}"/>
              </a:ext>
            </a:extLst>
          </p:cNvPr>
          <p:cNvGrpSpPr/>
          <p:nvPr/>
        </p:nvGrpSpPr>
        <p:grpSpPr>
          <a:xfrm>
            <a:off x="1029877" y="3047940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67" name="Sun 466">
              <a:extLst>
                <a:ext uri="{FF2B5EF4-FFF2-40B4-BE49-F238E27FC236}">
                  <a16:creationId xmlns:a16="http://schemas.microsoft.com/office/drawing/2014/main" id="{91B21463-1C0B-4FDA-BEEF-DEC70E0AB50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8" name="Oval 467">
              <a:extLst>
                <a:ext uri="{FF2B5EF4-FFF2-40B4-BE49-F238E27FC236}">
                  <a16:creationId xmlns:a16="http://schemas.microsoft.com/office/drawing/2014/main" id="{BF5CF6BC-B51A-4C5F-872A-B3823858FF4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9" name="Group 468">
            <a:extLst>
              <a:ext uri="{FF2B5EF4-FFF2-40B4-BE49-F238E27FC236}">
                <a16:creationId xmlns:a16="http://schemas.microsoft.com/office/drawing/2014/main" id="{570C30AC-C8F4-4712-9D80-100696664859}"/>
              </a:ext>
            </a:extLst>
          </p:cNvPr>
          <p:cNvGrpSpPr/>
          <p:nvPr/>
        </p:nvGrpSpPr>
        <p:grpSpPr>
          <a:xfrm>
            <a:off x="869010" y="3149539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70" name="Sun 469">
              <a:extLst>
                <a:ext uri="{FF2B5EF4-FFF2-40B4-BE49-F238E27FC236}">
                  <a16:creationId xmlns:a16="http://schemas.microsoft.com/office/drawing/2014/main" id="{75766B84-9738-4464-B70C-442EFBAD62B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71" name="Oval 470">
              <a:extLst>
                <a:ext uri="{FF2B5EF4-FFF2-40B4-BE49-F238E27FC236}">
                  <a16:creationId xmlns:a16="http://schemas.microsoft.com/office/drawing/2014/main" id="{B4E399EB-D415-44B1-85E1-F50A6FA5546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2" name="Group 471">
            <a:extLst>
              <a:ext uri="{FF2B5EF4-FFF2-40B4-BE49-F238E27FC236}">
                <a16:creationId xmlns:a16="http://schemas.microsoft.com/office/drawing/2014/main" id="{640E4A25-740E-4243-93FD-CEA93783FE63}"/>
              </a:ext>
            </a:extLst>
          </p:cNvPr>
          <p:cNvGrpSpPr/>
          <p:nvPr/>
        </p:nvGrpSpPr>
        <p:grpSpPr>
          <a:xfrm>
            <a:off x="708143" y="3251138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73" name="Sun 472">
              <a:extLst>
                <a:ext uri="{FF2B5EF4-FFF2-40B4-BE49-F238E27FC236}">
                  <a16:creationId xmlns:a16="http://schemas.microsoft.com/office/drawing/2014/main" id="{503486EB-8E0E-4A0A-85BB-678BADD634C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74" name="Oval 473">
              <a:extLst>
                <a:ext uri="{FF2B5EF4-FFF2-40B4-BE49-F238E27FC236}">
                  <a16:creationId xmlns:a16="http://schemas.microsoft.com/office/drawing/2014/main" id="{7FBA2C3F-5782-4905-AD95-D9D8EEB2F71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5" name="Group 474">
            <a:extLst>
              <a:ext uri="{FF2B5EF4-FFF2-40B4-BE49-F238E27FC236}">
                <a16:creationId xmlns:a16="http://schemas.microsoft.com/office/drawing/2014/main" id="{3AC147AE-D652-44A1-90F9-24DEDD9BBC89}"/>
              </a:ext>
            </a:extLst>
          </p:cNvPr>
          <p:cNvGrpSpPr/>
          <p:nvPr/>
        </p:nvGrpSpPr>
        <p:grpSpPr>
          <a:xfrm>
            <a:off x="589611" y="3386605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76" name="Sun 475">
              <a:extLst>
                <a:ext uri="{FF2B5EF4-FFF2-40B4-BE49-F238E27FC236}">
                  <a16:creationId xmlns:a16="http://schemas.microsoft.com/office/drawing/2014/main" id="{BEF5D5E8-3A21-4107-B1FE-1AFD740D430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77" name="Oval 476">
              <a:extLst>
                <a:ext uri="{FF2B5EF4-FFF2-40B4-BE49-F238E27FC236}">
                  <a16:creationId xmlns:a16="http://schemas.microsoft.com/office/drawing/2014/main" id="{64C0446A-EBD3-4D52-AB12-EE4B617558E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8" name="Group 477">
            <a:extLst>
              <a:ext uri="{FF2B5EF4-FFF2-40B4-BE49-F238E27FC236}">
                <a16:creationId xmlns:a16="http://schemas.microsoft.com/office/drawing/2014/main" id="{DC192D18-D106-4BFD-B757-B4E28287207E}"/>
              </a:ext>
            </a:extLst>
          </p:cNvPr>
          <p:cNvGrpSpPr/>
          <p:nvPr/>
        </p:nvGrpSpPr>
        <p:grpSpPr>
          <a:xfrm>
            <a:off x="521873" y="3564406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79" name="Sun 478">
              <a:extLst>
                <a:ext uri="{FF2B5EF4-FFF2-40B4-BE49-F238E27FC236}">
                  <a16:creationId xmlns:a16="http://schemas.microsoft.com/office/drawing/2014/main" id="{AE4AED04-2ADA-425A-90CC-BD341C8E397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80" name="Oval 479">
              <a:extLst>
                <a:ext uri="{FF2B5EF4-FFF2-40B4-BE49-F238E27FC236}">
                  <a16:creationId xmlns:a16="http://schemas.microsoft.com/office/drawing/2014/main" id="{9B0D2CCB-2C10-4788-9EC3-03B59080295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1" name="Group 480">
            <a:extLst>
              <a:ext uri="{FF2B5EF4-FFF2-40B4-BE49-F238E27FC236}">
                <a16:creationId xmlns:a16="http://schemas.microsoft.com/office/drawing/2014/main" id="{30A331B2-5730-4712-B05C-B0139BE6CEEB}"/>
              </a:ext>
            </a:extLst>
          </p:cNvPr>
          <p:cNvGrpSpPr/>
          <p:nvPr/>
        </p:nvGrpSpPr>
        <p:grpSpPr>
          <a:xfrm>
            <a:off x="682740" y="3598273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82" name="Sun 481">
              <a:extLst>
                <a:ext uri="{FF2B5EF4-FFF2-40B4-BE49-F238E27FC236}">
                  <a16:creationId xmlns:a16="http://schemas.microsoft.com/office/drawing/2014/main" id="{4D1354E8-8308-45B7-BA9F-03ECF46EC48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83" name="Oval 482">
              <a:extLst>
                <a:ext uri="{FF2B5EF4-FFF2-40B4-BE49-F238E27FC236}">
                  <a16:creationId xmlns:a16="http://schemas.microsoft.com/office/drawing/2014/main" id="{F0316C76-9E3C-4026-8E02-7C89814C951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4" name="Group 483">
            <a:extLst>
              <a:ext uri="{FF2B5EF4-FFF2-40B4-BE49-F238E27FC236}">
                <a16:creationId xmlns:a16="http://schemas.microsoft.com/office/drawing/2014/main" id="{66D764B8-B1DD-4618-95AE-62C93AE5C152}"/>
              </a:ext>
            </a:extLst>
          </p:cNvPr>
          <p:cNvGrpSpPr/>
          <p:nvPr/>
        </p:nvGrpSpPr>
        <p:grpSpPr>
          <a:xfrm>
            <a:off x="860541" y="3674475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85" name="Sun 484">
              <a:extLst>
                <a:ext uri="{FF2B5EF4-FFF2-40B4-BE49-F238E27FC236}">
                  <a16:creationId xmlns:a16="http://schemas.microsoft.com/office/drawing/2014/main" id="{1B4641A0-066C-49EA-900F-82680E8DC97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86" name="Oval 485">
              <a:extLst>
                <a:ext uri="{FF2B5EF4-FFF2-40B4-BE49-F238E27FC236}">
                  <a16:creationId xmlns:a16="http://schemas.microsoft.com/office/drawing/2014/main" id="{0BB0E7A3-0D1F-40ED-B8D3-418DD77FB67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7" name="Group 486">
            <a:extLst>
              <a:ext uri="{FF2B5EF4-FFF2-40B4-BE49-F238E27FC236}">
                <a16:creationId xmlns:a16="http://schemas.microsoft.com/office/drawing/2014/main" id="{3FC65FA7-11CA-4DF8-8D3F-DF9E61645F74}"/>
              </a:ext>
            </a:extLst>
          </p:cNvPr>
          <p:cNvGrpSpPr/>
          <p:nvPr/>
        </p:nvGrpSpPr>
        <p:grpSpPr>
          <a:xfrm>
            <a:off x="7703631" y="2383671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88" name="Sun 487">
              <a:extLst>
                <a:ext uri="{FF2B5EF4-FFF2-40B4-BE49-F238E27FC236}">
                  <a16:creationId xmlns:a16="http://schemas.microsoft.com/office/drawing/2014/main" id="{4049573B-969A-44E3-9453-42953E5F1FB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89" name="Oval 488">
              <a:extLst>
                <a:ext uri="{FF2B5EF4-FFF2-40B4-BE49-F238E27FC236}">
                  <a16:creationId xmlns:a16="http://schemas.microsoft.com/office/drawing/2014/main" id="{591D49A3-B022-402F-BDCE-0A2EAF34458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0" name="Group 489">
            <a:extLst>
              <a:ext uri="{FF2B5EF4-FFF2-40B4-BE49-F238E27FC236}">
                <a16:creationId xmlns:a16="http://schemas.microsoft.com/office/drawing/2014/main" id="{4015A1DE-9307-46A6-9428-0855AF3F36DD}"/>
              </a:ext>
            </a:extLst>
          </p:cNvPr>
          <p:cNvGrpSpPr/>
          <p:nvPr/>
        </p:nvGrpSpPr>
        <p:grpSpPr>
          <a:xfrm>
            <a:off x="7703629" y="262920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91" name="Sun 490">
              <a:extLst>
                <a:ext uri="{FF2B5EF4-FFF2-40B4-BE49-F238E27FC236}">
                  <a16:creationId xmlns:a16="http://schemas.microsoft.com/office/drawing/2014/main" id="{C6041689-B63F-4AF4-83F7-D298171D89B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2" name="Oval 491">
              <a:extLst>
                <a:ext uri="{FF2B5EF4-FFF2-40B4-BE49-F238E27FC236}">
                  <a16:creationId xmlns:a16="http://schemas.microsoft.com/office/drawing/2014/main" id="{4538CB5A-E560-42D0-B451-244684F42A4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3" name="Group 492">
            <a:extLst>
              <a:ext uri="{FF2B5EF4-FFF2-40B4-BE49-F238E27FC236}">
                <a16:creationId xmlns:a16="http://schemas.microsoft.com/office/drawing/2014/main" id="{D0857D0C-2813-473C-98A0-4371B798794E}"/>
              </a:ext>
            </a:extLst>
          </p:cNvPr>
          <p:cNvGrpSpPr/>
          <p:nvPr/>
        </p:nvGrpSpPr>
        <p:grpSpPr>
          <a:xfrm>
            <a:off x="7703627" y="2874733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94" name="Sun 493">
              <a:extLst>
                <a:ext uri="{FF2B5EF4-FFF2-40B4-BE49-F238E27FC236}">
                  <a16:creationId xmlns:a16="http://schemas.microsoft.com/office/drawing/2014/main" id="{9A217A88-73C1-478B-B934-D638673CCDB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5" name="Oval 494">
              <a:extLst>
                <a:ext uri="{FF2B5EF4-FFF2-40B4-BE49-F238E27FC236}">
                  <a16:creationId xmlns:a16="http://schemas.microsoft.com/office/drawing/2014/main" id="{C825EDDD-8C2F-48D7-9E26-B3A2DBD53F2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6" name="Group 495">
            <a:extLst>
              <a:ext uri="{FF2B5EF4-FFF2-40B4-BE49-F238E27FC236}">
                <a16:creationId xmlns:a16="http://schemas.microsoft.com/office/drawing/2014/main" id="{4D9F3623-35E8-47DD-943E-26B69418D385}"/>
              </a:ext>
            </a:extLst>
          </p:cNvPr>
          <p:cNvGrpSpPr/>
          <p:nvPr/>
        </p:nvGrpSpPr>
        <p:grpSpPr>
          <a:xfrm>
            <a:off x="7703625" y="3120264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497" name="Sun 496">
              <a:extLst>
                <a:ext uri="{FF2B5EF4-FFF2-40B4-BE49-F238E27FC236}">
                  <a16:creationId xmlns:a16="http://schemas.microsoft.com/office/drawing/2014/main" id="{87FAA635-C748-461B-9869-54010EE9B6C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8" name="Oval 497">
              <a:extLst>
                <a:ext uri="{FF2B5EF4-FFF2-40B4-BE49-F238E27FC236}">
                  <a16:creationId xmlns:a16="http://schemas.microsoft.com/office/drawing/2014/main" id="{64BC6BD0-3B53-4580-BBB1-A14AD6696D4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9" name="Group 498">
            <a:extLst>
              <a:ext uri="{FF2B5EF4-FFF2-40B4-BE49-F238E27FC236}">
                <a16:creationId xmlns:a16="http://schemas.microsoft.com/office/drawing/2014/main" id="{44DB4BCD-3CF6-4794-8434-023F9C251B9E}"/>
              </a:ext>
            </a:extLst>
          </p:cNvPr>
          <p:cNvGrpSpPr/>
          <p:nvPr/>
        </p:nvGrpSpPr>
        <p:grpSpPr>
          <a:xfrm>
            <a:off x="7703623" y="3365795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00" name="Sun 499">
              <a:extLst>
                <a:ext uri="{FF2B5EF4-FFF2-40B4-BE49-F238E27FC236}">
                  <a16:creationId xmlns:a16="http://schemas.microsoft.com/office/drawing/2014/main" id="{65142561-EF1D-4C0F-BD26-1B46C9140D9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01" name="Oval 500">
              <a:extLst>
                <a:ext uri="{FF2B5EF4-FFF2-40B4-BE49-F238E27FC236}">
                  <a16:creationId xmlns:a16="http://schemas.microsoft.com/office/drawing/2014/main" id="{7DDF908C-6EA7-458E-9B82-BE418DFFFE5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2" name="Group 501">
            <a:extLst>
              <a:ext uri="{FF2B5EF4-FFF2-40B4-BE49-F238E27FC236}">
                <a16:creationId xmlns:a16="http://schemas.microsoft.com/office/drawing/2014/main" id="{4D11C32A-2C7E-415F-ABFF-161E936FC9F5}"/>
              </a:ext>
            </a:extLst>
          </p:cNvPr>
          <p:cNvGrpSpPr/>
          <p:nvPr/>
        </p:nvGrpSpPr>
        <p:grpSpPr>
          <a:xfrm>
            <a:off x="7703621" y="3611326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03" name="Sun 502">
              <a:extLst>
                <a:ext uri="{FF2B5EF4-FFF2-40B4-BE49-F238E27FC236}">
                  <a16:creationId xmlns:a16="http://schemas.microsoft.com/office/drawing/2014/main" id="{ACF93DD0-8708-4CC5-A05A-38DF81848EF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04" name="Oval 503">
              <a:extLst>
                <a:ext uri="{FF2B5EF4-FFF2-40B4-BE49-F238E27FC236}">
                  <a16:creationId xmlns:a16="http://schemas.microsoft.com/office/drawing/2014/main" id="{A2858595-97AC-4F9A-A206-284942B56B3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5" name="Group 504">
            <a:extLst>
              <a:ext uri="{FF2B5EF4-FFF2-40B4-BE49-F238E27FC236}">
                <a16:creationId xmlns:a16="http://schemas.microsoft.com/office/drawing/2014/main" id="{E3F524ED-432F-4146-8CF7-49A81B7E49A3}"/>
              </a:ext>
            </a:extLst>
          </p:cNvPr>
          <p:cNvGrpSpPr/>
          <p:nvPr/>
        </p:nvGrpSpPr>
        <p:grpSpPr>
          <a:xfrm>
            <a:off x="7703619" y="3856857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06" name="Sun 505">
              <a:extLst>
                <a:ext uri="{FF2B5EF4-FFF2-40B4-BE49-F238E27FC236}">
                  <a16:creationId xmlns:a16="http://schemas.microsoft.com/office/drawing/2014/main" id="{53CCD9DB-7789-4790-A6F5-11B9536B0F8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07" name="Oval 506">
              <a:extLst>
                <a:ext uri="{FF2B5EF4-FFF2-40B4-BE49-F238E27FC236}">
                  <a16:creationId xmlns:a16="http://schemas.microsoft.com/office/drawing/2014/main" id="{6615625A-9DA0-414C-BC02-55D998BEA32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8" name="Group 507">
            <a:extLst>
              <a:ext uri="{FF2B5EF4-FFF2-40B4-BE49-F238E27FC236}">
                <a16:creationId xmlns:a16="http://schemas.microsoft.com/office/drawing/2014/main" id="{C77CEAB3-A537-4151-8585-7255A064D80B}"/>
              </a:ext>
            </a:extLst>
          </p:cNvPr>
          <p:cNvGrpSpPr/>
          <p:nvPr/>
        </p:nvGrpSpPr>
        <p:grpSpPr>
          <a:xfrm>
            <a:off x="7703617" y="410238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09" name="Sun 508">
              <a:extLst>
                <a:ext uri="{FF2B5EF4-FFF2-40B4-BE49-F238E27FC236}">
                  <a16:creationId xmlns:a16="http://schemas.microsoft.com/office/drawing/2014/main" id="{A92921C0-CA9C-462E-82D1-D81A86EAEA8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10" name="Oval 509">
              <a:extLst>
                <a:ext uri="{FF2B5EF4-FFF2-40B4-BE49-F238E27FC236}">
                  <a16:creationId xmlns:a16="http://schemas.microsoft.com/office/drawing/2014/main" id="{CF7F30D7-A4E1-493F-89A2-D8B5CC9E627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1" name="Group 510">
            <a:extLst>
              <a:ext uri="{FF2B5EF4-FFF2-40B4-BE49-F238E27FC236}">
                <a16:creationId xmlns:a16="http://schemas.microsoft.com/office/drawing/2014/main" id="{D0C79230-1E78-4F3C-A53D-ECC18563D49F}"/>
              </a:ext>
            </a:extLst>
          </p:cNvPr>
          <p:cNvGrpSpPr/>
          <p:nvPr/>
        </p:nvGrpSpPr>
        <p:grpSpPr>
          <a:xfrm>
            <a:off x="7703615" y="4347919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12" name="Sun 511">
              <a:extLst>
                <a:ext uri="{FF2B5EF4-FFF2-40B4-BE49-F238E27FC236}">
                  <a16:creationId xmlns:a16="http://schemas.microsoft.com/office/drawing/2014/main" id="{F41DEF56-84F7-402F-A8B6-5641CBF1A57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13" name="Oval 512">
              <a:extLst>
                <a:ext uri="{FF2B5EF4-FFF2-40B4-BE49-F238E27FC236}">
                  <a16:creationId xmlns:a16="http://schemas.microsoft.com/office/drawing/2014/main" id="{97FEA7F4-DBA8-42A6-866F-9DEC1B4886E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4" name="Group 513">
            <a:extLst>
              <a:ext uri="{FF2B5EF4-FFF2-40B4-BE49-F238E27FC236}">
                <a16:creationId xmlns:a16="http://schemas.microsoft.com/office/drawing/2014/main" id="{C7047D28-98B9-4789-B6C7-E3DEA2E623F1}"/>
              </a:ext>
            </a:extLst>
          </p:cNvPr>
          <p:cNvGrpSpPr/>
          <p:nvPr/>
        </p:nvGrpSpPr>
        <p:grpSpPr>
          <a:xfrm>
            <a:off x="7703613" y="4593450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15" name="Sun 514">
              <a:extLst>
                <a:ext uri="{FF2B5EF4-FFF2-40B4-BE49-F238E27FC236}">
                  <a16:creationId xmlns:a16="http://schemas.microsoft.com/office/drawing/2014/main" id="{5EF3BC31-B9C2-4A73-B6F0-9C479C22B02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16" name="Oval 515">
              <a:extLst>
                <a:ext uri="{FF2B5EF4-FFF2-40B4-BE49-F238E27FC236}">
                  <a16:creationId xmlns:a16="http://schemas.microsoft.com/office/drawing/2014/main" id="{D0B391AB-FD33-4538-8F6F-7FE440B0D27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7" name="Group 516">
            <a:extLst>
              <a:ext uri="{FF2B5EF4-FFF2-40B4-BE49-F238E27FC236}">
                <a16:creationId xmlns:a16="http://schemas.microsoft.com/office/drawing/2014/main" id="{967AC874-844B-4CFE-BE58-09B65D8C204E}"/>
              </a:ext>
            </a:extLst>
          </p:cNvPr>
          <p:cNvGrpSpPr/>
          <p:nvPr/>
        </p:nvGrpSpPr>
        <p:grpSpPr>
          <a:xfrm>
            <a:off x="6535137" y="305253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18" name="Sun 517">
              <a:extLst>
                <a:ext uri="{FF2B5EF4-FFF2-40B4-BE49-F238E27FC236}">
                  <a16:creationId xmlns:a16="http://schemas.microsoft.com/office/drawing/2014/main" id="{A3777D7B-BE11-4F12-A37E-F988122F919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19" name="Oval 518">
              <a:extLst>
                <a:ext uri="{FF2B5EF4-FFF2-40B4-BE49-F238E27FC236}">
                  <a16:creationId xmlns:a16="http://schemas.microsoft.com/office/drawing/2014/main" id="{F3E9C751-A811-42FC-A509-348628F08E5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0" name="Group 519">
            <a:extLst>
              <a:ext uri="{FF2B5EF4-FFF2-40B4-BE49-F238E27FC236}">
                <a16:creationId xmlns:a16="http://schemas.microsoft.com/office/drawing/2014/main" id="{F3DF0170-1B57-487F-A5C2-FF4D0A59E732}"/>
              </a:ext>
            </a:extLst>
          </p:cNvPr>
          <p:cNvGrpSpPr/>
          <p:nvPr/>
        </p:nvGrpSpPr>
        <p:grpSpPr>
          <a:xfrm>
            <a:off x="8753403" y="1910597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21" name="Sun 520">
              <a:extLst>
                <a:ext uri="{FF2B5EF4-FFF2-40B4-BE49-F238E27FC236}">
                  <a16:creationId xmlns:a16="http://schemas.microsoft.com/office/drawing/2014/main" id="{083CA913-282D-4671-A6D2-359F94FA703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2" name="Oval 521">
              <a:extLst>
                <a:ext uri="{FF2B5EF4-FFF2-40B4-BE49-F238E27FC236}">
                  <a16:creationId xmlns:a16="http://schemas.microsoft.com/office/drawing/2014/main" id="{6FAE987E-DC61-4DA0-996C-D1F40B6619F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3" name="Group 522">
            <a:extLst>
              <a:ext uri="{FF2B5EF4-FFF2-40B4-BE49-F238E27FC236}">
                <a16:creationId xmlns:a16="http://schemas.microsoft.com/office/drawing/2014/main" id="{A0CC35DD-3987-4B42-84DA-40754639BF62}"/>
              </a:ext>
            </a:extLst>
          </p:cNvPr>
          <p:cNvGrpSpPr/>
          <p:nvPr/>
        </p:nvGrpSpPr>
        <p:grpSpPr>
          <a:xfrm>
            <a:off x="5143428" y="361557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24" name="Sun 523">
              <a:extLst>
                <a:ext uri="{FF2B5EF4-FFF2-40B4-BE49-F238E27FC236}">
                  <a16:creationId xmlns:a16="http://schemas.microsoft.com/office/drawing/2014/main" id="{0F251A16-C016-480E-A498-8DA4FF48AFD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5" name="Oval 524">
              <a:extLst>
                <a:ext uri="{FF2B5EF4-FFF2-40B4-BE49-F238E27FC236}">
                  <a16:creationId xmlns:a16="http://schemas.microsoft.com/office/drawing/2014/main" id="{F0168A66-FB57-4661-9379-184C176F711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6" name="Group 525">
            <a:extLst>
              <a:ext uri="{FF2B5EF4-FFF2-40B4-BE49-F238E27FC236}">
                <a16:creationId xmlns:a16="http://schemas.microsoft.com/office/drawing/2014/main" id="{CFAC37A6-FFB6-4D5C-8B75-35D2777E7324}"/>
              </a:ext>
            </a:extLst>
          </p:cNvPr>
          <p:cNvGrpSpPr/>
          <p:nvPr/>
        </p:nvGrpSpPr>
        <p:grpSpPr>
          <a:xfrm>
            <a:off x="5114853" y="3396497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27" name="Sun 526">
              <a:extLst>
                <a:ext uri="{FF2B5EF4-FFF2-40B4-BE49-F238E27FC236}">
                  <a16:creationId xmlns:a16="http://schemas.microsoft.com/office/drawing/2014/main" id="{FCF1860C-8942-4DE6-9C92-76829A606E4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8" name="Oval 527">
              <a:extLst>
                <a:ext uri="{FF2B5EF4-FFF2-40B4-BE49-F238E27FC236}">
                  <a16:creationId xmlns:a16="http://schemas.microsoft.com/office/drawing/2014/main" id="{E25A67BE-4437-426B-BB4C-68A6D2A8EF4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9" name="Group 528">
            <a:extLst>
              <a:ext uri="{FF2B5EF4-FFF2-40B4-BE49-F238E27FC236}">
                <a16:creationId xmlns:a16="http://schemas.microsoft.com/office/drawing/2014/main" id="{E4D774DA-83D6-4E78-93DD-84BCDD59361B}"/>
              </a:ext>
            </a:extLst>
          </p:cNvPr>
          <p:cNvGrpSpPr/>
          <p:nvPr/>
        </p:nvGrpSpPr>
        <p:grpSpPr>
          <a:xfrm>
            <a:off x="5105328" y="3167897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30" name="Sun 529">
              <a:extLst>
                <a:ext uri="{FF2B5EF4-FFF2-40B4-BE49-F238E27FC236}">
                  <a16:creationId xmlns:a16="http://schemas.microsoft.com/office/drawing/2014/main" id="{30008FD7-9432-44B6-852C-38C75ADF57F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1" name="Oval 530">
              <a:extLst>
                <a:ext uri="{FF2B5EF4-FFF2-40B4-BE49-F238E27FC236}">
                  <a16:creationId xmlns:a16="http://schemas.microsoft.com/office/drawing/2014/main" id="{70758A62-A9AF-493E-A3CF-66D69A3C18C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2" name="Group 531">
            <a:extLst>
              <a:ext uri="{FF2B5EF4-FFF2-40B4-BE49-F238E27FC236}">
                <a16:creationId xmlns:a16="http://schemas.microsoft.com/office/drawing/2014/main" id="{8F8AA5ED-2653-46AB-9771-4ADA6B45F70A}"/>
              </a:ext>
            </a:extLst>
          </p:cNvPr>
          <p:cNvGrpSpPr/>
          <p:nvPr/>
        </p:nvGrpSpPr>
        <p:grpSpPr>
          <a:xfrm>
            <a:off x="5095803" y="2977397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33" name="Sun 532">
              <a:extLst>
                <a:ext uri="{FF2B5EF4-FFF2-40B4-BE49-F238E27FC236}">
                  <a16:creationId xmlns:a16="http://schemas.microsoft.com/office/drawing/2014/main" id="{D7DC6544-B71E-4AB2-B539-6271597DBA4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4" name="Oval 533">
              <a:extLst>
                <a:ext uri="{FF2B5EF4-FFF2-40B4-BE49-F238E27FC236}">
                  <a16:creationId xmlns:a16="http://schemas.microsoft.com/office/drawing/2014/main" id="{7C36FAEB-BEFB-4984-B0B2-CC2CB4D988E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5" name="Group 534">
            <a:extLst>
              <a:ext uri="{FF2B5EF4-FFF2-40B4-BE49-F238E27FC236}">
                <a16:creationId xmlns:a16="http://schemas.microsoft.com/office/drawing/2014/main" id="{0121C397-6949-4D08-B310-C6072A21558E}"/>
              </a:ext>
            </a:extLst>
          </p:cNvPr>
          <p:cNvGrpSpPr/>
          <p:nvPr/>
        </p:nvGrpSpPr>
        <p:grpSpPr>
          <a:xfrm>
            <a:off x="5152953" y="277737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36" name="Sun 535">
              <a:extLst>
                <a:ext uri="{FF2B5EF4-FFF2-40B4-BE49-F238E27FC236}">
                  <a16:creationId xmlns:a16="http://schemas.microsoft.com/office/drawing/2014/main" id="{9DA1CC58-7AE1-42B4-AFE5-7CC22848781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7" name="Oval 536">
              <a:extLst>
                <a:ext uri="{FF2B5EF4-FFF2-40B4-BE49-F238E27FC236}">
                  <a16:creationId xmlns:a16="http://schemas.microsoft.com/office/drawing/2014/main" id="{8DC2756B-9BA1-4436-B03A-3BF2C45A9F5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8" name="Group 537">
            <a:extLst>
              <a:ext uri="{FF2B5EF4-FFF2-40B4-BE49-F238E27FC236}">
                <a16:creationId xmlns:a16="http://schemas.microsoft.com/office/drawing/2014/main" id="{BB9AFDE1-6E86-45B7-8671-EAF859FF1CE1}"/>
              </a:ext>
            </a:extLst>
          </p:cNvPr>
          <p:cNvGrpSpPr/>
          <p:nvPr/>
        </p:nvGrpSpPr>
        <p:grpSpPr>
          <a:xfrm>
            <a:off x="8753404" y="2798539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39" name="Sun 538">
              <a:extLst>
                <a:ext uri="{FF2B5EF4-FFF2-40B4-BE49-F238E27FC236}">
                  <a16:creationId xmlns:a16="http://schemas.microsoft.com/office/drawing/2014/main" id="{A5C8B226-A459-4145-8D29-F62FC09630E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0" name="Oval 539">
              <a:extLst>
                <a:ext uri="{FF2B5EF4-FFF2-40B4-BE49-F238E27FC236}">
                  <a16:creationId xmlns:a16="http://schemas.microsoft.com/office/drawing/2014/main" id="{9CCA36AD-8313-440B-A5CE-2E3292C2F25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1" name="Group 540">
            <a:extLst>
              <a:ext uri="{FF2B5EF4-FFF2-40B4-BE49-F238E27FC236}">
                <a16:creationId xmlns:a16="http://schemas.microsoft.com/office/drawing/2014/main" id="{FBB67B4D-EDCB-49B9-98A5-B46AF06A97C8}"/>
              </a:ext>
            </a:extLst>
          </p:cNvPr>
          <p:cNvGrpSpPr/>
          <p:nvPr/>
        </p:nvGrpSpPr>
        <p:grpSpPr>
          <a:xfrm>
            <a:off x="7501201" y="2551277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42" name="Sun 541">
              <a:extLst>
                <a:ext uri="{FF2B5EF4-FFF2-40B4-BE49-F238E27FC236}">
                  <a16:creationId xmlns:a16="http://schemas.microsoft.com/office/drawing/2014/main" id="{657160FD-11A7-45FF-A80D-BD0052C561A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3" name="Oval 542">
              <a:extLst>
                <a:ext uri="{FF2B5EF4-FFF2-40B4-BE49-F238E27FC236}">
                  <a16:creationId xmlns:a16="http://schemas.microsoft.com/office/drawing/2014/main" id="{43961C07-B880-4183-BD9B-BC96B044ED2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4" name="Group 543">
            <a:extLst>
              <a:ext uri="{FF2B5EF4-FFF2-40B4-BE49-F238E27FC236}">
                <a16:creationId xmlns:a16="http://schemas.microsoft.com/office/drawing/2014/main" id="{C0778CD9-B840-4617-97A7-43B0D7F21A54}"/>
              </a:ext>
            </a:extLst>
          </p:cNvPr>
          <p:cNvGrpSpPr/>
          <p:nvPr/>
        </p:nvGrpSpPr>
        <p:grpSpPr>
          <a:xfrm>
            <a:off x="7322536" y="2637671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45" name="Sun 544">
              <a:extLst>
                <a:ext uri="{FF2B5EF4-FFF2-40B4-BE49-F238E27FC236}">
                  <a16:creationId xmlns:a16="http://schemas.microsoft.com/office/drawing/2014/main" id="{E4D4F693-F767-4583-9325-0270BD3B378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6" name="Oval 545">
              <a:extLst>
                <a:ext uri="{FF2B5EF4-FFF2-40B4-BE49-F238E27FC236}">
                  <a16:creationId xmlns:a16="http://schemas.microsoft.com/office/drawing/2014/main" id="{C1662177-1C56-4DB1-90AC-D57E865B357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7" name="Group 546">
            <a:extLst>
              <a:ext uri="{FF2B5EF4-FFF2-40B4-BE49-F238E27FC236}">
                <a16:creationId xmlns:a16="http://schemas.microsoft.com/office/drawing/2014/main" id="{7C1D1659-A11D-46B9-8AB7-7C3D366D8648}"/>
              </a:ext>
            </a:extLst>
          </p:cNvPr>
          <p:cNvGrpSpPr/>
          <p:nvPr/>
        </p:nvGrpSpPr>
        <p:grpSpPr>
          <a:xfrm>
            <a:off x="7127804" y="2747739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48" name="Sun 547">
              <a:extLst>
                <a:ext uri="{FF2B5EF4-FFF2-40B4-BE49-F238E27FC236}">
                  <a16:creationId xmlns:a16="http://schemas.microsoft.com/office/drawing/2014/main" id="{391E5012-2271-43A4-A7A8-EC8D3377EC9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9" name="Oval 548">
              <a:extLst>
                <a:ext uri="{FF2B5EF4-FFF2-40B4-BE49-F238E27FC236}">
                  <a16:creationId xmlns:a16="http://schemas.microsoft.com/office/drawing/2014/main" id="{D41EFC7F-2566-4686-87C2-E504B15F077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0" name="Group 549">
            <a:extLst>
              <a:ext uri="{FF2B5EF4-FFF2-40B4-BE49-F238E27FC236}">
                <a16:creationId xmlns:a16="http://schemas.microsoft.com/office/drawing/2014/main" id="{02387301-93AD-4A06-BA16-B2C9BC48FEFA}"/>
              </a:ext>
            </a:extLst>
          </p:cNvPr>
          <p:cNvGrpSpPr/>
          <p:nvPr/>
        </p:nvGrpSpPr>
        <p:grpSpPr>
          <a:xfrm>
            <a:off x="6950003" y="282393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51" name="Sun 550">
              <a:extLst>
                <a:ext uri="{FF2B5EF4-FFF2-40B4-BE49-F238E27FC236}">
                  <a16:creationId xmlns:a16="http://schemas.microsoft.com/office/drawing/2014/main" id="{F73A8C3C-4DE1-4F40-BA81-EE6BF4B2FD7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2" name="Oval 551">
              <a:extLst>
                <a:ext uri="{FF2B5EF4-FFF2-40B4-BE49-F238E27FC236}">
                  <a16:creationId xmlns:a16="http://schemas.microsoft.com/office/drawing/2014/main" id="{1474D266-7C53-4195-B62B-418689A0A84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3" name="Group 552">
            <a:extLst>
              <a:ext uri="{FF2B5EF4-FFF2-40B4-BE49-F238E27FC236}">
                <a16:creationId xmlns:a16="http://schemas.microsoft.com/office/drawing/2014/main" id="{755141E8-BDDC-4D11-A2DE-2C27DC0E0AB7}"/>
              </a:ext>
            </a:extLst>
          </p:cNvPr>
          <p:cNvGrpSpPr/>
          <p:nvPr/>
        </p:nvGrpSpPr>
        <p:grpSpPr>
          <a:xfrm>
            <a:off x="6746803" y="2934006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54" name="Sun 553">
              <a:extLst>
                <a:ext uri="{FF2B5EF4-FFF2-40B4-BE49-F238E27FC236}">
                  <a16:creationId xmlns:a16="http://schemas.microsoft.com/office/drawing/2014/main" id="{8DA2745F-3A65-4B44-87B5-612B7259A36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5" name="Oval 554">
              <a:extLst>
                <a:ext uri="{FF2B5EF4-FFF2-40B4-BE49-F238E27FC236}">
                  <a16:creationId xmlns:a16="http://schemas.microsoft.com/office/drawing/2014/main" id="{B75B6C4E-09D6-400B-857A-497F3FBF8A5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6" name="Group 555">
            <a:extLst>
              <a:ext uri="{FF2B5EF4-FFF2-40B4-BE49-F238E27FC236}">
                <a16:creationId xmlns:a16="http://schemas.microsoft.com/office/drawing/2014/main" id="{73ACF1B1-328A-41D6-917B-E8C82683D396}"/>
              </a:ext>
            </a:extLst>
          </p:cNvPr>
          <p:cNvGrpSpPr/>
          <p:nvPr/>
        </p:nvGrpSpPr>
        <p:grpSpPr>
          <a:xfrm>
            <a:off x="9914585" y="3709400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57" name="Sun 556">
              <a:extLst>
                <a:ext uri="{FF2B5EF4-FFF2-40B4-BE49-F238E27FC236}">
                  <a16:creationId xmlns:a16="http://schemas.microsoft.com/office/drawing/2014/main" id="{041D4594-8805-41B6-8723-D8755FFD372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8" name="Oval 557">
              <a:extLst>
                <a:ext uri="{FF2B5EF4-FFF2-40B4-BE49-F238E27FC236}">
                  <a16:creationId xmlns:a16="http://schemas.microsoft.com/office/drawing/2014/main" id="{3BF67F45-544C-46A3-8EAE-EF53D81F323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9" name="Group 558">
            <a:extLst>
              <a:ext uri="{FF2B5EF4-FFF2-40B4-BE49-F238E27FC236}">
                <a16:creationId xmlns:a16="http://schemas.microsoft.com/office/drawing/2014/main" id="{AD1DB907-1D9E-49A3-9808-0A196E2539A9}"/>
              </a:ext>
            </a:extLst>
          </p:cNvPr>
          <p:cNvGrpSpPr/>
          <p:nvPr/>
        </p:nvGrpSpPr>
        <p:grpSpPr>
          <a:xfrm>
            <a:off x="11238560" y="4852400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60" name="Sun 559">
              <a:extLst>
                <a:ext uri="{FF2B5EF4-FFF2-40B4-BE49-F238E27FC236}">
                  <a16:creationId xmlns:a16="http://schemas.microsoft.com/office/drawing/2014/main" id="{7A0C803C-99D1-4265-9608-4C7D16044FE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61" name="Oval 560">
              <a:extLst>
                <a:ext uri="{FF2B5EF4-FFF2-40B4-BE49-F238E27FC236}">
                  <a16:creationId xmlns:a16="http://schemas.microsoft.com/office/drawing/2014/main" id="{4939FAD3-9F69-4E83-BF38-48D69EBC7FB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2" name="Group 561">
            <a:extLst>
              <a:ext uri="{FF2B5EF4-FFF2-40B4-BE49-F238E27FC236}">
                <a16:creationId xmlns:a16="http://schemas.microsoft.com/office/drawing/2014/main" id="{0E91DCF6-7E64-4D98-9409-CE7AAE0CE1AA}"/>
              </a:ext>
            </a:extLst>
          </p:cNvPr>
          <p:cNvGrpSpPr/>
          <p:nvPr/>
        </p:nvGrpSpPr>
        <p:grpSpPr>
          <a:xfrm>
            <a:off x="11162360" y="4709525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63" name="Sun 562">
              <a:extLst>
                <a:ext uri="{FF2B5EF4-FFF2-40B4-BE49-F238E27FC236}">
                  <a16:creationId xmlns:a16="http://schemas.microsoft.com/office/drawing/2014/main" id="{97A6B83F-6C7D-412E-989E-9D7D8DAB7A3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64" name="Oval 563">
              <a:extLst>
                <a:ext uri="{FF2B5EF4-FFF2-40B4-BE49-F238E27FC236}">
                  <a16:creationId xmlns:a16="http://schemas.microsoft.com/office/drawing/2014/main" id="{12948191-1BD1-4BE1-9B9A-481A2C474BE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5" name="Group 564">
            <a:extLst>
              <a:ext uri="{FF2B5EF4-FFF2-40B4-BE49-F238E27FC236}">
                <a16:creationId xmlns:a16="http://schemas.microsoft.com/office/drawing/2014/main" id="{703A3A1F-2DAF-4E76-A0C3-E9057C68402B}"/>
              </a:ext>
            </a:extLst>
          </p:cNvPr>
          <p:cNvGrpSpPr/>
          <p:nvPr/>
        </p:nvGrpSpPr>
        <p:grpSpPr>
          <a:xfrm>
            <a:off x="11768989" y="2213975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66" name="Sun 565">
              <a:extLst>
                <a:ext uri="{FF2B5EF4-FFF2-40B4-BE49-F238E27FC236}">
                  <a16:creationId xmlns:a16="http://schemas.microsoft.com/office/drawing/2014/main" id="{F48BBB37-971E-40A5-8943-3913CDF8ED8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67" name="Oval 566">
              <a:extLst>
                <a:ext uri="{FF2B5EF4-FFF2-40B4-BE49-F238E27FC236}">
                  <a16:creationId xmlns:a16="http://schemas.microsoft.com/office/drawing/2014/main" id="{C87015E7-403B-4500-84A9-5E17DEF1DEB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8" name="Group 567">
            <a:extLst>
              <a:ext uri="{FF2B5EF4-FFF2-40B4-BE49-F238E27FC236}">
                <a16:creationId xmlns:a16="http://schemas.microsoft.com/office/drawing/2014/main" id="{8E0F348E-2D43-413B-93B1-4229502DF40F}"/>
              </a:ext>
            </a:extLst>
          </p:cNvPr>
          <p:cNvGrpSpPr/>
          <p:nvPr/>
        </p:nvGrpSpPr>
        <p:grpSpPr>
          <a:xfrm>
            <a:off x="5399735" y="4385675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69" name="Sun 568">
              <a:extLst>
                <a:ext uri="{FF2B5EF4-FFF2-40B4-BE49-F238E27FC236}">
                  <a16:creationId xmlns:a16="http://schemas.microsoft.com/office/drawing/2014/main" id="{B40B715F-4C1B-41E8-9F6D-7B2A62C8688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70" name="Oval 569">
              <a:extLst>
                <a:ext uri="{FF2B5EF4-FFF2-40B4-BE49-F238E27FC236}">
                  <a16:creationId xmlns:a16="http://schemas.microsoft.com/office/drawing/2014/main" id="{AF810BAA-E56B-4117-9ADD-53ECAB3A871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1" name="Group 570">
            <a:extLst>
              <a:ext uri="{FF2B5EF4-FFF2-40B4-BE49-F238E27FC236}">
                <a16:creationId xmlns:a16="http://schemas.microsoft.com/office/drawing/2014/main" id="{FF52CAF4-B15A-4BFE-84ED-EF19734F37B6}"/>
              </a:ext>
            </a:extLst>
          </p:cNvPr>
          <p:cNvGrpSpPr/>
          <p:nvPr/>
        </p:nvGrpSpPr>
        <p:grpSpPr>
          <a:xfrm>
            <a:off x="5428310" y="4214225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72" name="Sun 571">
              <a:extLst>
                <a:ext uri="{FF2B5EF4-FFF2-40B4-BE49-F238E27FC236}">
                  <a16:creationId xmlns:a16="http://schemas.microsoft.com/office/drawing/2014/main" id="{5E6B0BB8-DE65-4644-8887-E571988E4F0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73" name="Oval 572">
              <a:extLst>
                <a:ext uri="{FF2B5EF4-FFF2-40B4-BE49-F238E27FC236}">
                  <a16:creationId xmlns:a16="http://schemas.microsoft.com/office/drawing/2014/main" id="{540A2938-D5FF-4467-BB99-0A39FA00FD6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4" name="Group 573">
            <a:extLst>
              <a:ext uri="{FF2B5EF4-FFF2-40B4-BE49-F238E27FC236}">
                <a16:creationId xmlns:a16="http://schemas.microsoft.com/office/drawing/2014/main" id="{CBDD57F9-19EF-437F-BE6C-790B8C834207}"/>
              </a:ext>
            </a:extLst>
          </p:cNvPr>
          <p:cNvGrpSpPr/>
          <p:nvPr/>
        </p:nvGrpSpPr>
        <p:grpSpPr>
          <a:xfrm>
            <a:off x="5418785" y="4042775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75" name="Sun 574">
              <a:extLst>
                <a:ext uri="{FF2B5EF4-FFF2-40B4-BE49-F238E27FC236}">
                  <a16:creationId xmlns:a16="http://schemas.microsoft.com/office/drawing/2014/main" id="{23FF107A-3C14-483C-BFD3-F6E63EAC9DE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76" name="Oval 575">
              <a:extLst>
                <a:ext uri="{FF2B5EF4-FFF2-40B4-BE49-F238E27FC236}">
                  <a16:creationId xmlns:a16="http://schemas.microsoft.com/office/drawing/2014/main" id="{59EE85EB-556A-4D92-8C71-FE425A6BF3E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7" name="Group 576">
            <a:extLst>
              <a:ext uri="{FF2B5EF4-FFF2-40B4-BE49-F238E27FC236}">
                <a16:creationId xmlns:a16="http://schemas.microsoft.com/office/drawing/2014/main" id="{29513957-C5E3-41F4-8A18-32A42D5523D1}"/>
              </a:ext>
            </a:extLst>
          </p:cNvPr>
          <p:cNvGrpSpPr/>
          <p:nvPr/>
        </p:nvGrpSpPr>
        <p:grpSpPr>
          <a:xfrm>
            <a:off x="5371160" y="3880850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78" name="Sun 577">
              <a:extLst>
                <a:ext uri="{FF2B5EF4-FFF2-40B4-BE49-F238E27FC236}">
                  <a16:creationId xmlns:a16="http://schemas.microsoft.com/office/drawing/2014/main" id="{313CA58A-3537-4F5C-83AE-5D9DE6500F7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79" name="Oval 578">
              <a:extLst>
                <a:ext uri="{FF2B5EF4-FFF2-40B4-BE49-F238E27FC236}">
                  <a16:creationId xmlns:a16="http://schemas.microsoft.com/office/drawing/2014/main" id="{11C4F7BA-840E-4F34-B396-695989B58B5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0" name="Group 579">
            <a:extLst>
              <a:ext uri="{FF2B5EF4-FFF2-40B4-BE49-F238E27FC236}">
                <a16:creationId xmlns:a16="http://schemas.microsoft.com/office/drawing/2014/main" id="{87495E44-6978-406F-A247-42F1643FB3E9}"/>
              </a:ext>
            </a:extLst>
          </p:cNvPr>
          <p:cNvGrpSpPr/>
          <p:nvPr/>
        </p:nvGrpSpPr>
        <p:grpSpPr>
          <a:xfrm>
            <a:off x="5352110" y="3699875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81" name="Sun 580">
              <a:extLst>
                <a:ext uri="{FF2B5EF4-FFF2-40B4-BE49-F238E27FC236}">
                  <a16:creationId xmlns:a16="http://schemas.microsoft.com/office/drawing/2014/main" id="{BE51A264-E4B4-4F6B-9853-D4D971431B4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2" name="Oval 581">
              <a:extLst>
                <a:ext uri="{FF2B5EF4-FFF2-40B4-BE49-F238E27FC236}">
                  <a16:creationId xmlns:a16="http://schemas.microsoft.com/office/drawing/2014/main" id="{3FFE5E39-7F09-428A-B14F-C9C27FF8109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3" name="Group 582">
            <a:extLst>
              <a:ext uri="{FF2B5EF4-FFF2-40B4-BE49-F238E27FC236}">
                <a16:creationId xmlns:a16="http://schemas.microsoft.com/office/drawing/2014/main" id="{19B4C29B-AA9D-4744-8C79-CD97768217B5}"/>
              </a:ext>
            </a:extLst>
          </p:cNvPr>
          <p:cNvGrpSpPr/>
          <p:nvPr/>
        </p:nvGrpSpPr>
        <p:grpSpPr>
          <a:xfrm>
            <a:off x="5314010" y="3518900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84" name="Sun 583">
              <a:extLst>
                <a:ext uri="{FF2B5EF4-FFF2-40B4-BE49-F238E27FC236}">
                  <a16:creationId xmlns:a16="http://schemas.microsoft.com/office/drawing/2014/main" id="{EBCB237E-0A2E-48A9-A3FD-09A51EC0251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5" name="Oval 584">
              <a:extLst>
                <a:ext uri="{FF2B5EF4-FFF2-40B4-BE49-F238E27FC236}">
                  <a16:creationId xmlns:a16="http://schemas.microsoft.com/office/drawing/2014/main" id="{72987533-0451-4D58-822F-ED35EDCF270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6" name="Group 585">
            <a:extLst>
              <a:ext uri="{FF2B5EF4-FFF2-40B4-BE49-F238E27FC236}">
                <a16:creationId xmlns:a16="http://schemas.microsoft.com/office/drawing/2014/main" id="{DB8F3596-32B7-47D2-89FE-2CE29A2EFD48}"/>
              </a:ext>
            </a:extLst>
          </p:cNvPr>
          <p:cNvGrpSpPr/>
          <p:nvPr/>
        </p:nvGrpSpPr>
        <p:grpSpPr>
          <a:xfrm>
            <a:off x="5294960" y="3347450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87" name="Sun 586">
              <a:extLst>
                <a:ext uri="{FF2B5EF4-FFF2-40B4-BE49-F238E27FC236}">
                  <a16:creationId xmlns:a16="http://schemas.microsoft.com/office/drawing/2014/main" id="{A4906F51-9759-44CE-8130-37A2CE900C3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8" name="Oval 587">
              <a:extLst>
                <a:ext uri="{FF2B5EF4-FFF2-40B4-BE49-F238E27FC236}">
                  <a16:creationId xmlns:a16="http://schemas.microsoft.com/office/drawing/2014/main" id="{C15129EA-BEBF-4F97-8862-3F603D2A6BD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9" name="Group 588">
            <a:extLst>
              <a:ext uri="{FF2B5EF4-FFF2-40B4-BE49-F238E27FC236}">
                <a16:creationId xmlns:a16="http://schemas.microsoft.com/office/drawing/2014/main" id="{1B32A94A-2A0F-4EB8-B781-931740BC0C9D}"/>
              </a:ext>
            </a:extLst>
          </p:cNvPr>
          <p:cNvGrpSpPr/>
          <p:nvPr/>
        </p:nvGrpSpPr>
        <p:grpSpPr>
          <a:xfrm>
            <a:off x="5285435" y="3195050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90" name="Sun 589">
              <a:extLst>
                <a:ext uri="{FF2B5EF4-FFF2-40B4-BE49-F238E27FC236}">
                  <a16:creationId xmlns:a16="http://schemas.microsoft.com/office/drawing/2014/main" id="{90529059-8272-4612-84E7-A96C6911C97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91" name="Oval 590">
              <a:extLst>
                <a:ext uri="{FF2B5EF4-FFF2-40B4-BE49-F238E27FC236}">
                  <a16:creationId xmlns:a16="http://schemas.microsoft.com/office/drawing/2014/main" id="{AD2DBEB0-C207-4ACF-9049-EF3B1A623A7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2" name="Group 591">
            <a:extLst>
              <a:ext uri="{FF2B5EF4-FFF2-40B4-BE49-F238E27FC236}">
                <a16:creationId xmlns:a16="http://schemas.microsoft.com/office/drawing/2014/main" id="{93773932-DB1E-4B5F-AC6F-02F6D0C0136A}"/>
              </a:ext>
            </a:extLst>
          </p:cNvPr>
          <p:cNvGrpSpPr/>
          <p:nvPr/>
        </p:nvGrpSpPr>
        <p:grpSpPr>
          <a:xfrm>
            <a:off x="5256860" y="3023600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93" name="Sun 592">
              <a:extLst>
                <a:ext uri="{FF2B5EF4-FFF2-40B4-BE49-F238E27FC236}">
                  <a16:creationId xmlns:a16="http://schemas.microsoft.com/office/drawing/2014/main" id="{C3297E42-52AB-4E08-A58B-5A8DA6DE3E8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94" name="Oval 593">
              <a:extLst>
                <a:ext uri="{FF2B5EF4-FFF2-40B4-BE49-F238E27FC236}">
                  <a16:creationId xmlns:a16="http://schemas.microsoft.com/office/drawing/2014/main" id="{241BACB3-7765-4D6C-BB91-6A8192A6A32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5" name="Group 594">
            <a:extLst>
              <a:ext uri="{FF2B5EF4-FFF2-40B4-BE49-F238E27FC236}">
                <a16:creationId xmlns:a16="http://schemas.microsoft.com/office/drawing/2014/main" id="{CB0AD1F2-3C29-4DBD-B9C8-F7E323FA9211}"/>
              </a:ext>
            </a:extLst>
          </p:cNvPr>
          <p:cNvGrpSpPr/>
          <p:nvPr/>
        </p:nvGrpSpPr>
        <p:grpSpPr>
          <a:xfrm>
            <a:off x="5466410" y="2366375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96" name="Sun 595">
              <a:extLst>
                <a:ext uri="{FF2B5EF4-FFF2-40B4-BE49-F238E27FC236}">
                  <a16:creationId xmlns:a16="http://schemas.microsoft.com/office/drawing/2014/main" id="{A8DE4125-F65B-454A-9CAF-CAD1904087B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97" name="Oval 596">
              <a:extLst>
                <a:ext uri="{FF2B5EF4-FFF2-40B4-BE49-F238E27FC236}">
                  <a16:creationId xmlns:a16="http://schemas.microsoft.com/office/drawing/2014/main" id="{46D0AE52-FE76-450D-AB23-3BF05947F97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8" name="Group 597">
            <a:extLst>
              <a:ext uri="{FF2B5EF4-FFF2-40B4-BE49-F238E27FC236}">
                <a16:creationId xmlns:a16="http://schemas.microsoft.com/office/drawing/2014/main" id="{4789E29A-6EF2-4CC3-8B0B-75B759B34F81}"/>
              </a:ext>
            </a:extLst>
          </p:cNvPr>
          <p:cNvGrpSpPr/>
          <p:nvPr/>
        </p:nvGrpSpPr>
        <p:grpSpPr>
          <a:xfrm>
            <a:off x="5352110" y="2480675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599" name="Sun 598">
              <a:extLst>
                <a:ext uri="{FF2B5EF4-FFF2-40B4-BE49-F238E27FC236}">
                  <a16:creationId xmlns:a16="http://schemas.microsoft.com/office/drawing/2014/main" id="{225E6693-7F18-438D-8327-30D4EAE53A6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00" name="Oval 599">
              <a:extLst>
                <a:ext uri="{FF2B5EF4-FFF2-40B4-BE49-F238E27FC236}">
                  <a16:creationId xmlns:a16="http://schemas.microsoft.com/office/drawing/2014/main" id="{98FB6E96-C42B-452A-9074-FE8CD59C6F7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1" name="Group 600">
            <a:extLst>
              <a:ext uri="{FF2B5EF4-FFF2-40B4-BE49-F238E27FC236}">
                <a16:creationId xmlns:a16="http://schemas.microsoft.com/office/drawing/2014/main" id="{ECE850EE-48B8-44D8-AFB2-DCA09EC13A33}"/>
              </a:ext>
            </a:extLst>
          </p:cNvPr>
          <p:cNvGrpSpPr/>
          <p:nvPr/>
        </p:nvGrpSpPr>
        <p:grpSpPr>
          <a:xfrm>
            <a:off x="4837760" y="4928600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02" name="Sun 601">
              <a:extLst>
                <a:ext uri="{FF2B5EF4-FFF2-40B4-BE49-F238E27FC236}">
                  <a16:creationId xmlns:a16="http://schemas.microsoft.com/office/drawing/2014/main" id="{B9E586BB-CAA5-49B9-9D25-480AE390E89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03" name="Oval 602">
              <a:extLst>
                <a:ext uri="{FF2B5EF4-FFF2-40B4-BE49-F238E27FC236}">
                  <a16:creationId xmlns:a16="http://schemas.microsoft.com/office/drawing/2014/main" id="{9812D227-89C9-4108-8A52-45595303E3F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4" name="Group 603">
            <a:extLst>
              <a:ext uri="{FF2B5EF4-FFF2-40B4-BE49-F238E27FC236}">
                <a16:creationId xmlns:a16="http://schemas.microsoft.com/office/drawing/2014/main" id="{D2D3CDBC-37CD-4F9D-975F-07C14D1CB552}"/>
              </a:ext>
            </a:extLst>
          </p:cNvPr>
          <p:cNvGrpSpPr/>
          <p:nvPr/>
        </p:nvGrpSpPr>
        <p:grpSpPr>
          <a:xfrm>
            <a:off x="6516276" y="3378142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05" name="Sun 604">
              <a:extLst>
                <a:ext uri="{FF2B5EF4-FFF2-40B4-BE49-F238E27FC236}">
                  <a16:creationId xmlns:a16="http://schemas.microsoft.com/office/drawing/2014/main" id="{E1277F5D-AF46-4567-9A05-93D59353916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06" name="Oval 605">
              <a:extLst>
                <a:ext uri="{FF2B5EF4-FFF2-40B4-BE49-F238E27FC236}">
                  <a16:creationId xmlns:a16="http://schemas.microsoft.com/office/drawing/2014/main" id="{F52C2177-3FB6-40B6-B77F-9111C0CFB4C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7" name="Group 606">
            <a:extLst>
              <a:ext uri="{FF2B5EF4-FFF2-40B4-BE49-F238E27FC236}">
                <a16:creationId xmlns:a16="http://schemas.microsoft.com/office/drawing/2014/main" id="{FE6832FA-45FC-420F-9F65-8542B4B79B83}"/>
              </a:ext>
            </a:extLst>
          </p:cNvPr>
          <p:cNvGrpSpPr/>
          <p:nvPr/>
        </p:nvGrpSpPr>
        <p:grpSpPr>
          <a:xfrm>
            <a:off x="6685610" y="3268076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08" name="Sun 607">
              <a:extLst>
                <a:ext uri="{FF2B5EF4-FFF2-40B4-BE49-F238E27FC236}">
                  <a16:creationId xmlns:a16="http://schemas.microsoft.com/office/drawing/2014/main" id="{6450C945-E5E2-44AB-B04A-ED271210163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09" name="Oval 608">
              <a:extLst>
                <a:ext uri="{FF2B5EF4-FFF2-40B4-BE49-F238E27FC236}">
                  <a16:creationId xmlns:a16="http://schemas.microsoft.com/office/drawing/2014/main" id="{D0942441-312C-422A-A383-8EB059D74F7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10" name="Group 609">
            <a:extLst>
              <a:ext uri="{FF2B5EF4-FFF2-40B4-BE49-F238E27FC236}">
                <a16:creationId xmlns:a16="http://schemas.microsoft.com/office/drawing/2014/main" id="{E4999615-3102-4168-8A82-73409ED4D400}"/>
              </a:ext>
            </a:extLst>
          </p:cNvPr>
          <p:cNvGrpSpPr/>
          <p:nvPr/>
        </p:nvGrpSpPr>
        <p:grpSpPr>
          <a:xfrm>
            <a:off x="8753404" y="304407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11" name="Sun 610">
              <a:extLst>
                <a:ext uri="{FF2B5EF4-FFF2-40B4-BE49-F238E27FC236}">
                  <a16:creationId xmlns:a16="http://schemas.microsoft.com/office/drawing/2014/main" id="{5C3609A3-E040-407E-AA4F-7F9360FAE78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2" name="Oval 611">
              <a:extLst>
                <a:ext uri="{FF2B5EF4-FFF2-40B4-BE49-F238E27FC236}">
                  <a16:creationId xmlns:a16="http://schemas.microsoft.com/office/drawing/2014/main" id="{9695BFC5-5446-4480-862E-A4489E8A656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13" name="Group 612">
            <a:extLst>
              <a:ext uri="{FF2B5EF4-FFF2-40B4-BE49-F238E27FC236}">
                <a16:creationId xmlns:a16="http://schemas.microsoft.com/office/drawing/2014/main" id="{E7FF4B78-636C-4DCF-9B6F-36BA46887382}"/>
              </a:ext>
            </a:extLst>
          </p:cNvPr>
          <p:cNvGrpSpPr/>
          <p:nvPr/>
        </p:nvGrpSpPr>
        <p:grpSpPr>
          <a:xfrm>
            <a:off x="8753404" y="3289605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14" name="Sun 613">
              <a:extLst>
                <a:ext uri="{FF2B5EF4-FFF2-40B4-BE49-F238E27FC236}">
                  <a16:creationId xmlns:a16="http://schemas.microsoft.com/office/drawing/2014/main" id="{B258F3E0-8C6D-428B-A609-150FE767A70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5" name="Oval 614">
              <a:extLst>
                <a:ext uri="{FF2B5EF4-FFF2-40B4-BE49-F238E27FC236}">
                  <a16:creationId xmlns:a16="http://schemas.microsoft.com/office/drawing/2014/main" id="{79E9A716-295C-4374-960F-AA6E21311DD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16" name="Group 615">
            <a:extLst>
              <a:ext uri="{FF2B5EF4-FFF2-40B4-BE49-F238E27FC236}">
                <a16:creationId xmlns:a16="http://schemas.microsoft.com/office/drawing/2014/main" id="{3E82B300-B1BC-47A2-A5AD-E8AA9A7F456E}"/>
              </a:ext>
            </a:extLst>
          </p:cNvPr>
          <p:cNvGrpSpPr/>
          <p:nvPr/>
        </p:nvGrpSpPr>
        <p:grpSpPr>
          <a:xfrm>
            <a:off x="8753404" y="353513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17" name="Sun 616">
              <a:extLst>
                <a:ext uri="{FF2B5EF4-FFF2-40B4-BE49-F238E27FC236}">
                  <a16:creationId xmlns:a16="http://schemas.microsoft.com/office/drawing/2014/main" id="{20A0A957-02FC-4B73-9AD5-A2FE20D9FFA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8" name="Oval 617">
              <a:extLst>
                <a:ext uri="{FF2B5EF4-FFF2-40B4-BE49-F238E27FC236}">
                  <a16:creationId xmlns:a16="http://schemas.microsoft.com/office/drawing/2014/main" id="{D5058294-F264-46A1-B6B8-F683407426B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19" name="Group 618">
            <a:extLst>
              <a:ext uri="{FF2B5EF4-FFF2-40B4-BE49-F238E27FC236}">
                <a16:creationId xmlns:a16="http://schemas.microsoft.com/office/drawing/2014/main" id="{5371C968-B952-4427-ACC4-16F5F5F34232}"/>
              </a:ext>
            </a:extLst>
          </p:cNvPr>
          <p:cNvGrpSpPr/>
          <p:nvPr/>
        </p:nvGrpSpPr>
        <p:grpSpPr>
          <a:xfrm>
            <a:off x="8753404" y="3780671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20" name="Sun 619">
              <a:extLst>
                <a:ext uri="{FF2B5EF4-FFF2-40B4-BE49-F238E27FC236}">
                  <a16:creationId xmlns:a16="http://schemas.microsoft.com/office/drawing/2014/main" id="{40650C6E-1382-4554-911A-4450C88CF0D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21" name="Oval 620">
              <a:extLst>
                <a:ext uri="{FF2B5EF4-FFF2-40B4-BE49-F238E27FC236}">
                  <a16:creationId xmlns:a16="http://schemas.microsoft.com/office/drawing/2014/main" id="{A5D633B0-8D08-4CCB-BFBA-4B0A3A2464F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2" name="Group 621">
            <a:extLst>
              <a:ext uri="{FF2B5EF4-FFF2-40B4-BE49-F238E27FC236}">
                <a16:creationId xmlns:a16="http://schemas.microsoft.com/office/drawing/2014/main" id="{E814A385-9DE3-4A37-895A-5FEFB1FFFEAD}"/>
              </a:ext>
            </a:extLst>
          </p:cNvPr>
          <p:cNvGrpSpPr/>
          <p:nvPr/>
        </p:nvGrpSpPr>
        <p:grpSpPr>
          <a:xfrm>
            <a:off x="8753404" y="4026204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23" name="Sun 622">
              <a:extLst>
                <a:ext uri="{FF2B5EF4-FFF2-40B4-BE49-F238E27FC236}">
                  <a16:creationId xmlns:a16="http://schemas.microsoft.com/office/drawing/2014/main" id="{615FE160-9361-4CAC-A5AC-B563C283C97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24" name="Oval 623">
              <a:extLst>
                <a:ext uri="{FF2B5EF4-FFF2-40B4-BE49-F238E27FC236}">
                  <a16:creationId xmlns:a16="http://schemas.microsoft.com/office/drawing/2014/main" id="{07F8110A-9DA9-46DF-A5F8-36C7CAD1C2B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5" name="Group 624">
            <a:extLst>
              <a:ext uri="{FF2B5EF4-FFF2-40B4-BE49-F238E27FC236}">
                <a16:creationId xmlns:a16="http://schemas.microsoft.com/office/drawing/2014/main" id="{91BCECFC-84B9-4E1B-B52C-62468AE5AF61}"/>
              </a:ext>
            </a:extLst>
          </p:cNvPr>
          <p:cNvGrpSpPr/>
          <p:nvPr/>
        </p:nvGrpSpPr>
        <p:grpSpPr>
          <a:xfrm>
            <a:off x="8753404" y="4271737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26" name="Sun 625">
              <a:extLst>
                <a:ext uri="{FF2B5EF4-FFF2-40B4-BE49-F238E27FC236}">
                  <a16:creationId xmlns:a16="http://schemas.microsoft.com/office/drawing/2014/main" id="{0E28A4CC-1D7D-45C3-B437-CB51AFB41A5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27" name="Oval 626">
              <a:extLst>
                <a:ext uri="{FF2B5EF4-FFF2-40B4-BE49-F238E27FC236}">
                  <a16:creationId xmlns:a16="http://schemas.microsoft.com/office/drawing/2014/main" id="{C7EA8DDD-7904-4046-ACA2-8DD7EDCA751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8" name="Group 627">
            <a:extLst>
              <a:ext uri="{FF2B5EF4-FFF2-40B4-BE49-F238E27FC236}">
                <a16:creationId xmlns:a16="http://schemas.microsoft.com/office/drawing/2014/main" id="{A8A5D6A2-5ED4-4D83-A02E-28A2928E3D48}"/>
              </a:ext>
            </a:extLst>
          </p:cNvPr>
          <p:cNvGrpSpPr/>
          <p:nvPr/>
        </p:nvGrpSpPr>
        <p:grpSpPr>
          <a:xfrm>
            <a:off x="8753404" y="4517270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29" name="Sun 628">
              <a:extLst>
                <a:ext uri="{FF2B5EF4-FFF2-40B4-BE49-F238E27FC236}">
                  <a16:creationId xmlns:a16="http://schemas.microsoft.com/office/drawing/2014/main" id="{9815E936-CF92-4172-BEDE-A41D010E253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30" name="Oval 629">
              <a:extLst>
                <a:ext uri="{FF2B5EF4-FFF2-40B4-BE49-F238E27FC236}">
                  <a16:creationId xmlns:a16="http://schemas.microsoft.com/office/drawing/2014/main" id="{184D8654-35A7-456E-BAE8-15B0FA0769C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1" name="Group 630">
            <a:extLst>
              <a:ext uri="{FF2B5EF4-FFF2-40B4-BE49-F238E27FC236}">
                <a16:creationId xmlns:a16="http://schemas.microsoft.com/office/drawing/2014/main" id="{BFC2E706-E94A-46A0-AD0B-7B9405C4AB2B}"/>
              </a:ext>
            </a:extLst>
          </p:cNvPr>
          <p:cNvGrpSpPr/>
          <p:nvPr/>
        </p:nvGrpSpPr>
        <p:grpSpPr>
          <a:xfrm>
            <a:off x="8762929" y="4753278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32" name="Sun 631">
              <a:extLst>
                <a:ext uri="{FF2B5EF4-FFF2-40B4-BE49-F238E27FC236}">
                  <a16:creationId xmlns:a16="http://schemas.microsoft.com/office/drawing/2014/main" id="{F030B3B0-7AD4-4443-9A63-0D8FA7CC617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33" name="Oval 632">
              <a:extLst>
                <a:ext uri="{FF2B5EF4-FFF2-40B4-BE49-F238E27FC236}">
                  <a16:creationId xmlns:a16="http://schemas.microsoft.com/office/drawing/2014/main" id="{CFE8E58A-1E14-4994-B909-784E9310553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4" name="Group 633">
            <a:extLst>
              <a:ext uri="{FF2B5EF4-FFF2-40B4-BE49-F238E27FC236}">
                <a16:creationId xmlns:a16="http://schemas.microsoft.com/office/drawing/2014/main" id="{E4A857B5-DF1B-46CB-A3F9-E5DBC3E38CEA}"/>
              </a:ext>
            </a:extLst>
          </p:cNvPr>
          <p:cNvGrpSpPr/>
          <p:nvPr/>
        </p:nvGrpSpPr>
        <p:grpSpPr>
          <a:xfrm>
            <a:off x="9693204" y="2375205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35" name="Sun 634">
              <a:extLst>
                <a:ext uri="{FF2B5EF4-FFF2-40B4-BE49-F238E27FC236}">
                  <a16:creationId xmlns:a16="http://schemas.microsoft.com/office/drawing/2014/main" id="{68C1F739-D15A-4109-9885-42C1DB66A22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36" name="Oval 635">
              <a:extLst>
                <a:ext uri="{FF2B5EF4-FFF2-40B4-BE49-F238E27FC236}">
                  <a16:creationId xmlns:a16="http://schemas.microsoft.com/office/drawing/2014/main" id="{A686BBD3-29C7-4DA4-876D-ACCD704E484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7" name="Group 636">
            <a:extLst>
              <a:ext uri="{FF2B5EF4-FFF2-40B4-BE49-F238E27FC236}">
                <a16:creationId xmlns:a16="http://schemas.microsoft.com/office/drawing/2014/main" id="{A233ADA8-5DEF-4965-B9A7-975E4BE7F45E}"/>
              </a:ext>
            </a:extLst>
          </p:cNvPr>
          <p:cNvGrpSpPr/>
          <p:nvPr/>
        </p:nvGrpSpPr>
        <p:grpSpPr>
          <a:xfrm>
            <a:off x="9693204" y="2620737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38" name="Sun 637">
              <a:extLst>
                <a:ext uri="{FF2B5EF4-FFF2-40B4-BE49-F238E27FC236}">
                  <a16:creationId xmlns:a16="http://schemas.microsoft.com/office/drawing/2014/main" id="{7B9D36D1-EFDC-4000-A085-81B2DA7B685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39" name="Oval 638">
              <a:extLst>
                <a:ext uri="{FF2B5EF4-FFF2-40B4-BE49-F238E27FC236}">
                  <a16:creationId xmlns:a16="http://schemas.microsoft.com/office/drawing/2014/main" id="{59EE2650-2BFF-4F02-AC79-694D1D74409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40" name="Group 639">
            <a:extLst>
              <a:ext uri="{FF2B5EF4-FFF2-40B4-BE49-F238E27FC236}">
                <a16:creationId xmlns:a16="http://schemas.microsoft.com/office/drawing/2014/main" id="{4572F494-3109-4C4C-B5BB-2E29B1FD2F40}"/>
              </a:ext>
            </a:extLst>
          </p:cNvPr>
          <p:cNvGrpSpPr/>
          <p:nvPr/>
        </p:nvGrpSpPr>
        <p:grpSpPr>
          <a:xfrm>
            <a:off x="9693204" y="2866269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41" name="Sun 640">
              <a:extLst>
                <a:ext uri="{FF2B5EF4-FFF2-40B4-BE49-F238E27FC236}">
                  <a16:creationId xmlns:a16="http://schemas.microsoft.com/office/drawing/2014/main" id="{DCF75E1C-0665-4CC8-97A6-5AD7EA059CD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2" name="Oval 641">
              <a:extLst>
                <a:ext uri="{FF2B5EF4-FFF2-40B4-BE49-F238E27FC236}">
                  <a16:creationId xmlns:a16="http://schemas.microsoft.com/office/drawing/2014/main" id="{1B5A8C1C-4531-4951-ABF7-5C8E2310252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43" name="Group 642">
            <a:extLst>
              <a:ext uri="{FF2B5EF4-FFF2-40B4-BE49-F238E27FC236}">
                <a16:creationId xmlns:a16="http://schemas.microsoft.com/office/drawing/2014/main" id="{B6817F29-47D6-4E96-8901-C3DE8E2E128D}"/>
              </a:ext>
            </a:extLst>
          </p:cNvPr>
          <p:cNvGrpSpPr/>
          <p:nvPr/>
        </p:nvGrpSpPr>
        <p:grpSpPr>
          <a:xfrm>
            <a:off x="9693204" y="3111801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44" name="Sun 643">
              <a:extLst>
                <a:ext uri="{FF2B5EF4-FFF2-40B4-BE49-F238E27FC236}">
                  <a16:creationId xmlns:a16="http://schemas.microsoft.com/office/drawing/2014/main" id="{9D8DC113-0DA9-4E34-BA11-18CC5C90C4D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5" name="Oval 644">
              <a:extLst>
                <a:ext uri="{FF2B5EF4-FFF2-40B4-BE49-F238E27FC236}">
                  <a16:creationId xmlns:a16="http://schemas.microsoft.com/office/drawing/2014/main" id="{236578D7-053F-4DBD-9CD3-04C5517B30E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46" name="Group 645">
            <a:extLst>
              <a:ext uri="{FF2B5EF4-FFF2-40B4-BE49-F238E27FC236}">
                <a16:creationId xmlns:a16="http://schemas.microsoft.com/office/drawing/2014/main" id="{E1FB1763-3365-4559-8058-CAFCFF700BFE}"/>
              </a:ext>
            </a:extLst>
          </p:cNvPr>
          <p:cNvGrpSpPr/>
          <p:nvPr/>
        </p:nvGrpSpPr>
        <p:grpSpPr>
          <a:xfrm>
            <a:off x="9693204" y="3357333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47" name="Sun 646">
              <a:extLst>
                <a:ext uri="{FF2B5EF4-FFF2-40B4-BE49-F238E27FC236}">
                  <a16:creationId xmlns:a16="http://schemas.microsoft.com/office/drawing/2014/main" id="{7F768F04-412A-4E0F-B87B-B3064639439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8" name="Oval 647">
              <a:extLst>
                <a:ext uri="{FF2B5EF4-FFF2-40B4-BE49-F238E27FC236}">
                  <a16:creationId xmlns:a16="http://schemas.microsoft.com/office/drawing/2014/main" id="{A2EA9D74-7B53-4C07-B2C5-D3CC22E3AEE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49" name="Group 648">
            <a:extLst>
              <a:ext uri="{FF2B5EF4-FFF2-40B4-BE49-F238E27FC236}">
                <a16:creationId xmlns:a16="http://schemas.microsoft.com/office/drawing/2014/main" id="{67D4B4CB-D5D3-41BA-8676-C79B07BCED5E}"/>
              </a:ext>
            </a:extLst>
          </p:cNvPr>
          <p:cNvGrpSpPr/>
          <p:nvPr/>
        </p:nvGrpSpPr>
        <p:grpSpPr>
          <a:xfrm>
            <a:off x="9693204" y="3602865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50" name="Sun 649">
              <a:extLst>
                <a:ext uri="{FF2B5EF4-FFF2-40B4-BE49-F238E27FC236}">
                  <a16:creationId xmlns:a16="http://schemas.microsoft.com/office/drawing/2014/main" id="{FFB96B67-6C26-4784-A57A-7C8B756D6C5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51" name="Oval 650">
              <a:extLst>
                <a:ext uri="{FF2B5EF4-FFF2-40B4-BE49-F238E27FC236}">
                  <a16:creationId xmlns:a16="http://schemas.microsoft.com/office/drawing/2014/main" id="{DFA2893C-FCBE-4BF1-BA82-EC60DF21A77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2" name="Group 651">
            <a:extLst>
              <a:ext uri="{FF2B5EF4-FFF2-40B4-BE49-F238E27FC236}">
                <a16:creationId xmlns:a16="http://schemas.microsoft.com/office/drawing/2014/main" id="{5DB8DC38-2436-49D6-875E-A01279E12AD6}"/>
              </a:ext>
            </a:extLst>
          </p:cNvPr>
          <p:cNvGrpSpPr/>
          <p:nvPr/>
        </p:nvGrpSpPr>
        <p:grpSpPr>
          <a:xfrm>
            <a:off x="9693204" y="3848397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53" name="Sun 652">
              <a:extLst>
                <a:ext uri="{FF2B5EF4-FFF2-40B4-BE49-F238E27FC236}">
                  <a16:creationId xmlns:a16="http://schemas.microsoft.com/office/drawing/2014/main" id="{6618A4DE-DC08-4475-A3C0-417FFECE077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54" name="Oval 653">
              <a:extLst>
                <a:ext uri="{FF2B5EF4-FFF2-40B4-BE49-F238E27FC236}">
                  <a16:creationId xmlns:a16="http://schemas.microsoft.com/office/drawing/2014/main" id="{6279C80D-7D30-4806-ADB9-4769488F3F5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5" name="Group 654">
            <a:extLst>
              <a:ext uri="{FF2B5EF4-FFF2-40B4-BE49-F238E27FC236}">
                <a16:creationId xmlns:a16="http://schemas.microsoft.com/office/drawing/2014/main" id="{F8FA1103-F8E2-4308-BCCD-C03507074F93}"/>
              </a:ext>
            </a:extLst>
          </p:cNvPr>
          <p:cNvGrpSpPr/>
          <p:nvPr/>
        </p:nvGrpSpPr>
        <p:grpSpPr>
          <a:xfrm>
            <a:off x="8467653" y="230112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56" name="Sun 655">
              <a:extLst>
                <a:ext uri="{FF2B5EF4-FFF2-40B4-BE49-F238E27FC236}">
                  <a16:creationId xmlns:a16="http://schemas.microsoft.com/office/drawing/2014/main" id="{49BAC40C-D6A2-4B15-AE8B-EDBB537D6AA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57" name="Oval 656">
              <a:extLst>
                <a:ext uri="{FF2B5EF4-FFF2-40B4-BE49-F238E27FC236}">
                  <a16:creationId xmlns:a16="http://schemas.microsoft.com/office/drawing/2014/main" id="{7E870082-90D4-4D2D-9F91-DB4CFF54464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8" name="Group 657">
            <a:extLst>
              <a:ext uri="{FF2B5EF4-FFF2-40B4-BE49-F238E27FC236}">
                <a16:creationId xmlns:a16="http://schemas.microsoft.com/office/drawing/2014/main" id="{88A57B57-E291-4A53-A1FB-68067AC860F6}"/>
              </a:ext>
            </a:extLst>
          </p:cNvPr>
          <p:cNvGrpSpPr/>
          <p:nvPr/>
        </p:nvGrpSpPr>
        <p:grpSpPr>
          <a:xfrm>
            <a:off x="10029753" y="369177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59" name="Sun 658">
              <a:extLst>
                <a:ext uri="{FF2B5EF4-FFF2-40B4-BE49-F238E27FC236}">
                  <a16:creationId xmlns:a16="http://schemas.microsoft.com/office/drawing/2014/main" id="{59F96D4C-8093-4DD9-B5A9-B57A862A2DD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60" name="Oval 659">
              <a:extLst>
                <a:ext uri="{FF2B5EF4-FFF2-40B4-BE49-F238E27FC236}">
                  <a16:creationId xmlns:a16="http://schemas.microsoft.com/office/drawing/2014/main" id="{13EC8353-642D-4D12-9BD9-DCDEBE0E74C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1" name="Group 660">
            <a:extLst>
              <a:ext uri="{FF2B5EF4-FFF2-40B4-BE49-F238E27FC236}">
                <a16:creationId xmlns:a16="http://schemas.microsoft.com/office/drawing/2014/main" id="{9D52AF2D-EEF8-4415-AC74-2BB0D82D4F1D}"/>
              </a:ext>
            </a:extLst>
          </p:cNvPr>
          <p:cNvGrpSpPr/>
          <p:nvPr/>
        </p:nvGrpSpPr>
        <p:grpSpPr>
          <a:xfrm>
            <a:off x="9896403" y="3910847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62" name="Sun 661">
              <a:extLst>
                <a:ext uri="{FF2B5EF4-FFF2-40B4-BE49-F238E27FC236}">
                  <a16:creationId xmlns:a16="http://schemas.microsoft.com/office/drawing/2014/main" id="{BCEE324E-F37C-4E30-A889-7C9F68291E9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63" name="Oval 662">
              <a:extLst>
                <a:ext uri="{FF2B5EF4-FFF2-40B4-BE49-F238E27FC236}">
                  <a16:creationId xmlns:a16="http://schemas.microsoft.com/office/drawing/2014/main" id="{1212E7BA-B9A3-40AF-93C0-7EEA1F7E115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4" name="Group 663">
            <a:extLst>
              <a:ext uri="{FF2B5EF4-FFF2-40B4-BE49-F238E27FC236}">
                <a16:creationId xmlns:a16="http://schemas.microsoft.com/office/drawing/2014/main" id="{709627E8-66DB-4A85-99D8-3F7C490423A8}"/>
              </a:ext>
            </a:extLst>
          </p:cNvPr>
          <p:cNvGrpSpPr/>
          <p:nvPr/>
        </p:nvGrpSpPr>
        <p:grpSpPr>
          <a:xfrm>
            <a:off x="8762928" y="212967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65" name="Sun 664">
              <a:extLst>
                <a:ext uri="{FF2B5EF4-FFF2-40B4-BE49-F238E27FC236}">
                  <a16:creationId xmlns:a16="http://schemas.microsoft.com/office/drawing/2014/main" id="{02A29CB2-AFA3-4759-9E2C-E7B68095628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66" name="Oval 665">
              <a:extLst>
                <a:ext uri="{FF2B5EF4-FFF2-40B4-BE49-F238E27FC236}">
                  <a16:creationId xmlns:a16="http://schemas.microsoft.com/office/drawing/2014/main" id="{CB3C8ADA-167F-4CF1-9EC2-AF410F42BD5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7" name="Group 666">
            <a:extLst>
              <a:ext uri="{FF2B5EF4-FFF2-40B4-BE49-F238E27FC236}">
                <a16:creationId xmlns:a16="http://schemas.microsoft.com/office/drawing/2014/main" id="{6507857E-2A3A-4B00-AD03-0E31C53449B3}"/>
              </a:ext>
            </a:extLst>
          </p:cNvPr>
          <p:cNvGrpSpPr/>
          <p:nvPr/>
        </p:nvGrpSpPr>
        <p:grpSpPr>
          <a:xfrm>
            <a:off x="5219628" y="260592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68" name="Sun 667">
              <a:extLst>
                <a:ext uri="{FF2B5EF4-FFF2-40B4-BE49-F238E27FC236}">
                  <a16:creationId xmlns:a16="http://schemas.microsoft.com/office/drawing/2014/main" id="{2B809757-FB72-45CD-9D57-E78DEB26391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69" name="Oval 668">
              <a:extLst>
                <a:ext uri="{FF2B5EF4-FFF2-40B4-BE49-F238E27FC236}">
                  <a16:creationId xmlns:a16="http://schemas.microsoft.com/office/drawing/2014/main" id="{82C8FD2B-0EC8-46B9-A22E-C9ADDBAC38F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70" name="Group 669">
            <a:extLst>
              <a:ext uri="{FF2B5EF4-FFF2-40B4-BE49-F238E27FC236}">
                <a16:creationId xmlns:a16="http://schemas.microsoft.com/office/drawing/2014/main" id="{753FBD99-A224-4F13-B985-0693ECB3861F}"/>
              </a:ext>
            </a:extLst>
          </p:cNvPr>
          <p:cNvGrpSpPr/>
          <p:nvPr/>
        </p:nvGrpSpPr>
        <p:grpSpPr>
          <a:xfrm>
            <a:off x="4962453" y="479667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71" name="Sun 670">
              <a:extLst>
                <a:ext uri="{FF2B5EF4-FFF2-40B4-BE49-F238E27FC236}">
                  <a16:creationId xmlns:a16="http://schemas.microsoft.com/office/drawing/2014/main" id="{DED225DF-E183-42B4-8594-4829C531DC3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2" name="Oval 671">
              <a:extLst>
                <a:ext uri="{FF2B5EF4-FFF2-40B4-BE49-F238E27FC236}">
                  <a16:creationId xmlns:a16="http://schemas.microsoft.com/office/drawing/2014/main" id="{7FF95F0F-A72B-46A7-B4AA-2A81F9D5416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73" name="Group 672">
            <a:extLst>
              <a:ext uri="{FF2B5EF4-FFF2-40B4-BE49-F238E27FC236}">
                <a16:creationId xmlns:a16="http://schemas.microsoft.com/office/drawing/2014/main" id="{CB5CED3A-C361-4CFF-A2FF-5EE5D5553B06}"/>
              </a:ext>
            </a:extLst>
          </p:cNvPr>
          <p:cNvGrpSpPr/>
          <p:nvPr/>
        </p:nvGrpSpPr>
        <p:grpSpPr>
          <a:xfrm>
            <a:off x="5124378" y="4653797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74" name="Sun 673">
              <a:extLst>
                <a:ext uri="{FF2B5EF4-FFF2-40B4-BE49-F238E27FC236}">
                  <a16:creationId xmlns:a16="http://schemas.microsoft.com/office/drawing/2014/main" id="{B8D5D58F-3BAF-4333-BA4F-D82B7AF1D6C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5" name="Oval 674">
              <a:extLst>
                <a:ext uri="{FF2B5EF4-FFF2-40B4-BE49-F238E27FC236}">
                  <a16:creationId xmlns:a16="http://schemas.microsoft.com/office/drawing/2014/main" id="{0224E20E-49E1-461C-8A4E-78CB74B164D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76" name="Group 675">
            <a:extLst>
              <a:ext uri="{FF2B5EF4-FFF2-40B4-BE49-F238E27FC236}">
                <a16:creationId xmlns:a16="http://schemas.microsoft.com/office/drawing/2014/main" id="{BAB1403D-592C-4440-AEAD-D691A574B0BD}"/>
              </a:ext>
            </a:extLst>
          </p:cNvPr>
          <p:cNvGrpSpPr/>
          <p:nvPr/>
        </p:nvGrpSpPr>
        <p:grpSpPr>
          <a:xfrm>
            <a:off x="5229153" y="4482347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77" name="Sun 676">
              <a:extLst>
                <a:ext uri="{FF2B5EF4-FFF2-40B4-BE49-F238E27FC236}">
                  <a16:creationId xmlns:a16="http://schemas.microsoft.com/office/drawing/2014/main" id="{939304A8-A955-4F89-9F12-DAB794E3A6B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8" name="Oval 677">
              <a:extLst>
                <a:ext uri="{FF2B5EF4-FFF2-40B4-BE49-F238E27FC236}">
                  <a16:creationId xmlns:a16="http://schemas.microsoft.com/office/drawing/2014/main" id="{B04BEAD1-FC48-4400-B256-14053479ACD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79" name="Group 678">
            <a:extLst>
              <a:ext uri="{FF2B5EF4-FFF2-40B4-BE49-F238E27FC236}">
                <a16:creationId xmlns:a16="http://schemas.microsoft.com/office/drawing/2014/main" id="{99268469-71B0-43A4-B97A-F36DE805F2E5}"/>
              </a:ext>
            </a:extLst>
          </p:cNvPr>
          <p:cNvGrpSpPr/>
          <p:nvPr/>
        </p:nvGrpSpPr>
        <p:grpSpPr>
          <a:xfrm>
            <a:off x="5238678" y="4253747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80" name="Sun 679">
              <a:extLst>
                <a:ext uri="{FF2B5EF4-FFF2-40B4-BE49-F238E27FC236}">
                  <a16:creationId xmlns:a16="http://schemas.microsoft.com/office/drawing/2014/main" id="{3D0778C4-5103-4AE3-BA07-34FA75724BA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1" name="Oval 680">
              <a:extLst>
                <a:ext uri="{FF2B5EF4-FFF2-40B4-BE49-F238E27FC236}">
                  <a16:creationId xmlns:a16="http://schemas.microsoft.com/office/drawing/2014/main" id="{D8533F12-442F-46A6-ADD5-83B029891E6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2" name="Group 681">
            <a:extLst>
              <a:ext uri="{FF2B5EF4-FFF2-40B4-BE49-F238E27FC236}">
                <a16:creationId xmlns:a16="http://schemas.microsoft.com/office/drawing/2014/main" id="{316E7728-4A6E-4DD4-9AD8-C51F4B60B0BF}"/>
              </a:ext>
            </a:extLst>
          </p:cNvPr>
          <p:cNvGrpSpPr/>
          <p:nvPr/>
        </p:nvGrpSpPr>
        <p:grpSpPr>
          <a:xfrm>
            <a:off x="5210103" y="403467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83" name="Sun 682">
              <a:extLst>
                <a:ext uri="{FF2B5EF4-FFF2-40B4-BE49-F238E27FC236}">
                  <a16:creationId xmlns:a16="http://schemas.microsoft.com/office/drawing/2014/main" id="{00571A59-95EB-475F-A668-FF4DE8D718B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4" name="Oval 683">
              <a:extLst>
                <a:ext uri="{FF2B5EF4-FFF2-40B4-BE49-F238E27FC236}">
                  <a16:creationId xmlns:a16="http://schemas.microsoft.com/office/drawing/2014/main" id="{360349DB-68FF-4AD4-BFBA-2A9E4175A40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5" name="Group 684">
            <a:extLst>
              <a:ext uri="{FF2B5EF4-FFF2-40B4-BE49-F238E27FC236}">
                <a16:creationId xmlns:a16="http://schemas.microsoft.com/office/drawing/2014/main" id="{256CE8AE-5054-4345-983C-AB930163FB5A}"/>
              </a:ext>
            </a:extLst>
          </p:cNvPr>
          <p:cNvGrpSpPr/>
          <p:nvPr/>
        </p:nvGrpSpPr>
        <p:grpSpPr>
          <a:xfrm>
            <a:off x="5200578" y="3815597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86" name="Sun 685">
              <a:extLst>
                <a:ext uri="{FF2B5EF4-FFF2-40B4-BE49-F238E27FC236}">
                  <a16:creationId xmlns:a16="http://schemas.microsoft.com/office/drawing/2014/main" id="{DAA2001C-A6ED-4694-B7D1-E74ACE5CBE9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7" name="Oval 686">
              <a:extLst>
                <a:ext uri="{FF2B5EF4-FFF2-40B4-BE49-F238E27FC236}">
                  <a16:creationId xmlns:a16="http://schemas.microsoft.com/office/drawing/2014/main" id="{930540A7-3FC4-4B60-BF17-E555CD8347F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8" name="Group 687">
            <a:extLst>
              <a:ext uri="{FF2B5EF4-FFF2-40B4-BE49-F238E27FC236}">
                <a16:creationId xmlns:a16="http://schemas.microsoft.com/office/drawing/2014/main" id="{631B7CED-522F-4D4B-9B36-015F4F847E03}"/>
              </a:ext>
            </a:extLst>
          </p:cNvPr>
          <p:cNvGrpSpPr/>
          <p:nvPr/>
        </p:nvGrpSpPr>
        <p:grpSpPr>
          <a:xfrm>
            <a:off x="9020103" y="212967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89" name="Sun 688">
              <a:extLst>
                <a:ext uri="{FF2B5EF4-FFF2-40B4-BE49-F238E27FC236}">
                  <a16:creationId xmlns:a16="http://schemas.microsoft.com/office/drawing/2014/main" id="{F3EAD3B7-265E-4B74-B5C9-4ED3D2FDF6D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90" name="Oval 689">
              <a:extLst>
                <a:ext uri="{FF2B5EF4-FFF2-40B4-BE49-F238E27FC236}">
                  <a16:creationId xmlns:a16="http://schemas.microsoft.com/office/drawing/2014/main" id="{8B2D2AE8-5C2A-4A2F-A582-B68ABFFD674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91" name="Group 690">
            <a:extLst>
              <a:ext uri="{FF2B5EF4-FFF2-40B4-BE49-F238E27FC236}">
                <a16:creationId xmlns:a16="http://schemas.microsoft.com/office/drawing/2014/main" id="{331BA2A7-78CD-4872-886B-E12C7A7EA268}"/>
              </a:ext>
            </a:extLst>
          </p:cNvPr>
          <p:cNvGrpSpPr/>
          <p:nvPr/>
        </p:nvGrpSpPr>
        <p:grpSpPr>
          <a:xfrm>
            <a:off x="9248703" y="212967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92" name="Sun 691">
              <a:extLst>
                <a:ext uri="{FF2B5EF4-FFF2-40B4-BE49-F238E27FC236}">
                  <a16:creationId xmlns:a16="http://schemas.microsoft.com/office/drawing/2014/main" id="{8446C090-54B1-44B9-AFEC-E06B0CA3454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93" name="Oval 692">
              <a:extLst>
                <a:ext uri="{FF2B5EF4-FFF2-40B4-BE49-F238E27FC236}">
                  <a16:creationId xmlns:a16="http://schemas.microsoft.com/office/drawing/2014/main" id="{50876873-D822-4220-B936-93A728CFA81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94" name="Group 693">
            <a:extLst>
              <a:ext uri="{FF2B5EF4-FFF2-40B4-BE49-F238E27FC236}">
                <a16:creationId xmlns:a16="http://schemas.microsoft.com/office/drawing/2014/main" id="{0728E4E8-16DD-44E6-8FB7-3379C371F9EA}"/>
              </a:ext>
            </a:extLst>
          </p:cNvPr>
          <p:cNvGrpSpPr/>
          <p:nvPr/>
        </p:nvGrpSpPr>
        <p:grpSpPr>
          <a:xfrm>
            <a:off x="9477303" y="212967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95" name="Sun 694">
              <a:extLst>
                <a:ext uri="{FF2B5EF4-FFF2-40B4-BE49-F238E27FC236}">
                  <a16:creationId xmlns:a16="http://schemas.microsoft.com/office/drawing/2014/main" id="{13C4F778-CC3F-474B-825A-3919B83DB91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96" name="Oval 695">
              <a:extLst>
                <a:ext uri="{FF2B5EF4-FFF2-40B4-BE49-F238E27FC236}">
                  <a16:creationId xmlns:a16="http://schemas.microsoft.com/office/drawing/2014/main" id="{42FF4249-3D20-4709-BFF3-4D34816499F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97" name="Group 696">
            <a:extLst>
              <a:ext uri="{FF2B5EF4-FFF2-40B4-BE49-F238E27FC236}">
                <a16:creationId xmlns:a16="http://schemas.microsoft.com/office/drawing/2014/main" id="{EFD4D2EF-5205-4B96-BDBD-0E7C450EE591}"/>
              </a:ext>
            </a:extLst>
          </p:cNvPr>
          <p:cNvGrpSpPr/>
          <p:nvPr/>
        </p:nvGrpSpPr>
        <p:grpSpPr>
          <a:xfrm>
            <a:off x="9705903" y="212967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98" name="Sun 697">
              <a:extLst>
                <a:ext uri="{FF2B5EF4-FFF2-40B4-BE49-F238E27FC236}">
                  <a16:creationId xmlns:a16="http://schemas.microsoft.com/office/drawing/2014/main" id="{5B6CB02F-B79B-4003-9DBD-8470119C2FF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99" name="Oval 698">
              <a:extLst>
                <a:ext uri="{FF2B5EF4-FFF2-40B4-BE49-F238E27FC236}">
                  <a16:creationId xmlns:a16="http://schemas.microsoft.com/office/drawing/2014/main" id="{E817B103-C4C9-441A-BC7F-9B1749530C7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00" name="Group 699">
            <a:extLst>
              <a:ext uri="{FF2B5EF4-FFF2-40B4-BE49-F238E27FC236}">
                <a16:creationId xmlns:a16="http://schemas.microsoft.com/office/drawing/2014/main" id="{AA3D91C0-BBD6-4C89-9026-0C786067198F}"/>
              </a:ext>
            </a:extLst>
          </p:cNvPr>
          <p:cNvGrpSpPr/>
          <p:nvPr/>
        </p:nvGrpSpPr>
        <p:grpSpPr>
          <a:xfrm>
            <a:off x="9934503" y="212967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01" name="Sun 700">
              <a:extLst>
                <a:ext uri="{FF2B5EF4-FFF2-40B4-BE49-F238E27FC236}">
                  <a16:creationId xmlns:a16="http://schemas.microsoft.com/office/drawing/2014/main" id="{DC5F344A-EF57-4B87-B850-E4DA868F17E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02" name="Oval 701">
              <a:extLst>
                <a:ext uri="{FF2B5EF4-FFF2-40B4-BE49-F238E27FC236}">
                  <a16:creationId xmlns:a16="http://schemas.microsoft.com/office/drawing/2014/main" id="{1F186B5E-A23B-4B6E-999B-66FC465E00C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03" name="Group 702">
            <a:extLst>
              <a:ext uri="{FF2B5EF4-FFF2-40B4-BE49-F238E27FC236}">
                <a16:creationId xmlns:a16="http://schemas.microsoft.com/office/drawing/2014/main" id="{1F598D6B-02D6-4866-A12F-5C37AB8AD763}"/>
              </a:ext>
            </a:extLst>
          </p:cNvPr>
          <p:cNvGrpSpPr/>
          <p:nvPr/>
        </p:nvGrpSpPr>
        <p:grpSpPr>
          <a:xfrm>
            <a:off x="10163103" y="212967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04" name="Sun 703">
              <a:extLst>
                <a:ext uri="{FF2B5EF4-FFF2-40B4-BE49-F238E27FC236}">
                  <a16:creationId xmlns:a16="http://schemas.microsoft.com/office/drawing/2014/main" id="{D2C208D4-0B1B-4230-9078-36DBADB00B7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05" name="Oval 704">
              <a:extLst>
                <a:ext uri="{FF2B5EF4-FFF2-40B4-BE49-F238E27FC236}">
                  <a16:creationId xmlns:a16="http://schemas.microsoft.com/office/drawing/2014/main" id="{C5DBCBCC-5956-4E0F-9BF9-2E3E27F3B8C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06" name="Group 705">
            <a:extLst>
              <a:ext uri="{FF2B5EF4-FFF2-40B4-BE49-F238E27FC236}">
                <a16:creationId xmlns:a16="http://schemas.microsoft.com/office/drawing/2014/main" id="{61A23DA9-19BD-4214-8AA6-29377F423F64}"/>
              </a:ext>
            </a:extLst>
          </p:cNvPr>
          <p:cNvGrpSpPr/>
          <p:nvPr/>
        </p:nvGrpSpPr>
        <p:grpSpPr>
          <a:xfrm>
            <a:off x="10391703" y="212967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07" name="Sun 706">
              <a:extLst>
                <a:ext uri="{FF2B5EF4-FFF2-40B4-BE49-F238E27FC236}">
                  <a16:creationId xmlns:a16="http://schemas.microsoft.com/office/drawing/2014/main" id="{29FBA68B-DB28-4002-9D27-1E34F8D479E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08" name="Oval 707">
              <a:extLst>
                <a:ext uri="{FF2B5EF4-FFF2-40B4-BE49-F238E27FC236}">
                  <a16:creationId xmlns:a16="http://schemas.microsoft.com/office/drawing/2014/main" id="{CA9A2334-4672-4D66-BF3F-CD4F3F1481E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09" name="Group 708">
            <a:extLst>
              <a:ext uri="{FF2B5EF4-FFF2-40B4-BE49-F238E27FC236}">
                <a16:creationId xmlns:a16="http://schemas.microsoft.com/office/drawing/2014/main" id="{242EBECB-3DA8-4657-A0AE-4456B1A493BC}"/>
              </a:ext>
            </a:extLst>
          </p:cNvPr>
          <p:cNvGrpSpPr/>
          <p:nvPr/>
        </p:nvGrpSpPr>
        <p:grpSpPr>
          <a:xfrm>
            <a:off x="10620303" y="212967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10" name="Sun 709">
              <a:extLst>
                <a:ext uri="{FF2B5EF4-FFF2-40B4-BE49-F238E27FC236}">
                  <a16:creationId xmlns:a16="http://schemas.microsoft.com/office/drawing/2014/main" id="{6CD70E4A-0E6B-4573-8568-68E18543801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11" name="Oval 710">
              <a:extLst>
                <a:ext uri="{FF2B5EF4-FFF2-40B4-BE49-F238E27FC236}">
                  <a16:creationId xmlns:a16="http://schemas.microsoft.com/office/drawing/2014/main" id="{6EE3D4E7-70AE-402A-8416-4642491E4F9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12" name="Group 711">
            <a:extLst>
              <a:ext uri="{FF2B5EF4-FFF2-40B4-BE49-F238E27FC236}">
                <a16:creationId xmlns:a16="http://schemas.microsoft.com/office/drawing/2014/main" id="{35D9DE8B-E194-4135-A315-04C8932C8117}"/>
              </a:ext>
            </a:extLst>
          </p:cNvPr>
          <p:cNvGrpSpPr/>
          <p:nvPr/>
        </p:nvGrpSpPr>
        <p:grpSpPr>
          <a:xfrm>
            <a:off x="10848903" y="212967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13" name="Sun 712">
              <a:extLst>
                <a:ext uri="{FF2B5EF4-FFF2-40B4-BE49-F238E27FC236}">
                  <a16:creationId xmlns:a16="http://schemas.microsoft.com/office/drawing/2014/main" id="{A05ECB58-4B25-4C91-BEE9-183DB956667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14" name="Oval 713">
              <a:extLst>
                <a:ext uri="{FF2B5EF4-FFF2-40B4-BE49-F238E27FC236}">
                  <a16:creationId xmlns:a16="http://schemas.microsoft.com/office/drawing/2014/main" id="{A2B3B1AB-30F3-4114-9307-BC2AE406A02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15" name="Group 714">
            <a:extLst>
              <a:ext uri="{FF2B5EF4-FFF2-40B4-BE49-F238E27FC236}">
                <a16:creationId xmlns:a16="http://schemas.microsoft.com/office/drawing/2014/main" id="{37BE1538-FE77-4620-9397-72CFB9AE1221}"/>
              </a:ext>
            </a:extLst>
          </p:cNvPr>
          <p:cNvGrpSpPr/>
          <p:nvPr/>
        </p:nvGrpSpPr>
        <p:grpSpPr>
          <a:xfrm>
            <a:off x="11077503" y="212967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16" name="Sun 715">
              <a:extLst>
                <a:ext uri="{FF2B5EF4-FFF2-40B4-BE49-F238E27FC236}">
                  <a16:creationId xmlns:a16="http://schemas.microsoft.com/office/drawing/2014/main" id="{8D306106-8930-48D7-8D5B-5807B381A73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17" name="Oval 716">
              <a:extLst>
                <a:ext uri="{FF2B5EF4-FFF2-40B4-BE49-F238E27FC236}">
                  <a16:creationId xmlns:a16="http://schemas.microsoft.com/office/drawing/2014/main" id="{6EF921D7-1B57-46AF-9765-D61DF6CD736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18" name="Group 717">
            <a:extLst>
              <a:ext uri="{FF2B5EF4-FFF2-40B4-BE49-F238E27FC236}">
                <a16:creationId xmlns:a16="http://schemas.microsoft.com/office/drawing/2014/main" id="{F3DA9624-E8AE-43D5-BE92-4C03DC16C0BF}"/>
              </a:ext>
            </a:extLst>
          </p:cNvPr>
          <p:cNvGrpSpPr/>
          <p:nvPr/>
        </p:nvGrpSpPr>
        <p:grpSpPr>
          <a:xfrm>
            <a:off x="11306103" y="212967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19" name="Sun 718">
              <a:extLst>
                <a:ext uri="{FF2B5EF4-FFF2-40B4-BE49-F238E27FC236}">
                  <a16:creationId xmlns:a16="http://schemas.microsoft.com/office/drawing/2014/main" id="{B3760249-5208-4E9D-A427-15EDC356D41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20" name="Oval 719">
              <a:extLst>
                <a:ext uri="{FF2B5EF4-FFF2-40B4-BE49-F238E27FC236}">
                  <a16:creationId xmlns:a16="http://schemas.microsoft.com/office/drawing/2014/main" id="{B5FABAA2-FE2F-409A-BABE-5E9FA32424D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21" name="Group 720">
            <a:extLst>
              <a:ext uri="{FF2B5EF4-FFF2-40B4-BE49-F238E27FC236}">
                <a16:creationId xmlns:a16="http://schemas.microsoft.com/office/drawing/2014/main" id="{0B3BC7A0-3A77-4B38-8B49-B21DCABEB3A1}"/>
              </a:ext>
            </a:extLst>
          </p:cNvPr>
          <p:cNvGrpSpPr/>
          <p:nvPr/>
        </p:nvGrpSpPr>
        <p:grpSpPr>
          <a:xfrm>
            <a:off x="11534703" y="212967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22" name="Sun 721">
              <a:extLst>
                <a:ext uri="{FF2B5EF4-FFF2-40B4-BE49-F238E27FC236}">
                  <a16:creationId xmlns:a16="http://schemas.microsoft.com/office/drawing/2014/main" id="{DB9C5AA6-4F90-4580-AEE2-40E1DDD268A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23" name="Oval 722">
              <a:extLst>
                <a:ext uri="{FF2B5EF4-FFF2-40B4-BE49-F238E27FC236}">
                  <a16:creationId xmlns:a16="http://schemas.microsoft.com/office/drawing/2014/main" id="{C152FBEC-B41A-45EE-8554-41C4AFB0231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24" name="Group 723">
            <a:extLst>
              <a:ext uri="{FF2B5EF4-FFF2-40B4-BE49-F238E27FC236}">
                <a16:creationId xmlns:a16="http://schemas.microsoft.com/office/drawing/2014/main" id="{4A34ED10-0A79-4F33-9F1F-8ADF4F89334B}"/>
              </a:ext>
            </a:extLst>
          </p:cNvPr>
          <p:cNvGrpSpPr/>
          <p:nvPr/>
        </p:nvGrpSpPr>
        <p:grpSpPr>
          <a:xfrm>
            <a:off x="11067978" y="449187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25" name="Sun 724">
              <a:extLst>
                <a:ext uri="{FF2B5EF4-FFF2-40B4-BE49-F238E27FC236}">
                  <a16:creationId xmlns:a16="http://schemas.microsoft.com/office/drawing/2014/main" id="{05A5A61E-5B8C-41E7-A2F3-FA11B2D88DE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26" name="Oval 725">
              <a:extLst>
                <a:ext uri="{FF2B5EF4-FFF2-40B4-BE49-F238E27FC236}">
                  <a16:creationId xmlns:a16="http://schemas.microsoft.com/office/drawing/2014/main" id="{C830EAAD-82A5-427E-AA77-9CFAD462F8B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27" name="Group 726">
            <a:extLst>
              <a:ext uri="{FF2B5EF4-FFF2-40B4-BE49-F238E27FC236}">
                <a16:creationId xmlns:a16="http://schemas.microsoft.com/office/drawing/2014/main" id="{C03B2F13-6090-4554-97D3-95EB39932579}"/>
              </a:ext>
            </a:extLst>
          </p:cNvPr>
          <p:cNvGrpSpPr/>
          <p:nvPr/>
        </p:nvGrpSpPr>
        <p:grpSpPr>
          <a:xfrm>
            <a:off x="11058453" y="4272797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28" name="Sun 727">
              <a:extLst>
                <a:ext uri="{FF2B5EF4-FFF2-40B4-BE49-F238E27FC236}">
                  <a16:creationId xmlns:a16="http://schemas.microsoft.com/office/drawing/2014/main" id="{9A391CC2-B97E-4698-8B43-3663516D85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29" name="Oval 728">
              <a:extLst>
                <a:ext uri="{FF2B5EF4-FFF2-40B4-BE49-F238E27FC236}">
                  <a16:creationId xmlns:a16="http://schemas.microsoft.com/office/drawing/2014/main" id="{FD0F5C0A-F5F8-475D-B498-C9761C5B575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30" name="Group 729">
            <a:extLst>
              <a:ext uri="{FF2B5EF4-FFF2-40B4-BE49-F238E27FC236}">
                <a16:creationId xmlns:a16="http://schemas.microsoft.com/office/drawing/2014/main" id="{9F17AB0E-7210-4046-BA63-A26064AC721D}"/>
              </a:ext>
            </a:extLst>
          </p:cNvPr>
          <p:cNvGrpSpPr/>
          <p:nvPr/>
        </p:nvGrpSpPr>
        <p:grpSpPr>
          <a:xfrm>
            <a:off x="11067978" y="401562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31" name="Sun 730">
              <a:extLst>
                <a:ext uri="{FF2B5EF4-FFF2-40B4-BE49-F238E27FC236}">
                  <a16:creationId xmlns:a16="http://schemas.microsoft.com/office/drawing/2014/main" id="{7C911109-967A-43A7-9288-35EBF1E9CDE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32" name="Oval 731">
              <a:extLst>
                <a:ext uri="{FF2B5EF4-FFF2-40B4-BE49-F238E27FC236}">
                  <a16:creationId xmlns:a16="http://schemas.microsoft.com/office/drawing/2014/main" id="{A24B3F40-3CF5-497C-BAB9-8BBA2654F68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33" name="Group 732">
            <a:extLst>
              <a:ext uri="{FF2B5EF4-FFF2-40B4-BE49-F238E27FC236}">
                <a16:creationId xmlns:a16="http://schemas.microsoft.com/office/drawing/2014/main" id="{0B99027C-C3D3-4547-BCCB-7E3D220D73F5}"/>
              </a:ext>
            </a:extLst>
          </p:cNvPr>
          <p:cNvGrpSpPr/>
          <p:nvPr/>
        </p:nvGrpSpPr>
        <p:grpSpPr>
          <a:xfrm>
            <a:off x="11067978" y="3815597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34" name="Sun 733">
              <a:extLst>
                <a:ext uri="{FF2B5EF4-FFF2-40B4-BE49-F238E27FC236}">
                  <a16:creationId xmlns:a16="http://schemas.microsoft.com/office/drawing/2014/main" id="{E0439031-694A-4096-AA32-FE570DAE278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35" name="Oval 734">
              <a:extLst>
                <a:ext uri="{FF2B5EF4-FFF2-40B4-BE49-F238E27FC236}">
                  <a16:creationId xmlns:a16="http://schemas.microsoft.com/office/drawing/2014/main" id="{9BD499DD-34D0-4F1E-BE4B-C9A086C4E44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36" name="Group 735">
            <a:extLst>
              <a:ext uri="{FF2B5EF4-FFF2-40B4-BE49-F238E27FC236}">
                <a16:creationId xmlns:a16="http://schemas.microsoft.com/office/drawing/2014/main" id="{4AA2D248-F2DA-4128-B46D-CE4C5C2559D8}"/>
              </a:ext>
            </a:extLst>
          </p:cNvPr>
          <p:cNvGrpSpPr/>
          <p:nvPr/>
        </p:nvGrpSpPr>
        <p:grpSpPr>
          <a:xfrm>
            <a:off x="11087028" y="3606047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37" name="Sun 736">
              <a:extLst>
                <a:ext uri="{FF2B5EF4-FFF2-40B4-BE49-F238E27FC236}">
                  <a16:creationId xmlns:a16="http://schemas.microsoft.com/office/drawing/2014/main" id="{57D0D8BF-F619-4507-8B8C-2367B1BB132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38" name="Oval 737">
              <a:extLst>
                <a:ext uri="{FF2B5EF4-FFF2-40B4-BE49-F238E27FC236}">
                  <a16:creationId xmlns:a16="http://schemas.microsoft.com/office/drawing/2014/main" id="{43F07F93-EEC0-40C3-BACD-3328E3412F3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39" name="Group 738">
            <a:extLst>
              <a:ext uri="{FF2B5EF4-FFF2-40B4-BE49-F238E27FC236}">
                <a16:creationId xmlns:a16="http://schemas.microsoft.com/office/drawing/2014/main" id="{B8D1C209-D64B-41CF-83CE-7AB30395900C}"/>
              </a:ext>
            </a:extLst>
          </p:cNvPr>
          <p:cNvGrpSpPr/>
          <p:nvPr/>
        </p:nvGrpSpPr>
        <p:grpSpPr>
          <a:xfrm>
            <a:off x="11134653" y="338697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40" name="Sun 739">
              <a:extLst>
                <a:ext uri="{FF2B5EF4-FFF2-40B4-BE49-F238E27FC236}">
                  <a16:creationId xmlns:a16="http://schemas.microsoft.com/office/drawing/2014/main" id="{5AD43C46-297A-48D2-8697-DEC64AA2135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41" name="Oval 740">
              <a:extLst>
                <a:ext uri="{FF2B5EF4-FFF2-40B4-BE49-F238E27FC236}">
                  <a16:creationId xmlns:a16="http://schemas.microsoft.com/office/drawing/2014/main" id="{908DEDEC-8D80-472E-BE8A-B3AAF2AA702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42" name="Group 741">
            <a:extLst>
              <a:ext uri="{FF2B5EF4-FFF2-40B4-BE49-F238E27FC236}">
                <a16:creationId xmlns:a16="http://schemas.microsoft.com/office/drawing/2014/main" id="{15D11322-8C40-45D8-8A9E-6833849AA60D}"/>
              </a:ext>
            </a:extLst>
          </p:cNvPr>
          <p:cNvGrpSpPr/>
          <p:nvPr/>
        </p:nvGrpSpPr>
        <p:grpSpPr>
          <a:xfrm>
            <a:off x="11182278" y="315837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43" name="Sun 742">
              <a:extLst>
                <a:ext uri="{FF2B5EF4-FFF2-40B4-BE49-F238E27FC236}">
                  <a16:creationId xmlns:a16="http://schemas.microsoft.com/office/drawing/2014/main" id="{4F9804BC-FFBB-4B5A-BB8B-02B07DAB34C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44" name="Oval 743">
              <a:extLst>
                <a:ext uri="{FF2B5EF4-FFF2-40B4-BE49-F238E27FC236}">
                  <a16:creationId xmlns:a16="http://schemas.microsoft.com/office/drawing/2014/main" id="{B89E8913-044A-456E-BBF2-0DB105EAC92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45" name="Group 744">
            <a:extLst>
              <a:ext uri="{FF2B5EF4-FFF2-40B4-BE49-F238E27FC236}">
                <a16:creationId xmlns:a16="http://schemas.microsoft.com/office/drawing/2014/main" id="{5BF7667A-55EB-4CA7-89FC-3C525C8AA7B5}"/>
              </a:ext>
            </a:extLst>
          </p:cNvPr>
          <p:cNvGrpSpPr/>
          <p:nvPr/>
        </p:nvGrpSpPr>
        <p:grpSpPr>
          <a:xfrm>
            <a:off x="11268003" y="296787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46" name="Sun 745">
              <a:extLst>
                <a:ext uri="{FF2B5EF4-FFF2-40B4-BE49-F238E27FC236}">
                  <a16:creationId xmlns:a16="http://schemas.microsoft.com/office/drawing/2014/main" id="{3712B8C7-09F6-41A3-8EC3-F434641E2A1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47" name="Oval 746">
              <a:extLst>
                <a:ext uri="{FF2B5EF4-FFF2-40B4-BE49-F238E27FC236}">
                  <a16:creationId xmlns:a16="http://schemas.microsoft.com/office/drawing/2014/main" id="{FE267C97-1D1E-42A8-9F97-C84671DB8A2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48" name="Group 747">
            <a:extLst>
              <a:ext uri="{FF2B5EF4-FFF2-40B4-BE49-F238E27FC236}">
                <a16:creationId xmlns:a16="http://schemas.microsoft.com/office/drawing/2014/main" id="{1A7DC000-D177-4DC9-8EFC-2658F8E2522C}"/>
              </a:ext>
            </a:extLst>
          </p:cNvPr>
          <p:cNvGrpSpPr/>
          <p:nvPr/>
        </p:nvGrpSpPr>
        <p:grpSpPr>
          <a:xfrm>
            <a:off x="11001303" y="2939297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49" name="Sun 748">
              <a:extLst>
                <a:ext uri="{FF2B5EF4-FFF2-40B4-BE49-F238E27FC236}">
                  <a16:creationId xmlns:a16="http://schemas.microsoft.com/office/drawing/2014/main" id="{46C5975A-9E62-4E4D-AEFE-A2B155C7E51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50" name="Oval 749">
              <a:extLst>
                <a:ext uri="{FF2B5EF4-FFF2-40B4-BE49-F238E27FC236}">
                  <a16:creationId xmlns:a16="http://schemas.microsoft.com/office/drawing/2014/main" id="{3A0D4500-52FF-4DF8-BBBF-34D174A07B6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51" name="Group 750">
            <a:extLst>
              <a:ext uri="{FF2B5EF4-FFF2-40B4-BE49-F238E27FC236}">
                <a16:creationId xmlns:a16="http://schemas.microsoft.com/office/drawing/2014/main" id="{D3CB972C-89E2-4AAC-8FF4-A791EDFAAAF9}"/>
              </a:ext>
            </a:extLst>
          </p:cNvPr>
          <p:cNvGrpSpPr/>
          <p:nvPr/>
        </p:nvGrpSpPr>
        <p:grpSpPr>
          <a:xfrm>
            <a:off x="10772703" y="302502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52" name="Sun 751">
              <a:extLst>
                <a:ext uri="{FF2B5EF4-FFF2-40B4-BE49-F238E27FC236}">
                  <a16:creationId xmlns:a16="http://schemas.microsoft.com/office/drawing/2014/main" id="{2D9FD7C0-1DA6-4AEF-B933-2138F5E1AB3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53" name="Oval 752">
              <a:extLst>
                <a:ext uri="{FF2B5EF4-FFF2-40B4-BE49-F238E27FC236}">
                  <a16:creationId xmlns:a16="http://schemas.microsoft.com/office/drawing/2014/main" id="{87AEFC7A-D87B-49C3-87F7-D2ABAEF423F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54" name="Group 753">
            <a:extLst>
              <a:ext uri="{FF2B5EF4-FFF2-40B4-BE49-F238E27FC236}">
                <a16:creationId xmlns:a16="http://schemas.microsoft.com/office/drawing/2014/main" id="{5BF28FEC-E3A6-422E-B679-3E3982BE1A41}"/>
              </a:ext>
            </a:extLst>
          </p:cNvPr>
          <p:cNvGrpSpPr/>
          <p:nvPr/>
        </p:nvGrpSpPr>
        <p:grpSpPr>
          <a:xfrm>
            <a:off x="10563153" y="3148847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55" name="Sun 754">
              <a:extLst>
                <a:ext uri="{FF2B5EF4-FFF2-40B4-BE49-F238E27FC236}">
                  <a16:creationId xmlns:a16="http://schemas.microsoft.com/office/drawing/2014/main" id="{A2E1CFB6-A28D-4CCE-85D3-5899F0A29FB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56" name="Oval 755">
              <a:extLst>
                <a:ext uri="{FF2B5EF4-FFF2-40B4-BE49-F238E27FC236}">
                  <a16:creationId xmlns:a16="http://schemas.microsoft.com/office/drawing/2014/main" id="{A6DFD0C7-7234-403C-AC49-9FEB0DBA87C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57" name="Group 756">
            <a:extLst>
              <a:ext uri="{FF2B5EF4-FFF2-40B4-BE49-F238E27FC236}">
                <a16:creationId xmlns:a16="http://schemas.microsoft.com/office/drawing/2014/main" id="{D195F356-86A3-4755-9558-0001F18E84F9}"/>
              </a:ext>
            </a:extLst>
          </p:cNvPr>
          <p:cNvGrpSpPr/>
          <p:nvPr/>
        </p:nvGrpSpPr>
        <p:grpSpPr>
          <a:xfrm>
            <a:off x="10363128" y="3301247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58" name="Sun 757">
              <a:extLst>
                <a:ext uri="{FF2B5EF4-FFF2-40B4-BE49-F238E27FC236}">
                  <a16:creationId xmlns:a16="http://schemas.microsoft.com/office/drawing/2014/main" id="{70E63622-8424-48C8-88EF-BE9591EF593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59" name="Oval 758">
              <a:extLst>
                <a:ext uri="{FF2B5EF4-FFF2-40B4-BE49-F238E27FC236}">
                  <a16:creationId xmlns:a16="http://schemas.microsoft.com/office/drawing/2014/main" id="{5F47C2E3-96AE-476D-ADF2-E4ED295FA4E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60" name="Group 759">
            <a:extLst>
              <a:ext uri="{FF2B5EF4-FFF2-40B4-BE49-F238E27FC236}">
                <a16:creationId xmlns:a16="http://schemas.microsoft.com/office/drawing/2014/main" id="{A90EE76C-91D8-4DE6-99B7-8150B6593516}"/>
              </a:ext>
            </a:extLst>
          </p:cNvPr>
          <p:cNvGrpSpPr/>
          <p:nvPr/>
        </p:nvGrpSpPr>
        <p:grpSpPr>
          <a:xfrm>
            <a:off x="10191678" y="3501272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61" name="Sun 760">
              <a:extLst>
                <a:ext uri="{FF2B5EF4-FFF2-40B4-BE49-F238E27FC236}">
                  <a16:creationId xmlns:a16="http://schemas.microsoft.com/office/drawing/2014/main" id="{B7E8A69B-6F12-4D17-B223-7B6B7DAB985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62" name="Oval 761">
              <a:extLst>
                <a:ext uri="{FF2B5EF4-FFF2-40B4-BE49-F238E27FC236}">
                  <a16:creationId xmlns:a16="http://schemas.microsoft.com/office/drawing/2014/main" id="{301596E5-B382-49FD-9A5C-407A0B18A1A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63" name="Group 762">
            <a:extLst>
              <a:ext uri="{FF2B5EF4-FFF2-40B4-BE49-F238E27FC236}">
                <a16:creationId xmlns:a16="http://schemas.microsoft.com/office/drawing/2014/main" id="{4DF4B7FC-F26E-4CCE-97D5-4F340457F4B8}"/>
              </a:ext>
            </a:extLst>
          </p:cNvPr>
          <p:cNvGrpSpPr/>
          <p:nvPr/>
        </p:nvGrpSpPr>
        <p:grpSpPr>
          <a:xfrm>
            <a:off x="8743010" y="1756775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64" name="Sun 763">
              <a:extLst>
                <a:ext uri="{FF2B5EF4-FFF2-40B4-BE49-F238E27FC236}">
                  <a16:creationId xmlns:a16="http://schemas.microsoft.com/office/drawing/2014/main" id="{88F4CD64-8B65-439A-A674-6E8B0B66ED1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65" name="Oval 764">
              <a:extLst>
                <a:ext uri="{FF2B5EF4-FFF2-40B4-BE49-F238E27FC236}">
                  <a16:creationId xmlns:a16="http://schemas.microsoft.com/office/drawing/2014/main" id="{616FEAA7-543A-47B2-BD58-3CE5D2F6957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66" name="Group 765">
            <a:extLst>
              <a:ext uri="{FF2B5EF4-FFF2-40B4-BE49-F238E27FC236}">
                <a16:creationId xmlns:a16="http://schemas.microsoft.com/office/drawing/2014/main" id="{F31ECCFF-B56B-4967-B369-B7C5548F9919}"/>
              </a:ext>
            </a:extLst>
          </p:cNvPr>
          <p:cNvGrpSpPr/>
          <p:nvPr/>
        </p:nvGrpSpPr>
        <p:grpSpPr>
          <a:xfrm>
            <a:off x="8647760" y="2490200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67" name="Sun 766">
              <a:extLst>
                <a:ext uri="{FF2B5EF4-FFF2-40B4-BE49-F238E27FC236}">
                  <a16:creationId xmlns:a16="http://schemas.microsoft.com/office/drawing/2014/main" id="{0DCEF216-6D49-450E-8D97-91B9E9EE3F2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68" name="Oval 767">
              <a:extLst>
                <a:ext uri="{FF2B5EF4-FFF2-40B4-BE49-F238E27FC236}">
                  <a16:creationId xmlns:a16="http://schemas.microsoft.com/office/drawing/2014/main" id="{191EBE43-4622-4B5A-A0C0-BB459801256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69" name="Group 768">
            <a:extLst>
              <a:ext uri="{FF2B5EF4-FFF2-40B4-BE49-F238E27FC236}">
                <a16:creationId xmlns:a16="http://schemas.microsoft.com/office/drawing/2014/main" id="{1504544A-5CD6-43BA-8574-E8B6BA2CA3D3}"/>
              </a:ext>
            </a:extLst>
          </p:cNvPr>
          <p:cNvGrpSpPr/>
          <p:nvPr/>
        </p:nvGrpSpPr>
        <p:grpSpPr>
          <a:xfrm>
            <a:off x="11190935" y="2861675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70" name="Sun 769">
              <a:extLst>
                <a:ext uri="{FF2B5EF4-FFF2-40B4-BE49-F238E27FC236}">
                  <a16:creationId xmlns:a16="http://schemas.microsoft.com/office/drawing/2014/main" id="{59952F43-8F64-4D54-9BC5-43F8C8A467B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1" name="Oval 770">
              <a:extLst>
                <a:ext uri="{FF2B5EF4-FFF2-40B4-BE49-F238E27FC236}">
                  <a16:creationId xmlns:a16="http://schemas.microsoft.com/office/drawing/2014/main" id="{E08CD9C0-694A-4E98-AFD7-3C7B2AB44BE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72" name="Group 771">
            <a:extLst>
              <a:ext uri="{FF2B5EF4-FFF2-40B4-BE49-F238E27FC236}">
                <a16:creationId xmlns:a16="http://schemas.microsoft.com/office/drawing/2014/main" id="{86D37C6A-24E1-4D85-8CB0-46BCCA106354}"/>
              </a:ext>
            </a:extLst>
          </p:cNvPr>
          <p:cNvGrpSpPr/>
          <p:nvPr/>
        </p:nvGrpSpPr>
        <p:grpSpPr>
          <a:xfrm>
            <a:off x="11048060" y="2747375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73" name="Sun 772">
              <a:extLst>
                <a:ext uri="{FF2B5EF4-FFF2-40B4-BE49-F238E27FC236}">
                  <a16:creationId xmlns:a16="http://schemas.microsoft.com/office/drawing/2014/main" id="{DDFA7C26-2C53-49CA-A2F6-6E8B1A7CFA1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4" name="Oval 773">
              <a:extLst>
                <a:ext uri="{FF2B5EF4-FFF2-40B4-BE49-F238E27FC236}">
                  <a16:creationId xmlns:a16="http://schemas.microsoft.com/office/drawing/2014/main" id="{1CDAB83F-0D5F-4675-9F56-D14ED9AA529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75" name="Group 774">
            <a:extLst>
              <a:ext uri="{FF2B5EF4-FFF2-40B4-BE49-F238E27FC236}">
                <a16:creationId xmlns:a16="http://schemas.microsoft.com/office/drawing/2014/main" id="{3772D0FE-8ABC-4674-A860-4777397D3BBC}"/>
              </a:ext>
            </a:extLst>
          </p:cNvPr>
          <p:cNvGrpSpPr/>
          <p:nvPr/>
        </p:nvGrpSpPr>
        <p:grpSpPr>
          <a:xfrm>
            <a:off x="10895660" y="2814050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76" name="Sun 775">
              <a:extLst>
                <a:ext uri="{FF2B5EF4-FFF2-40B4-BE49-F238E27FC236}">
                  <a16:creationId xmlns:a16="http://schemas.microsoft.com/office/drawing/2014/main" id="{BE0FBEA0-CAEA-4E15-9ADF-A44E8EC5FA3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7" name="Oval 776">
              <a:extLst>
                <a:ext uri="{FF2B5EF4-FFF2-40B4-BE49-F238E27FC236}">
                  <a16:creationId xmlns:a16="http://schemas.microsoft.com/office/drawing/2014/main" id="{40A80C24-48FE-40DF-83D7-BD4BD923F91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78" name="Group 777">
            <a:extLst>
              <a:ext uri="{FF2B5EF4-FFF2-40B4-BE49-F238E27FC236}">
                <a16:creationId xmlns:a16="http://schemas.microsoft.com/office/drawing/2014/main" id="{2C7014FD-FDC8-4F2E-AC50-3AC31022A7A2}"/>
              </a:ext>
            </a:extLst>
          </p:cNvPr>
          <p:cNvGrpSpPr/>
          <p:nvPr/>
        </p:nvGrpSpPr>
        <p:grpSpPr>
          <a:xfrm>
            <a:off x="10743260" y="2899775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79" name="Sun 778">
              <a:extLst>
                <a:ext uri="{FF2B5EF4-FFF2-40B4-BE49-F238E27FC236}">
                  <a16:creationId xmlns:a16="http://schemas.microsoft.com/office/drawing/2014/main" id="{51A252B1-868C-4D72-96D2-949084060DA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80" name="Oval 779">
              <a:extLst>
                <a:ext uri="{FF2B5EF4-FFF2-40B4-BE49-F238E27FC236}">
                  <a16:creationId xmlns:a16="http://schemas.microsoft.com/office/drawing/2014/main" id="{ABAB003F-C1BE-43AD-B186-96F1A62BF6E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81" name="Group 780">
            <a:extLst>
              <a:ext uri="{FF2B5EF4-FFF2-40B4-BE49-F238E27FC236}">
                <a16:creationId xmlns:a16="http://schemas.microsoft.com/office/drawing/2014/main" id="{C0D67F75-48F5-44E7-8501-44F47543F880}"/>
              </a:ext>
            </a:extLst>
          </p:cNvPr>
          <p:cNvGrpSpPr/>
          <p:nvPr/>
        </p:nvGrpSpPr>
        <p:grpSpPr>
          <a:xfrm>
            <a:off x="10581335" y="2985500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82" name="Sun 781">
              <a:extLst>
                <a:ext uri="{FF2B5EF4-FFF2-40B4-BE49-F238E27FC236}">
                  <a16:creationId xmlns:a16="http://schemas.microsoft.com/office/drawing/2014/main" id="{6C55A596-B2C2-4906-943B-7E79D63D9D0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83" name="Oval 782">
              <a:extLst>
                <a:ext uri="{FF2B5EF4-FFF2-40B4-BE49-F238E27FC236}">
                  <a16:creationId xmlns:a16="http://schemas.microsoft.com/office/drawing/2014/main" id="{59DCDCF9-C243-4683-9A60-E6A55859784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84" name="Group 783">
            <a:extLst>
              <a:ext uri="{FF2B5EF4-FFF2-40B4-BE49-F238E27FC236}">
                <a16:creationId xmlns:a16="http://schemas.microsoft.com/office/drawing/2014/main" id="{C1FF7007-2D29-4D59-8EB2-45CD13B8A28F}"/>
              </a:ext>
            </a:extLst>
          </p:cNvPr>
          <p:cNvGrpSpPr/>
          <p:nvPr/>
        </p:nvGrpSpPr>
        <p:grpSpPr>
          <a:xfrm>
            <a:off x="10419410" y="3118850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85" name="Sun 784">
              <a:extLst>
                <a:ext uri="{FF2B5EF4-FFF2-40B4-BE49-F238E27FC236}">
                  <a16:creationId xmlns:a16="http://schemas.microsoft.com/office/drawing/2014/main" id="{84EB3BC2-35F6-45FA-BF32-FE54AAC2D55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86" name="Oval 785">
              <a:extLst>
                <a:ext uri="{FF2B5EF4-FFF2-40B4-BE49-F238E27FC236}">
                  <a16:creationId xmlns:a16="http://schemas.microsoft.com/office/drawing/2014/main" id="{F6AF8010-8261-4DBB-AA5D-B11658DA188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87" name="Group 786">
            <a:extLst>
              <a:ext uri="{FF2B5EF4-FFF2-40B4-BE49-F238E27FC236}">
                <a16:creationId xmlns:a16="http://schemas.microsoft.com/office/drawing/2014/main" id="{8330908B-85DF-4EA9-9E17-A470047A4D84}"/>
              </a:ext>
            </a:extLst>
          </p:cNvPr>
          <p:cNvGrpSpPr/>
          <p:nvPr/>
        </p:nvGrpSpPr>
        <p:grpSpPr>
          <a:xfrm>
            <a:off x="10247960" y="3271250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88" name="Sun 787">
              <a:extLst>
                <a:ext uri="{FF2B5EF4-FFF2-40B4-BE49-F238E27FC236}">
                  <a16:creationId xmlns:a16="http://schemas.microsoft.com/office/drawing/2014/main" id="{228221B3-6C05-48D1-8891-7EE5B41C296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89" name="Oval 788">
              <a:extLst>
                <a:ext uri="{FF2B5EF4-FFF2-40B4-BE49-F238E27FC236}">
                  <a16:creationId xmlns:a16="http://schemas.microsoft.com/office/drawing/2014/main" id="{203B486A-4B61-4858-B08B-CBCE1050BEB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90" name="Group 789">
            <a:extLst>
              <a:ext uri="{FF2B5EF4-FFF2-40B4-BE49-F238E27FC236}">
                <a16:creationId xmlns:a16="http://schemas.microsoft.com/office/drawing/2014/main" id="{185089A0-ED2C-4BBC-BD9B-6B59557BA8F1}"/>
              </a:ext>
            </a:extLst>
          </p:cNvPr>
          <p:cNvGrpSpPr/>
          <p:nvPr/>
        </p:nvGrpSpPr>
        <p:grpSpPr>
          <a:xfrm>
            <a:off x="10124135" y="3414125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91" name="Sun 790">
              <a:extLst>
                <a:ext uri="{FF2B5EF4-FFF2-40B4-BE49-F238E27FC236}">
                  <a16:creationId xmlns:a16="http://schemas.microsoft.com/office/drawing/2014/main" id="{A1C191CA-208A-435A-93D7-F40F70A59D0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92" name="Oval 791">
              <a:extLst>
                <a:ext uri="{FF2B5EF4-FFF2-40B4-BE49-F238E27FC236}">
                  <a16:creationId xmlns:a16="http://schemas.microsoft.com/office/drawing/2014/main" id="{19C2C97B-357C-4D6E-8DF8-BE84205F93E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93" name="Group 792">
            <a:extLst>
              <a:ext uri="{FF2B5EF4-FFF2-40B4-BE49-F238E27FC236}">
                <a16:creationId xmlns:a16="http://schemas.microsoft.com/office/drawing/2014/main" id="{6195FE39-BA5A-49EF-ACB7-19C4B5A62F2A}"/>
              </a:ext>
            </a:extLst>
          </p:cNvPr>
          <p:cNvGrpSpPr/>
          <p:nvPr/>
        </p:nvGrpSpPr>
        <p:grpSpPr>
          <a:xfrm>
            <a:off x="10009835" y="3537950"/>
            <a:ext cx="209185" cy="209185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94" name="Sun 793">
              <a:extLst>
                <a:ext uri="{FF2B5EF4-FFF2-40B4-BE49-F238E27FC236}">
                  <a16:creationId xmlns:a16="http://schemas.microsoft.com/office/drawing/2014/main" id="{60211FEB-393F-4529-8333-02AA77788CC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95" name="Oval 794">
              <a:extLst>
                <a:ext uri="{FF2B5EF4-FFF2-40B4-BE49-F238E27FC236}">
                  <a16:creationId xmlns:a16="http://schemas.microsoft.com/office/drawing/2014/main" id="{E1EF67C4-9EF7-4445-BBA9-08FE37197A6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96" name="Group 795">
            <a:extLst>
              <a:ext uri="{FF2B5EF4-FFF2-40B4-BE49-F238E27FC236}">
                <a16:creationId xmlns:a16="http://schemas.microsoft.com/office/drawing/2014/main" id="{581EDB5B-4484-41F2-A3F5-5841C9061560}"/>
              </a:ext>
            </a:extLst>
          </p:cNvPr>
          <p:cNvGrpSpPr/>
          <p:nvPr/>
        </p:nvGrpSpPr>
        <p:grpSpPr>
          <a:xfrm>
            <a:off x="8762928" y="2348747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797" name="Sun 796">
              <a:extLst>
                <a:ext uri="{FF2B5EF4-FFF2-40B4-BE49-F238E27FC236}">
                  <a16:creationId xmlns:a16="http://schemas.microsoft.com/office/drawing/2014/main" id="{C644432E-BBFD-499E-8794-7176FDA6E54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98" name="Oval 797">
              <a:extLst>
                <a:ext uri="{FF2B5EF4-FFF2-40B4-BE49-F238E27FC236}">
                  <a16:creationId xmlns:a16="http://schemas.microsoft.com/office/drawing/2014/main" id="{81EBE39B-4B4F-44BF-BD88-3806B812C90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99" name="Group 798">
            <a:extLst>
              <a:ext uri="{FF2B5EF4-FFF2-40B4-BE49-F238E27FC236}">
                <a16:creationId xmlns:a16="http://schemas.microsoft.com/office/drawing/2014/main" id="{A2421C5E-06D4-4AD2-AFAC-F683816FD05F}"/>
              </a:ext>
            </a:extLst>
          </p:cNvPr>
          <p:cNvGrpSpPr/>
          <p:nvPr/>
        </p:nvGrpSpPr>
        <p:grpSpPr>
          <a:xfrm>
            <a:off x="8772453" y="2558297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800" name="Sun 799">
              <a:extLst>
                <a:ext uri="{FF2B5EF4-FFF2-40B4-BE49-F238E27FC236}">
                  <a16:creationId xmlns:a16="http://schemas.microsoft.com/office/drawing/2014/main" id="{7DA49162-993B-4EF6-B86C-0E1436429B5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01" name="Oval 800">
              <a:extLst>
                <a:ext uri="{FF2B5EF4-FFF2-40B4-BE49-F238E27FC236}">
                  <a16:creationId xmlns:a16="http://schemas.microsoft.com/office/drawing/2014/main" id="{CBCD4D7E-6CE4-4028-ACB8-18811690BF8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02" name="Group 801">
            <a:extLst>
              <a:ext uri="{FF2B5EF4-FFF2-40B4-BE49-F238E27FC236}">
                <a16:creationId xmlns:a16="http://schemas.microsoft.com/office/drawing/2014/main" id="{F4A52C9A-2536-412C-9F07-6054BCCE266F}"/>
              </a:ext>
            </a:extLst>
          </p:cNvPr>
          <p:cNvGrpSpPr/>
          <p:nvPr/>
        </p:nvGrpSpPr>
        <p:grpSpPr>
          <a:xfrm>
            <a:off x="574319" y="2405117"/>
            <a:ext cx="301752" cy="301752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803" name="Sun 802">
              <a:extLst>
                <a:ext uri="{FF2B5EF4-FFF2-40B4-BE49-F238E27FC236}">
                  <a16:creationId xmlns:a16="http://schemas.microsoft.com/office/drawing/2014/main" id="{5021EFE4-21D4-4180-8B66-07863FB635B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04" name="Oval 803">
              <a:extLst>
                <a:ext uri="{FF2B5EF4-FFF2-40B4-BE49-F238E27FC236}">
                  <a16:creationId xmlns:a16="http://schemas.microsoft.com/office/drawing/2014/main" id="{C64D8DA3-23F5-4A4F-9B9F-3591AA7BF48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05" name="Group 804">
            <a:extLst>
              <a:ext uri="{FF2B5EF4-FFF2-40B4-BE49-F238E27FC236}">
                <a16:creationId xmlns:a16="http://schemas.microsoft.com/office/drawing/2014/main" id="{88E59CCA-6D62-41EF-BB80-8EADB76E6AA1}"/>
              </a:ext>
            </a:extLst>
          </p:cNvPr>
          <p:cNvGrpSpPr/>
          <p:nvPr/>
        </p:nvGrpSpPr>
        <p:grpSpPr>
          <a:xfrm>
            <a:off x="233322" y="2550831"/>
            <a:ext cx="224389" cy="224389"/>
            <a:chOff x="4084318" y="1418208"/>
            <a:chExt cx="4023359" cy="4021584"/>
          </a:xfrm>
          <a:gradFill flip="none" rotWithShape="1">
            <a:gsLst>
              <a:gs pos="56000">
                <a:schemeClr val="bg1"/>
              </a:gs>
              <a:gs pos="90000">
                <a:srgbClr val="00B050"/>
              </a:gs>
              <a:gs pos="5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806" name="Sun 805">
              <a:extLst>
                <a:ext uri="{FF2B5EF4-FFF2-40B4-BE49-F238E27FC236}">
                  <a16:creationId xmlns:a16="http://schemas.microsoft.com/office/drawing/2014/main" id="{06AAB03E-EF49-481A-B529-41A881391CA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07" name="Oval 806">
              <a:extLst>
                <a:ext uri="{FF2B5EF4-FFF2-40B4-BE49-F238E27FC236}">
                  <a16:creationId xmlns:a16="http://schemas.microsoft.com/office/drawing/2014/main" id="{AB1EC234-A763-4972-9C53-E66A21DEF03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981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5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5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5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5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5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5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5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5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5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5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5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5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5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5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5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5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5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5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5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5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5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5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5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5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5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50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5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6" dur="5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5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5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5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5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5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5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5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5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5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5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5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0" dur="5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5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4" dur="5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50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5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5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2" dur="5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5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6" dur="5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5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0" dur="5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5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4" dur="5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50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8" dur="50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50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2" dur="50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50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6" dur="50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50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0" dur="50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50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4" dur="5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50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8" dur="50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50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2" dur="50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50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6" dur="50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50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0" dur="50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5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4" dur="50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50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8" dur="50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50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2" dur="50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5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6" dur="50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500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0" dur="50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50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4" dur="50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50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8" dur="50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50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2" dur="50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4" dur="50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6" dur="50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8" dur="50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0" dur="50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2" dur="50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4" dur="5000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6" dur="50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8" dur="50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0" dur="50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2" dur="50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4" dur="50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6" dur="50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8" dur="50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0" dur="50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2" dur="50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4" dur="50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6" dur="50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8" dur="50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0" dur="50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2" dur="50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4" dur="50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6" dur="50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8" dur="50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0" dur="5000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2" dur="50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4" dur="500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6" dur="50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8" dur="5000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0" dur="50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2" dur="50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4" dur="50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6" dur="50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8" dur="50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0" dur="50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2" dur="50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4" dur="50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6" dur="5000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8" dur="50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0" dur="5000" fill="hold"/>
                                        <p:tgtEl>
                                          <p:spTgt spid="5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2" dur="500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4" dur="5000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6" dur="500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8" dur="5000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0" dur="5000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2" dur="5000" fill="hold"/>
                                        <p:tgtEl>
                                          <p:spTgt spid="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4" dur="5000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6" dur="50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8" dur="5000" fill="hold"/>
                                        <p:tgtEl>
                                          <p:spTgt spid="5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0" dur="5000" fill="hold"/>
                                        <p:tgtEl>
                                          <p:spTgt spid="5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2" dur="5000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4" dur="5000" fill="hold"/>
                                        <p:tgtEl>
                                          <p:spTgt spid="5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6" dur="5000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8" dur="5000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0" dur="50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2" dur="500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4" dur="5000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6" dur="50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8" dur="5000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0" dur="5000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2" dur="5000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4" dur="5000" fill="hold"/>
                                        <p:tgtEl>
                                          <p:spTgt spid="6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6" dur="5000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8" dur="5000" fill="hold"/>
                                        <p:tgtEl>
                                          <p:spTgt spid="6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0" dur="5000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2" dur="5000" fill="hold"/>
                                        <p:tgtEl>
                                          <p:spTgt spid="6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4" dur="5000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6" dur="5000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8" dur="50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0" dur="5000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2" dur="5000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4" dur="5000" fill="hold"/>
                                        <p:tgtEl>
                                          <p:spTgt spid="6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6" dur="5000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8" dur="5000" fill="hold"/>
                                        <p:tgtEl>
                                          <p:spTgt spid="6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0" dur="5000" fill="hold"/>
                                        <p:tgtEl>
                                          <p:spTgt spid="6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2" dur="5000" fill="hold"/>
                                        <p:tgtEl>
                                          <p:spTgt spid="6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4" dur="5000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6" dur="500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8" dur="5000" fill="hold"/>
                                        <p:tgtEl>
                                          <p:spTgt spid="6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0" dur="5000" fill="hold"/>
                                        <p:tgtEl>
                                          <p:spTgt spid="6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2" dur="5000" fill="hold"/>
                                        <p:tgtEl>
                                          <p:spTgt spid="6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4" dur="5000" fill="hold"/>
                                        <p:tgtEl>
                                          <p:spTgt spid="6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6" dur="5000" fill="hold"/>
                                        <p:tgtEl>
                                          <p:spTgt spid="6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8" dur="5000" fill="hold"/>
                                        <p:tgtEl>
                                          <p:spTgt spid="6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0" dur="5000" fill="hold"/>
                                        <p:tgtEl>
                                          <p:spTgt spid="6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2" dur="5000" fill="hold"/>
                                        <p:tgtEl>
                                          <p:spTgt spid="7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4" dur="50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6" dur="50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8" dur="5000" fill="hold"/>
                                        <p:tgtEl>
                                          <p:spTgt spid="7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0" dur="5000" fill="hold"/>
                                        <p:tgtEl>
                                          <p:spTgt spid="7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2" dur="5000" fill="hold"/>
                                        <p:tgtEl>
                                          <p:spTgt spid="7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4" dur="50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6" dur="5000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8" dur="5000" fill="hold"/>
                                        <p:tgtEl>
                                          <p:spTgt spid="7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0" dur="5000" fill="hold"/>
                                        <p:tgtEl>
                                          <p:spTgt spid="7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2" dur="5000" fill="hold"/>
                                        <p:tgtEl>
                                          <p:spTgt spid="7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4" dur="5000" fill="hold"/>
                                        <p:tgtEl>
                                          <p:spTgt spid="7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6" dur="5000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8" dur="5000" fill="hold"/>
                                        <p:tgtEl>
                                          <p:spTgt spid="7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0" dur="5000" fill="hold"/>
                                        <p:tgtEl>
                                          <p:spTgt spid="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2" dur="5000" fill="hold"/>
                                        <p:tgtEl>
                                          <p:spTgt spid="7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4" dur="5000" fill="hold"/>
                                        <p:tgtEl>
                                          <p:spTgt spid="7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6" dur="5000" fill="hold"/>
                                        <p:tgtEl>
                                          <p:spTgt spid="7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8" dur="5000" fill="hold"/>
                                        <p:tgtEl>
                                          <p:spTgt spid="7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0" dur="5000" fill="hold"/>
                                        <p:tgtEl>
                                          <p:spTgt spid="7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2" dur="5000" fill="hold"/>
                                        <p:tgtEl>
                                          <p:spTgt spid="7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4" dur="5000" fill="hold"/>
                                        <p:tgtEl>
                                          <p:spTgt spid="7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6" dur="5000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8" dur="5000" fill="hold"/>
                                        <p:tgtEl>
                                          <p:spTgt spid="7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0" dur="5000" fill="hold"/>
                                        <p:tgtEl>
                                          <p:spTgt spid="7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2" dur="5000" fill="hold"/>
                                        <p:tgtEl>
                                          <p:spTgt spid="7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4" dur="5000" fill="hold"/>
                                        <p:tgtEl>
                                          <p:spTgt spid="7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6" dur="5000" fill="hold"/>
                                        <p:tgtEl>
                                          <p:spTgt spid="7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8" dur="5000" fill="hold"/>
                                        <p:tgtEl>
                                          <p:spTgt spid="7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0" dur="5000" fill="hold"/>
                                        <p:tgtEl>
                                          <p:spTgt spid="7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2" dur="50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4" dur="5000" fill="hold"/>
                                        <p:tgtEl>
                                          <p:spTgt spid="7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6" dur="5000" fill="hold"/>
                                        <p:tgtEl>
                                          <p:spTgt spid="7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8" dur="5000" fill="hold"/>
                                        <p:tgtEl>
                                          <p:spTgt spid="7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0" dur="5000" fill="hold"/>
                                        <p:tgtEl>
                                          <p:spTgt spid="8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2" dur="5000" fill="hold"/>
                                        <p:tgtEl>
                                          <p:spTgt spid="8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Content Placeholder 3">
            <a:extLst>
              <a:ext uri="{FF2B5EF4-FFF2-40B4-BE49-F238E27FC236}">
                <a16:creationId xmlns:a16="http://schemas.microsoft.com/office/drawing/2014/main" id="{C3A03545-74A6-42C3-9315-AEE7B7B5380F}"/>
              </a:ext>
            </a:extLst>
          </p:cNvPr>
          <p:cNvSpPr txBox="1">
            <a:spLocks/>
          </p:cNvSpPr>
          <p:nvPr/>
        </p:nvSpPr>
        <p:spPr>
          <a:xfrm>
            <a:off x="9304312" y="2355273"/>
            <a:ext cx="4152617" cy="241501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bn-IN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সপ্তম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শ্রেণীঃ ষষ্ঠ</a:t>
            </a:r>
          </a:p>
          <a:p>
            <a:pPr marL="0" indent="0">
              <a:buClr>
                <a:srgbClr val="00B050"/>
              </a:buClr>
              <a:buNone/>
            </a:pP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81" name="Content Placeholder 4">
            <a:extLst>
              <a:ext uri="{FF2B5EF4-FFF2-40B4-BE49-F238E27FC236}">
                <a16:creationId xmlns:a16="http://schemas.microsoft.com/office/drawing/2014/main" id="{2407F297-98DF-4857-8781-43A53B9B94E6}"/>
              </a:ext>
            </a:extLst>
          </p:cNvPr>
          <p:cNvSpPr txBox="1">
            <a:spLocks/>
          </p:cNvSpPr>
          <p:nvPr/>
        </p:nvSpPr>
        <p:spPr>
          <a:xfrm>
            <a:off x="5100320" y="1674047"/>
            <a:ext cx="4434395" cy="43088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54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বরুণ দেবনাথ</a:t>
            </a:r>
            <a:r>
              <a:rPr lang="bn-IN" sz="54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54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সহকারি শিক্ষক (</a:t>
            </a:r>
            <a:r>
              <a:rPr lang="bn-BD" sz="4000" b="1" noProof="0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হারতা</a:t>
            </a: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স্কুল</a:t>
            </a:r>
            <a:r>
              <a:rPr kumimoji="0" lang="bn-BD" sz="4000" b="1" i="0" u="none" strike="noStrike" kern="1200" cap="none" spc="0" normalizeH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এন্ড কলেজ</a:t>
            </a:r>
            <a:endParaRPr kumimoji="0" lang="en-US" sz="4000" b="1" i="0" u="none" strike="noStrike" kern="1200" cap="none" spc="0" normalizeH="0" baseline="0" noProof="0" dirty="0">
              <a:ln w="3175">
                <a:noFill/>
              </a:ln>
              <a:solidFill>
                <a:srgbClr val="7030A0"/>
              </a:solidFill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40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হারতা</a:t>
            </a:r>
            <a:r>
              <a:rPr lang="bn-IN" sz="40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40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বরিশাল</a:t>
            </a: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। </a:t>
            </a:r>
            <a:r>
              <a:rPr kumimoji="0" lang="bn-IN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endParaRPr kumimoji="0" lang="bn-BD" sz="4000" b="1" i="0" u="none" strike="noStrike" kern="1200" cap="none" spc="0" normalizeH="0" baseline="0" noProof="0" dirty="0">
              <a:ln w="3175">
                <a:noFill/>
              </a:ln>
              <a:solidFill>
                <a:srgbClr val="7030A0"/>
              </a:solidFill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ইমেইলঃ</a:t>
            </a:r>
            <a:r>
              <a:rPr kumimoji="0" lang="en-US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noProof="0" dirty="0">
                <a:ln w="3175">
                  <a:noFill/>
                </a:ln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barundebnath</a:t>
            </a:r>
            <a:r>
              <a:rPr lang="en-US" sz="2400" b="1" noProof="0" dirty="0">
                <a:ln w="3175">
                  <a:noFill/>
                </a:ln>
                <a:solidFill>
                  <a:srgbClr val="7030A0"/>
                </a:solidFill>
                <a:latin typeface="MS Reference Sans Serif" panose="020B0604030504040204" pitchFamily="34" charset="0"/>
                <a:cs typeface="NikoshBAN" panose="02000000000000000000" pitchFamily="2" charset="0"/>
              </a:rPr>
              <a:t>2</a:t>
            </a:r>
            <a:r>
              <a:rPr kumimoji="0" lang="en-US" sz="24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kumimoji="0" lang="bn-BD" sz="2400" b="1" i="0" u="none" strike="noStrike" kern="1200" cap="none" spc="0" normalizeH="0" baseline="0" noProof="0" dirty="0">
              <a:ln w="3175">
                <a:noFill/>
              </a:ln>
              <a:solidFill>
                <a:srgbClr val="7030A0"/>
              </a:solidFill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kumimoji="0" lang="en-US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০১৭</a:t>
            </a:r>
            <a:r>
              <a:rPr kumimoji="0" lang="en-US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40629386</a:t>
            </a:r>
          </a:p>
        </p:txBody>
      </p:sp>
      <p:sp>
        <p:nvSpPr>
          <p:cNvPr id="982" name="Title 1">
            <a:extLst>
              <a:ext uri="{FF2B5EF4-FFF2-40B4-BE49-F238E27FC236}">
                <a16:creationId xmlns:a16="http://schemas.microsoft.com/office/drawing/2014/main" id="{4F2C37B2-C28D-4046-B09B-950FBC07529A}"/>
              </a:ext>
            </a:extLst>
          </p:cNvPr>
          <p:cNvSpPr txBox="1">
            <a:spLocks/>
          </p:cNvSpPr>
          <p:nvPr/>
        </p:nvSpPr>
        <p:spPr>
          <a:xfrm>
            <a:off x="1985501" y="616113"/>
            <a:ext cx="7886700" cy="1116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7200" b="1" i="0" u="sng" strike="noStrike" kern="1200" cap="none" spc="0" normalizeH="0" baseline="0" noProof="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br>
              <a:rPr kumimoji="0" lang="bn-BD" sz="4800" b="1" i="0" u="sng" strike="noStrike" kern="1200" cap="none" spc="0" normalizeH="0" baseline="0" noProof="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endParaRPr kumimoji="0" lang="en-US" sz="4800" b="1" i="0" u="sng" strike="noStrike" kern="1200" cap="none" spc="0" normalizeH="0" baseline="0" noProof="0" dirty="0">
              <a:solidFill>
                <a:schemeClr val="accent2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983" name="Picture 982">
            <a:extLst>
              <a:ext uri="{FF2B5EF4-FFF2-40B4-BE49-F238E27FC236}">
                <a16:creationId xmlns:a16="http://schemas.microsoft.com/office/drawing/2014/main" id="{DA01B33E-E97C-4B71-AC77-74ACFC0BEC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53" y="1738546"/>
            <a:ext cx="3657600" cy="3657600"/>
          </a:xfrm>
          <a:prstGeom prst="ellipse">
            <a:avLst/>
          </a:prstGeom>
          <a:solidFill>
            <a:schemeClr val="bg1"/>
          </a:solidFill>
          <a:ln w="28575" cap="rnd">
            <a:solidFill>
              <a:schemeClr val="tx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  <p:grpSp>
        <p:nvGrpSpPr>
          <p:cNvPr id="984" name="Group 983">
            <a:extLst>
              <a:ext uri="{FF2B5EF4-FFF2-40B4-BE49-F238E27FC236}">
                <a16:creationId xmlns:a16="http://schemas.microsoft.com/office/drawing/2014/main" id="{118D667B-BD0F-47BD-A7E4-3824E51EAEFF}"/>
              </a:ext>
            </a:extLst>
          </p:cNvPr>
          <p:cNvGrpSpPr/>
          <p:nvPr/>
        </p:nvGrpSpPr>
        <p:grpSpPr>
          <a:xfrm>
            <a:off x="-406647" y="323403"/>
            <a:ext cx="6506604" cy="6434818"/>
            <a:chOff x="2895600" y="219075"/>
            <a:chExt cx="6400800" cy="6400800"/>
          </a:xfrm>
        </p:grpSpPr>
        <p:sp>
          <p:nvSpPr>
            <p:cNvPr id="985" name="Freeform: Shape 984">
              <a:extLst>
                <a:ext uri="{FF2B5EF4-FFF2-40B4-BE49-F238E27FC236}">
                  <a16:creationId xmlns:a16="http://schemas.microsoft.com/office/drawing/2014/main" id="{2C0B53B9-9856-4CA0-BF3B-FBC2C3F8ED5C}"/>
                </a:ext>
              </a:extLst>
            </p:cNvPr>
            <p:cNvSpPr/>
            <p:nvPr/>
          </p:nvSpPr>
          <p:spPr>
            <a:xfrm>
              <a:off x="3352799" y="676276"/>
              <a:ext cx="5486400" cy="5486401"/>
            </a:xfrm>
            <a:custGeom>
              <a:avLst/>
              <a:gdLst>
                <a:gd name="connsiteX0" fmla="*/ 2743200 w 5486400"/>
                <a:gd name="connsiteY0" fmla="*/ 228600 h 5486400"/>
                <a:gd name="connsiteX1" fmla="*/ 2255080 w 5486400"/>
                <a:gd name="connsiteY1" fmla="*/ 921512 h 5486400"/>
                <a:gd name="connsiteX2" fmla="*/ 1485900 w 5486400"/>
                <a:gd name="connsiteY2" fmla="*/ 565493 h 5486400"/>
                <a:gd name="connsiteX3" fmla="*/ 1409632 w 5486400"/>
                <a:gd name="connsiteY3" fmla="*/ 1409632 h 5486400"/>
                <a:gd name="connsiteX4" fmla="*/ 565493 w 5486400"/>
                <a:gd name="connsiteY4" fmla="*/ 1485900 h 5486400"/>
                <a:gd name="connsiteX5" fmla="*/ 921512 w 5486400"/>
                <a:gd name="connsiteY5" fmla="*/ 2255080 h 5486400"/>
                <a:gd name="connsiteX6" fmla="*/ 228600 w 5486400"/>
                <a:gd name="connsiteY6" fmla="*/ 2743200 h 5486400"/>
                <a:gd name="connsiteX7" fmla="*/ 921512 w 5486400"/>
                <a:gd name="connsiteY7" fmla="*/ 3231320 h 5486400"/>
                <a:gd name="connsiteX8" fmla="*/ 565493 w 5486400"/>
                <a:gd name="connsiteY8" fmla="*/ 4000500 h 5486400"/>
                <a:gd name="connsiteX9" fmla="*/ 1409632 w 5486400"/>
                <a:gd name="connsiteY9" fmla="*/ 4076768 h 5486400"/>
                <a:gd name="connsiteX10" fmla="*/ 1485900 w 5486400"/>
                <a:gd name="connsiteY10" fmla="*/ 4920907 h 5486400"/>
                <a:gd name="connsiteX11" fmla="*/ 2255080 w 5486400"/>
                <a:gd name="connsiteY11" fmla="*/ 4564888 h 5486400"/>
                <a:gd name="connsiteX12" fmla="*/ 2743200 w 5486400"/>
                <a:gd name="connsiteY12" fmla="*/ 5257800 h 5486400"/>
                <a:gd name="connsiteX13" fmla="*/ 3231320 w 5486400"/>
                <a:gd name="connsiteY13" fmla="*/ 4564888 h 5486400"/>
                <a:gd name="connsiteX14" fmla="*/ 4000500 w 5486400"/>
                <a:gd name="connsiteY14" fmla="*/ 4920907 h 5486400"/>
                <a:gd name="connsiteX15" fmla="*/ 4076768 w 5486400"/>
                <a:gd name="connsiteY15" fmla="*/ 4076768 h 5486400"/>
                <a:gd name="connsiteX16" fmla="*/ 4920907 w 5486400"/>
                <a:gd name="connsiteY16" fmla="*/ 4000500 h 5486400"/>
                <a:gd name="connsiteX17" fmla="*/ 4564888 w 5486400"/>
                <a:gd name="connsiteY17" fmla="*/ 3231320 h 5486400"/>
                <a:gd name="connsiteX18" fmla="*/ 5257800 w 5486400"/>
                <a:gd name="connsiteY18" fmla="*/ 2743200 h 5486400"/>
                <a:gd name="connsiteX19" fmla="*/ 4564888 w 5486400"/>
                <a:gd name="connsiteY19" fmla="*/ 2255080 h 5486400"/>
                <a:gd name="connsiteX20" fmla="*/ 4920907 w 5486400"/>
                <a:gd name="connsiteY20" fmla="*/ 1485900 h 5486400"/>
                <a:gd name="connsiteX21" fmla="*/ 4076768 w 5486400"/>
                <a:gd name="connsiteY21" fmla="*/ 1409632 h 5486400"/>
                <a:gd name="connsiteX22" fmla="*/ 4000500 w 5486400"/>
                <a:gd name="connsiteY22" fmla="*/ 565493 h 5486400"/>
                <a:gd name="connsiteX23" fmla="*/ 3231320 w 5486400"/>
                <a:gd name="connsiteY23" fmla="*/ 921512 h 5486400"/>
                <a:gd name="connsiteX24" fmla="*/ 2743200 w 5486400"/>
                <a:gd name="connsiteY24" fmla="*/ 0 h 5486400"/>
                <a:gd name="connsiteX25" fmla="*/ 3275694 w 5486400"/>
                <a:gd name="connsiteY25" fmla="*/ 755904 h 5486400"/>
                <a:gd name="connsiteX26" fmla="*/ 4114800 w 5486400"/>
                <a:gd name="connsiteY26" fmla="*/ 367519 h 5486400"/>
                <a:gd name="connsiteX27" fmla="*/ 4198001 w 5486400"/>
                <a:gd name="connsiteY27" fmla="*/ 1288399 h 5486400"/>
                <a:gd name="connsiteX28" fmla="*/ 5118881 w 5486400"/>
                <a:gd name="connsiteY28" fmla="*/ 1371600 h 5486400"/>
                <a:gd name="connsiteX29" fmla="*/ 4730496 w 5486400"/>
                <a:gd name="connsiteY29" fmla="*/ 2210706 h 5486400"/>
                <a:gd name="connsiteX30" fmla="*/ 5486400 w 5486400"/>
                <a:gd name="connsiteY30" fmla="*/ 2743200 h 5486400"/>
                <a:gd name="connsiteX31" fmla="*/ 4730496 w 5486400"/>
                <a:gd name="connsiteY31" fmla="*/ 3275694 h 5486400"/>
                <a:gd name="connsiteX32" fmla="*/ 5118881 w 5486400"/>
                <a:gd name="connsiteY32" fmla="*/ 4114800 h 5486400"/>
                <a:gd name="connsiteX33" fmla="*/ 4198001 w 5486400"/>
                <a:gd name="connsiteY33" fmla="*/ 4198001 h 5486400"/>
                <a:gd name="connsiteX34" fmla="*/ 4114800 w 5486400"/>
                <a:gd name="connsiteY34" fmla="*/ 5118881 h 5486400"/>
                <a:gd name="connsiteX35" fmla="*/ 3275694 w 5486400"/>
                <a:gd name="connsiteY35" fmla="*/ 4730496 h 5486400"/>
                <a:gd name="connsiteX36" fmla="*/ 2743200 w 5486400"/>
                <a:gd name="connsiteY36" fmla="*/ 5486400 h 5486400"/>
                <a:gd name="connsiteX37" fmla="*/ 2210706 w 5486400"/>
                <a:gd name="connsiteY37" fmla="*/ 4730496 h 5486400"/>
                <a:gd name="connsiteX38" fmla="*/ 1371600 w 5486400"/>
                <a:gd name="connsiteY38" fmla="*/ 5118881 h 5486400"/>
                <a:gd name="connsiteX39" fmla="*/ 1288399 w 5486400"/>
                <a:gd name="connsiteY39" fmla="*/ 4198001 h 5486400"/>
                <a:gd name="connsiteX40" fmla="*/ 367519 w 5486400"/>
                <a:gd name="connsiteY40" fmla="*/ 4114800 h 5486400"/>
                <a:gd name="connsiteX41" fmla="*/ 755904 w 5486400"/>
                <a:gd name="connsiteY41" fmla="*/ 3275694 h 5486400"/>
                <a:gd name="connsiteX42" fmla="*/ 0 w 5486400"/>
                <a:gd name="connsiteY42" fmla="*/ 2743200 h 5486400"/>
                <a:gd name="connsiteX43" fmla="*/ 755904 w 5486400"/>
                <a:gd name="connsiteY43" fmla="*/ 2210706 h 5486400"/>
                <a:gd name="connsiteX44" fmla="*/ 367519 w 5486400"/>
                <a:gd name="connsiteY44" fmla="*/ 1371600 h 5486400"/>
                <a:gd name="connsiteX45" fmla="*/ 1288399 w 5486400"/>
                <a:gd name="connsiteY45" fmla="*/ 1288399 h 5486400"/>
                <a:gd name="connsiteX46" fmla="*/ 1371600 w 5486400"/>
                <a:gd name="connsiteY46" fmla="*/ 367519 h 5486400"/>
                <a:gd name="connsiteX47" fmla="*/ 2210706 w 5486400"/>
                <a:gd name="connsiteY47" fmla="*/ 755904 h 548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5486400" h="5486400">
                  <a:moveTo>
                    <a:pt x="2743200" y="228600"/>
                  </a:moveTo>
                  <a:lnTo>
                    <a:pt x="2255080" y="921512"/>
                  </a:lnTo>
                  <a:lnTo>
                    <a:pt x="1485900" y="565493"/>
                  </a:lnTo>
                  <a:lnTo>
                    <a:pt x="1409632" y="1409632"/>
                  </a:lnTo>
                  <a:lnTo>
                    <a:pt x="565493" y="1485900"/>
                  </a:lnTo>
                  <a:lnTo>
                    <a:pt x="921512" y="2255080"/>
                  </a:lnTo>
                  <a:lnTo>
                    <a:pt x="228600" y="2743200"/>
                  </a:lnTo>
                  <a:lnTo>
                    <a:pt x="921512" y="3231320"/>
                  </a:lnTo>
                  <a:lnTo>
                    <a:pt x="565493" y="4000500"/>
                  </a:lnTo>
                  <a:lnTo>
                    <a:pt x="1409632" y="4076768"/>
                  </a:lnTo>
                  <a:lnTo>
                    <a:pt x="1485900" y="4920907"/>
                  </a:lnTo>
                  <a:lnTo>
                    <a:pt x="2255080" y="4564888"/>
                  </a:lnTo>
                  <a:lnTo>
                    <a:pt x="2743200" y="5257800"/>
                  </a:lnTo>
                  <a:lnTo>
                    <a:pt x="3231320" y="4564888"/>
                  </a:lnTo>
                  <a:lnTo>
                    <a:pt x="4000500" y="4920907"/>
                  </a:lnTo>
                  <a:lnTo>
                    <a:pt x="4076768" y="4076768"/>
                  </a:lnTo>
                  <a:lnTo>
                    <a:pt x="4920907" y="4000500"/>
                  </a:lnTo>
                  <a:lnTo>
                    <a:pt x="4564888" y="3231320"/>
                  </a:lnTo>
                  <a:lnTo>
                    <a:pt x="5257800" y="2743200"/>
                  </a:lnTo>
                  <a:lnTo>
                    <a:pt x="4564888" y="2255080"/>
                  </a:lnTo>
                  <a:lnTo>
                    <a:pt x="4920907" y="1485900"/>
                  </a:lnTo>
                  <a:lnTo>
                    <a:pt x="4076768" y="1409632"/>
                  </a:lnTo>
                  <a:lnTo>
                    <a:pt x="4000500" y="565493"/>
                  </a:lnTo>
                  <a:lnTo>
                    <a:pt x="3231320" y="921512"/>
                  </a:lnTo>
                  <a:close/>
                  <a:moveTo>
                    <a:pt x="2743200" y="0"/>
                  </a:moveTo>
                  <a:lnTo>
                    <a:pt x="3275694" y="755904"/>
                  </a:lnTo>
                  <a:lnTo>
                    <a:pt x="4114800" y="367519"/>
                  </a:lnTo>
                  <a:lnTo>
                    <a:pt x="4198001" y="1288399"/>
                  </a:lnTo>
                  <a:lnTo>
                    <a:pt x="5118881" y="1371600"/>
                  </a:lnTo>
                  <a:lnTo>
                    <a:pt x="4730496" y="2210706"/>
                  </a:lnTo>
                  <a:lnTo>
                    <a:pt x="5486400" y="2743200"/>
                  </a:lnTo>
                  <a:lnTo>
                    <a:pt x="4730496" y="3275694"/>
                  </a:lnTo>
                  <a:lnTo>
                    <a:pt x="5118881" y="4114800"/>
                  </a:lnTo>
                  <a:lnTo>
                    <a:pt x="4198001" y="4198001"/>
                  </a:lnTo>
                  <a:lnTo>
                    <a:pt x="4114800" y="5118881"/>
                  </a:lnTo>
                  <a:lnTo>
                    <a:pt x="3275694" y="4730496"/>
                  </a:lnTo>
                  <a:lnTo>
                    <a:pt x="2743200" y="5486400"/>
                  </a:lnTo>
                  <a:lnTo>
                    <a:pt x="2210706" y="4730496"/>
                  </a:lnTo>
                  <a:lnTo>
                    <a:pt x="1371600" y="5118881"/>
                  </a:lnTo>
                  <a:lnTo>
                    <a:pt x="1288399" y="4198001"/>
                  </a:lnTo>
                  <a:lnTo>
                    <a:pt x="367519" y="4114800"/>
                  </a:lnTo>
                  <a:lnTo>
                    <a:pt x="755904" y="3275694"/>
                  </a:lnTo>
                  <a:lnTo>
                    <a:pt x="0" y="2743200"/>
                  </a:lnTo>
                  <a:lnTo>
                    <a:pt x="755904" y="2210706"/>
                  </a:lnTo>
                  <a:lnTo>
                    <a:pt x="367519" y="1371600"/>
                  </a:lnTo>
                  <a:lnTo>
                    <a:pt x="1288399" y="1288399"/>
                  </a:lnTo>
                  <a:lnTo>
                    <a:pt x="1371600" y="367519"/>
                  </a:lnTo>
                  <a:lnTo>
                    <a:pt x="2210706" y="755904"/>
                  </a:lnTo>
                  <a:close/>
                </a:path>
              </a:pathLst>
            </a:custGeom>
            <a:gradFill>
              <a:gsLst>
                <a:gs pos="5000">
                  <a:srgbClr val="0A0AB6"/>
                </a:gs>
                <a:gs pos="100000">
                  <a:srgbClr val="E7E709"/>
                </a:gs>
                <a:gs pos="41000">
                  <a:srgbClr val="00B050"/>
                </a:gs>
                <a:gs pos="73000">
                  <a:srgbClr val="7030A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86" name="Oval 985">
              <a:extLst>
                <a:ext uri="{FF2B5EF4-FFF2-40B4-BE49-F238E27FC236}">
                  <a16:creationId xmlns:a16="http://schemas.microsoft.com/office/drawing/2014/main" id="{4F458FB6-666D-4C6E-9CCA-E568BBB6732E}"/>
                </a:ext>
              </a:extLst>
            </p:cNvPr>
            <p:cNvSpPr/>
            <p:nvPr/>
          </p:nvSpPr>
          <p:spPr>
            <a:xfrm>
              <a:off x="2895600" y="219075"/>
              <a:ext cx="6400800" cy="6400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7" name="Group 986">
            <a:extLst>
              <a:ext uri="{FF2B5EF4-FFF2-40B4-BE49-F238E27FC236}">
                <a16:creationId xmlns:a16="http://schemas.microsoft.com/office/drawing/2014/main" id="{CDAAE862-FE80-4F52-8194-5D956F26A581}"/>
              </a:ext>
            </a:extLst>
          </p:cNvPr>
          <p:cNvGrpSpPr/>
          <p:nvPr/>
        </p:nvGrpSpPr>
        <p:grpSpPr>
          <a:xfrm>
            <a:off x="-132803" y="641687"/>
            <a:ext cx="5853112" cy="5851319"/>
            <a:chOff x="2986088" y="320040"/>
            <a:chExt cx="6219825" cy="6217920"/>
          </a:xfrm>
        </p:grpSpPr>
        <p:sp>
          <p:nvSpPr>
            <p:cNvPr id="988" name="Freeform: Shape 987">
              <a:extLst>
                <a:ext uri="{FF2B5EF4-FFF2-40B4-BE49-F238E27FC236}">
                  <a16:creationId xmlns:a16="http://schemas.microsoft.com/office/drawing/2014/main" id="{931E728D-A6D3-46DD-A18A-3BD30B4D5095}"/>
                </a:ext>
              </a:extLst>
            </p:cNvPr>
            <p:cNvSpPr/>
            <p:nvPr/>
          </p:nvSpPr>
          <p:spPr>
            <a:xfrm>
              <a:off x="3956481" y="1338309"/>
              <a:ext cx="4206240" cy="4206240"/>
            </a:xfrm>
            <a:custGeom>
              <a:avLst/>
              <a:gdLst>
                <a:gd name="connsiteX0" fmla="*/ 2121763 w 4206240"/>
                <a:gd name="connsiteY0" fmla="*/ 261891 h 4206240"/>
                <a:gd name="connsiteX1" fmla="*/ 292963 w 4206240"/>
                <a:gd name="connsiteY1" fmla="*/ 2090691 h 4206240"/>
                <a:gd name="connsiteX2" fmla="*/ 2121763 w 4206240"/>
                <a:gd name="connsiteY2" fmla="*/ 3919491 h 4206240"/>
                <a:gd name="connsiteX3" fmla="*/ 3950563 w 4206240"/>
                <a:gd name="connsiteY3" fmla="*/ 2090691 h 4206240"/>
                <a:gd name="connsiteX4" fmla="*/ 2121763 w 4206240"/>
                <a:gd name="connsiteY4" fmla="*/ 261891 h 4206240"/>
                <a:gd name="connsiteX5" fmla="*/ 2103120 w 4206240"/>
                <a:gd name="connsiteY5" fmla="*/ 0 h 4206240"/>
                <a:gd name="connsiteX6" fmla="*/ 4206240 w 4206240"/>
                <a:gd name="connsiteY6" fmla="*/ 2103120 h 4206240"/>
                <a:gd name="connsiteX7" fmla="*/ 2103120 w 4206240"/>
                <a:gd name="connsiteY7" fmla="*/ 4206240 h 4206240"/>
                <a:gd name="connsiteX8" fmla="*/ 0 w 4206240"/>
                <a:gd name="connsiteY8" fmla="*/ 2103120 h 4206240"/>
                <a:gd name="connsiteX9" fmla="*/ 2103120 w 4206240"/>
                <a:gd name="connsiteY9" fmla="*/ 0 h 4206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06240" h="4206240">
                  <a:moveTo>
                    <a:pt x="2121763" y="261891"/>
                  </a:moveTo>
                  <a:cubicBezTo>
                    <a:pt x="1111745" y="261891"/>
                    <a:pt x="292963" y="1080673"/>
                    <a:pt x="292963" y="2090691"/>
                  </a:cubicBezTo>
                  <a:cubicBezTo>
                    <a:pt x="292963" y="3100709"/>
                    <a:pt x="1111745" y="3919491"/>
                    <a:pt x="2121763" y="3919491"/>
                  </a:cubicBezTo>
                  <a:cubicBezTo>
                    <a:pt x="3131781" y="3919491"/>
                    <a:pt x="3950563" y="3100709"/>
                    <a:pt x="3950563" y="2090691"/>
                  </a:cubicBezTo>
                  <a:cubicBezTo>
                    <a:pt x="3950563" y="1080673"/>
                    <a:pt x="3131781" y="261891"/>
                    <a:pt x="2121763" y="261891"/>
                  </a:cubicBezTo>
                  <a:close/>
                  <a:moveTo>
                    <a:pt x="2103120" y="0"/>
                  </a:moveTo>
                  <a:cubicBezTo>
                    <a:pt x="3264641" y="0"/>
                    <a:pt x="4206240" y="941599"/>
                    <a:pt x="4206240" y="2103120"/>
                  </a:cubicBezTo>
                  <a:cubicBezTo>
                    <a:pt x="4206240" y="3264641"/>
                    <a:pt x="3264641" y="4206240"/>
                    <a:pt x="2103120" y="4206240"/>
                  </a:cubicBezTo>
                  <a:cubicBezTo>
                    <a:pt x="941599" y="4206240"/>
                    <a:pt x="0" y="3264641"/>
                    <a:pt x="0" y="2103120"/>
                  </a:cubicBezTo>
                  <a:cubicBezTo>
                    <a:pt x="0" y="941599"/>
                    <a:pt x="941599" y="0"/>
                    <a:pt x="2103120" y="0"/>
                  </a:cubicBezTo>
                  <a:close/>
                </a:path>
              </a:pathLst>
            </a:custGeom>
            <a:gradFill>
              <a:gsLst>
                <a:gs pos="0">
                  <a:srgbClr val="0A0AB6"/>
                </a:gs>
                <a:gs pos="100000">
                  <a:srgbClr val="E7E709"/>
                </a:gs>
                <a:gs pos="38000">
                  <a:srgbClr val="00B0F0"/>
                </a:gs>
                <a:gs pos="71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89" name="Oval 988">
              <a:extLst>
                <a:ext uri="{FF2B5EF4-FFF2-40B4-BE49-F238E27FC236}">
                  <a16:creationId xmlns:a16="http://schemas.microsoft.com/office/drawing/2014/main" id="{FC4A9AE7-ABF4-471F-B137-40E7D1708E49}"/>
                </a:ext>
              </a:extLst>
            </p:cNvPr>
            <p:cNvSpPr/>
            <p:nvPr/>
          </p:nvSpPr>
          <p:spPr>
            <a:xfrm>
              <a:off x="2986088" y="320040"/>
              <a:ext cx="6219825" cy="621792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13" name="Frame 12">
            <a:extLst>
              <a:ext uri="{FF2B5EF4-FFF2-40B4-BE49-F238E27FC236}">
                <a16:creationId xmlns:a16="http://schemas.microsoft.com/office/drawing/2014/main" id="{E10E6D56-BBF7-45AC-A5CD-70AAFF359C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30"/>
            </a:avLst>
          </a:prstGeom>
          <a:gradFill flip="none" rotWithShape="1">
            <a:gsLst>
              <a:gs pos="0">
                <a:srgbClr val="00B050"/>
              </a:gs>
              <a:gs pos="95000">
                <a:srgbClr val="0381DF"/>
              </a:gs>
              <a:gs pos="50000">
                <a:srgbClr val="0A0AB6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44BA7C63-AF4C-410B-8983-33429723D732}"/>
              </a:ext>
            </a:extLst>
          </p:cNvPr>
          <p:cNvSpPr/>
          <p:nvPr/>
        </p:nvSpPr>
        <p:spPr>
          <a:xfrm>
            <a:off x="117987" y="117986"/>
            <a:ext cx="11956026" cy="6636775"/>
          </a:xfrm>
          <a:prstGeom prst="frame">
            <a:avLst>
              <a:gd name="adj1" fmla="val 464"/>
            </a:avLst>
          </a:prstGeom>
          <a:solidFill>
            <a:schemeClr val="tx2">
              <a:lumMod val="40000"/>
              <a:lumOff val="60000"/>
            </a:schemeClr>
          </a:solidFill>
          <a:ln cap="sq" cmpd="thickThin">
            <a:solidFill>
              <a:schemeClr val="accent1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60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autoRev="1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9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9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0" grpId="0" animBg="1"/>
      <p:bldP spid="9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0D2BF26-E913-4613-8C66-4B29582322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62" y="1635819"/>
            <a:ext cx="2740188" cy="237634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33CC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76E85CC-EF48-4B85-BA88-E87D66B4EC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7568">
            <a:off x="4859579" y="1455575"/>
            <a:ext cx="3182622" cy="2369975"/>
          </a:xfrm>
          <a:prstGeom prst="rect">
            <a:avLst/>
          </a:prstGeom>
          <a:ln w="38100" cap="sq">
            <a:solidFill>
              <a:srgbClr val="0A0AB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D87411D-E0D5-482E-9712-214843507E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5187" y="709418"/>
            <a:ext cx="2376780" cy="2268745"/>
          </a:xfrm>
          <a:prstGeom prst="rect">
            <a:avLst/>
          </a:prstGeom>
          <a:ln w="5715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038812D-AE6B-45B9-933D-A3F5247FA2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08303" y="3215081"/>
            <a:ext cx="2500708" cy="31857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D15DAAF-F442-4BE1-8411-D0D33DE901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664086" y="4348065"/>
            <a:ext cx="2204870" cy="1690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9938DCF-3DBD-4813-8A42-D0A3A3C168B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51" y="4113246"/>
            <a:ext cx="2108718" cy="2108718"/>
          </a:xfrm>
          <a:prstGeom prst="roundRect">
            <a:avLst>
              <a:gd name="adj" fmla="val 16667"/>
            </a:avLst>
          </a:prstGeom>
          <a:ln w="57150">
            <a:solidFill>
              <a:srgbClr val="0A0AB6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0C74E75-698C-4EE4-ACBA-8B997489FC88}"/>
              </a:ext>
            </a:extLst>
          </p:cNvPr>
          <p:cNvSpPr txBox="1"/>
          <p:nvPr/>
        </p:nvSpPr>
        <p:spPr>
          <a:xfrm>
            <a:off x="1007705" y="615820"/>
            <a:ext cx="39281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 করঃ</a:t>
            </a:r>
            <a:endParaRPr lang="en-US" sz="60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D9F933ED-8496-4F91-8BB8-9436A2FBAAF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30"/>
            </a:avLst>
          </a:prstGeom>
          <a:gradFill flip="none" rotWithShape="1">
            <a:gsLst>
              <a:gs pos="0">
                <a:srgbClr val="00B050"/>
              </a:gs>
              <a:gs pos="95000">
                <a:srgbClr val="0381DF"/>
              </a:gs>
              <a:gs pos="50000">
                <a:srgbClr val="0A0AB6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2D9B44A4-0074-492A-8FA4-44658F852EA9}"/>
              </a:ext>
            </a:extLst>
          </p:cNvPr>
          <p:cNvSpPr/>
          <p:nvPr/>
        </p:nvSpPr>
        <p:spPr>
          <a:xfrm>
            <a:off x="117987" y="117986"/>
            <a:ext cx="11956026" cy="6636775"/>
          </a:xfrm>
          <a:prstGeom prst="frame">
            <a:avLst>
              <a:gd name="adj1" fmla="val 464"/>
            </a:avLst>
          </a:prstGeom>
          <a:solidFill>
            <a:schemeClr val="tx2">
              <a:lumMod val="40000"/>
              <a:lumOff val="60000"/>
            </a:schemeClr>
          </a:solidFill>
          <a:ln cap="sq" cmpd="thickThin">
            <a:solidFill>
              <a:schemeClr val="accent1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68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28D61B-FAE6-49D7-8138-6A66DADD6D6B}"/>
              </a:ext>
            </a:extLst>
          </p:cNvPr>
          <p:cNvSpPr txBox="1"/>
          <p:nvPr/>
        </p:nvSpPr>
        <p:spPr>
          <a:xfrm>
            <a:off x="1306286" y="1110343"/>
            <a:ext cx="94052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bn-IN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 যা শিখতে পারবেঃ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E09DEA-45F8-42F3-A832-C7D49636A6D6}"/>
              </a:ext>
            </a:extLst>
          </p:cNvPr>
          <p:cNvSpPr txBox="1"/>
          <p:nvPr/>
        </p:nvSpPr>
        <p:spPr>
          <a:xfrm>
            <a:off x="2230811" y="3350323"/>
            <a:ext cx="9553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রুলারের ও কম্পাসের সাহায্যে বহিঃস্থ বিন্দু হতে নির্দিষ্ট সরল রেখার উপর লম্ব আঁকতে পারবে।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8CBA06-D201-46AF-A52D-FB9B2B736F1D}"/>
              </a:ext>
            </a:extLst>
          </p:cNvPr>
          <p:cNvSpPr txBox="1"/>
          <p:nvPr/>
        </p:nvSpPr>
        <p:spPr>
          <a:xfrm>
            <a:off x="2195808" y="4699724"/>
            <a:ext cx="9526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প্রদত্ত উপাত্ত হতে রুলারের ও কম্পাসের সাহায্যে লম্ব আঁকতে পারবে।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55973A-E7A9-4A98-92D2-CD2D283C2E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431" y="3411915"/>
            <a:ext cx="848115" cy="4295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C787833-203A-4746-A6A3-0CEB7BC61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738" y="4807968"/>
            <a:ext cx="848115" cy="429529"/>
          </a:xfrm>
          <a:prstGeom prst="rect">
            <a:avLst/>
          </a:prstGeom>
        </p:spPr>
      </p:pic>
      <p:sp>
        <p:nvSpPr>
          <p:cNvPr id="7" name="Frame 6">
            <a:extLst>
              <a:ext uri="{FF2B5EF4-FFF2-40B4-BE49-F238E27FC236}">
                <a16:creationId xmlns:a16="http://schemas.microsoft.com/office/drawing/2014/main" id="{1F4D2813-0E3E-4847-926E-FA29965E9D4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30"/>
            </a:avLst>
          </a:prstGeom>
          <a:gradFill flip="none" rotWithShape="1">
            <a:gsLst>
              <a:gs pos="0">
                <a:srgbClr val="00B050"/>
              </a:gs>
              <a:gs pos="95000">
                <a:srgbClr val="0381DF"/>
              </a:gs>
              <a:gs pos="50000">
                <a:srgbClr val="0A0AB6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746DD1B1-91D8-4C3D-8BA9-7AC81CDA4B0F}"/>
              </a:ext>
            </a:extLst>
          </p:cNvPr>
          <p:cNvSpPr/>
          <p:nvPr/>
        </p:nvSpPr>
        <p:spPr>
          <a:xfrm>
            <a:off x="117987" y="117986"/>
            <a:ext cx="11956026" cy="6636775"/>
          </a:xfrm>
          <a:prstGeom prst="frame">
            <a:avLst>
              <a:gd name="adj1" fmla="val 464"/>
            </a:avLst>
          </a:prstGeom>
          <a:solidFill>
            <a:schemeClr val="tx2">
              <a:lumMod val="40000"/>
              <a:lumOff val="60000"/>
            </a:schemeClr>
          </a:solidFill>
          <a:ln cap="sq" cmpd="thickThin">
            <a:solidFill>
              <a:schemeClr val="accent1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B0A25E-2EB6-43C4-BFE1-9B35C4062307}"/>
              </a:ext>
            </a:extLst>
          </p:cNvPr>
          <p:cNvSpPr txBox="1"/>
          <p:nvPr/>
        </p:nvSpPr>
        <p:spPr>
          <a:xfrm>
            <a:off x="2231923" y="2484793"/>
            <a:ext cx="60935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লম্বের ধারণা ব্যাখ্যা করতে পারবে।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5987F36-12DE-4D6D-93B2-537DCB58CE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511" y="2600747"/>
            <a:ext cx="848115" cy="42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837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62AC2B3-39D6-4434-9ECA-1A8A6642A6CD}"/>
              </a:ext>
            </a:extLst>
          </p:cNvPr>
          <p:cNvGrpSpPr/>
          <p:nvPr/>
        </p:nvGrpSpPr>
        <p:grpSpPr>
          <a:xfrm>
            <a:off x="1689101" y="398056"/>
            <a:ext cx="8191500" cy="8191500"/>
            <a:chOff x="1981200" y="-685800"/>
            <a:chExt cx="8229600" cy="82296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D301EF03-49F0-4D4E-A710-827A28D52A6F}"/>
                </a:ext>
              </a:extLst>
            </p:cNvPr>
            <p:cNvSpPr/>
            <p:nvPr/>
          </p:nvSpPr>
          <p:spPr>
            <a:xfrm>
              <a:off x="1981200" y="-685800"/>
              <a:ext cx="8229600" cy="82296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0674627E-CA6D-420B-BE75-08A936050B39}"/>
                </a:ext>
              </a:extLst>
            </p:cNvPr>
            <p:cNvCxnSpPr/>
            <p:nvPr/>
          </p:nvCxnSpPr>
          <p:spPr>
            <a:xfrm>
              <a:off x="6094331" y="3428307"/>
              <a:ext cx="3738880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B4645D0-724A-47BF-BF7A-8FA442D37644}"/>
              </a:ext>
            </a:extLst>
          </p:cNvPr>
          <p:cNvGrpSpPr/>
          <p:nvPr/>
        </p:nvGrpSpPr>
        <p:grpSpPr>
          <a:xfrm>
            <a:off x="2695130" y="1402914"/>
            <a:ext cx="6207755" cy="6123534"/>
            <a:chOff x="2803080" y="180756"/>
            <a:chExt cx="6585840" cy="649648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3708C55-EC4D-4661-93DF-0B84EE7F3347}"/>
                </a:ext>
              </a:extLst>
            </p:cNvPr>
            <p:cNvGrpSpPr/>
            <p:nvPr/>
          </p:nvGrpSpPr>
          <p:grpSpPr>
            <a:xfrm>
              <a:off x="2803080" y="180756"/>
              <a:ext cx="6585840" cy="6496489"/>
              <a:chOff x="2385920" y="952771"/>
              <a:chExt cx="6585840" cy="6496489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408FF0E1-D4E1-429A-944A-42B39E79A332}"/>
                  </a:ext>
                </a:extLst>
              </p:cNvPr>
              <p:cNvGrpSpPr/>
              <p:nvPr/>
            </p:nvGrpSpPr>
            <p:grpSpPr>
              <a:xfrm>
                <a:off x="2385920" y="952771"/>
                <a:ext cx="6585840" cy="6496489"/>
                <a:chOff x="2803083" y="132911"/>
                <a:chExt cx="6585840" cy="6496489"/>
              </a:xfrm>
            </p:grpSpPr>
            <p:sp>
              <p:nvSpPr>
                <p:cNvPr id="10" name="Arc 9">
                  <a:extLst>
                    <a:ext uri="{FF2B5EF4-FFF2-40B4-BE49-F238E27FC236}">
                      <a16:creationId xmlns:a16="http://schemas.microsoft.com/office/drawing/2014/main" id="{CD1CC304-8091-4B4C-A0FC-BF780733F5DB}"/>
                    </a:ext>
                  </a:extLst>
                </p:cNvPr>
                <p:cNvSpPr/>
                <p:nvPr/>
              </p:nvSpPr>
              <p:spPr>
                <a:xfrm>
                  <a:off x="5679948" y="3012948"/>
                  <a:ext cx="832104" cy="832104"/>
                </a:xfrm>
                <a:prstGeom prst="arc">
                  <a:avLst>
                    <a:gd name="adj1" fmla="val 10821980"/>
                    <a:gd name="adj2" fmla="val 21563128"/>
                  </a:avLst>
                </a:prstGeom>
                <a:ln w="19050"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00FF00"/>
                    </a:solidFill>
                  </a:endParaRPr>
                </a:p>
              </p:txBody>
            </p:sp>
            <p:cxnSp>
              <p:nvCxnSpPr>
                <p:cNvPr id="11" name="Straight Connector 10">
                  <a:extLst>
                    <a:ext uri="{FF2B5EF4-FFF2-40B4-BE49-F238E27FC236}">
                      <a16:creationId xmlns:a16="http://schemas.microsoft.com/office/drawing/2014/main" id="{68FE0768-AFDD-4406-AD1B-928AF0F1BF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15670" y="3009640"/>
                  <a:ext cx="2070291" cy="34491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Arc 11">
                  <a:extLst>
                    <a:ext uri="{FF2B5EF4-FFF2-40B4-BE49-F238E27FC236}">
                      <a16:creationId xmlns:a16="http://schemas.microsoft.com/office/drawing/2014/main" id="{DC2177D7-D8CD-44D0-8395-4250627AC6FA}"/>
                    </a:ext>
                  </a:extLst>
                </p:cNvPr>
                <p:cNvSpPr/>
                <p:nvPr/>
              </p:nvSpPr>
              <p:spPr>
                <a:xfrm>
                  <a:off x="2895600" y="228600"/>
                  <a:ext cx="6400800" cy="6400800"/>
                </a:xfrm>
                <a:prstGeom prst="arc">
                  <a:avLst>
                    <a:gd name="adj1" fmla="val 10810235"/>
                    <a:gd name="adj2" fmla="val 1272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" name="Arc 12">
                  <a:extLst>
                    <a:ext uri="{FF2B5EF4-FFF2-40B4-BE49-F238E27FC236}">
                      <a16:creationId xmlns:a16="http://schemas.microsoft.com/office/drawing/2014/main" id="{64D3DFA8-9623-4D0F-8C49-168814F2396A}"/>
                    </a:ext>
                  </a:extLst>
                </p:cNvPr>
                <p:cNvSpPr/>
                <p:nvPr/>
              </p:nvSpPr>
              <p:spPr>
                <a:xfrm>
                  <a:off x="3581400" y="914400"/>
                  <a:ext cx="5029200" cy="5029200"/>
                </a:xfrm>
                <a:prstGeom prst="arc">
                  <a:avLst>
                    <a:gd name="adj1" fmla="val 10769707"/>
                    <a:gd name="adj2" fmla="val 2159039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9C120232-7E02-4A1A-BD5B-2B9DB08C33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13410" y="2157710"/>
                  <a:ext cx="1825687" cy="1065183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0B79EF48-7FC6-495F-B63A-1CBAEDFCEF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49056" y="1812839"/>
                  <a:ext cx="1620200" cy="134180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" name="Group 15">
                  <a:extLst>
                    <a:ext uri="{FF2B5EF4-FFF2-40B4-BE49-F238E27FC236}">
                      <a16:creationId xmlns:a16="http://schemas.microsoft.com/office/drawing/2014/main" id="{995199C6-F25D-4476-A9AA-14D37E3C8798}"/>
                    </a:ext>
                  </a:extLst>
                </p:cNvPr>
                <p:cNvGrpSpPr/>
                <p:nvPr/>
              </p:nvGrpSpPr>
              <p:grpSpPr>
                <a:xfrm>
                  <a:off x="3356811" y="140540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257" name="Straight Connector 256">
                    <a:extLst>
                      <a:ext uri="{FF2B5EF4-FFF2-40B4-BE49-F238E27FC236}">
                        <a16:creationId xmlns:a16="http://schemas.microsoft.com/office/drawing/2014/main" id="{EA66E053-FE77-48AF-A788-EEF86229EB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8" name="Straight Connector 257">
                    <a:extLst>
                      <a:ext uri="{FF2B5EF4-FFF2-40B4-BE49-F238E27FC236}">
                        <a16:creationId xmlns:a16="http://schemas.microsoft.com/office/drawing/2014/main" id="{AAD74696-102E-4DC8-9B2F-45CE0615F7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9" name="Straight Connector 258">
                    <a:extLst>
                      <a:ext uri="{FF2B5EF4-FFF2-40B4-BE49-F238E27FC236}">
                        <a16:creationId xmlns:a16="http://schemas.microsoft.com/office/drawing/2014/main" id="{A93409F0-490A-4F26-AD40-D18F38F1EBB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0" name="Straight Connector 259">
                    <a:extLst>
                      <a:ext uri="{FF2B5EF4-FFF2-40B4-BE49-F238E27FC236}">
                        <a16:creationId xmlns:a16="http://schemas.microsoft.com/office/drawing/2014/main" id="{73393D4A-8552-40B9-9960-E3C79126819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1" name="Straight Connector 260">
                    <a:extLst>
                      <a:ext uri="{FF2B5EF4-FFF2-40B4-BE49-F238E27FC236}">
                        <a16:creationId xmlns:a16="http://schemas.microsoft.com/office/drawing/2014/main" id="{F92987ED-4E74-410D-A37D-74888C7F64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2" name="Straight Connector 261">
                    <a:extLst>
                      <a:ext uri="{FF2B5EF4-FFF2-40B4-BE49-F238E27FC236}">
                        <a16:creationId xmlns:a16="http://schemas.microsoft.com/office/drawing/2014/main" id="{DB79C48A-D5F5-4B17-86B4-F4FAD69FF1A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Straight Connector 262">
                    <a:extLst>
                      <a:ext uri="{FF2B5EF4-FFF2-40B4-BE49-F238E27FC236}">
                        <a16:creationId xmlns:a16="http://schemas.microsoft.com/office/drawing/2014/main" id="{51802513-FD8B-453F-B35E-3E29FE1C70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4" name="Straight Connector 263">
                    <a:extLst>
                      <a:ext uri="{FF2B5EF4-FFF2-40B4-BE49-F238E27FC236}">
                        <a16:creationId xmlns:a16="http://schemas.microsoft.com/office/drawing/2014/main" id="{0F0B54A3-DFAB-4665-B78E-1B63DF28CA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5" name="Straight Connector 264">
                    <a:extLst>
                      <a:ext uri="{FF2B5EF4-FFF2-40B4-BE49-F238E27FC236}">
                        <a16:creationId xmlns:a16="http://schemas.microsoft.com/office/drawing/2014/main" id="{C3967A2D-3F50-4D7C-9FF6-FFB8761A165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" name="Group 16">
                  <a:extLst>
                    <a:ext uri="{FF2B5EF4-FFF2-40B4-BE49-F238E27FC236}">
                      <a16:creationId xmlns:a16="http://schemas.microsoft.com/office/drawing/2014/main" id="{94B75E14-3359-4C48-866E-025E8F2345BB}"/>
                    </a:ext>
                  </a:extLst>
                </p:cNvPr>
                <p:cNvGrpSpPr/>
                <p:nvPr/>
              </p:nvGrpSpPr>
              <p:grpSpPr>
                <a:xfrm rot="20847961">
                  <a:off x="3095555" y="187348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248" name="Straight Connector 247">
                    <a:extLst>
                      <a:ext uri="{FF2B5EF4-FFF2-40B4-BE49-F238E27FC236}">
                        <a16:creationId xmlns:a16="http://schemas.microsoft.com/office/drawing/2014/main" id="{98A2BBF1-98D9-4570-9FA0-6F1C6058D9C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9" name="Straight Connector 248">
                    <a:extLst>
                      <a:ext uri="{FF2B5EF4-FFF2-40B4-BE49-F238E27FC236}">
                        <a16:creationId xmlns:a16="http://schemas.microsoft.com/office/drawing/2014/main" id="{E8AFBC54-5D9D-4C1F-BDB7-87E24C48A4D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0" name="Straight Connector 249">
                    <a:extLst>
                      <a:ext uri="{FF2B5EF4-FFF2-40B4-BE49-F238E27FC236}">
                        <a16:creationId xmlns:a16="http://schemas.microsoft.com/office/drawing/2014/main" id="{F5B152FA-36D7-4968-BEF9-FB21B522FBA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1" name="Straight Connector 250">
                    <a:extLst>
                      <a:ext uri="{FF2B5EF4-FFF2-40B4-BE49-F238E27FC236}">
                        <a16:creationId xmlns:a16="http://schemas.microsoft.com/office/drawing/2014/main" id="{56B238FB-BBEE-4878-9F76-2769957D53A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2" name="Straight Connector 251">
                    <a:extLst>
                      <a:ext uri="{FF2B5EF4-FFF2-40B4-BE49-F238E27FC236}">
                        <a16:creationId xmlns:a16="http://schemas.microsoft.com/office/drawing/2014/main" id="{F7E23CDB-9856-4ED4-9502-33A0EE477BA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3" name="Straight Connector 252">
                    <a:extLst>
                      <a:ext uri="{FF2B5EF4-FFF2-40B4-BE49-F238E27FC236}">
                        <a16:creationId xmlns:a16="http://schemas.microsoft.com/office/drawing/2014/main" id="{1337C16F-9B03-4DC4-95F0-25867E01ACA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4" name="Straight Connector 253">
                    <a:extLst>
                      <a:ext uri="{FF2B5EF4-FFF2-40B4-BE49-F238E27FC236}">
                        <a16:creationId xmlns:a16="http://schemas.microsoft.com/office/drawing/2014/main" id="{C645FD5E-7525-427C-A861-C9C57984552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5" name="Straight Connector 254">
                    <a:extLst>
                      <a:ext uri="{FF2B5EF4-FFF2-40B4-BE49-F238E27FC236}">
                        <a16:creationId xmlns:a16="http://schemas.microsoft.com/office/drawing/2014/main" id="{A311516B-EA65-4E36-B07B-2CBD483EB55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6" name="Straight Connector 255">
                    <a:extLst>
                      <a:ext uri="{FF2B5EF4-FFF2-40B4-BE49-F238E27FC236}">
                        <a16:creationId xmlns:a16="http://schemas.microsoft.com/office/drawing/2014/main" id="{EB894A89-825E-4DC7-924D-1168B67E659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4BBA3162-E2BC-436E-8984-EDA76492A41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33593" y="2539971"/>
                  <a:ext cx="1972599" cy="7443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3A769BB6-2B28-45A7-9FA8-A656BA7DFE9D}"/>
                    </a:ext>
                  </a:extLst>
                </p:cNvPr>
                <p:cNvGrpSpPr/>
                <p:nvPr/>
              </p:nvGrpSpPr>
              <p:grpSpPr>
                <a:xfrm rot="20478013">
                  <a:off x="2904768" y="237870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239" name="Straight Connector 238">
                    <a:extLst>
                      <a:ext uri="{FF2B5EF4-FFF2-40B4-BE49-F238E27FC236}">
                        <a16:creationId xmlns:a16="http://schemas.microsoft.com/office/drawing/2014/main" id="{FDD846A7-E68F-4BA3-92DD-A429497373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0" name="Straight Connector 239">
                    <a:extLst>
                      <a:ext uri="{FF2B5EF4-FFF2-40B4-BE49-F238E27FC236}">
                        <a16:creationId xmlns:a16="http://schemas.microsoft.com/office/drawing/2014/main" id="{6F0FA915-764C-4D8E-B876-2AFA1A856A9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1" name="Straight Connector 240">
                    <a:extLst>
                      <a:ext uri="{FF2B5EF4-FFF2-40B4-BE49-F238E27FC236}">
                        <a16:creationId xmlns:a16="http://schemas.microsoft.com/office/drawing/2014/main" id="{8D00CDFD-581D-45F9-8AED-DDD21056D0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2" name="Straight Connector 241">
                    <a:extLst>
                      <a:ext uri="{FF2B5EF4-FFF2-40B4-BE49-F238E27FC236}">
                        <a16:creationId xmlns:a16="http://schemas.microsoft.com/office/drawing/2014/main" id="{A45EAF3C-4D9A-4FD0-9213-B6B305E77B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3" name="Straight Connector 242">
                    <a:extLst>
                      <a:ext uri="{FF2B5EF4-FFF2-40B4-BE49-F238E27FC236}">
                        <a16:creationId xmlns:a16="http://schemas.microsoft.com/office/drawing/2014/main" id="{3C273E91-96F5-4A04-A641-E9BA4479677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4" name="Straight Connector 243">
                    <a:extLst>
                      <a:ext uri="{FF2B5EF4-FFF2-40B4-BE49-F238E27FC236}">
                        <a16:creationId xmlns:a16="http://schemas.microsoft.com/office/drawing/2014/main" id="{43FB208F-491F-4131-83B7-EB2C49A13D3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5" name="Straight Connector 244">
                    <a:extLst>
                      <a:ext uri="{FF2B5EF4-FFF2-40B4-BE49-F238E27FC236}">
                        <a16:creationId xmlns:a16="http://schemas.microsoft.com/office/drawing/2014/main" id="{DB274359-4F4A-4EC6-A114-FE351E44377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6" name="Straight Connector 245">
                    <a:extLst>
                      <a:ext uri="{FF2B5EF4-FFF2-40B4-BE49-F238E27FC236}">
                        <a16:creationId xmlns:a16="http://schemas.microsoft.com/office/drawing/2014/main" id="{0E64048C-6401-4198-9192-0B9003D183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>
                    <a:extLst>
                      <a:ext uri="{FF2B5EF4-FFF2-40B4-BE49-F238E27FC236}">
                        <a16:creationId xmlns:a16="http://schemas.microsoft.com/office/drawing/2014/main" id="{5FDC6D2A-A16B-4684-9EFD-75A9D3E32E6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25DB5C47-B136-41FF-AAD7-515ADEB077CF}"/>
                    </a:ext>
                  </a:extLst>
                </p:cNvPr>
                <p:cNvGrpSpPr/>
                <p:nvPr/>
              </p:nvGrpSpPr>
              <p:grpSpPr>
                <a:xfrm rot="19866379">
                  <a:off x="2803083" y="2927662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230" name="Straight Connector 229">
                    <a:extLst>
                      <a:ext uri="{FF2B5EF4-FFF2-40B4-BE49-F238E27FC236}">
                        <a16:creationId xmlns:a16="http://schemas.microsoft.com/office/drawing/2014/main" id="{11915BC0-BC29-424C-AB8F-E5FD019030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1" name="Straight Connector 230">
                    <a:extLst>
                      <a:ext uri="{FF2B5EF4-FFF2-40B4-BE49-F238E27FC236}">
                        <a16:creationId xmlns:a16="http://schemas.microsoft.com/office/drawing/2014/main" id="{9B4E654E-F70E-4738-A145-5E8B1AF334D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2" name="Straight Connector 231">
                    <a:extLst>
                      <a:ext uri="{FF2B5EF4-FFF2-40B4-BE49-F238E27FC236}">
                        <a16:creationId xmlns:a16="http://schemas.microsoft.com/office/drawing/2014/main" id="{4C7868A6-FDD7-42B0-9590-E7A61F06811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3" name="Straight Connector 232">
                    <a:extLst>
                      <a:ext uri="{FF2B5EF4-FFF2-40B4-BE49-F238E27FC236}">
                        <a16:creationId xmlns:a16="http://schemas.microsoft.com/office/drawing/2014/main" id="{9324A2B6-C348-43B2-947D-1846201A1F5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Straight Connector 233">
                    <a:extLst>
                      <a:ext uri="{FF2B5EF4-FFF2-40B4-BE49-F238E27FC236}">
                        <a16:creationId xmlns:a16="http://schemas.microsoft.com/office/drawing/2014/main" id="{646F0EDB-C563-4618-9C6E-92C4078F298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Straight Connector 234">
                    <a:extLst>
                      <a:ext uri="{FF2B5EF4-FFF2-40B4-BE49-F238E27FC236}">
                        <a16:creationId xmlns:a16="http://schemas.microsoft.com/office/drawing/2014/main" id="{9CFF394A-8029-4F85-98D9-4E76554D6C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6" name="Straight Connector 235">
                    <a:extLst>
                      <a:ext uri="{FF2B5EF4-FFF2-40B4-BE49-F238E27FC236}">
                        <a16:creationId xmlns:a16="http://schemas.microsoft.com/office/drawing/2014/main" id="{E65F7240-AAD0-4D4D-B567-DE04B0B895D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7" name="Straight Connector 236">
                    <a:extLst>
                      <a:ext uri="{FF2B5EF4-FFF2-40B4-BE49-F238E27FC236}">
                        <a16:creationId xmlns:a16="http://schemas.microsoft.com/office/drawing/2014/main" id="{2C57AD2B-C564-4ABB-A48F-40A4BA3D36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8" name="Straight Connector 237">
                    <a:extLst>
                      <a:ext uri="{FF2B5EF4-FFF2-40B4-BE49-F238E27FC236}">
                        <a16:creationId xmlns:a16="http://schemas.microsoft.com/office/drawing/2014/main" id="{4ECEA544-451B-4D06-976E-2B79288A32A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" name="Group 20">
                  <a:extLst>
                    <a:ext uri="{FF2B5EF4-FFF2-40B4-BE49-F238E27FC236}">
                      <a16:creationId xmlns:a16="http://schemas.microsoft.com/office/drawing/2014/main" id="{73BC9D7D-2854-465C-893D-01648DF76291}"/>
                    </a:ext>
                  </a:extLst>
                </p:cNvPr>
                <p:cNvGrpSpPr/>
                <p:nvPr/>
              </p:nvGrpSpPr>
              <p:grpSpPr>
                <a:xfrm rot="619087">
                  <a:off x="3710177" y="100263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221" name="Straight Connector 220">
                    <a:extLst>
                      <a:ext uri="{FF2B5EF4-FFF2-40B4-BE49-F238E27FC236}">
                        <a16:creationId xmlns:a16="http://schemas.microsoft.com/office/drawing/2014/main" id="{4BF8D09A-7106-4FF4-8D64-661F866A42E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Straight Connector 221">
                    <a:extLst>
                      <a:ext uri="{FF2B5EF4-FFF2-40B4-BE49-F238E27FC236}">
                        <a16:creationId xmlns:a16="http://schemas.microsoft.com/office/drawing/2014/main" id="{C1CE0C11-F13B-49DD-A311-70FCE13C668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3" name="Straight Connector 222">
                    <a:extLst>
                      <a:ext uri="{FF2B5EF4-FFF2-40B4-BE49-F238E27FC236}">
                        <a16:creationId xmlns:a16="http://schemas.microsoft.com/office/drawing/2014/main" id="{587634F3-C68D-4D52-A4E7-7DF0EFC469F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4" name="Straight Connector 223">
                    <a:extLst>
                      <a:ext uri="{FF2B5EF4-FFF2-40B4-BE49-F238E27FC236}">
                        <a16:creationId xmlns:a16="http://schemas.microsoft.com/office/drawing/2014/main" id="{53CE5703-14A5-4F62-A27B-A7F93AA417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5" name="Straight Connector 224">
                    <a:extLst>
                      <a:ext uri="{FF2B5EF4-FFF2-40B4-BE49-F238E27FC236}">
                        <a16:creationId xmlns:a16="http://schemas.microsoft.com/office/drawing/2014/main" id="{A5B49A15-55E7-49EC-BE28-1029FA269AF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6" name="Straight Connector 225">
                    <a:extLst>
                      <a:ext uri="{FF2B5EF4-FFF2-40B4-BE49-F238E27FC236}">
                        <a16:creationId xmlns:a16="http://schemas.microsoft.com/office/drawing/2014/main" id="{2B3760A1-5329-452F-BE1F-0D91B7185AC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7" name="Straight Connector 226">
                    <a:extLst>
                      <a:ext uri="{FF2B5EF4-FFF2-40B4-BE49-F238E27FC236}">
                        <a16:creationId xmlns:a16="http://schemas.microsoft.com/office/drawing/2014/main" id="{17C33B4B-BBFD-4B5A-9FCA-D1FA27CAA4E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8" name="Straight Connector 227">
                    <a:extLst>
                      <a:ext uri="{FF2B5EF4-FFF2-40B4-BE49-F238E27FC236}">
                        <a16:creationId xmlns:a16="http://schemas.microsoft.com/office/drawing/2014/main" id="{AB668C64-B31E-4528-847A-4CBAC46DD07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9" name="Straight Connector 228">
                    <a:extLst>
                      <a:ext uri="{FF2B5EF4-FFF2-40B4-BE49-F238E27FC236}">
                        <a16:creationId xmlns:a16="http://schemas.microsoft.com/office/drawing/2014/main" id="{7B1ECD7D-2CF6-4C89-ADB6-337395DE8B6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14C51381-3F41-476F-A6C9-3DCB529ED4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87362" y="1515740"/>
                  <a:ext cx="1332921" cy="15910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DB16BC7E-FF20-40A6-B1C3-8884E0DF3C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816382" y="1245385"/>
                  <a:ext cx="1062415" cy="1822136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6756A560-701E-40E3-BE26-C42B9DF120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29014" y="1066568"/>
                  <a:ext cx="720513" cy="197604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1B92D4F1-1F37-40E9-9711-632887A514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67764" y="936058"/>
                  <a:ext cx="357803" cy="20946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BB83FFEE-C20A-404B-AF02-8952CADF92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167983" y="945333"/>
                  <a:ext cx="385217" cy="207053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E649EDCD-85D1-4036-A91B-BA7F497D67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41272" y="1047588"/>
                  <a:ext cx="714052" cy="199076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E7140753-E35F-491A-A0DB-B1DF7CF127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99169" y="1241323"/>
                  <a:ext cx="1027150" cy="1828355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21FC14B9-C453-40A6-BFB3-38C76454E9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367490" y="1486914"/>
                  <a:ext cx="1325534" cy="161340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DD2CD767-8998-421F-83C9-3B7952B650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11865" y="1804002"/>
                  <a:ext cx="1604432" cy="135831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336A65E7-772D-4C3A-9BE3-FD5FE523E2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45318" y="2157643"/>
                  <a:ext cx="1828980" cy="1062352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85ED448F-E287-433C-8C40-B1155B1AD7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91120" y="2555093"/>
                  <a:ext cx="1961053" cy="72444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414D6967-D193-49C9-B530-4E3804399D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16501" y="2980405"/>
                  <a:ext cx="2047871" cy="37298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A3D9D463-B26C-497D-A67F-3F0A6F988EE9}"/>
                    </a:ext>
                  </a:extLst>
                </p:cNvPr>
                <p:cNvGrpSpPr/>
                <p:nvPr/>
              </p:nvGrpSpPr>
              <p:grpSpPr>
                <a:xfrm rot="1140236">
                  <a:off x="4129700" y="65428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212" name="Straight Connector 211">
                    <a:extLst>
                      <a:ext uri="{FF2B5EF4-FFF2-40B4-BE49-F238E27FC236}">
                        <a16:creationId xmlns:a16="http://schemas.microsoft.com/office/drawing/2014/main" id="{AE0A4136-2547-4996-B8B8-EFA7B1004A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3" name="Straight Connector 212">
                    <a:extLst>
                      <a:ext uri="{FF2B5EF4-FFF2-40B4-BE49-F238E27FC236}">
                        <a16:creationId xmlns:a16="http://schemas.microsoft.com/office/drawing/2014/main" id="{472F0047-EA83-486B-8FB9-C45AD8BA29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4" name="Straight Connector 213">
                    <a:extLst>
                      <a:ext uri="{FF2B5EF4-FFF2-40B4-BE49-F238E27FC236}">
                        <a16:creationId xmlns:a16="http://schemas.microsoft.com/office/drawing/2014/main" id="{540BAAF5-2F05-4E7C-98E7-2AF6589C10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Straight Connector 214">
                    <a:extLst>
                      <a:ext uri="{FF2B5EF4-FFF2-40B4-BE49-F238E27FC236}">
                        <a16:creationId xmlns:a16="http://schemas.microsoft.com/office/drawing/2014/main" id="{48FC934D-D76D-4017-B5AC-AEC07E373F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6" name="Straight Connector 215">
                    <a:extLst>
                      <a:ext uri="{FF2B5EF4-FFF2-40B4-BE49-F238E27FC236}">
                        <a16:creationId xmlns:a16="http://schemas.microsoft.com/office/drawing/2014/main" id="{CDA36AF4-ED00-4F7D-851C-117DA93920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Straight Connector 216">
                    <a:extLst>
                      <a:ext uri="{FF2B5EF4-FFF2-40B4-BE49-F238E27FC236}">
                        <a16:creationId xmlns:a16="http://schemas.microsoft.com/office/drawing/2014/main" id="{DCC47611-4CD5-49F7-9F01-FB680F000EE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Straight Connector 217">
                    <a:extLst>
                      <a:ext uri="{FF2B5EF4-FFF2-40B4-BE49-F238E27FC236}">
                        <a16:creationId xmlns:a16="http://schemas.microsoft.com/office/drawing/2014/main" id="{D1C63277-37C1-4F11-8CAB-C028663997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Straight Connector 218">
                    <a:extLst>
                      <a:ext uri="{FF2B5EF4-FFF2-40B4-BE49-F238E27FC236}">
                        <a16:creationId xmlns:a16="http://schemas.microsoft.com/office/drawing/2014/main" id="{45ECCE43-0CC9-4D54-87C0-4584C5A0845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0" name="Straight Connector 219">
                    <a:extLst>
                      <a:ext uri="{FF2B5EF4-FFF2-40B4-BE49-F238E27FC236}">
                        <a16:creationId xmlns:a16="http://schemas.microsoft.com/office/drawing/2014/main" id="{CB329469-E63F-4FC3-A1D0-4233ABB5B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" name="Group 34">
                  <a:extLst>
                    <a:ext uri="{FF2B5EF4-FFF2-40B4-BE49-F238E27FC236}">
                      <a16:creationId xmlns:a16="http://schemas.microsoft.com/office/drawing/2014/main" id="{896C5058-3555-4943-8121-6472A6BAC03C}"/>
                    </a:ext>
                  </a:extLst>
                </p:cNvPr>
                <p:cNvGrpSpPr/>
                <p:nvPr/>
              </p:nvGrpSpPr>
              <p:grpSpPr>
                <a:xfrm rot="1776774">
                  <a:off x="4592342" y="382144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203" name="Straight Connector 202">
                    <a:extLst>
                      <a:ext uri="{FF2B5EF4-FFF2-40B4-BE49-F238E27FC236}">
                        <a16:creationId xmlns:a16="http://schemas.microsoft.com/office/drawing/2014/main" id="{CE2F2908-FC58-485D-BC34-B493287414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4" name="Straight Connector 203">
                    <a:extLst>
                      <a:ext uri="{FF2B5EF4-FFF2-40B4-BE49-F238E27FC236}">
                        <a16:creationId xmlns:a16="http://schemas.microsoft.com/office/drawing/2014/main" id="{7EBADD9F-44BA-4123-A273-0622E66008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5" name="Straight Connector 204">
                    <a:extLst>
                      <a:ext uri="{FF2B5EF4-FFF2-40B4-BE49-F238E27FC236}">
                        <a16:creationId xmlns:a16="http://schemas.microsoft.com/office/drawing/2014/main" id="{36BFFB2B-882A-4D33-BDC2-0B3D96DE89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>
                    <a:extLst>
                      <a:ext uri="{FF2B5EF4-FFF2-40B4-BE49-F238E27FC236}">
                        <a16:creationId xmlns:a16="http://schemas.microsoft.com/office/drawing/2014/main" id="{48AEF6D4-5B2E-4BCA-82BE-DF511830F9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>
                    <a:extLst>
                      <a:ext uri="{FF2B5EF4-FFF2-40B4-BE49-F238E27FC236}">
                        <a16:creationId xmlns:a16="http://schemas.microsoft.com/office/drawing/2014/main" id="{8F8F8345-3E34-41E8-B5EB-2A142D6DA8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Straight Connector 207">
                    <a:extLst>
                      <a:ext uri="{FF2B5EF4-FFF2-40B4-BE49-F238E27FC236}">
                        <a16:creationId xmlns:a16="http://schemas.microsoft.com/office/drawing/2014/main" id="{74A9535F-5E3C-4DAF-AEE6-732C8B9CAD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Straight Connector 208">
                    <a:extLst>
                      <a:ext uri="{FF2B5EF4-FFF2-40B4-BE49-F238E27FC236}">
                        <a16:creationId xmlns:a16="http://schemas.microsoft.com/office/drawing/2014/main" id="{EE3D5D63-4CF6-4375-96FF-AFB7BFD1F09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Straight Connector 209">
                    <a:extLst>
                      <a:ext uri="{FF2B5EF4-FFF2-40B4-BE49-F238E27FC236}">
                        <a16:creationId xmlns:a16="http://schemas.microsoft.com/office/drawing/2014/main" id="{FD11AE10-34CB-4C82-B85C-01E2C917DA3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Straight Connector 210">
                    <a:extLst>
                      <a:ext uri="{FF2B5EF4-FFF2-40B4-BE49-F238E27FC236}">
                        <a16:creationId xmlns:a16="http://schemas.microsoft.com/office/drawing/2014/main" id="{1C4CA126-3E9E-4D1C-A623-C7E8698112F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53C48C15-BEAD-41CE-A753-D39620BCCC4D}"/>
                    </a:ext>
                  </a:extLst>
                </p:cNvPr>
                <p:cNvGrpSpPr/>
                <p:nvPr/>
              </p:nvGrpSpPr>
              <p:grpSpPr>
                <a:xfrm rot="2445069">
                  <a:off x="5093086" y="186200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194" name="Straight Connector 193">
                    <a:extLst>
                      <a:ext uri="{FF2B5EF4-FFF2-40B4-BE49-F238E27FC236}">
                        <a16:creationId xmlns:a16="http://schemas.microsoft.com/office/drawing/2014/main" id="{DC3F3FD7-4B34-44C4-AA10-52E636428FA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>
                    <a:extLst>
                      <a:ext uri="{FF2B5EF4-FFF2-40B4-BE49-F238E27FC236}">
                        <a16:creationId xmlns:a16="http://schemas.microsoft.com/office/drawing/2014/main" id="{5FC7B10B-F284-4E69-B806-21C6135F9AB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Straight Connector 195">
                    <a:extLst>
                      <a:ext uri="{FF2B5EF4-FFF2-40B4-BE49-F238E27FC236}">
                        <a16:creationId xmlns:a16="http://schemas.microsoft.com/office/drawing/2014/main" id="{13F358F9-4041-4AC6-B1A3-8A20EB80AAC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>
                    <a:extLst>
                      <a:ext uri="{FF2B5EF4-FFF2-40B4-BE49-F238E27FC236}">
                        <a16:creationId xmlns:a16="http://schemas.microsoft.com/office/drawing/2014/main" id="{061E6274-340D-45FC-9D45-38938DC3E6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Straight Connector 197">
                    <a:extLst>
                      <a:ext uri="{FF2B5EF4-FFF2-40B4-BE49-F238E27FC236}">
                        <a16:creationId xmlns:a16="http://schemas.microsoft.com/office/drawing/2014/main" id="{9F2C040A-B53B-4EB5-BD82-B6546051207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Straight Connector 198">
                    <a:extLst>
                      <a:ext uri="{FF2B5EF4-FFF2-40B4-BE49-F238E27FC236}">
                        <a16:creationId xmlns:a16="http://schemas.microsoft.com/office/drawing/2014/main" id="{99B74FC0-353E-4E7F-8D40-F34E664AC0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Straight Connector 199">
                    <a:extLst>
                      <a:ext uri="{FF2B5EF4-FFF2-40B4-BE49-F238E27FC236}">
                        <a16:creationId xmlns:a16="http://schemas.microsoft.com/office/drawing/2014/main" id="{715DF014-4840-4246-8241-7FCE2EC3692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>
                    <a:extLst>
                      <a:ext uri="{FF2B5EF4-FFF2-40B4-BE49-F238E27FC236}">
                        <a16:creationId xmlns:a16="http://schemas.microsoft.com/office/drawing/2014/main" id="{35973D4E-F560-4E39-8F98-633198EA740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Straight Connector 201">
                    <a:extLst>
                      <a:ext uri="{FF2B5EF4-FFF2-40B4-BE49-F238E27FC236}">
                        <a16:creationId xmlns:a16="http://schemas.microsoft.com/office/drawing/2014/main" id="{8A359B32-DE10-42CE-9526-E378384BF49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5D5FA383-CAF7-4F91-901E-317B4FC14C4C}"/>
                    </a:ext>
                  </a:extLst>
                </p:cNvPr>
                <p:cNvGrpSpPr/>
                <p:nvPr/>
              </p:nvGrpSpPr>
              <p:grpSpPr>
                <a:xfrm rot="2964279">
                  <a:off x="5637376" y="104552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185" name="Straight Connector 184">
                    <a:extLst>
                      <a:ext uri="{FF2B5EF4-FFF2-40B4-BE49-F238E27FC236}">
                        <a16:creationId xmlns:a16="http://schemas.microsoft.com/office/drawing/2014/main" id="{47A814E0-CF3E-4B01-B1C7-EDFC21C63CF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>
                    <a:extLst>
                      <a:ext uri="{FF2B5EF4-FFF2-40B4-BE49-F238E27FC236}">
                        <a16:creationId xmlns:a16="http://schemas.microsoft.com/office/drawing/2014/main" id="{66A1CC62-5B8E-4F0C-AAC7-06E969FA69B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Straight Connector 186">
                    <a:extLst>
                      <a:ext uri="{FF2B5EF4-FFF2-40B4-BE49-F238E27FC236}">
                        <a16:creationId xmlns:a16="http://schemas.microsoft.com/office/drawing/2014/main" id="{9B995568-FAC0-4B6C-BE7B-664AAFBA8B3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>
                    <a:extLst>
                      <a:ext uri="{FF2B5EF4-FFF2-40B4-BE49-F238E27FC236}">
                        <a16:creationId xmlns:a16="http://schemas.microsoft.com/office/drawing/2014/main" id="{D0A795F3-CA4B-4A44-9CBB-A25022CC851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Straight Connector 188">
                    <a:extLst>
                      <a:ext uri="{FF2B5EF4-FFF2-40B4-BE49-F238E27FC236}">
                        <a16:creationId xmlns:a16="http://schemas.microsoft.com/office/drawing/2014/main" id="{1D1F6672-0016-4384-BF65-A3CFA1030AD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>
                    <a:extLst>
                      <a:ext uri="{FF2B5EF4-FFF2-40B4-BE49-F238E27FC236}">
                        <a16:creationId xmlns:a16="http://schemas.microsoft.com/office/drawing/2014/main" id="{A9B68D68-E066-4AAD-AC42-CF1046C3017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>
                    <a:extLst>
                      <a:ext uri="{FF2B5EF4-FFF2-40B4-BE49-F238E27FC236}">
                        <a16:creationId xmlns:a16="http://schemas.microsoft.com/office/drawing/2014/main" id="{BCB2EF14-1CCB-4952-8105-B4BECC95D1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>
                    <a:extLst>
                      <a:ext uri="{FF2B5EF4-FFF2-40B4-BE49-F238E27FC236}">
                        <a16:creationId xmlns:a16="http://schemas.microsoft.com/office/drawing/2014/main" id="{D3B8AD87-54E9-4C7C-88B0-162393D6B0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>
                    <a:extLst>
                      <a:ext uri="{FF2B5EF4-FFF2-40B4-BE49-F238E27FC236}">
                        <a16:creationId xmlns:a16="http://schemas.microsoft.com/office/drawing/2014/main" id="{315166F7-6A8A-4D2D-B79D-CACE3ECE7B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" name="Group 37">
                  <a:extLst>
                    <a:ext uri="{FF2B5EF4-FFF2-40B4-BE49-F238E27FC236}">
                      <a16:creationId xmlns:a16="http://schemas.microsoft.com/office/drawing/2014/main" id="{167F729D-E243-4E9D-B680-8AFFB6D01F67}"/>
                    </a:ext>
                  </a:extLst>
                </p:cNvPr>
                <p:cNvGrpSpPr/>
                <p:nvPr/>
              </p:nvGrpSpPr>
              <p:grpSpPr>
                <a:xfrm rot="3616724">
                  <a:off x="6182082" y="99108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176" name="Straight Connector 175">
                    <a:extLst>
                      <a:ext uri="{FF2B5EF4-FFF2-40B4-BE49-F238E27FC236}">
                        <a16:creationId xmlns:a16="http://schemas.microsoft.com/office/drawing/2014/main" id="{CFEE9946-8250-43FE-AFED-2F0D49CFF33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76">
                    <a:extLst>
                      <a:ext uri="{FF2B5EF4-FFF2-40B4-BE49-F238E27FC236}">
                        <a16:creationId xmlns:a16="http://schemas.microsoft.com/office/drawing/2014/main" id="{CA3DF0E5-3D91-4565-829D-9C005BD2CD3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77">
                    <a:extLst>
                      <a:ext uri="{FF2B5EF4-FFF2-40B4-BE49-F238E27FC236}">
                        <a16:creationId xmlns:a16="http://schemas.microsoft.com/office/drawing/2014/main" id="{DA6BC8AA-7078-4B53-9DCE-16A1CA9A50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>
                    <a:extLst>
                      <a:ext uri="{FF2B5EF4-FFF2-40B4-BE49-F238E27FC236}">
                        <a16:creationId xmlns:a16="http://schemas.microsoft.com/office/drawing/2014/main" id="{C700F940-06F7-480F-B2F5-80141C6CF42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79">
                    <a:extLst>
                      <a:ext uri="{FF2B5EF4-FFF2-40B4-BE49-F238E27FC236}">
                        <a16:creationId xmlns:a16="http://schemas.microsoft.com/office/drawing/2014/main" id="{F906DC04-0AA0-4021-8790-573594F9E8B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0">
                    <a:extLst>
                      <a:ext uri="{FF2B5EF4-FFF2-40B4-BE49-F238E27FC236}">
                        <a16:creationId xmlns:a16="http://schemas.microsoft.com/office/drawing/2014/main" id="{7FE75BB2-5CD0-4123-B977-4BFC84A56E9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1">
                    <a:extLst>
                      <a:ext uri="{FF2B5EF4-FFF2-40B4-BE49-F238E27FC236}">
                        <a16:creationId xmlns:a16="http://schemas.microsoft.com/office/drawing/2014/main" id="{9C180065-CFA2-4E81-A233-25A9B42F07F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>
                    <a:extLst>
                      <a:ext uri="{FF2B5EF4-FFF2-40B4-BE49-F238E27FC236}">
                        <a16:creationId xmlns:a16="http://schemas.microsoft.com/office/drawing/2014/main" id="{A56BDCA7-52AE-447F-ACA2-178DE3445BE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3">
                    <a:extLst>
                      <a:ext uri="{FF2B5EF4-FFF2-40B4-BE49-F238E27FC236}">
                        <a16:creationId xmlns:a16="http://schemas.microsoft.com/office/drawing/2014/main" id="{3E847651-5683-4390-A16E-8DDD947DA19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" name="Group 38">
                  <a:extLst>
                    <a:ext uri="{FF2B5EF4-FFF2-40B4-BE49-F238E27FC236}">
                      <a16:creationId xmlns:a16="http://schemas.microsoft.com/office/drawing/2014/main" id="{CE9FC8FB-7B1C-4398-A711-0826991F18C6}"/>
                    </a:ext>
                  </a:extLst>
                </p:cNvPr>
                <p:cNvGrpSpPr/>
                <p:nvPr/>
              </p:nvGrpSpPr>
              <p:grpSpPr>
                <a:xfrm rot="4178284">
                  <a:off x="6710463" y="197078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167" name="Straight Connector 166">
                    <a:extLst>
                      <a:ext uri="{FF2B5EF4-FFF2-40B4-BE49-F238E27FC236}">
                        <a16:creationId xmlns:a16="http://schemas.microsoft.com/office/drawing/2014/main" id="{91E3E5BD-4A56-49FC-94AD-85292E2718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>
                    <a:extLst>
                      <a:ext uri="{FF2B5EF4-FFF2-40B4-BE49-F238E27FC236}">
                        <a16:creationId xmlns:a16="http://schemas.microsoft.com/office/drawing/2014/main" id="{60390891-56E8-4F79-9F1A-A51315F7CA9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>
                    <a:extLst>
                      <a:ext uri="{FF2B5EF4-FFF2-40B4-BE49-F238E27FC236}">
                        <a16:creationId xmlns:a16="http://schemas.microsoft.com/office/drawing/2014/main" id="{79F66963-0C7A-46AC-90B0-F4C9C51DB5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>
                    <a:extLst>
                      <a:ext uri="{FF2B5EF4-FFF2-40B4-BE49-F238E27FC236}">
                        <a16:creationId xmlns:a16="http://schemas.microsoft.com/office/drawing/2014/main" id="{7D19394C-D127-4364-B49B-E60DB1FAAB7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>
                    <a:extLst>
                      <a:ext uri="{FF2B5EF4-FFF2-40B4-BE49-F238E27FC236}">
                        <a16:creationId xmlns:a16="http://schemas.microsoft.com/office/drawing/2014/main" id="{81DFEB44-65D9-4444-B3F3-B9AD2990C8F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>
                    <a:extLst>
                      <a:ext uri="{FF2B5EF4-FFF2-40B4-BE49-F238E27FC236}">
                        <a16:creationId xmlns:a16="http://schemas.microsoft.com/office/drawing/2014/main" id="{06259607-7B2E-40EC-B7DB-94B79FFE947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>
                    <a:extLst>
                      <a:ext uri="{FF2B5EF4-FFF2-40B4-BE49-F238E27FC236}">
                        <a16:creationId xmlns:a16="http://schemas.microsoft.com/office/drawing/2014/main" id="{2655C375-C68B-4171-92D1-F1BDFC7338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173">
                    <a:extLst>
                      <a:ext uri="{FF2B5EF4-FFF2-40B4-BE49-F238E27FC236}">
                        <a16:creationId xmlns:a16="http://schemas.microsoft.com/office/drawing/2014/main" id="{C70E2F5C-3FC8-4EF0-A99B-4F4666772EF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Connector 174">
                    <a:extLst>
                      <a:ext uri="{FF2B5EF4-FFF2-40B4-BE49-F238E27FC236}">
                        <a16:creationId xmlns:a16="http://schemas.microsoft.com/office/drawing/2014/main" id="{D46279F7-0CAC-41C1-A09A-319FECA09F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6410A987-AC59-4606-9F07-FAC163E26979}"/>
                    </a:ext>
                  </a:extLst>
                </p:cNvPr>
                <p:cNvGrpSpPr/>
                <p:nvPr/>
              </p:nvGrpSpPr>
              <p:grpSpPr>
                <a:xfrm rot="4942925">
                  <a:off x="7210373" y="37669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158" name="Straight Connector 157">
                    <a:extLst>
                      <a:ext uri="{FF2B5EF4-FFF2-40B4-BE49-F238E27FC236}">
                        <a16:creationId xmlns:a16="http://schemas.microsoft.com/office/drawing/2014/main" id="{60F21340-90AB-4D2E-A60E-2182A75110A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Connector 158">
                    <a:extLst>
                      <a:ext uri="{FF2B5EF4-FFF2-40B4-BE49-F238E27FC236}">
                        <a16:creationId xmlns:a16="http://schemas.microsoft.com/office/drawing/2014/main" id="{222B4A90-7C28-4CD9-B258-C4F2EB7EADB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Straight Connector 159">
                    <a:extLst>
                      <a:ext uri="{FF2B5EF4-FFF2-40B4-BE49-F238E27FC236}">
                        <a16:creationId xmlns:a16="http://schemas.microsoft.com/office/drawing/2014/main" id="{4605FC52-7A2F-49B9-BA8C-4FD143BF55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Straight Connector 160">
                    <a:extLst>
                      <a:ext uri="{FF2B5EF4-FFF2-40B4-BE49-F238E27FC236}">
                        <a16:creationId xmlns:a16="http://schemas.microsoft.com/office/drawing/2014/main" id="{6CE8EF5E-6F2A-4B8A-A88E-BC583AD6EA3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Straight Connector 161">
                    <a:extLst>
                      <a:ext uri="{FF2B5EF4-FFF2-40B4-BE49-F238E27FC236}">
                        <a16:creationId xmlns:a16="http://schemas.microsoft.com/office/drawing/2014/main" id="{8917F7DA-D817-45D4-82A5-7412060D985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Straight Connector 162">
                    <a:extLst>
                      <a:ext uri="{FF2B5EF4-FFF2-40B4-BE49-F238E27FC236}">
                        <a16:creationId xmlns:a16="http://schemas.microsoft.com/office/drawing/2014/main" id="{C316C46D-5C6A-4279-8B45-F61881A284C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3">
                    <a:extLst>
                      <a:ext uri="{FF2B5EF4-FFF2-40B4-BE49-F238E27FC236}">
                        <a16:creationId xmlns:a16="http://schemas.microsoft.com/office/drawing/2014/main" id="{2510CDA1-7F51-496A-95EA-64C33F55E9C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4">
                    <a:extLst>
                      <a:ext uri="{FF2B5EF4-FFF2-40B4-BE49-F238E27FC236}">
                        <a16:creationId xmlns:a16="http://schemas.microsoft.com/office/drawing/2014/main" id="{37E2A006-C3B2-49DA-92DB-4831D9C5509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>
                    <a:extLst>
                      <a:ext uri="{FF2B5EF4-FFF2-40B4-BE49-F238E27FC236}">
                        <a16:creationId xmlns:a16="http://schemas.microsoft.com/office/drawing/2014/main" id="{19C4F538-D824-474D-8D91-89769043B27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7EDBD266-4842-48D3-9012-F6805804FAEE}"/>
                    </a:ext>
                  </a:extLst>
                </p:cNvPr>
                <p:cNvGrpSpPr/>
                <p:nvPr/>
              </p:nvGrpSpPr>
              <p:grpSpPr>
                <a:xfrm rot="5400000">
                  <a:off x="7678463" y="64339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149" name="Straight Connector 148">
                    <a:extLst>
                      <a:ext uri="{FF2B5EF4-FFF2-40B4-BE49-F238E27FC236}">
                        <a16:creationId xmlns:a16="http://schemas.microsoft.com/office/drawing/2014/main" id="{D74B69F0-8B6E-4D84-A1B5-2E611CFC1E6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Straight Connector 149">
                    <a:extLst>
                      <a:ext uri="{FF2B5EF4-FFF2-40B4-BE49-F238E27FC236}">
                        <a16:creationId xmlns:a16="http://schemas.microsoft.com/office/drawing/2014/main" id="{D88D9A25-3168-48A8-9DCC-4DDA77F7EF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Straight Connector 150">
                    <a:extLst>
                      <a:ext uri="{FF2B5EF4-FFF2-40B4-BE49-F238E27FC236}">
                        <a16:creationId xmlns:a16="http://schemas.microsoft.com/office/drawing/2014/main" id="{929C4961-45C9-4F11-8E1D-2ACC2892F09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>
                    <a:extLst>
                      <a:ext uri="{FF2B5EF4-FFF2-40B4-BE49-F238E27FC236}">
                        <a16:creationId xmlns:a16="http://schemas.microsoft.com/office/drawing/2014/main" id="{5AE1E3FB-8551-4B3E-9845-0573810226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152">
                    <a:extLst>
                      <a:ext uri="{FF2B5EF4-FFF2-40B4-BE49-F238E27FC236}">
                        <a16:creationId xmlns:a16="http://schemas.microsoft.com/office/drawing/2014/main" id="{DA2A2CDB-31B7-42EF-ADEF-2BBEAF449B2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Connector 153">
                    <a:extLst>
                      <a:ext uri="{FF2B5EF4-FFF2-40B4-BE49-F238E27FC236}">
                        <a16:creationId xmlns:a16="http://schemas.microsoft.com/office/drawing/2014/main" id="{9BA412D4-63DD-428A-9760-FA7FAB60C9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Straight Connector 154">
                    <a:extLst>
                      <a:ext uri="{FF2B5EF4-FFF2-40B4-BE49-F238E27FC236}">
                        <a16:creationId xmlns:a16="http://schemas.microsoft.com/office/drawing/2014/main" id="{2D38E8F8-F5A5-4C71-AE4E-FD6E192C5D3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Straight Connector 155">
                    <a:extLst>
                      <a:ext uri="{FF2B5EF4-FFF2-40B4-BE49-F238E27FC236}">
                        <a16:creationId xmlns:a16="http://schemas.microsoft.com/office/drawing/2014/main" id="{9486A15F-73AF-48A2-A47F-DE172E44E3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Straight Connector 156">
                    <a:extLst>
                      <a:ext uri="{FF2B5EF4-FFF2-40B4-BE49-F238E27FC236}">
                        <a16:creationId xmlns:a16="http://schemas.microsoft.com/office/drawing/2014/main" id="{D3F318FA-C240-4ED5-8C66-5A9F203B685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2" name="Group 41">
                  <a:extLst>
                    <a:ext uri="{FF2B5EF4-FFF2-40B4-BE49-F238E27FC236}">
                      <a16:creationId xmlns:a16="http://schemas.microsoft.com/office/drawing/2014/main" id="{4AD0CEC0-867C-4326-8938-635F1D1DACAA}"/>
                    </a:ext>
                  </a:extLst>
                </p:cNvPr>
                <p:cNvGrpSpPr/>
                <p:nvPr/>
              </p:nvGrpSpPr>
              <p:grpSpPr>
                <a:xfrm rot="6065436">
                  <a:off x="8086680" y="99174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140" name="Straight Connector 139">
                    <a:extLst>
                      <a:ext uri="{FF2B5EF4-FFF2-40B4-BE49-F238E27FC236}">
                        <a16:creationId xmlns:a16="http://schemas.microsoft.com/office/drawing/2014/main" id="{A92B8B87-E128-4AB8-830C-CA24EB47F1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Straight Connector 140">
                    <a:extLst>
                      <a:ext uri="{FF2B5EF4-FFF2-40B4-BE49-F238E27FC236}">
                        <a16:creationId xmlns:a16="http://schemas.microsoft.com/office/drawing/2014/main" id="{4EE843B3-6A58-4F93-8615-473B107EFEE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Straight Connector 141">
                    <a:extLst>
                      <a:ext uri="{FF2B5EF4-FFF2-40B4-BE49-F238E27FC236}">
                        <a16:creationId xmlns:a16="http://schemas.microsoft.com/office/drawing/2014/main" id="{E019D820-FAE9-4777-81C9-5C41A4D7CA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>
                    <a:extLst>
                      <a:ext uri="{FF2B5EF4-FFF2-40B4-BE49-F238E27FC236}">
                        <a16:creationId xmlns:a16="http://schemas.microsoft.com/office/drawing/2014/main" id="{E18558CC-4A2B-494A-9388-90407BF5DCD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Straight Connector 143">
                    <a:extLst>
                      <a:ext uri="{FF2B5EF4-FFF2-40B4-BE49-F238E27FC236}">
                        <a16:creationId xmlns:a16="http://schemas.microsoft.com/office/drawing/2014/main" id="{74653632-9951-4D59-ADEE-6DBB758DB5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Straight Connector 144">
                    <a:extLst>
                      <a:ext uri="{FF2B5EF4-FFF2-40B4-BE49-F238E27FC236}">
                        <a16:creationId xmlns:a16="http://schemas.microsoft.com/office/drawing/2014/main" id="{93E51B1F-CCFA-4091-B040-953E43B2759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>
                    <a:extLst>
                      <a:ext uri="{FF2B5EF4-FFF2-40B4-BE49-F238E27FC236}">
                        <a16:creationId xmlns:a16="http://schemas.microsoft.com/office/drawing/2014/main" id="{562517F4-397D-47C5-8BFE-D77469752C2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>
                    <a:extLst>
                      <a:ext uri="{FF2B5EF4-FFF2-40B4-BE49-F238E27FC236}">
                        <a16:creationId xmlns:a16="http://schemas.microsoft.com/office/drawing/2014/main" id="{E735DC8F-494C-45E6-A60D-F81FF5D9CB8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>
                    <a:extLst>
                      <a:ext uri="{FF2B5EF4-FFF2-40B4-BE49-F238E27FC236}">
                        <a16:creationId xmlns:a16="http://schemas.microsoft.com/office/drawing/2014/main" id="{F6133C51-387D-4F44-8A1F-061BBD63BF8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131B3C4A-D12F-4019-BD07-B0448B2C7750}"/>
                    </a:ext>
                  </a:extLst>
                </p:cNvPr>
                <p:cNvGrpSpPr/>
                <p:nvPr/>
              </p:nvGrpSpPr>
              <p:grpSpPr>
                <a:xfrm rot="6624683">
                  <a:off x="8435022" y="138907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131" name="Straight Connector 130">
                    <a:extLst>
                      <a:ext uri="{FF2B5EF4-FFF2-40B4-BE49-F238E27FC236}">
                        <a16:creationId xmlns:a16="http://schemas.microsoft.com/office/drawing/2014/main" id="{B427A2BC-B3BE-4D3E-97B9-C48670960B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Straight Connector 131">
                    <a:extLst>
                      <a:ext uri="{FF2B5EF4-FFF2-40B4-BE49-F238E27FC236}">
                        <a16:creationId xmlns:a16="http://schemas.microsoft.com/office/drawing/2014/main" id="{42E42E95-6EE6-4BCE-BBB6-B724AC0E7C8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Connector 132">
                    <a:extLst>
                      <a:ext uri="{FF2B5EF4-FFF2-40B4-BE49-F238E27FC236}">
                        <a16:creationId xmlns:a16="http://schemas.microsoft.com/office/drawing/2014/main" id="{CA054DB3-5C7A-40E8-9EB8-0AB4AE7EB55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Straight Connector 133">
                    <a:extLst>
                      <a:ext uri="{FF2B5EF4-FFF2-40B4-BE49-F238E27FC236}">
                        <a16:creationId xmlns:a16="http://schemas.microsoft.com/office/drawing/2014/main" id="{612A7444-E443-40BE-A2FA-DB7D4391E0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Straight Connector 134">
                    <a:extLst>
                      <a:ext uri="{FF2B5EF4-FFF2-40B4-BE49-F238E27FC236}">
                        <a16:creationId xmlns:a16="http://schemas.microsoft.com/office/drawing/2014/main" id="{496DDF50-A92C-4A35-887D-AB97AE28C4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Straight Connector 135">
                    <a:extLst>
                      <a:ext uri="{FF2B5EF4-FFF2-40B4-BE49-F238E27FC236}">
                        <a16:creationId xmlns:a16="http://schemas.microsoft.com/office/drawing/2014/main" id="{6A99C61E-EEFB-4CEE-9E98-A94C4831B4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>
                    <a:extLst>
                      <a:ext uri="{FF2B5EF4-FFF2-40B4-BE49-F238E27FC236}">
                        <a16:creationId xmlns:a16="http://schemas.microsoft.com/office/drawing/2014/main" id="{AF665882-F0C8-4836-9602-56D4A5D44A4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Straight Connector 137">
                    <a:extLst>
                      <a:ext uri="{FF2B5EF4-FFF2-40B4-BE49-F238E27FC236}">
                        <a16:creationId xmlns:a16="http://schemas.microsoft.com/office/drawing/2014/main" id="{64FDBFAD-1D82-408C-8D71-F8014740C5C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>
                    <a:extLst>
                      <a:ext uri="{FF2B5EF4-FFF2-40B4-BE49-F238E27FC236}">
                        <a16:creationId xmlns:a16="http://schemas.microsoft.com/office/drawing/2014/main" id="{FF92DD6A-C9FC-4C81-9A5F-0C1543D9CC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" name="Group 43">
                  <a:extLst>
                    <a:ext uri="{FF2B5EF4-FFF2-40B4-BE49-F238E27FC236}">
                      <a16:creationId xmlns:a16="http://schemas.microsoft.com/office/drawing/2014/main" id="{E64A31FA-9568-4298-9B07-0C7458C247AC}"/>
                    </a:ext>
                  </a:extLst>
                </p:cNvPr>
                <p:cNvGrpSpPr/>
                <p:nvPr/>
              </p:nvGrpSpPr>
              <p:grpSpPr>
                <a:xfrm rot="7280135">
                  <a:off x="8707167" y="185715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122" name="Straight Connector 121">
                    <a:extLst>
                      <a:ext uri="{FF2B5EF4-FFF2-40B4-BE49-F238E27FC236}">
                        <a16:creationId xmlns:a16="http://schemas.microsoft.com/office/drawing/2014/main" id="{DE0FC656-7967-4495-AD52-D6A11063D02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>
                    <a:extLst>
                      <a:ext uri="{FF2B5EF4-FFF2-40B4-BE49-F238E27FC236}">
                        <a16:creationId xmlns:a16="http://schemas.microsoft.com/office/drawing/2014/main" id="{F7FD95F2-77E6-4B0E-B84A-5CA006AA6A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>
                    <a:extLst>
                      <a:ext uri="{FF2B5EF4-FFF2-40B4-BE49-F238E27FC236}">
                        <a16:creationId xmlns:a16="http://schemas.microsoft.com/office/drawing/2014/main" id="{DDF432F3-B183-4534-B885-CFE2998E668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124">
                    <a:extLst>
                      <a:ext uri="{FF2B5EF4-FFF2-40B4-BE49-F238E27FC236}">
                        <a16:creationId xmlns:a16="http://schemas.microsoft.com/office/drawing/2014/main" id="{594B9A19-CB1D-402E-89ED-17B006B26D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Straight Connector 125">
                    <a:extLst>
                      <a:ext uri="{FF2B5EF4-FFF2-40B4-BE49-F238E27FC236}">
                        <a16:creationId xmlns:a16="http://schemas.microsoft.com/office/drawing/2014/main" id="{3C1F516F-E58E-4081-A3A4-5F6C09D321D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Straight Connector 126">
                    <a:extLst>
                      <a:ext uri="{FF2B5EF4-FFF2-40B4-BE49-F238E27FC236}">
                        <a16:creationId xmlns:a16="http://schemas.microsoft.com/office/drawing/2014/main" id="{44A2183A-81F1-46BA-A42D-9DA605BA36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Straight Connector 127">
                    <a:extLst>
                      <a:ext uri="{FF2B5EF4-FFF2-40B4-BE49-F238E27FC236}">
                        <a16:creationId xmlns:a16="http://schemas.microsoft.com/office/drawing/2014/main" id="{7B85B429-4A6C-48B8-B962-293A4C05DCE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Straight Connector 128">
                    <a:extLst>
                      <a:ext uri="{FF2B5EF4-FFF2-40B4-BE49-F238E27FC236}">
                        <a16:creationId xmlns:a16="http://schemas.microsoft.com/office/drawing/2014/main" id="{7881B7C4-6C88-4FFD-9483-DD496824472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Straight Connector 129">
                    <a:extLst>
                      <a:ext uri="{FF2B5EF4-FFF2-40B4-BE49-F238E27FC236}">
                        <a16:creationId xmlns:a16="http://schemas.microsoft.com/office/drawing/2014/main" id="{50636B79-1A34-4337-B0F5-DF74D5CEA8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5" name="Group 44">
                  <a:extLst>
                    <a:ext uri="{FF2B5EF4-FFF2-40B4-BE49-F238E27FC236}">
                      <a16:creationId xmlns:a16="http://schemas.microsoft.com/office/drawing/2014/main" id="{00F7600F-E077-4721-B8B3-13A23FF59197}"/>
                    </a:ext>
                  </a:extLst>
                </p:cNvPr>
                <p:cNvGrpSpPr/>
                <p:nvPr/>
              </p:nvGrpSpPr>
              <p:grpSpPr>
                <a:xfrm rot="7881135">
                  <a:off x="8903111" y="236334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113" name="Straight Connector 112">
                    <a:extLst>
                      <a:ext uri="{FF2B5EF4-FFF2-40B4-BE49-F238E27FC236}">
                        <a16:creationId xmlns:a16="http://schemas.microsoft.com/office/drawing/2014/main" id="{60D87FE9-BFA6-4423-9A1E-5FC9548B6AF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>
                    <a:extLst>
                      <a:ext uri="{FF2B5EF4-FFF2-40B4-BE49-F238E27FC236}">
                        <a16:creationId xmlns:a16="http://schemas.microsoft.com/office/drawing/2014/main" id="{53F475B4-E607-4D48-8012-E09AB6AF88A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>
                    <a:extLst>
                      <a:ext uri="{FF2B5EF4-FFF2-40B4-BE49-F238E27FC236}">
                        <a16:creationId xmlns:a16="http://schemas.microsoft.com/office/drawing/2014/main" id="{7498D543-906B-4C76-BC8B-5721D25374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>
                    <a:extLst>
                      <a:ext uri="{FF2B5EF4-FFF2-40B4-BE49-F238E27FC236}">
                        <a16:creationId xmlns:a16="http://schemas.microsoft.com/office/drawing/2014/main" id="{84239390-A819-4657-8E1D-1497857272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116">
                    <a:extLst>
                      <a:ext uri="{FF2B5EF4-FFF2-40B4-BE49-F238E27FC236}">
                        <a16:creationId xmlns:a16="http://schemas.microsoft.com/office/drawing/2014/main" id="{FEA1874B-7CFF-4EE7-8AF8-0CF4956592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>
                    <a:extLst>
                      <a:ext uri="{FF2B5EF4-FFF2-40B4-BE49-F238E27FC236}">
                        <a16:creationId xmlns:a16="http://schemas.microsoft.com/office/drawing/2014/main" id="{42762C6D-0FBD-41FB-AB5A-9D9211EC4D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>
                    <a:extLst>
                      <a:ext uri="{FF2B5EF4-FFF2-40B4-BE49-F238E27FC236}">
                        <a16:creationId xmlns:a16="http://schemas.microsoft.com/office/drawing/2014/main" id="{D12ED8C6-8DA9-4831-B421-643734BA61E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>
                    <a:extLst>
                      <a:ext uri="{FF2B5EF4-FFF2-40B4-BE49-F238E27FC236}">
                        <a16:creationId xmlns:a16="http://schemas.microsoft.com/office/drawing/2014/main" id="{8F8F96EE-5322-4A32-B55F-D134B75603B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>
                    <a:extLst>
                      <a:ext uri="{FF2B5EF4-FFF2-40B4-BE49-F238E27FC236}">
                        <a16:creationId xmlns:a16="http://schemas.microsoft.com/office/drawing/2014/main" id="{41AE269F-C448-4F33-8990-701D8A18BBA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6" name="Group 45">
                  <a:extLst>
                    <a:ext uri="{FF2B5EF4-FFF2-40B4-BE49-F238E27FC236}">
                      <a16:creationId xmlns:a16="http://schemas.microsoft.com/office/drawing/2014/main" id="{38D7EDDB-DE76-49A2-AB56-3781415DB9E3}"/>
                    </a:ext>
                  </a:extLst>
                </p:cNvPr>
                <p:cNvGrpSpPr/>
                <p:nvPr/>
              </p:nvGrpSpPr>
              <p:grpSpPr>
                <a:xfrm rot="8278610">
                  <a:off x="9001081" y="2913074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104" name="Straight Connector 103">
                    <a:extLst>
                      <a:ext uri="{FF2B5EF4-FFF2-40B4-BE49-F238E27FC236}">
                        <a16:creationId xmlns:a16="http://schemas.microsoft.com/office/drawing/2014/main" id="{C184E944-4550-40E0-9F42-171EE3450CD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>
                    <a:extLst>
                      <a:ext uri="{FF2B5EF4-FFF2-40B4-BE49-F238E27FC236}">
                        <a16:creationId xmlns:a16="http://schemas.microsoft.com/office/drawing/2014/main" id="{02C40DDC-50D8-4AD7-95FC-FFC8EE6B5BD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Straight Connector 105">
                    <a:extLst>
                      <a:ext uri="{FF2B5EF4-FFF2-40B4-BE49-F238E27FC236}">
                        <a16:creationId xmlns:a16="http://schemas.microsoft.com/office/drawing/2014/main" id="{09E691F1-7408-4636-A3B8-43720DC235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>
                    <a:extLst>
                      <a:ext uri="{FF2B5EF4-FFF2-40B4-BE49-F238E27FC236}">
                        <a16:creationId xmlns:a16="http://schemas.microsoft.com/office/drawing/2014/main" id="{8A2B8102-A56F-4B95-A0B7-28F7A3572CC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>
                    <a:extLst>
                      <a:ext uri="{FF2B5EF4-FFF2-40B4-BE49-F238E27FC236}">
                        <a16:creationId xmlns:a16="http://schemas.microsoft.com/office/drawing/2014/main" id="{8481CF21-AA95-4D2F-9A05-EEF6A4DCBF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>
                    <a:extLst>
                      <a:ext uri="{FF2B5EF4-FFF2-40B4-BE49-F238E27FC236}">
                        <a16:creationId xmlns:a16="http://schemas.microsoft.com/office/drawing/2014/main" id="{97CC0EC4-5E89-4A55-A57B-30F1307DAC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>
                    <a:extLst>
                      <a:ext uri="{FF2B5EF4-FFF2-40B4-BE49-F238E27FC236}">
                        <a16:creationId xmlns:a16="http://schemas.microsoft.com/office/drawing/2014/main" id="{3BE71AF0-DDCA-47EA-82C2-F545EEA1AF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>
                    <a:extLst>
                      <a:ext uri="{FF2B5EF4-FFF2-40B4-BE49-F238E27FC236}">
                        <a16:creationId xmlns:a16="http://schemas.microsoft.com/office/drawing/2014/main" id="{1C922964-1925-4FB5-8125-63E3D57F19F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>
                    <a:extLst>
                      <a:ext uri="{FF2B5EF4-FFF2-40B4-BE49-F238E27FC236}">
                        <a16:creationId xmlns:a16="http://schemas.microsoft.com/office/drawing/2014/main" id="{2FEC38C0-6A8F-4E05-AD22-D2D593D4101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93259A2D-0415-417F-9812-8528B89164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88704" y="795385"/>
                  <a:ext cx="7297" cy="2633615"/>
                </a:xfrm>
                <a:prstGeom prst="line">
                  <a:avLst/>
                </a:prstGeom>
                <a:ln w="190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381008E9-EFE5-4FFE-8161-02B2346644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584152" y="3409272"/>
                  <a:ext cx="5032300" cy="192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48C7DEA6-EE90-4728-91ED-4617B8B972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56028" y="2860872"/>
                  <a:ext cx="349888" cy="5956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AF89ECA1-BD42-4220-AD3A-EA6B199B5D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91481" y="2310989"/>
                  <a:ext cx="354483" cy="114770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9BC56679-7820-44CB-8636-DD32170F1A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30839" y="1820313"/>
                  <a:ext cx="310880" cy="160983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55C7F9CC-97F9-4FBC-8C2C-27C146F366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35555" y="1347176"/>
                  <a:ext cx="265345" cy="228524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5D025A4D-ED81-465A-A288-798940C182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38439" y="968112"/>
                  <a:ext cx="245060" cy="282285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25CB66D9-96DA-48A7-A1D5-00E35A6F53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95356" y="646244"/>
                  <a:ext cx="203682" cy="34683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B2A9D00C-5915-401E-8DB4-B4D62B0E65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05004" y="427761"/>
                  <a:ext cx="130766" cy="33494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974B7F6B-90B4-4995-AC91-DB4FF8ABA9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39145" y="257580"/>
                  <a:ext cx="67382" cy="35412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C8446730-19B5-45F0-8883-D6A2906926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97284" y="281294"/>
                  <a:ext cx="55708" cy="34100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2D4ACE8F-3F88-453A-8939-04263337D5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073107" y="410174"/>
                  <a:ext cx="118905" cy="34621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BD6541B1-2069-49B0-AB29-D4220858B3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511717" y="639049"/>
                  <a:ext cx="183637" cy="30673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61AF2C02-4943-4D99-AF2B-C7ED9581DBC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918828" y="955961"/>
                  <a:ext cx="226698" cy="27824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6486458E-E8A1-4C8D-B73F-1C88BA0B0F8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280995" y="1343330"/>
                  <a:ext cx="263130" cy="224896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5DA7AADC-E53C-4B6E-9DAF-F12C5E3FEE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576935" y="1795566"/>
                  <a:ext cx="283455" cy="165760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F45355C5-570E-4B0F-AE1A-D2DCA3B79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735140" y="2299956"/>
                  <a:ext cx="365512" cy="14507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6A6796E7-13A5-4A07-BABB-151D7A4B81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908695" y="2850977"/>
                  <a:ext cx="344414" cy="56743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EB88DC34-EA44-4BA1-9A57-16340A3E0FFD}"/>
                    </a:ext>
                  </a:extLst>
                </p:cNvPr>
                <p:cNvSpPr txBox="1"/>
                <p:nvPr/>
              </p:nvSpPr>
              <p:spPr>
                <a:xfrm>
                  <a:off x="5855357" y="478838"/>
                  <a:ext cx="58996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FF3399"/>
                      </a:solidFill>
                    </a:rPr>
                    <a:t>90</a:t>
                  </a:r>
                </a:p>
              </p:txBody>
            </p:sp>
            <p:cxnSp>
              <p:nvCxnSpPr>
                <p:cNvPr id="66" name="Straight Connector 65">
                  <a:extLst>
                    <a:ext uri="{FF2B5EF4-FFF2-40B4-BE49-F238E27FC236}">
                      <a16:creationId xmlns:a16="http://schemas.microsoft.com/office/drawing/2014/main" id="{600F02EB-C207-45E8-8E2F-EB88AD4AC0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093974" y="212800"/>
                  <a:ext cx="10003" cy="413742"/>
                </a:xfrm>
                <a:prstGeom prst="line">
                  <a:avLst/>
                </a:prstGeom>
                <a:ln w="190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0BE94126-6512-4BF5-A4CD-DE0FADA9C711}"/>
                    </a:ext>
                  </a:extLst>
                </p:cNvPr>
                <p:cNvSpPr txBox="1"/>
                <p:nvPr/>
              </p:nvSpPr>
              <p:spPr>
                <a:xfrm rot="21014359">
                  <a:off x="5355954" y="533298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100</a:t>
                  </a:r>
                </a:p>
              </p:txBody>
            </p:sp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DBF39C89-A51C-453F-8E4C-2CEEA7758CDC}"/>
                    </a:ext>
                  </a:extLst>
                </p:cNvPr>
                <p:cNvSpPr txBox="1"/>
                <p:nvPr/>
              </p:nvSpPr>
              <p:spPr>
                <a:xfrm rot="20429620">
                  <a:off x="4910042" y="65014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110</a:t>
                  </a:r>
                </a:p>
              </p:txBody>
            </p:sp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693A9B27-F1D8-40A1-B8C2-238E717AB214}"/>
                    </a:ext>
                  </a:extLst>
                </p:cNvPr>
                <p:cNvSpPr txBox="1"/>
                <p:nvPr/>
              </p:nvSpPr>
              <p:spPr>
                <a:xfrm rot="19824150">
                  <a:off x="4474978" y="86759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120</a:t>
                  </a:r>
                </a:p>
              </p:txBody>
            </p:sp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905AB959-A151-40FE-97E2-7E2BCEFD9222}"/>
                    </a:ext>
                  </a:extLst>
                </p:cNvPr>
                <p:cNvSpPr txBox="1"/>
                <p:nvPr/>
              </p:nvSpPr>
              <p:spPr>
                <a:xfrm rot="19259436">
                  <a:off x="4088786" y="111729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130</a:t>
                  </a:r>
                </a:p>
              </p:txBody>
            </p:sp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832BADCF-8F65-4D08-A869-E2684DCC4E24}"/>
                    </a:ext>
                  </a:extLst>
                </p:cNvPr>
                <p:cNvSpPr txBox="1"/>
                <p:nvPr/>
              </p:nvSpPr>
              <p:spPr>
                <a:xfrm rot="18631698">
                  <a:off x="3696548" y="1429029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140</a:t>
                  </a:r>
                </a:p>
              </p:txBody>
            </p:sp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D203C34B-4B79-4220-8F1D-D81F8029AB46}"/>
                    </a:ext>
                  </a:extLst>
                </p:cNvPr>
                <p:cNvSpPr txBox="1"/>
                <p:nvPr/>
              </p:nvSpPr>
              <p:spPr>
                <a:xfrm rot="16200000">
                  <a:off x="3016590" y="3192234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180</a:t>
                  </a:r>
                </a:p>
              </p:txBody>
            </p:sp>
            <p:sp>
              <p:nvSpPr>
                <p:cNvPr id="73" name="TextBox 72">
                  <a:extLst>
                    <a:ext uri="{FF2B5EF4-FFF2-40B4-BE49-F238E27FC236}">
                      <a16:creationId xmlns:a16="http://schemas.microsoft.com/office/drawing/2014/main" id="{A029D79F-879C-44A2-915B-40C986A8E9DE}"/>
                    </a:ext>
                  </a:extLst>
                </p:cNvPr>
                <p:cNvSpPr txBox="1"/>
                <p:nvPr/>
              </p:nvSpPr>
              <p:spPr>
                <a:xfrm rot="16951322">
                  <a:off x="3098479" y="273028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170</a:t>
                  </a:r>
                </a:p>
              </p:txBody>
            </p:sp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BDDA089B-1AF7-4D54-90BD-2007AF5F35C0}"/>
                    </a:ext>
                  </a:extLst>
                </p:cNvPr>
                <p:cNvSpPr txBox="1"/>
                <p:nvPr/>
              </p:nvSpPr>
              <p:spPr>
                <a:xfrm rot="17354837">
                  <a:off x="3239341" y="224975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160</a:t>
                  </a:r>
                </a:p>
              </p:txBody>
            </p:sp>
            <p:sp>
              <p:nvSpPr>
                <p:cNvPr id="75" name="TextBox 74">
                  <a:extLst>
                    <a:ext uri="{FF2B5EF4-FFF2-40B4-BE49-F238E27FC236}">
                      <a16:creationId xmlns:a16="http://schemas.microsoft.com/office/drawing/2014/main" id="{E05FCF1A-A2B9-4FC1-AEFD-6003B142185D}"/>
                    </a:ext>
                  </a:extLst>
                </p:cNvPr>
                <p:cNvSpPr txBox="1"/>
                <p:nvPr/>
              </p:nvSpPr>
              <p:spPr>
                <a:xfrm rot="17984313">
                  <a:off x="3437839" y="181045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150</a:t>
                  </a:r>
                </a:p>
              </p:txBody>
            </p:sp>
            <p:cxnSp>
              <p:nvCxnSpPr>
                <p:cNvPr id="76" name="Straight Connector 75">
                  <a:extLst>
                    <a:ext uri="{FF2B5EF4-FFF2-40B4-BE49-F238E27FC236}">
                      <a16:creationId xmlns:a16="http://schemas.microsoft.com/office/drawing/2014/main" id="{DFD3F196-768C-48BD-9082-9562E07CBFC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889735" y="3425006"/>
                  <a:ext cx="315630" cy="3017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A73D2D36-D187-4F6B-8CD5-0DF81CB3F3F1}"/>
                    </a:ext>
                  </a:extLst>
                </p:cNvPr>
                <p:cNvSpPr txBox="1"/>
                <p:nvPr/>
              </p:nvSpPr>
              <p:spPr>
                <a:xfrm rot="2999211">
                  <a:off x="8010121" y="1541154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40</a:t>
                  </a:r>
                </a:p>
              </p:txBody>
            </p:sp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703604CC-278F-4BBF-BCA2-B604146F9492}"/>
                    </a:ext>
                  </a:extLst>
                </p:cNvPr>
                <p:cNvSpPr txBox="1"/>
                <p:nvPr/>
              </p:nvSpPr>
              <p:spPr>
                <a:xfrm rot="2590824">
                  <a:off x="7662678" y="120768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50</a:t>
                  </a:r>
                </a:p>
              </p:txBody>
            </p:sp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00BE2C9D-8184-4B29-859B-66EAEC46F453}"/>
                    </a:ext>
                  </a:extLst>
                </p:cNvPr>
                <p:cNvSpPr txBox="1"/>
                <p:nvPr/>
              </p:nvSpPr>
              <p:spPr>
                <a:xfrm rot="2241152">
                  <a:off x="7271643" y="908870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60</a:t>
                  </a:r>
                </a:p>
              </p:txBody>
            </p:sp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14E45518-5D2F-4FB1-92AA-ED0190F809C0}"/>
                    </a:ext>
                  </a:extLst>
                </p:cNvPr>
                <p:cNvSpPr txBox="1"/>
                <p:nvPr/>
              </p:nvSpPr>
              <p:spPr>
                <a:xfrm rot="1139763">
                  <a:off x="6867313" y="694349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70</a:t>
                  </a:r>
                </a:p>
              </p:txBody>
            </p:sp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759274B2-1E9B-4DBB-A1E2-097552819D73}"/>
                    </a:ext>
                  </a:extLst>
                </p:cNvPr>
                <p:cNvSpPr txBox="1"/>
                <p:nvPr/>
              </p:nvSpPr>
              <p:spPr>
                <a:xfrm rot="426202">
                  <a:off x="6397805" y="545093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80</a:t>
                  </a:r>
                </a:p>
              </p:txBody>
            </p:sp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0EA7CD16-E0B5-4CFB-8FDE-4B8864BB871F}"/>
                    </a:ext>
                  </a:extLst>
                </p:cNvPr>
                <p:cNvSpPr txBox="1"/>
                <p:nvPr/>
              </p:nvSpPr>
              <p:spPr>
                <a:xfrm rot="5400000">
                  <a:off x="8809170" y="3263372"/>
                  <a:ext cx="25849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0</a:t>
                  </a:r>
                </a:p>
              </p:txBody>
            </p:sp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5BBB3983-951F-4760-A119-6C8D35169229}"/>
                    </a:ext>
                  </a:extLst>
                </p:cNvPr>
                <p:cNvSpPr txBox="1"/>
                <p:nvPr/>
              </p:nvSpPr>
              <p:spPr>
                <a:xfrm rot="4675027">
                  <a:off x="8633613" y="2793098"/>
                  <a:ext cx="418175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10</a:t>
                  </a:r>
                </a:p>
              </p:txBody>
            </p:sp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67A1826F-E878-4BC2-88A7-8FC744A9386A}"/>
                    </a:ext>
                  </a:extLst>
                </p:cNvPr>
                <p:cNvSpPr txBox="1"/>
                <p:nvPr/>
              </p:nvSpPr>
              <p:spPr>
                <a:xfrm rot="4230548">
                  <a:off x="8489145" y="2333569"/>
                  <a:ext cx="424656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20</a:t>
                  </a:r>
                </a:p>
              </p:txBody>
            </p:sp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3CB1BD51-E1C3-4006-8BE0-1EF732DE4965}"/>
                    </a:ext>
                  </a:extLst>
                </p:cNvPr>
                <p:cNvSpPr txBox="1"/>
                <p:nvPr/>
              </p:nvSpPr>
              <p:spPr>
                <a:xfrm rot="3658420">
                  <a:off x="8274231" y="1938198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30</a:t>
                  </a:r>
                </a:p>
              </p:txBody>
            </p:sp>
            <p:cxnSp>
              <p:nvCxnSpPr>
                <p:cNvPr id="86" name="Straight Connector 85">
                  <a:extLst>
                    <a:ext uri="{FF2B5EF4-FFF2-40B4-BE49-F238E27FC236}">
                      <a16:creationId xmlns:a16="http://schemas.microsoft.com/office/drawing/2014/main" id="{FAC7535D-C102-4850-828C-B6EE46CB57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9014904" y="3410423"/>
                  <a:ext cx="294258" cy="587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7" name="TextBox 86">
                  <a:extLst>
                    <a:ext uri="{FF2B5EF4-FFF2-40B4-BE49-F238E27FC236}">
                      <a16:creationId xmlns:a16="http://schemas.microsoft.com/office/drawing/2014/main" id="{0A4155F1-F816-4430-8E8E-72B50401E24B}"/>
                    </a:ext>
                  </a:extLst>
                </p:cNvPr>
                <p:cNvSpPr txBox="1"/>
                <p:nvPr/>
              </p:nvSpPr>
              <p:spPr>
                <a:xfrm rot="5400000">
                  <a:off x="8491950" y="3248767"/>
                  <a:ext cx="50133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180</a:t>
                  </a:r>
                </a:p>
              </p:txBody>
            </p:sp>
            <p:sp>
              <p:nvSpPr>
                <p:cNvPr id="88" name="TextBox 87">
                  <a:extLst>
                    <a:ext uri="{FF2B5EF4-FFF2-40B4-BE49-F238E27FC236}">
                      <a16:creationId xmlns:a16="http://schemas.microsoft.com/office/drawing/2014/main" id="{24469678-38F7-4974-AC6E-7ABD5BF46E83}"/>
                    </a:ext>
                  </a:extLst>
                </p:cNvPr>
                <p:cNvSpPr txBox="1"/>
                <p:nvPr/>
              </p:nvSpPr>
              <p:spPr>
                <a:xfrm rot="1139700">
                  <a:off x="6759741" y="820153"/>
                  <a:ext cx="52164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120</a:t>
                  </a:r>
                </a:p>
              </p:txBody>
            </p:sp>
            <p:sp>
              <p:nvSpPr>
                <p:cNvPr id="89" name="TextBox 88">
                  <a:extLst>
                    <a:ext uri="{FF2B5EF4-FFF2-40B4-BE49-F238E27FC236}">
                      <a16:creationId xmlns:a16="http://schemas.microsoft.com/office/drawing/2014/main" id="{1CB1273D-8959-4251-83EA-8E6F4917487B}"/>
                    </a:ext>
                  </a:extLst>
                </p:cNvPr>
                <p:cNvSpPr txBox="1"/>
                <p:nvPr/>
              </p:nvSpPr>
              <p:spPr>
                <a:xfrm rot="568380">
                  <a:off x="6336978" y="722705"/>
                  <a:ext cx="620011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110</a:t>
                  </a:r>
                </a:p>
              </p:txBody>
            </p:sp>
            <p:sp>
              <p:nvSpPr>
                <p:cNvPr id="90" name="TextBox 89">
                  <a:extLst>
                    <a:ext uri="{FF2B5EF4-FFF2-40B4-BE49-F238E27FC236}">
                      <a16:creationId xmlns:a16="http://schemas.microsoft.com/office/drawing/2014/main" id="{47B0DF53-88FC-4B42-A884-3086702F8CA6}"/>
                    </a:ext>
                  </a:extLst>
                </p:cNvPr>
                <p:cNvSpPr txBox="1"/>
                <p:nvPr/>
              </p:nvSpPr>
              <p:spPr>
                <a:xfrm rot="21024054">
                  <a:off x="5462070" y="703341"/>
                  <a:ext cx="3921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80</a:t>
                  </a:r>
                </a:p>
              </p:txBody>
            </p:sp>
            <p:sp>
              <p:nvSpPr>
                <p:cNvPr id="91" name="TextBox 90">
                  <a:extLst>
                    <a:ext uri="{FF2B5EF4-FFF2-40B4-BE49-F238E27FC236}">
                      <a16:creationId xmlns:a16="http://schemas.microsoft.com/office/drawing/2014/main" id="{4ADD2C70-387A-4B96-83BB-C8391556BCD8}"/>
                    </a:ext>
                  </a:extLst>
                </p:cNvPr>
                <p:cNvSpPr txBox="1"/>
                <p:nvPr/>
              </p:nvSpPr>
              <p:spPr>
                <a:xfrm rot="20071234">
                  <a:off x="5016352" y="815014"/>
                  <a:ext cx="3902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70</a:t>
                  </a:r>
                </a:p>
              </p:txBody>
            </p:sp>
            <p:sp>
              <p:nvSpPr>
                <p:cNvPr id="92" name="TextBox 91">
                  <a:extLst>
                    <a:ext uri="{FF2B5EF4-FFF2-40B4-BE49-F238E27FC236}">
                      <a16:creationId xmlns:a16="http://schemas.microsoft.com/office/drawing/2014/main" id="{7D170D36-6B4F-43D8-816E-7568E951522D}"/>
                    </a:ext>
                  </a:extLst>
                </p:cNvPr>
                <p:cNvSpPr txBox="1"/>
                <p:nvPr/>
              </p:nvSpPr>
              <p:spPr>
                <a:xfrm rot="19851981">
                  <a:off x="4604403" y="1001543"/>
                  <a:ext cx="41959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60</a:t>
                  </a:r>
                </a:p>
              </p:txBody>
            </p:sp>
            <p:sp>
              <p:nvSpPr>
                <p:cNvPr id="93" name="TextBox 92">
                  <a:extLst>
                    <a:ext uri="{FF2B5EF4-FFF2-40B4-BE49-F238E27FC236}">
                      <a16:creationId xmlns:a16="http://schemas.microsoft.com/office/drawing/2014/main" id="{86AC380C-4E2E-4B8A-B4DC-08AC021761AC}"/>
                    </a:ext>
                  </a:extLst>
                </p:cNvPr>
                <p:cNvSpPr txBox="1"/>
                <p:nvPr/>
              </p:nvSpPr>
              <p:spPr>
                <a:xfrm rot="19352904">
                  <a:off x="4231788" y="1228393"/>
                  <a:ext cx="45765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50</a:t>
                  </a:r>
                </a:p>
              </p:txBody>
            </p:sp>
            <p:sp>
              <p:nvSpPr>
                <p:cNvPr id="94" name="TextBox 93">
                  <a:extLst>
                    <a:ext uri="{FF2B5EF4-FFF2-40B4-BE49-F238E27FC236}">
                      <a16:creationId xmlns:a16="http://schemas.microsoft.com/office/drawing/2014/main" id="{54CDB41D-71B5-4CFB-9980-4AF19CDDCC96}"/>
                    </a:ext>
                  </a:extLst>
                </p:cNvPr>
                <p:cNvSpPr txBox="1"/>
                <p:nvPr/>
              </p:nvSpPr>
              <p:spPr>
                <a:xfrm rot="18514926">
                  <a:off x="3911515" y="1610370"/>
                  <a:ext cx="3902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40</a:t>
                  </a:r>
                </a:p>
              </p:txBody>
            </p:sp>
            <p:sp>
              <p:nvSpPr>
                <p:cNvPr id="95" name="TextBox 94">
                  <a:extLst>
                    <a:ext uri="{FF2B5EF4-FFF2-40B4-BE49-F238E27FC236}">
                      <a16:creationId xmlns:a16="http://schemas.microsoft.com/office/drawing/2014/main" id="{C324B178-DEA1-46B6-8C78-E9C938658706}"/>
                    </a:ext>
                  </a:extLst>
                </p:cNvPr>
                <p:cNvSpPr txBox="1"/>
                <p:nvPr/>
              </p:nvSpPr>
              <p:spPr>
                <a:xfrm rot="18085739">
                  <a:off x="3649604" y="1951340"/>
                  <a:ext cx="41474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30</a:t>
                  </a:r>
                </a:p>
              </p:txBody>
            </p:sp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id="{22D76A55-9C52-4EE8-A534-F6513914AC3B}"/>
                    </a:ext>
                  </a:extLst>
                </p:cNvPr>
                <p:cNvSpPr txBox="1"/>
                <p:nvPr/>
              </p:nvSpPr>
              <p:spPr>
                <a:xfrm rot="17410384">
                  <a:off x="3469342" y="2350235"/>
                  <a:ext cx="38686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20</a:t>
                  </a:r>
                </a:p>
              </p:txBody>
            </p:sp>
            <p:sp>
              <p:nvSpPr>
                <p:cNvPr id="97" name="TextBox 96">
                  <a:extLst>
                    <a:ext uri="{FF2B5EF4-FFF2-40B4-BE49-F238E27FC236}">
                      <a16:creationId xmlns:a16="http://schemas.microsoft.com/office/drawing/2014/main" id="{D4E52205-4381-4AD5-8713-4C771954B263}"/>
                    </a:ext>
                  </a:extLst>
                </p:cNvPr>
                <p:cNvSpPr txBox="1"/>
                <p:nvPr/>
              </p:nvSpPr>
              <p:spPr>
                <a:xfrm rot="5242639">
                  <a:off x="3350174" y="3282798"/>
                  <a:ext cx="26133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0</a:t>
                  </a:r>
                </a:p>
              </p:txBody>
            </p:sp>
            <p:sp>
              <p:nvSpPr>
                <p:cNvPr id="98" name="TextBox 97">
                  <a:extLst>
                    <a:ext uri="{FF2B5EF4-FFF2-40B4-BE49-F238E27FC236}">
                      <a16:creationId xmlns:a16="http://schemas.microsoft.com/office/drawing/2014/main" id="{93EDBB8F-F2FC-42EF-898D-09D2754EDE2E}"/>
                    </a:ext>
                  </a:extLst>
                </p:cNvPr>
                <p:cNvSpPr txBox="1"/>
                <p:nvPr/>
              </p:nvSpPr>
              <p:spPr>
                <a:xfrm rot="4425962">
                  <a:off x="8294374" y="2407036"/>
                  <a:ext cx="55570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170</a:t>
                  </a:r>
                </a:p>
              </p:txBody>
            </p:sp>
            <p:sp>
              <p:nvSpPr>
                <p:cNvPr id="99" name="TextBox 98">
                  <a:extLst>
                    <a:ext uri="{FF2B5EF4-FFF2-40B4-BE49-F238E27FC236}">
                      <a16:creationId xmlns:a16="http://schemas.microsoft.com/office/drawing/2014/main" id="{395EF7A7-7C2C-4840-A1C4-0ADD3934F3D5}"/>
                    </a:ext>
                  </a:extLst>
                </p:cNvPr>
                <p:cNvSpPr txBox="1"/>
                <p:nvPr/>
              </p:nvSpPr>
              <p:spPr>
                <a:xfrm rot="3833554">
                  <a:off x="8121493" y="1969434"/>
                  <a:ext cx="4943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160</a:t>
                  </a:r>
                </a:p>
              </p:txBody>
            </p:sp>
            <p:sp>
              <p:nvSpPr>
                <p:cNvPr id="100" name="TextBox 99">
                  <a:extLst>
                    <a:ext uri="{FF2B5EF4-FFF2-40B4-BE49-F238E27FC236}">
                      <a16:creationId xmlns:a16="http://schemas.microsoft.com/office/drawing/2014/main" id="{4013A889-0895-481C-905C-ED9DF61BFA76}"/>
                    </a:ext>
                  </a:extLst>
                </p:cNvPr>
                <p:cNvSpPr txBox="1"/>
                <p:nvPr/>
              </p:nvSpPr>
              <p:spPr>
                <a:xfrm rot="3069429">
                  <a:off x="7856602" y="1594617"/>
                  <a:ext cx="49579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150</a:t>
                  </a:r>
                </a:p>
              </p:txBody>
            </p:sp>
            <p:sp>
              <p:nvSpPr>
                <p:cNvPr id="101" name="TextBox 100">
                  <a:extLst>
                    <a:ext uri="{FF2B5EF4-FFF2-40B4-BE49-F238E27FC236}">
                      <a16:creationId xmlns:a16="http://schemas.microsoft.com/office/drawing/2014/main" id="{DAFAF58E-3F49-4565-8F99-BFF8D527A2C0}"/>
                    </a:ext>
                  </a:extLst>
                </p:cNvPr>
                <p:cNvSpPr txBox="1"/>
                <p:nvPr/>
              </p:nvSpPr>
              <p:spPr>
                <a:xfrm rot="2780241">
                  <a:off x="7534413" y="1272481"/>
                  <a:ext cx="49579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140</a:t>
                  </a:r>
                </a:p>
              </p:txBody>
            </p:sp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id="{12B82B4F-E255-4FA3-91D7-E252CF7B3208}"/>
                    </a:ext>
                  </a:extLst>
                </p:cNvPr>
                <p:cNvSpPr txBox="1"/>
                <p:nvPr/>
              </p:nvSpPr>
              <p:spPr>
                <a:xfrm rot="1694051">
                  <a:off x="7152872" y="990668"/>
                  <a:ext cx="49579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130</a:t>
                  </a:r>
                </a:p>
              </p:txBody>
            </p:sp>
            <p:sp>
              <p:nvSpPr>
                <p:cNvPr id="103" name="TextBox 102">
                  <a:extLst>
                    <a:ext uri="{FF2B5EF4-FFF2-40B4-BE49-F238E27FC236}">
                      <a16:creationId xmlns:a16="http://schemas.microsoft.com/office/drawing/2014/main" id="{21B8B8E2-9EDF-4C52-939C-FD35DBD94220}"/>
                    </a:ext>
                  </a:extLst>
                </p:cNvPr>
                <p:cNvSpPr txBox="1"/>
                <p:nvPr/>
              </p:nvSpPr>
              <p:spPr>
                <a:xfrm rot="16860253">
                  <a:off x="3322941" y="2807198"/>
                  <a:ext cx="399874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10</a:t>
                  </a:r>
                </a:p>
              </p:txBody>
            </p:sp>
          </p:grp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8F5018F-B870-4900-B96A-B5E1E56EBF16}"/>
                  </a:ext>
                </a:extLst>
              </p:cNvPr>
              <p:cNvSpPr txBox="1"/>
              <p:nvPr/>
            </p:nvSpPr>
            <p:spPr>
              <a:xfrm rot="535276">
                <a:off x="3130138" y="3839217"/>
                <a:ext cx="1110495" cy="4244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>
                    <a:solidFill>
                      <a:srgbClr val="FF9999"/>
                    </a:solidFill>
                    <a:latin typeface="Algerian" panose="04020705040A02060702" pitchFamily="82" charset="0"/>
                    <a:ea typeface="Verdana" panose="020B0604030504040204" pitchFamily="34" charset="0"/>
                  </a:rPr>
                  <a:t>Barun</a:t>
                </a:r>
                <a:endParaRPr lang="en-US" sz="2000" dirty="0">
                  <a:solidFill>
                    <a:srgbClr val="FF9999"/>
                  </a:solidFill>
                  <a:latin typeface="Algerian" panose="04020705040A02060702" pitchFamily="82" charset="0"/>
                  <a:ea typeface="Verdana" panose="020B0604030504040204" pitchFamily="34" charset="0"/>
                </a:endParaRPr>
              </a:p>
            </p:txBody>
          </p:sp>
        </p:grp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94D6F92-D969-4A9F-8CF7-7AA578342C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2182" y="3057601"/>
              <a:ext cx="389350" cy="389687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6" name="TextBox 265">
                <a:extLst>
                  <a:ext uri="{FF2B5EF4-FFF2-40B4-BE49-F238E27FC236}">
                    <a16:creationId xmlns:a16="http://schemas.microsoft.com/office/drawing/2014/main" id="{1DB8F186-559E-4001-915C-BAFB84A7E0F8}"/>
                  </a:ext>
                </a:extLst>
              </p:cNvPr>
              <p:cNvSpPr txBox="1"/>
              <p:nvPr/>
            </p:nvSpPr>
            <p:spPr>
              <a:xfrm>
                <a:off x="9067801" y="2471784"/>
                <a:ext cx="139337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en-US" sz="36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600" dirty="0">
                  <a:solidFill>
                    <a:srgbClr val="FF00FF"/>
                  </a:solidFill>
                </a:endParaRPr>
              </a:p>
            </p:txBody>
          </p:sp>
        </mc:Choice>
        <mc:Fallback xmlns="">
          <p:sp>
            <p:nvSpPr>
              <p:cNvPr id="266" name="TextBox 265">
                <a:extLst>
                  <a:ext uri="{FF2B5EF4-FFF2-40B4-BE49-F238E27FC236}">
                    <a16:creationId xmlns:a16="http://schemas.microsoft.com/office/drawing/2014/main" id="{1DB8F186-559E-4001-915C-BAFB84A7E0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7801" y="2471784"/>
                <a:ext cx="1393371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7" name="TextBox 266">
                <a:extLst>
                  <a:ext uri="{FF2B5EF4-FFF2-40B4-BE49-F238E27FC236}">
                    <a16:creationId xmlns:a16="http://schemas.microsoft.com/office/drawing/2014/main" id="{6C40B108-C332-4A42-9E84-F7A5C6E57279}"/>
                  </a:ext>
                </a:extLst>
              </p:cNvPr>
              <p:cNvSpPr txBox="1"/>
              <p:nvPr/>
            </p:nvSpPr>
            <p:spPr>
              <a:xfrm>
                <a:off x="7522029" y="958669"/>
                <a:ext cx="139337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67" name="TextBox 266">
                <a:extLst>
                  <a:ext uri="{FF2B5EF4-FFF2-40B4-BE49-F238E27FC236}">
                    <a16:creationId xmlns:a16="http://schemas.microsoft.com/office/drawing/2014/main" id="{6C40B108-C332-4A42-9E84-F7A5C6E572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2029" y="958669"/>
                <a:ext cx="1393371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8" name="TextBox 267">
                <a:extLst>
                  <a:ext uri="{FF2B5EF4-FFF2-40B4-BE49-F238E27FC236}">
                    <a16:creationId xmlns:a16="http://schemas.microsoft.com/office/drawing/2014/main" id="{778AAB55-02AD-4B76-BF6B-37C3E0DDBCD1}"/>
                  </a:ext>
                </a:extLst>
              </p:cNvPr>
              <p:cNvSpPr txBox="1"/>
              <p:nvPr/>
            </p:nvSpPr>
            <p:spPr>
              <a:xfrm>
                <a:off x="5177244" y="343990"/>
                <a:ext cx="139337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8" name="TextBox 267">
                <a:extLst>
                  <a:ext uri="{FF2B5EF4-FFF2-40B4-BE49-F238E27FC236}">
                    <a16:creationId xmlns:a16="http://schemas.microsoft.com/office/drawing/2014/main" id="{778AAB55-02AD-4B76-BF6B-37C3E0DDBC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7244" y="343990"/>
                <a:ext cx="1393371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9" name="Straight Arrow Connector 268">
            <a:extLst>
              <a:ext uri="{FF2B5EF4-FFF2-40B4-BE49-F238E27FC236}">
                <a16:creationId xmlns:a16="http://schemas.microsoft.com/office/drawing/2014/main" id="{0982CC10-7D3D-4804-9022-BCB41C184152}"/>
              </a:ext>
            </a:extLst>
          </p:cNvPr>
          <p:cNvCxnSpPr>
            <a:cxnSpLocks/>
          </p:cNvCxnSpPr>
          <p:nvPr/>
        </p:nvCxnSpPr>
        <p:spPr>
          <a:xfrm flipV="1">
            <a:off x="5770156" y="4493806"/>
            <a:ext cx="4100285" cy="2722"/>
          </a:xfrm>
          <a:prstGeom prst="straightConnector1">
            <a:avLst/>
          </a:prstGeom>
          <a:ln w="28575"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TextBox 269">
            <a:extLst>
              <a:ext uri="{FF2B5EF4-FFF2-40B4-BE49-F238E27FC236}">
                <a16:creationId xmlns:a16="http://schemas.microsoft.com/office/drawing/2014/main" id="{76415071-D87D-4981-97FE-534AC9373381}"/>
              </a:ext>
            </a:extLst>
          </p:cNvPr>
          <p:cNvSpPr txBox="1"/>
          <p:nvPr/>
        </p:nvSpPr>
        <p:spPr>
          <a:xfrm>
            <a:off x="1390261" y="254622"/>
            <a:ext cx="183045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 করঃ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1" name="Arc 270">
            <a:extLst>
              <a:ext uri="{FF2B5EF4-FFF2-40B4-BE49-F238E27FC236}">
                <a16:creationId xmlns:a16="http://schemas.microsoft.com/office/drawing/2014/main" id="{5AAB1FBD-2A49-4E9F-B1DF-618F3AD36F3A}"/>
              </a:ext>
            </a:extLst>
          </p:cNvPr>
          <p:cNvSpPr/>
          <p:nvPr/>
        </p:nvSpPr>
        <p:spPr>
          <a:xfrm>
            <a:off x="4640831" y="3386885"/>
            <a:ext cx="2286000" cy="2286000"/>
          </a:xfrm>
          <a:prstGeom prst="arc">
            <a:avLst>
              <a:gd name="adj1" fmla="val 16251961"/>
              <a:gd name="adj2" fmla="val 2154956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B2747DF5-7620-412B-95EE-B12D1FC53DDD}"/>
              </a:ext>
            </a:extLst>
          </p:cNvPr>
          <p:cNvSpPr txBox="1"/>
          <p:nvPr/>
        </p:nvSpPr>
        <p:spPr>
          <a:xfrm>
            <a:off x="548640" y="5130800"/>
            <a:ext cx="11389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FF33CC"/>
                </a:solidFill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লম্বঃ </a:t>
            </a:r>
            <a:r>
              <a:rPr lang="bn-IN" sz="3600" dirty="0">
                <a:solidFill>
                  <a:srgbClr val="7030A0"/>
                </a:solidFill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একই রেখার উপর দুটি সন্নিহিত কোণ পরস্পর ৯০ </a:t>
            </a:r>
            <a:r>
              <a:rPr lang="en-US" sz="3600" dirty="0">
                <a:solidFill>
                  <a:srgbClr val="7030A0"/>
                </a:solidFill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rgbClr val="7030A0"/>
                </a:solidFill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বা সমকোণ হলে</a:t>
            </a:r>
            <a:r>
              <a:rPr lang="en-US" sz="3600" dirty="0">
                <a:solidFill>
                  <a:srgbClr val="7030A0"/>
                </a:solidFill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, </a:t>
            </a:r>
            <a:r>
              <a:rPr lang="bn-IN" sz="3600" dirty="0">
                <a:solidFill>
                  <a:srgbClr val="7030A0"/>
                </a:solidFill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সমকণের বাহু দুটি পরস্পরের উপর লম্ব। 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3" name="Oval 272">
            <a:extLst>
              <a:ext uri="{FF2B5EF4-FFF2-40B4-BE49-F238E27FC236}">
                <a16:creationId xmlns:a16="http://schemas.microsoft.com/office/drawing/2014/main" id="{41CC9C3B-0140-4531-8D8A-1BD1B35081D9}"/>
              </a:ext>
            </a:extLst>
          </p:cNvPr>
          <p:cNvSpPr/>
          <p:nvPr/>
        </p:nvSpPr>
        <p:spPr>
          <a:xfrm>
            <a:off x="8199120" y="5364480"/>
            <a:ext cx="91440" cy="9144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ame 273">
            <a:extLst>
              <a:ext uri="{FF2B5EF4-FFF2-40B4-BE49-F238E27FC236}">
                <a16:creationId xmlns:a16="http://schemas.microsoft.com/office/drawing/2014/main" id="{A87BE86C-6029-498D-9CDC-ED1176A19E5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30"/>
            </a:avLst>
          </a:prstGeom>
          <a:gradFill flip="none" rotWithShape="1">
            <a:gsLst>
              <a:gs pos="0">
                <a:srgbClr val="00B050"/>
              </a:gs>
              <a:gs pos="95000">
                <a:srgbClr val="0381DF"/>
              </a:gs>
              <a:gs pos="50000">
                <a:srgbClr val="0A0AB6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5" name="Frame 274">
            <a:extLst>
              <a:ext uri="{FF2B5EF4-FFF2-40B4-BE49-F238E27FC236}">
                <a16:creationId xmlns:a16="http://schemas.microsoft.com/office/drawing/2014/main" id="{BD1FA489-FABC-4A05-AC72-156A6E7BF372}"/>
              </a:ext>
            </a:extLst>
          </p:cNvPr>
          <p:cNvSpPr/>
          <p:nvPr/>
        </p:nvSpPr>
        <p:spPr>
          <a:xfrm>
            <a:off x="117987" y="117986"/>
            <a:ext cx="11956026" cy="6636775"/>
          </a:xfrm>
          <a:prstGeom prst="frame">
            <a:avLst>
              <a:gd name="adj1" fmla="val 464"/>
            </a:avLst>
          </a:prstGeom>
          <a:solidFill>
            <a:schemeClr val="tx2">
              <a:lumMod val="40000"/>
              <a:lumOff val="60000"/>
            </a:schemeClr>
          </a:solidFill>
          <a:ln cap="sq" cmpd="thickThin">
            <a:solidFill>
              <a:schemeClr val="accent1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82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5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070000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0.03737 0.50741 " pathEditMode="relative" rAng="0" ptsTypes="AA">
                                      <p:cBhvr>
                                        <p:cTn id="41" dur="1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2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" grpId="0"/>
      <p:bldP spid="266" grpId="1"/>
      <p:bldP spid="267" grpId="0"/>
      <p:bldP spid="267" grpId="1"/>
      <p:bldP spid="268" grpId="0"/>
      <p:bldP spid="268" grpId="1"/>
      <p:bldP spid="271" grpId="0" animBg="1"/>
      <p:bldP spid="272" grpId="0"/>
      <p:bldP spid="2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TextBox 269">
            <a:extLst>
              <a:ext uri="{FF2B5EF4-FFF2-40B4-BE49-F238E27FC236}">
                <a16:creationId xmlns:a16="http://schemas.microsoft.com/office/drawing/2014/main" id="{1769D886-D7E0-4730-91F6-DF2904263E5D}"/>
              </a:ext>
            </a:extLst>
          </p:cNvPr>
          <p:cNvSpPr txBox="1"/>
          <p:nvPr/>
        </p:nvSpPr>
        <p:spPr>
          <a:xfrm>
            <a:off x="1390261" y="254622"/>
            <a:ext cx="324269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আবার,লক্ষ্য করঃ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3" name="Arc 272">
            <a:extLst>
              <a:ext uri="{FF2B5EF4-FFF2-40B4-BE49-F238E27FC236}">
                <a16:creationId xmlns:a16="http://schemas.microsoft.com/office/drawing/2014/main" id="{FBB75A17-D2D2-44CD-B9F9-8F1235B50721}"/>
              </a:ext>
            </a:extLst>
          </p:cNvPr>
          <p:cNvSpPr/>
          <p:nvPr/>
        </p:nvSpPr>
        <p:spPr>
          <a:xfrm>
            <a:off x="4650991" y="3366565"/>
            <a:ext cx="2286000" cy="2286000"/>
          </a:xfrm>
          <a:prstGeom prst="arc">
            <a:avLst>
              <a:gd name="adj1" fmla="val 16251961"/>
              <a:gd name="adj2" fmla="val 21549566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AB74E152-FB0B-4A98-B0EF-738D0179F4F2}"/>
              </a:ext>
            </a:extLst>
          </p:cNvPr>
          <p:cNvSpPr txBox="1"/>
          <p:nvPr/>
        </p:nvSpPr>
        <p:spPr>
          <a:xfrm>
            <a:off x="548640" y="5130800"/>
            <a:ext cx="11389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FF33CC"/>
                </a:solidFill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লম্বঃ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সরলরেখার যে কোন বিন্দুতে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অপর একটি সরলরেখা বা রশ্মি দন্ডায়মান হলে তাদের উৎপন্ন সন্নিহিত কোণ দুইটি সমান হলে লম্ব তৈরি হয়।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8" name="Arc 277">
            <a:extLst>
              <a:ext uri="{FF2B5EF4-FFF2-40B4-BE49-F238E27FC236}">
                <a16:creationId xmlns:a16="http://schemas.microsoft.com/office/drawing/2014/main" id="{2D62EDC3-62E3-4816-A30B-3C5D55DF1BE4}"/>
              </a:ext>
            </a:extLst>
          </p:cNvPr>
          <p:cNvSpPr/>
          <p:nvPr/>
        </p:nvSpPr>
        <p:spPr>
          <a:xfrm>
            <a:off x="4407151" y="3122725"/>
            <a:ext cx="2743200" cy="2743200"/>
          </a:xfrm>
          <a:prstGeom prst="arc">
            <a:avLst>
              <a:gd name="adj1" fmla="val 10803369"/>
              <a:gd name="adj2" fmla="val 16239618"/>
            </a:avLst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8" name="TextBox 267">
                <a:extLst>
                  <a:ext uri="{FF2B5EF4-FFF2-40B4-BE49-F238E27FC236}">
                    <a16:creationId xmlns:a16="http://schemas.microsoft.com/office/drawing/2014/main" id="{75EC1293-4C30-4E54-B88A-AD98D89267E1}"/>
                  </a:ext>
                </a:extLst>
              </p:cNvPr>
              <p:cNvSpPr txBox="1"/>
              <p:nvPr/>
            </p:nvSpPr>
            <p:spPr>
              <a:xfrm>
                <a:off x="4455884" y="3706950"/>
                <a:ext cx="139337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8" name="TextBox 267">
                <a:extLst>
                  <a:ext uri="{FF2B5EF4-FFF2-40B4-BE49-F238E27FC236}">
                    <a16:creationId xmlns:a16="http://schemas.microsoft.com/office/drawing/2014/main" id="{75EC1293-4C30-4E54-B88A-AD98D89267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5884" y="3706950"/>
                <a:ext cx="1393371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9" name="TextBox 278">
                <a:extLst>
                  <a:ext uri="{FF2B5EF4-FFF2-40B4-BE49-F238E27FC236}">
                    <a16:creationId xmlns:a16="http://schemas.microsoft.com/office/drawing/2014/main" id="{ED41E487-6F90-41D1-8D78-2C7D4B2102B7}"/>
                  </a:ext>
                </a:extLst>
              </p:cNvPr>
              <p:cNvSpPr txBox="1"/>
              <p:nvPr/>
            </p:nvSpPr>
            <p:spPr>
              <a:xfrm>
                <a:off x="5614124" y="3656150"/>
                <a:ext cx="139337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9" name="TextBox 278">
                <a:extLst>
                  <a:ext uri="{FF2B5EF4-FFF2-40B4-BE49-F238E27FC236}">
                    <a16:creationId xmlns:a16="http://schemas.microsoft.com/office/drawing/2014/main" id="{ED41E487-6F90-41D1-8D78-2C7D4B2102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4124" y="3656150"/>
                <a:ext cx="1393371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>
            <a:extLst>
              <a:ext uri="{FF2B5EF4-FFF2-40B4-BE49-F238E27FC236}">
                <a16:creationId xmlns:a16="http://schemas.microsoft.com/office/drawing/2014/main" id="{7CF4B62A-9CD0-475F-A4D5-CED7452DB0AE}"/>
              </a:ext>
            </a:extLst>
          </p:cNvPr>
          <p:cNvGrpSpPr/>
          <p:nvPr/>
        </p:nvGrpSpPr>
        <p:grpSpPr>
          <a:xfrm>
            <a:off x="1689101" y="398056"/>
            <a:ext cx="8191500" cy="8191500"/>
            <a:chOff x="1981200" y="-685800"/>
            <a:chExt cx="8229600" cy="82296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0E63775-3B10-48A8-85FC-BBB3B4195633}"/>
                </a:ext>
              </a:extLst>
            </p:cNvPr>
            <p:cNvSpPr/>
            <p:nvPr/>
          </p:nvSpPr>
          <p:spPr>
            <a:xfrm>
              <a:off x="1981200" y="-685800"/>
              <a:ext cx="8229600" cy="82296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ECD0F3A7-CF37-4E2B-9726-BD3294824605}"/>
                </a:ext>
              </a:extLst>
            </p:cNvPr>
            <p:cNvCxnSpPr/>
            <p:nvPr/>
          </p:nvCxnSpPr>
          <p:spPr>
            <a:xfrm>
              <a:off x="6094331" y="3428307"/>
              <a:ext cx="3738880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7" name="Straight Arrow Connector 276">
            <a:extLst>
              <a:ext uri="{FF2B5EF4-FFF2-40B4-BE49-F238E27FC236}">
                <a16:creationId xmlns:a16="http://schemas.microsoft.com/office/drawing/2014/main" id="{98BAF06B-42AB-4B94-BAF1-CC689592DC2A}"/>
              </a:ext>
            </a:extLst>
          </p:cNvPr>
          <p:cNvCxnSpPr/>
          <p:nvPr/>
        </p:nvCxnSpPr>
        <p:spPr>
          <a:xfrm>
            <a:off x="2519680" y="4500880"/>
            <a:ext cx="8412480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ame 11">
            <a:extLst>
              <a:ext uri="{FF2B5EF4-FFF2-40B4-BE49-F238E27FC236}">
                <a16:creationId xmlns:a16="http://schemas.microsoft.com/office/drawing/2014/main" id="{024BFB4C-A8A9-4B42-AE71-5F83060E9976}"/>
              </a:ext>
            </a:extLst>
          </p:cNvPr>
          <p:cNvSpPr/>
          <p:nvPr/>
        </p:nvSpPr>
        <p:spPr>
          <a:xfrm>
            <a:off x="0" y="18662"/>
            <a:ext cx="12192000" cy="6858000"/>
          </a:xfrm>
          <a:prstGeom prst="frame">
            <a:avLst>
              <a:gd name="adj1" fmla="val 1030"/>
            </a:avLst>
          </a:prstGeom>
          <a:gradFill flip="none" rotWithShape="1">
            <a:gsLst>
              <a:gs pos="0">
                <a:srgbClr val="00B050"/>
              </a:gs>
              <a:gs pos="95000">
                <a:srgbClr val="0381DF"/>
              </a:gs>
              <a:gs pos="50000">
                <a:srgbClr val="0A0AB6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ame 12">
            <a:extLst>
              <a:ext uri="{FF2B5EF4-FFF2-40B4-BE49-F238E27FC236}">
                <a16:creationId xmlns:a16="http://schemas.microsoft.com/office/drawing/2014/main" id="{6301DF70-82D0-47AA-809B-A7C7E1F3AB04}"/>
              </a:ext>
            </a:extLst>
          </p:cNvPr>
          <p:cNvSpPr/>
          <p:nvPr/>
        </p:nvSpPr>
        <p:spPr>
          <a:xfrm>
            <a:off x="117987" y="136648"/>
            <a:ext cx="11956026" cy="6636775"/>
          </a:xfrm>
          <a:prstGeom prst="frame">
            <a:avLst>
              <a:gd name="adj1" fmla="val 464"/>
            </a:avLst>
          </a:prstGeom>
          <a:solidFill>
            <a:schemeClr val="tx2">
              <a:lumMod val="40000"/>
              <a:lumOff val="60000"/>
            </a:schemeClr>
          </a:solidFill>
          <a:ln cap="sq" cmpd="thickThin">
            <a:solidFill>
              <a:schemeClr val="accent1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38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7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" grpId="0" animBg="1"/>
      <p:bldP spid="274" grpId="0"/>
      <p:bldP spid="278" grpId="0" animBg="1"/>
      <p:bldP spid="268" grpId="0"/>
      <p:bldP spid="2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7FFB6E-B2FD-4028-8C58-756E674013BC}"/>
              </a:ext>
            </a:extLst>
          </p:cNvPr>
          <p:cNvSpPr txBox="1"/>
          <p:nvPr/>
        </p:nvSpPr>
        <p:spPr>
          <a:xfrm>
            <a:off x="2117635" y="1311983"/>
            <a:ext cx="2316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কাজঃ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F5FFC3-A153-4D77-9909-03C8A155BCA2}"/>
              </a:ext>
            </a:extLst>
          </p:cNvPr>
          <p:cNvSpPr txBox="1"/>
          <p:nvPr/>
        </p:nvSpPr>
        <p:spPr>
          <a:xfrm>
            <a:off x="3410706" y="2274187"/>
            <a:ext cx="6409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সমকোণ কাকে বলে?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13E0B64-02A8-4319-BDA6-6AD875D40A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242" y="3603173"/>
            <a:ext cx="714375" cy="3048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AE4256D-6D2F-4304-8167-3A347B2818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012" y="2449287"/>
            <a:ext cx="714375" cy="3048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39A09FB-9FE3-4FDC-B1BC-637F5DF5A8E3}"/>
              </a:ext>
            </a:extLst>
          </p:cNvPr>
          <p:cNvSpPr txBox="1"/>
          <p:nvPr/>
        </p:nvSpPr>
        <p:spPr>
          <a:xfrm>
            <a:off x="3421592" y="3395417"/>
            <a:ext cx="6409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সরলকোণ সমান কত ডিগ্রি?</a:t>
            </a: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CD2990D9-42BD-4513-950C-1E535808A31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30"/>
            </a:avLst>
          </a:prstGeom>
          <a:gradFill flip="none" rotWithShape="1">
            <a:gsLst>
              <a:gs pos="0">
                <a:srgbClr val="00B050"/>
              </a:gs>
              <a:gs pos="95000">
                <a:srgbClr val="0381DF"/>
              </a:gs>
              <a:gs pos="50000">
                <a:srgbClr val="0A0AB6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986C730D-B979-436A-AB19-964D0E276ABA}"/>
              </a:ext>
            </a:extLst>
          </p:cNvPr>
          <p:cNvSpPr/>
          <p:nvPr/>
        </p:nvSpPr>
        <p:spPr>
          <a:xfrm>
            <a:off x="117987" y="117986"/>
            <a:ext cx="11956026" cy="6636775"/>
          </a:xfrm>
          <a:prstGeom prst="frame">
            <a:avLst>
              <a:gd name="adj1" fmla="val 464"/>
            </a:avLst>
          </a:prstGeom>
          <a:solidFill>
            <a:schemeClr val="tx2">
              <a:lumMod val="40000"/>
              <a:lumOff val="60000"/>
            </a:schemeClr>
          </a:solidFill>
          <a:ln cap="sq" cmpd="thickThin">
            <a:solidFill>
              <a:schemeClr val="accent1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873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8CBA06-D201-46AF-A52D-FB9B2B736F1D}"/>
              </a:ext>
            </a:extLst>
          </p:cNvPr>
          <p:cNvSpPr txBox="1"/>
          <p:nvPr/>
        </p:nvSpPr>
        <p:spPr>
          <a:xfrm>
            <a:off x="747252" y="3893801"/>
            <a:ext cx="109745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মনেকরি,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AB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সরলরেখা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P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বহিঃস্থ বিন্দু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P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বিন্দু হতে লম্ব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AB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এর উপর লম্ব আঁকতে পারবে।</a:t>
            </a: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1F4D2813-0E3E-4847-926E-FA29965E9D4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30"/>
            </a:avLst>
          </a:prstGeom>
          <a:gradFill flip="none" rotWithShape="1">
            <a:gsLst>
              <a:gs pos="0">
                <a:srgbClr val="00B050"/>
              </a:gs>
              <a:gs pos="95000">
                <a:srgbClr val="0381DF"/>
              </a:gs>
              <a:gs pos="50000">
                <a:srgbClr val="0A0AB6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746DD1B1-91D8-4C3D-8BA9-7AC81CDA4B0F}"/>
              </a:ext>
            </a:extLst>
          </p:cNvPr>
          <p:cNvSpPr/>
          <p:nvPr/>
        </p:nvSpPr>
        <p:spPr>
          <a:xfrm>
            <a:off x="117987" y="117986"/>
            <a:ext cx="11956026" cy="6636775"/>
          </a:xfrm>
          <a:prstGeom prst="frame">
            <a:avLst>
              <a:gd name="adj1" fmla="val 464"/>
            </a:avLst>
          </a:prstGeom>
          <a:solidFill>
            <a:schemeClr val="tx2">
              <a:lumMod val="40000"/>
              <a:lumOff val="60000"/>
            </a:schemeClr>
          </a:solidFill>
          <a:ln cap="sq" cmpd="thickThin">
            <a:solidFill>
              <a:schemeClr val="accent1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12F339-9442-4C9F-AC80-D5B778EEDF56}"/>
              </a:ext>
            </a:extLst>
          </p:cNvPr>
          <p:cNvCxnSpPr>
            <a:cxnSpLocks/>
          </p:cNvCxnSpPr>
          <p:nvPr/>
        </p:nvCxnSpPr>
        <p:spPr>
          <a:xfrm>
            <a:off x="6642486" y="2625033"/>
            <a:ext cx="5260157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3E79932C-9C55-4C56-9C5F-1AD156FEF4A5}"/>
              </a:ext>
            </a:extLst>
          </p:cNvPr>
          <p:cNvSpPr/>
          <p:nvPr/>
        </p:nvSpPr>
        <p:spPr>
          <a:xfrm>
            <a:off x="9329125" y="1135598"/>
            <a:ext cx="64008" cy="6400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6DB536-3927-48DB-8792-69DA30349887}"/>
              </a:ext>
            </a:extLst>
          </p:cNvPr>
          <p:cNvSpPr txBox="1"/>
          <p:nvPr/>
        </p:nvSpPr>
        <p:spPr>
          <a:xfrm>
            <a:off x="6758043" y="2575149"/>
            <a:ext cx="426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A7DFB6-1786-4241-8D7F-4672D7BDED8C}"/>
              </a:ext>
            </a:extLst>
          </p:cNvPr>
          <p:cNvSpPr txBox="1"/>
          <p:nvPr/>
        </p:nvSpPr>
        <p:spPr>
          <a:xfrm>
            <a:off x="11528163" y="2613249"/>
            <a:ext cx="426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94BFDD-C552-43CC-B909-8B3E238638E4}"/>
              </a:ext>
            </a:extLst>
          </p:cNvPr>
          <p:cNvSpPr txBox="1"/>
          <p:nvPr/>
        </p:nvSpPr>
        <p:spPr>
          <a:xfrm>
            <a:off x="9437334" y="702104"/>
            <a:ext cx="426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66842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Arc 55">
            <a:extLst>
              <a:ext uri="{FF2B5EF4-FFF2-40B4-BE49-F238E27FC236}">
                <a16:creationId xmlns:a16="http://schemas.microsoft.com/office/drawing/2014/main" id="{E4FEE66F-CD89-4E85-ADBA-9A3D96EB087A}"/>
              </a:ext>
            </a:extLst>
          </p:cNvPr>
          <p:cNvSpPr/>
          <p:nvPr/>
        </p:nvSpPr>
        <p:spPr>
          <a:xfrm>
            <a:off x="7154283" y="-260965"/>
            <a:ext cx="4462272" cy="4462272"/>
          </a:xfrm>
          <a:prstGeom prst="arc">
            <a:avLst>
              <a:gd name="adj1" fmla="val 2102743"/>
              <a:gd name="adj2" fmla="val 887931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91A8D19-87B9-4FA4-A692-65C38FCD600D}"/>
              </a:ext>
            </a:extLst>
          </p:cNvPr>
          <p:cNvCxnSpPr>
            <a:cxnSpLocks/>
          </p:cNvCxnSpPr>
          <p:nvPr/>
        </p:nvCxnSpPr>
        <p:spPr>
          <a:xfrm>
            <a:off x="6642486" y="3440784"/>
            <a:ext cx="5260157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200F9C7E-2939-4C03-B9B7-363E209F0F84}"/>
              </a:ext>
            </a:extLst>
          </p:cNvPr>
          <p:cNvSpPr/>
          <p:nvPr/>
        </p:nvSpPr>
        <p:spPr>
          <a:xfrm>
            <a:off x="9329125" y="1951349"/>
            <a:ext cx="64008" cy="64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39C3504-7F11-480F-A6F9-A92D5D6B045D}"/>
              </a:ext>
            </a:extLst>
          </p:cNvPr>
          <p:cNvGrpSpPr/>
          <p:nvPr/>
        </p:nvGrpSpPr>
        <p:grpSpPr>
          <a:xfrm rot="2107603" flipH="1">
            <a:off x="6703573" y="-731937"/>
            <a:ext cx="5341892" cy="5468908"/>
            <a:chOff x="1723290" y="-1080870"/>
            <a:chExt cx="8778240" cy="8778240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43848EC9-C9B6-45A0-8E87-CEA5C4585A8E}"/>
                </a:ext>
              </a:extLst>
            </p:cNvPr>
            <p:cNvGrpSpPr/>
            <p:nvPr/>
          </p:nvGrpSpPr>
          <p:grpSpPr>
            <a:xfrm>
              <a:off x="2710326" y="-293821"/>
              <a:ext cx="2860128" cy="3734773"/>
              <a:chOff x="4522716" y="-286281"/>
              <a:chExt cx="2860128" cy="3734773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F114E01C-0D44-432C-B084-185089614EF5}"/>
                  </a:ext>
                </a:extLst>
              </p:cNvPr>
              <p:cNvGrpSpPr/>
              <p:nvPr/>
            </p:nvGrpSpPr>
            <p:grpSpPr>
              <a:xfrm rot="20418358">
                <a:off x="6956270" y="118408"/>
                <a:ext cx="426574" cy="3330084"/>
                <a:chOff x="4779705" y="1646079"/>
                <a:chExt cx="483575" cy="3742822"/>
              </a:xfrm>
            </p:grpSpPr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66DA2CC7-EC35-4BDC-827E-CF0751CE44E8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54" name="Rectangle: Single Corner Rounded 17">
                    <a:extLst>
                      <a:ext uri="{FF2B5EF4-FFF2-40B4-BE49-F238E27FC236}">
                        <a16:creationId xmlns:a16="http://schemas.microsoft.com/office/drawing/2014/main" id="{F5D9091E-3886-4C3F-A296-D262918DC962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5" name="Rectangle: Single Corner Rounded 17">
                    <a:extLst>
                      <a:ext uri="{FF2B5EF4-FFF2-40B4-BE49-F238E27FC236}">
                        <a16:creationId xmlns:a16="http://schemas.microsoft.com/office/drawing/2014/main" id="{D8D08C05-556F-479B-95BA-265DE050BC37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53" name="Isosceles Triangle 52">
                  <a:extLst>
                    <a:ext uri="{FF2B5EF4-FFF2-40B4-BE49-F238E27FC236}">
                      <a16:creationId xmlns:a16="http://schemas.microsoft.com/office/drawing/2014/main" id="{783C43D6-2E84-4EFC-9617-EC909DD3FB3F}"/>
                    </a:ext>
                  </a:extLst>
                </p:cNvPr>
                <p:cNvSpPr/>
                <p:nvPr/>
              </p:nvSpPr>
              <p:spPr>
                <a:xfrm rot="10364708">
                  <a:off x="5199179" y="5074241"/>
                  <a:ext cx="64101" cy="31466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4AD61C33-4C67-4742-854A-96591E74235E}"/>
                  </a:ext>
                </a:extLst>
              </p:cNvPr>
              <p:cNvGrpSpPr/>
              <p:nvPr/>
            </p:nvGrpSpPr>
            <p:grpSpPr>
              <a:xfrm rot="1214716">
                <a:off x="4522716" y="25642"/>
                <a:ext cx="884724" cy="3418820"/>
                <a:chOff x="4882245" y="1617965"/>
                <a:chExt cx="884724" cy="3418820"/>
              </a:xfrm>
            </p:grpSpPr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35368373-2788-4908-B3B5-ADCF7C464AFA}"/>
                    </a:ext>
                  </a:extLst>
                </p:cNvPr>
                <p:cNvGrpSpPr/>
                <p:nvPr/>
              </p:nvGrpSpPr>
              <p:grpSpPr>
                <a:xfrm>
                  <a:off x="5362262" y="1617965"/>
                  <a:ext cx="404707" cy="2318869"/>
                  <a:chOff x="6494131" y="3300804"/>
                  <a:chExt cx="458787" cy="2606275"/>
                </a:xfrm>
              </p:grpSpPr>
              <p:sp>
                <p:nvSpPr>
                  <p:cNvPr id="50" name="Rectangle: Single Corner Rounded 17">
                    <a:extLst>
                      <a:ext uri="{FF2B5EF4-FFF2-40B4-BE49-F238E27FC236}">
                        <a16:creationId xmlns:a16="http://schemas.microsoft.com/office/drawing/2014/main" id="{55E4B7C6-DADE-4B09-B491-9C0BBCDEE5E4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1" name="Rectangle: Single Corner Rounded 17">
                    <a:extLst>
                      <a:ext uri="{FF2B5EF4-FFF2-40B4-BE49-F238E27FC236}">
                        <a16:creationId xmlns:a16="http://schemas.microsoft.com/office/drawing/2014/main" id="{7572854B-0944-460D-A68F-FFD0405D17DA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4B44B8E1-36F9-42BB-9D56-9C54C4755651}"/>
                    </a:ext>
                  </a:extLst>
                </p:cNvPr>
                <p:cNvGrpSpPr/>
                <p:nvPr/>
              </p:nvGrpSpPr>
              <p:grpSpPr>
                <a:xfrm>
                  <a:off x="4882245" y="2164248"/>
                  <a:ext cx="589440" cy="2872537"/>
                  <a:chOff x="2715580" y="2231536"/>
                  <a:chExt cx="668205" cy="3228566"/>
                </a:xfrm>
              </p:grpSpPr>
              <p:grpSp>
                <p:nvGrpSpPr>
                  <p:cNvPr id="42" name="Group 41">
                    <a:extLst>
                      <a:ext uri="{FF2B5EF4-FFF2-40B4-BE49-F238E27FC236}">
                        <a16:creationId xmlns:a16="http://schemas.microsoft.com/office/drawing/2014/main" id="{B424355A-B48E-43CF-9866-BA2E081DACA1}"/>
                      </a:ext>
                    </a:extLst>
                  </p:cNvPr>
                  <p:cNvGrpSpPr/>
                  <p:nvPr/>
                </p:nvGrpSpPr>
                <p:grpSpPr>
                  <a:xfrm rot="225478">
                    <a:off x="2715580" y="2231536"/>
                    <a:ext cx="668205" cy="3228566"/>
                    <a:chOff x="10743086" y="1476673"/>
                    <a:chExt cx="668205" cy="3228566"/>
                  </a:xfrm>
                </p:grpSpPr>
                <p:sp>
                  <p:nvSpPr>
                    <p:cNvPr id="46" name="Rectangle 45">
                      <a:extLst>
                        <a:ext uri="{FF2B5EF4-FFF2-40B4-BE49-F238E27FC236}">
                          <a16:creationId xmlns:a16="http://schemas.microsoft.com/office/drawing/2014/main" id="{D7AC6F04-D740-4100-815C-2732464C546B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916783" y="1635037"/>
                      <a:ext cx="312005" cy="2671330"/>
                    </a:xfrm>
                    <a:prstGeom prst="rect">
                      <a:avLst/>
                    </a:prstGeom>
                    <a:gradFill flip="none" rotWithShape="1">
                      <a:gsLst>
                        <a:gs pos="42850">
                          <a:srgbClr val="ABB0B9"/>
                        </a:gs>
                        <a:gs pos="0">
                          <a:srgbClr val="002060"/>
                        </a:gs>
                        <a:gs pos="98000">
                          <a:schemeClr val="accent3">
                            <a:lumMod val="105000"/>
                            <a:satMod val="103000"/>
                            <a:tint val="73000"/>
                          </a:schemeClr>
                        </a:gs>
                        <a:gs pos="100000">
                          <a:schemeClr val="accent3">
                            <a:lumMod val="105000"/>
                            <a:satMod val="109000"/>
                            <a:tint val="81000"/>
                          </a:schemeClr>
                        </a:gs>
                      </a:gsLst>
                      <a:lin ang="16200000" scaled="1"/>
                      <a:tileRect/>
                    </a:gradFill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47" name="Rectangle 46">
                      <a:extLst>
                        <a:ext uri="{FF2B5EF4-FFF2-40B4-BE49-F238E27FC236}">
                          <a16:creationId xmlns:a16="http://schemas.microsoft.com/office/drawing/2014/main" id="{C03E4765-D851-4F78-8C55-09392517DE55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743086" y="1476673"/>
                      <a:ext cx="312005" cy="243237"/>
                    </a:xfrm>
                    <a:prstGeom prst="rect">
                      <a:avLst/>
                    </a:prstGeom>
                    <a:gradFill flip="none" rotWithShape="1">
                      <a:gsLst>
                        <a:gs pos="2000">
                          <a:schemeClr val="accent1">
                            <a:lumMod val="67000"/>
                          </a:schemeClr>
                        </a:gs>
                        <a:gs pos="64000">
                          <a:srgbClr val="C00000"/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48" name="Isosceles Triangle 47">
                      <a:extLst>
                        <a:ext uri="{FF2B5EF4-FFF2-40B4-BE49-F238E27FC236}">
                          <a16:creationId xmlns:a16="http://schemas.microsoft.com/office/drawing/2014/main" id="{AE6FFEDA-B286-4491-AA2F-1AA6CF04F207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105707" y="4296656"/>
                      <a:ext cx="305584" cy="345418"/>
                    </a:xfrm>
                    <a:prstGeom prst="triangle">
                      <a:avLst/>
                    </a:prstGeom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49" name="Isosceles Triangle 48">
                      <a:extLst>
                        <a:ext uri="{FF2B5EF4-FFF2-40B4-BE49-F238E27FC236}">
                          <a16:creationId xmlns:a16="http://schemas.microsoft.com/office/drawing/2014/main" id="{3381301F-F93A-414C-964E-AE477ED74B7B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213213" y="4485572"/>
                      <a:ext cx="112669" cy="219667"/>
                    </a:xfrm>
                    <a:prstGeom prst="triangl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43" name="Group 42">
                    <a:extLst>
                      <a:ext uri="{FF2B5EF4-FFF2-40B4-BE49-F238E27FC236}">
                        <a16:creationId xmlns:a16="http://schemas.microsoft.com/office/drawing/2014/main" id="{7EB70A1C-8752-409E-820B-E3936BC4E9DC}"/>
                      </a:ext>
                    </a:extLst>
                  </p:cNvPr>
                  <p:cNvGrpSpPr/>
                  <p:nvPr/>
                </p:nvGrpSpPr>
                <p:grpSpPr>
                  <a:xfrm>
                    <a:off x="2719804" y="3823293"/>
                    <a:ext cx="573609" cy="600551"/>
                    <a:chOff x="1616495" y="3830040"/>
                    <a:chExt cx="573609" cy="600551"/>
                  </a:xfrm>
                </p:grpSpPr>
                <p:sp>
                  <p:nvSpPr>
                    <p:cNvPr id="44" name="Cylinder 43">
                      <a:extLst>
                        <a:ext uri="{FF2B5EF4-FFF2-40B4-BE49-F238E27FC236}">
                          <a16:creationId xmlns:a16="http://schemas.microsoft.com/office/drawing/2014/main" id="{6B62F578-D64A-4BFA-9D0B-67D460EF91B4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676127" y="3953129"/>
                      <a:ext cx="150688" cy="269952"/>
                    </a:xfrm>
                    <a:prstGeom prst="can">
                      <a:avLst/>
                    </a:prstGeom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" name="Freeform: Shape 44">
                      <a:extLst>
                        <a:ext uri="{FF2B5EF4-FFF2-40B4-BE49-F238E27FC236}">
                          <a16:creationId xmlns:a16="http://schemas.microsoft.com/office/drawing/2014/main" id="{F4295426-8E78-41F2-AF6D-0E1F8BFE2385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797365" y="3830040"/>
                      <a:ext cx="392739" cy="600551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18689572-9955-4E7A-9F76-16C472A8E2E8}"/>
                  </a:ext>
                </a:extLst>
              </p:cNvPr>
              <p:cNvGrpSpPr/>
              <p:nvPr/>
            </p:nvGrpSpPr>
            <p:grpSpPr>
              <a:xfrm>
                <a:off x="5825687" y="-286281"/>
                <a:ext cx="586702" cy="1078217"/>
                <a:chOff x="5940897" y="994367"/>
                <a:chExt cx="678978" cy="1238435"/>
              </a:xfrm>
            </p:grpSpPr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42BBE11C-64AC-415A-A532-0F9EDD383524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: Rounded Corners 37">
                  <a:extLst>
                    <a:ext uri="{FF2B5EF4-FFF2-40B4-BE49-F238E27FC236}">
                      <a16:creationId xmlns:a16="http://schemas.microsoft.com/office/drawing/2014/main" id="{3B0DFFE4-0BD6-4C51-8568-E7206F2D5958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Star: 7 Points 38">
                  <a:extLst>
                    <a:ext uri="{FF2B5EF4-FFF2-40B4-BE49-F238E27FC236}">
                      <a16:creationId xmlns:a16="http://schemas.microsoft.com/office/drawing/2014/main" id="{45C33543-2D4C-4A9D-8299-AF7DD47E16BC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9EF86AF5-0936-4CDE-9999-96CD3A25FCF1}"/>
                </a:ext>
              </a:extLst>
            </p:cNvPr>
            <p:cNvSpPr/>
            <p:nvPr/>
          </p:nvSpPr>
          <p:spPr>
            <a:xfrm>
              <a:off x="1723290" y="-1080870"/>
              <a:ext cx="8778240" cy="877824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08C2F1A4-DFAC-4DE8-935A-DAF4F52D8F7A}"/>
              </a:ext>
            </a:extLst>
          </p:cNvPr>
          <p:cNvSpPr/>
          <p:nvPr/>
        </p:nvSpPr>
        <p:spPr>
          <a:xfrm>
            <a:off x="11030323" y="3395980"/>
            <a:ext cx="82296" cy="82296"/>
          </a:xfrm>
          <a:prstGeom prst="ellips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05CEAFCD-1C7C-415B-B09A-9456A2CAD4F3}"/>
              </a:ext>
            </a:extLst>
          </p:cNvPr>
          <p:cNvSpPr/>
          <p:nvPr/>
        </p:nvSpPr>
        <p:spPr>
          <a:xfrm>
            <a:off x="7662283" y="3395980"/>
            <a:ext cx="82296" cy="82296"/>
          </a:xfrm>
          <a:prstGeom prst="ellips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075796-548E-4702-8E2E-640A66D64AD9}"/>
              </a:ext>
            </a:extLst>
          </p:cNvPr>
          <p:cNvSpPr txBox="1"/>
          <p:nvPr/>
        </p:nvSpPr>
        <p:spPr>
          <a:xfrm>
            <a:off x="6758043" y="3390900"/>
            <a:ext cx="426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7F9FDAA-AF82-4541-AA10-E0DFA728AD16}"/>
              </a:ext>
            </a:extLst>
          </p:cNvPr>
          <p:cNvSpPr txBox="1"/>
          <p:nvPr/>
        </p:nvSpPr>
        <p:spPr>
          <a:xfrm>
            <a:off x="11528163" y="3429000"/>
            <a:ext cx="426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D68AC1E3-9333-43AD-AAFE-7E3C165C5ED2}"/>
              </a:ext>
            </a:extLst>
          </p:cNvPr>
          <p:cNvSpPr txBox="1"/>
          <p:nvPr/>
        </p:nvSpPr>
        <p:spPr>
          <a:xfrm>
            <a:off x="9483463" y="1714500"/>
            <a:ext cx="426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F9EA6FC1-4C2C-4118-8A12-52B14E71BC31}"/>
              </a:ext>
            </a:extLst>
          </p:cNvPr>
          <p:cNvSpPr txBox="1"/>
          <p:nvPr/>
        </p:nvSpPr>
        <p:spPr>
          <a:xfrm>
            <a:off x="7474323" y="3413760"/>
            <a:ext cx="426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F0"/>
                </a:solidFill>
              </a:rPr>
              <a:t>X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817F2867-88FE-4E91-9013-681E1F053A5D}"/>
              </a:ext>
            </a:extLst>
          </p:cNvPr>
          <p:cNvSpPr txBox="1"/>
          <p:nvPr/>
        </p:nvSpPr>
        <p:spPr>
          <a:xfrm>
            <a:off x="10941423" y="3451860"/>
            <a:ext cx="426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F0"/>
                </a:solidFill>
              </a:rPr>
              <a:t>Y</a:t>
            </a: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6819891E-2A9E-4170-80D5-3A5299517A6E}"/>
              </a:ext>
            </a:extLst>
          </p:cNvPr>
          <p:cNvSpPr/>
          <p:nvPr/>
        </p:nvSpPr>
        <p:spPr>
          <a:xfrm>
            <a:off x="5427947" y="1196340"/>
            <a:ext cx="4462272" cy="4462272"/>
          </a:xfrm>
          <a:prstGeom prst="arc">
            <a:avLst>
              <a:gd name="adj1" fmla="val 1924967"/>
              <a:gd name="adj2" fmla="val 2991056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Arc 110">
            <a:extLst>
              <a:ext uri="{FF2B5EF4-FFF2-40B4-BE49-F238E27FC236}">
                <a16:creationId xmlns:a16="http://schemas.microsoft.com/office/drawing/2014/main" id="{CBA97B2D-15E0-4E36-9B8A-DEA3582DB09E}"/>
              </a:ext>
            </a:extLst>
          </p:cNvPr>
          <p:cNvSpPr/>
          <p:nvPr/>
        </p:nvSpPr>
        <p:spPr>
          <a:xfrm>
            <a:off x="8833996" y="1196340"/>
            <a:ext cx="4462272" cy="4462272"/>
          </a:xfrm>
          <a:prstGeom prst="arc">
            <a:avLst>
              <a:gd name="adj1" fmla="val 7863235"/>
              <a:gd name="adj2" fmla="val 8868388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E622D234-E2EC-42B4-8A64-3DA951E21ACA}"/>
              </a:ext>
            </a:extLst>
          </p:cNvPr>
          <p:cNvGrpSpPr/>
          <p:nvPr/>
        </p:nvGrpSpPr>
        <p:grpSpPr>
          <a:xfrm rot="8912461" flipH="1">
            <a:off x="8392240" y="733211"/>
            <a:ext cx="5341892" cy="5468908"/>
            <a:chOff x="1723290" y="-1080870"/>
            <a:chExt cx="8778240" cy="8778240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CFA302CC-087E-4431-9349-1394B33573AA}"/>
                </a:ext>
              </a:extLst>
            </p:cNvPr>
            <p:cNvGrpSpPr/>
            <p:nvPr/>
          </p:nvGrpSpPr>
          <p:grpSpPr>
            <a:xfrm>
              <a:off x="2710326" y="-293821"/>
              <a:ext cx="2860128" cy="3734773"/>
              <a:chOff x="4522716" y="-286281"/>
              <a:chExt cx="2860128" cy="3734773"/>
            </a:xfrm>
          </p:grpSpPr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92033D29-7007-4187-AC73-A920BA22F38F}"/>
                  </a:ext>
                </a:extLst>
              </p:cNvPr>
              <p:cNvGrpSpPr/>
              <p:nvPr/>
            </p:nvGrpSpPr>
            <p:grpSpPr>
              <a:xfrm rot="20418358">
                <a:off x="6956270" y="118408"/>
                <a:ext cx="426574" cy="3330084"/>
                <a:chOff x="4779705" y="1646079"/>
                <a:chExt cx="483575" cy="3742822"/>
              </a:xfrm>
            </p:grpSpPr>
            <p:grpSp>
              <p:nvGrpSpPr>
                <p:cNvPr id="102" name="Group 101">
                  <a:extLst>
                    <a:ext uri="{FF2B5EF4-FFF2-40B4-BE49-F238E27FC236}">
                      <a16:creationId xmlns:a16="http://schemas.microsoft.com/office/drawing/2014/main" id="{FA52CDFF-41E4-432D-9D7C-1C3175369758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104" name="Rectangle: Single Corner Rounded 17">
                    <a:extLst>
                      <a:ext uri="{FF2B5EF4-FFF2-40B4-BE49-F238E27FC236}">
                        <a16:creationId xmlns:a16="http://schemas.microsoft.com/office/drawing/2014/main" id="{86CA0535-8028-44B8-B123-C90E07D87A7E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5" name="Rectangle: Single Corner Rounded 17">
                    <a:extLst>
                      <a:ext uri="{FF2B5EF4-FFF2-40B4-BE49-F238E27FC236}">
                        <a16:creationId xmlns:a16="http://schemas.microsoft.com/office/drawing/2014/main" id="{16DD2B22-3139-4CE1-9FB3-12147154ED9A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103" name="Isosceles Triangle 102">
                  <a:extLst>
                    <a:ext uri="{FF2B5EF4-FFF2-40B4-BE49-F238E27FC236}">
                      <a16:creationId xmlns:a16="http://schemas.microsoft.com/office/drawing/2014/main" id="{C1B68A0C-AB7B-47B5-A5C5-BB8C809157AA}"/>
                    </a:ext>
                  </a:extLst>
                </p:cNvPr>
                <p:cNvSpPr/>
                <p:nvPr/>
              </p:nvSpPr>
              <p:spPr>
                <a:xfrm rot="10364708">
                  <a:off x="5199179" y="5074241"/>
                  <a:ext cx="64101" cy="31466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14F2E31A-DA47-4C04-9D5B-E533C802489A}"/>
                  </a:ext>
                </a:extLst>
              </p:cNvPr>
              <p:cNvGrpSpPr/>
              <p:nvPr/>
            </p:nvGrpSpPr>
            <p:grpSpPr>
              <a:xfrm rot="1214716">
                <a:off x="4522716" y="25642"/>
                <a:ext cx="884724" cy="3418820"/>
                <a:chOff x="4882245" y="1617965"/>
                <a:chExt cx="884724" cy="3418820"/>
              </a:xfrm>
            </p:grpSpPr>
            <p:grpSp>
              <p:nvGrpSpPr>
                <p:cNvPr id="90" name="Group 89">
                  <a:extLst>
                    <a:ext uri="{FF2B5EF4-FFF2-40B4-BE49-F238E27FC236}">
                      <a16:creationId xmlns:a16="http://schemas.microsoft.com/office/drawing/2014/main" id="{299231B2-F152-4020-BEAD-2021C40A19E9}"/>
                    </a:ext>
                  </a:extLst>
                </p:cNvPr>
                <p:cNvGrpSpPr/>
                <p:nvPr/>
              </p:nvGrpSpPr>
              <p:grpSpPr>
                <a:xfrm>
                  <a:off x="5362262" y="1617965"/>
                  <a:ext cx="404707" cy="2318869"/>
                  <a:chOff x="6494131" y="3300804"/>
                  <a:chExt cx="458787" cy="2606275"/>
                </a:xfrm>
              </p:grpSpPr>
              <p:sp>
                <p:nvSpPr>
                  <p:cNvPr id="100" name="Rectangle: Single Corner Rounded 17">
                    <a:extLst>
                      <a:ext uri="{FF2B5EF4-FFF2-40B4-BE49-F238E27FC236}">
                        <a16:creationId xmlns:a16="http://schemas.microsoft.com/office/drawing/2014/main" id="{824F73DF-7E05-4079-AD17-F3609D5DC5B1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1" name="Rectangle: Single Corner Rounded 17">
                    <a:extLst>
                      <a:ext uri="{FF2B5EF4-FFF2-40B4-BE49-F238E27FC236}">
                        <a16:creationId xmlns:a16="http://schemas.microsoft.com/office/drawing/2014/main" id="{28727E3C-D72E-4B62-9916-820867668D7C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91" name="Group 90">
                  <a:extLst>
                    <a:ext uri="{FF2B5EF4-FFF2-40B4-BE49-F238E27FC236}">
                      <a16:creationId xmlns:a16="http://schemas.microsoft.com/office/drawing/2014/main" id="{12EF1A38-BFBB-46EA-9303-7E7D1731F1B2}"/>
                    </a:ext>
                  </a:extLst>
                </p:cNvPr>
                <p:cNvGrpSpPr/>
                <p:nvPr/>
              </p:nvGrpSpPr>
              <p:grpSpPr>
                <a:xfrm>
                  <a:off x="4882245" y="2164248"/>
                  <a:ext cx="589440" cy="2872537"/>
                  <a:chOff x="2715580" y="2231536"/>
                  <a:chExt cx="668205" cy="3228566"/>
                </a:xfrm>
              </p:grpSpPr>
              <p:grpSp>
                <p:nvGrpSpPr>
                  <p:cNvPr id="92" name="Group 91">
                    <a:extLst>
                      <a:ext uri="{FF2B5EF4-FFF2-40B4-BE49-F238E27FC236}">
                        <a16:creationId xmlns:a16="http://schemas.microsoft.com/office/drawing/2014/main" id="{D1934503-03EA-4F22-99E4-60EC3CF9726E}"/>
                      </a:ext>
                    </a:extLst>
                  </p:cNvPr>
                  <p:cNvGrpSpPr/>
                  <p:nvPr/>
                </p:nvGrpSpPr>
                <p:grpSpPr>
                  <a:xfrm rot="225478">
                    <a:off x="2715580" y="2231536"/>
                    <a:ext cx="668205" cy="3228566"/>
                    <a:chOff x="10743086" y="1476673"/>
                    <a:chExt cx="668205" cy="3228566"/>
                  </a:xfrm>
                </p:grpSpPr>
                <p:sp>
                  <p:nvSpPr>
                    <p:cNvPr id="96" name="Rectangle 95">
                      <a:extLst>
                        <a:ext uri="{FF2B5EF4-FFF2-40B4-BE49-F238E27FC236}">
                          <a16:creationId xmlns:a16="http://schemas.microsoft.com/office/drawing/2014/main" id="{1AF4E526-9FE4-46A8-80EB-23867D00CC62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916783" y="1635037"/>
                      <a:ext cx="312005" cy="2671330"/>
                    </a:xfrm>
                    <a:prstGeom prst="rect">
                      <a:avLst/>
                    </a:prstGeom>
                    <a:gradFill flip="none" rotWithShape="1">
                      <a:gsLst>
                        <a:gs pos="42850">
                          <a:srgbClr val="ABB0B9"/>
                        </a:gs>
                        <a:gs pos="0">
                          <a:srgbClr val="002060"/>
                        </a:gs>
                        <a:gs pos="98000">
                          <a:schemeClr val="accent3">
                            <a:lumMod val="105000"/>
                            <a:satMod val="103000"/>
                            <a:tint val="73000"/>
                          </a:schemeClr>
                        </a:gs>
                        <a:gs pos="100000">
                          <a:schemeClr val="accent3">
                            <a:lumMod val="105000"/>
                            <a:satMod val="109000"/>
                            <a:tint val="81000"/>
                          </a:schemeClr>
                        </a:gs>
                      </a:gsLst>
                      <a:lin ang="16200000" scaled="1"/>
                      <a:tileRect/>
                    </a:gradFill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97" name="Rectangle 96">
                      <a:extLst>
                        <a:ext uri="{FF2B5EF4-FFF2-40B4-BE49-F238E27FC236}">
                          <a16:creationId xmlns:a16="http://schemas.microsoft.com/office/drawing/2014/main" id="{0CBC7905-8B01-408A-8A14-542B28E36A0D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743086" y="1476673"/>
                      <a:ext cx="312005" cy="243237"/>
                    </a:xfrm>
                    <a:prstGeom prst="rect">
                      <a:avLst/>
                    </a:prstGeom>
                    <a:gradFill flip="none" rotWithShape="1">
                      <a:gsLst>
                        <a:gs pos="2000">
                          <a:schemeClr val="accent1">
                            <a:lumMod val="67000"/>
                          </a:schemeClr>
                        </a:gs>
                        <a:gs pos="64000">
                          <a:srgbClr val="C00000"/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98" name="Isosceles Triangle 97">
                      <a:extLst>
                        <a:ext uri="{FF2B5EF4-FFF2-40B4-BE49-F238E27FC236}">
                          <a16:creationId xmlns:a16="http://schemas.microsoft.com/office/drawing/2014/main" id="{5E8EDB57-98FB-4A64-B3E8-AA3C6B98C083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105707" y="4296656"/>
                      <a:ext cx="305584" cy="345418"/>
                    </a:xfrm>
                    <a:prstGeom prst="triangle">
                      <a:avLst/>
                    </a:prstGeom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99" name="Isosceles Triangle 98">
                      <a:extLst>
                        <a:ext uri="{FF2B5EF4-FFF2-40B4-BE49-F238E27FC236}">
                          <a16:creationId xmlns:a16="http://schemas.microsoft.com/office/drawing/2014/main" id="{F8F4B0E8-3FCF-439E-86C7-1645B380AD8F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213213" y="4485572"/>
                      <a:ext cx="112669" cy="219667"/>
                    </a:xfrm>
                    <a:prstGeom prst="triangl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93" name="Group 92">
                    <a:extLst>
                      <a:ext uri="{FF2B5EF4-FFF2-40B4-BE49-F238E27FC236}">
                        <a16:creationId xmlns:a16="http://schemas.microsoft.com/office/drawing/2014/main" id="{BBC70326-F86A-4500-938C-18E85C23DDA9}"/>
                      </a:ext>
                    </a:extLst>
                  </p:cNvPr>
                  <p:cNvGrpSpPr/>
                  <p:nvPr/>
                </p:nvGrpSpPr>
                <p:grpSpPr>
                  <a:xfrm>
                    <a:off x="2719804" y="3823293"/>
                    <a:ext cx="573609" cy="600551"/>
                    <a:chOff x="1616495" y="3830040"/>
                    <a:chExt cx="573609" cy="600551"/>
                  </a:xfrm>
                </p:grpSpPr>
                <p:sp>
                  <p:nvSpPr>
                    <p:cNvPr id="94" name="Cylinder 93">
                      <a:extLst>
                        <a:ext uri="{FF2B5EF4-FFF2-40B4-BE49-F238E27FC236}">
                          <a16:creationId xmlns:a16="http://schemas.microsoft.com/office/drawing/2014/main" id="{C649EE9F-6F65-40A5-8F7B-2740C0949467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676127" y="3953129"/>
                      <a:ext cx="150688" cy="269952"/>
                    </a:xfrm>
                    <a:prstGeom prst="can">
                      <a:avLst/>
                    </a:prstGeom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5" name="Freeform: Shape 94">
                      <a:extLst>
                        <a:ext uri="{FF2B5EF4-FFF2-40B4-BE49-F238E27FC236}">
                          <a16:creationId xmlns:a16="http://schemas.microsoft.com/office/drawing/2014/main" id="{562D6228-B9BA-4091-A1F6-125BF2B1A132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797365" y="3830040"/>
                      <a:ext cx="392739" cy="600551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789B5FB5-124C-46EC-8E4F-586CECF34443}"/>
                  </a:ext>
                </a:extLst>
              </p:cNvPr>
              <p:cNvGrpSpPr/>
              <p:nvPr/>
            </p:nvGrpSpPr>
            <p:grpSpPr>
              <a:xfrm>
                <a:off x="5825687" y="-286281"/>
                <a:ext cx="586702" cy="1078217"/>
                <a:chOff x="5940897" y="994367"/>
                <a:chExt cx="678978" cy="1238435"/>
              </a:xfrm>
            </p:grpSpPr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id="{6D6E0FA7-634D-4C99-996F-1F1DDFF35546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: Rounded Corners 87">
                  <a:extLst>
                    <a:ext uri="{FF2B5EF4-FFF2-40B4-BE49-F238E27FC236}">
                      <a16:creationId xmlns:a16="http://schemas.microsoft.com/office/drawing/2014/main" id="{68BF7E63-AEFD-41F6-BFCD-F0CE4A29D865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Star: 7 Points 88">
                  <a:extLst>
                    <a:ext uri="{FF2B5EF4-FFF2-40B4-BE49-F238E27FC236}">
                      <a16:creationId xmlns:a16="http://schemas.microsoft.com/office/drawing/2014/main" id="{E726A7DC-9DC3-4127-8441-6CFDA09F88C9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09E0B6FA-2857-475C-BCDC-D85AEB840018}"/>
                </a:ext>
              </a:extLst>
            </p:cNvPr>
            <p:cNvSpPr/>
            <p:nvPr/>
          </p:nvSpPr>
          <p:spPr>
            <a:xfrm>
              <a:off x="1723290" y="-1080870"/>
              <a:ext cx="8778240" cy="877824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6E5CF8B-8AFB-40E1-93BB-3B40AA81B8D7}"/>
              </a:ext>
            </a:extLst>
          </p:cNvPr>
          <p:cNvGrpSpPr/>
          <p:nvPr/>
        </p:nvGrpSpPr>
        <p:grpSpPr>
          <a:xfrm rot="12686177">
            <a:off x="5038060" y="706902"/>
            <a:ext cx="5340096" cy="5468112"/>
            <a:chOff x="1723290" y="-1080870"/>
            <a:chExt cx="8778240" cy="8778240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E0B1CF35-8E18-4880-82A9-43A0B61D78DA}"/>
                </a:ext>
              </a:extLst>
            </p:cNvPr>
            <p:cNvGrpSpPr/>
            <p:nvPr/>
          </p:nvGrpSpPr>
          <p:grpSpPr>
            <a:xfrm>
              <a:off x="2710326" y="-293821"/>
              <a:ext cx="2860128" cy="3734773"/>
              <a:chOff x="4522716" y="-286281"/>
              <a:chExt cx="2860128" cy="3734773"/>
            </a:xfrm>
          </p:grpSpPr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A90D53D3-F19E-437E-BDE3-1539BAB774C8}"/>
                  </a:ext>
                </a:extLst>
              </p:cNvPr>
              <p:cNvGrpSpPr/>
              <p:nvPr/>
            </p:nvGrpSpPr>
            <p:grpSpPr>
              <a:xfrm rot="20418358">
                <a:off x="6956270" y="118408"/>
                <a:ext cx="426574" cy="3330084"/>
                <a:chOff x="4779705" y="1646079"/>
                <a:chExt cx="483575" cy="3742822"/>
              </a:xfrm>
            </p:grpSpPr>
            <p:grpSp>
              <p:nvGrpSpPr>
                <p:cNvPr id="77" name="Group 76">
                  <a:extLst>
                    <a:ext uri="{FF2B5EF4-FFF2-40B4-BE49-F238E27FC236}">
                      <a16:creationId xmlns:a16="http://schemas.microsoft.com/office/drawing/2014/main" id="{E1A874A2-2CAD-4ED9-BE92-776E8EF90628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79" name="Rectangle: Single Corner Rounded 17">
                    <a:extLst>
                      <a:ext uri="{FF2B5EF4-FFF2-40B4-BE49-F238E27FC236}">
                        <a16:creationId xmlns:a16="http://schemas.microsoft.com/office/drawing/2014/main" id="{47F7D7CB-666A-46B7-A733-3D7A3D4DEDC1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0" name="Rectangle: Single Corner Rounded 17">
                    <a:extLst>
                      <a:ext uri="{FF2B5EF4-FFF2-40B4-BE49-F238E27FC236}">
                        <a16:creationId xmlns:a16="http://schemas.microsoft.com/office/drawing/2014/main" id="{297AFB51-6B4B-486A-A08A-279E3B7A549F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78" name="Isosceles Triangle 77">
                  <a:extLst>
                    <a:ext uri="{FF2B5EF4-FFF2-40B4-BE49-F238E27FC236}">
                      <a16:creationId xmlns:a16="http://schemas.microsoft.com/office/drawing/2014/main" id="{F283715D-7082-4687-912D-5A92549B0CA3}"/>
                    </a:ext>
                  </a:extLst>
                </p:cNvPr>
                <p:cNvSpPr/>
                <p:nvPr/>
              </p:nvSpPr>
              <p:spPr>
                <a:xfrm rot="10364708">
                  <a:off x="5199179" y="5074241"/>
                  <a:ext cx="64101" cy="31466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E2CCE6C1-F667-4396-A564-426C44C27253}"/>
                  </a:ext>
                </a:extLst>
              </p:cNvPr>
              <p:cNvGrpSpPr/>
              <p:nvPr/>
            </p:nvGrpSpPr>
            <p:grpSpPr>
              <a:xfrm rot="1214716">
                <a:off x="4522716" y="25642"/>
                <a:ext cx="884724" cy="3418820"/>
                <a:chOff x="4882245" y="1617965"/>
                <a:chExt cx="884724" cy="3418820"/>
              </a:xfrm>
            </p:grpSpPr>
            <p:grpSp>
              <p:nvGrpSpPr>
                <p:cNvPr id="65" name="Group 64">
                  <a:extLst>
                    <a:ext uri="{FF2B5EF4-FFF2-40B4-BE49-F238E27FC236}">
                      <a16:creationId xmlns:a16="http://schemas.microsoft.com/office/drawing/2014/main" id="{8216BF97-0F33-4722-A3C7-AD5A5AA6267F}"/>
                    </a:ext>
                  </a:extLst>
                </p:cNvPr>
                <p:cNvGrpSpPr/>
                <p:nvPr/>
              </p:nvGrpSpPr>
              <p:grpSpPr>
                <a:xfrm>
                  <a:off x="5362262" y="1617965"/>
                  <a:ext cx="404707" cy="2318869"/>
                  <a:chOff x="6494131" y="3300804"/>
                  <a:chExt cx="458787" cy="2606275"/>
                </a:xfrm>
              </p:grpSpPr>
              <p:sp>
                <p:nvSpPr>
                  <p:cNvPr id="75" name="Rectangle: Single Corner Rounded 17">
                    <a:extLst>
                      <a:ext uri="{FF2B5EF4-FFF2-40B4-BE49-F238E27FC236}">
                        <a16:creationId xmlns:a16="http://schemas.microsoft.com/office/drawing/2014/main" id="{FDA4D6F1-2AA7-469A-A281-68ABE516703A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6" name="Rectangle: Single Corner Rounded 17">
                    <a:extLst>
                      <a:ext uri="{FF2B5EF4-FFF2-40B4-BE49-F238E27FC236}">
                        <a16:creationId xmlns:a16="http://schemas.microsoft.com/office/drawing/2014/main" id="{E1F618A4-3758-4E16-96F6-D9D0164B69FD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66" name="Group 65">
                  <a:extLst>
                    <a:ext uri="{FF2B5EF4-FFF2-40B4-BE49-F238E27FC236}">
                      <a16:creationId xmlns:a16="http://schemas.microsoft.com/office/drawing/2014/main" id="{1D205462-77BB-44AE-A8E9-F8DEACAB5B22}"/>
                    </a:ext>
                  </a:extLst>
                </p:cNvPr>
                <p:cNvGrpSpPr/>
                <p:nvPr/>
              </p:nvGrpSpPr>
              <p:grpSpPr>
                <a:xfrm>
                  <a:off x="4882245" y="2164248"/>
                  <a:ext cx="589440" cy="2872537"/>
                  <a:chOff x="2715580" y="2231536"/>
                  <a:chExt cx="668205" cy="3228566"/>
                </a:xfrm>
              </p:grpSpPr>
              <p:grpSp>
                <p:nvGrpSpPr>
                  <p:cNvPr id="67" name="Group 66">
                    <a:extLst>
                      <a:ext uri="{FF2B5EF4-FFF2-40B4-BE49-F238E27FC236}">
                        <a16:creationId xmlns:a16="http://schemas.microsoft.com/office/drawing/2014/main" id="{DD9C02C4-0074-4695-9B38-C56ECDBBE912}"/>
                      </a:ext>
                    </a:extLst>
                  </p:cNvPr>
                  <p:cNvGrpSpPr/>
                  <p:nvPr/>
                </p:nvGrpSpPr>
                <p:grpSpPr>
                  <a:xfrm rot="225478">
                    <a:off x="2715580" y="2231536"/>
                    <a:ext cx="668205" cy="3228566"/>
                    <a:chOff x="10743086" y="1476673"/>
                    <a:chExt cx="668205" cy="3228566"/>
                  </a:xfrm>
                </p:grpSpPr>
                <p:sp>
                  <p:nvSpPr>
                    <p:cNvPr id="71" name="Rectangle 70">
                      <a:extLst>
                        <a:ext uri="{FF2B5EF4-FFF2-40B4-BE49-F238E27FC236}">
                          <a16:creationId xmlns:a16="http://schemas.microsoft.com/office/drawing/2014/main" id="{06CAFCC2-30D1-47F0-90AD-6760B474B71B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928325" y="1643045"/>
                      <a:ext cx="312005" cy="2671330"/>
                    </a:xfrm>
                    <a:prstGeom prst="rect">
                      <a:avLst/>
                    </a:prstGeom>
                    <a:gradFill flip="none" rotWithShape="1">
                      <a:gsLst>
                        <a:gs pos="42850">
                          <a:srgbClr val="ABB0B9"/>
                        </a:gs>
                        <a:gs pos="0">
                          <a:srgbClr val="002060"/>
                        </a:gs>
                        <a:gs pos="98000">
                          <a:schemeClr val="accent3">
                            <a:lumMod val="105000"/>
                            <a:satMod val="103000"/>
                            <a:tint val="73000"/>
                          </a:schemeClr>
                        </a:gs>
                        <a:gs pos="100000">
                          <a:schemeClr val="accent3">
                            <a:lumMod val="105000"/>
                            <a:satMod val="109000"/>
                            <a:tint val="81000"/>
                          </a:schemeClr>
                        </a:gs>
                      </a:gsLst>
                      <a:lin ang="16200000" scaled="1"/>
                      <a:tileRect/>
                    </a:gradFill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72" name="Rectangle 71">
                      <a:extLst>
                        <a:ext uri="{FF2B5EF4-FFF2-40B4-BE49-F238E27FC236}">
                          <a16:creationId xmlns:a16="http://schemas.microsoft.com/office/drawing/2014/main" id="{E5DC5950-780E-4A56-A05C-26A8C78336C5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743086" y="1476673"/>
                      <a:ext cx="312005" cy="243237"/>
                    </a:xfrm>
                    <a:prstGeom prst="rect">
                      <a:avLst/>
                    </a:prstGeom>
                    <a:gradFill flip="none" rotWithShape="1">
                      <a:gsLst>
                        <a:gs pos="2000">
                          <a:schemeClr val="accent1">
                            <a:lumMod val="67000"/>
                          </a:schemeClr>
                        </a:gs>
                        <a:gs pos="64000">
                          <a:srgbClr val="C00000"/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73" name="Isosceles Triangle 72">
                      <a:extLst>
                        <a:ext uri="{FF2B5EF4-FFF2-40B4-BE49-F238E27FC236}">
                          <a16:creationId xmlns:a16="http://schemas.microsoft.com/office/drawing/2014/main" id="{32E9ABC0-AF39-446D-84FE-C66844A4B343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105707" y="4296656"/>
                      <a:ext cx="305584" cy="345418"/>
                    </a:xfrm>
                    <a:prstGeom prst="triangle">
                      <a:avLst/>
                    </a:prstGeom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74" name="Isosceles Triangle 73">
                      <a:extLst>
                        <a:ext uri="{FF2B5EF4-FFF2-40B4-BE49-F238E27FC236}">
                          <a16:creationId xmlns:a16="http://schemas.microsoft.com/office/drawing/2014/main" id="{F262F53D-48D2-4B64-9C8E-E000D80EA6A3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213213" y="4485572"/>
                      <a:ext cx="112669" cy="219667"/>
                    </a:xfrm>
                    <a:prstGeom prst="triangl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68" name="Group 67">
                    <a:extLst>
                      <a:ext uri="{FF2B5EF4-FFF2-40B4-BE49-F238E27FC236}">
                        <a16:creationId xmlns:a16="http://schemas.microsoft.com/office/drawing/2014/main" id="{30270940-754D-4B20-88C1-2AE2AB138A6A}"/>
                      </a:ext>
                    </a:extLst>
                  </p:cNvPr>
                  <p:cNvGrpSpPr/>
                  <p:nvPr/>
                </p:nvGrpSpPr>
                <p:grpSpPr>
                  <a:xfrm>
                    <a:off x="2719804" y="3823293"/>
                    <a:ext cx="573609" cy="600551"/>
                    <a:chOff x="1616495" y="3830040"/>
                    <a:chExt cx="573609" cy="600551"/>
                  </a:xfrm>
                </p:grpSpPr>
                <p:sp>
                  <p:nvSpPr>
                    <p:cNvPr id="69" name="Cylinder 68">
                      <a:extLst>
                        <a:ext uri="{FF2B5EF4-FFF2-40B4-BE49-F238E27FC236}">
                          <a16:creationId xmlns:a16="http://schemas.microsoft.com/office/drawing/2014/main" id="{BEF5DBC1-DE5C-4E88-8CE6-A2FE2AED37D6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676127" y="3953129"/>
                      <a:ext cx="150688" cy="269952"/>
                    </a:xfrm>
                    <a:prstGeom prst="can">
                      <a:avLst/>
                    </a:prstGeom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0" name="Freeform: Shape 69">
                      <a:extLst>
                        <a:ext uri="{FF2B5EF4-FFF2-40B4-BE49-F238E27FC236}">
                          <a16:creationId xmlns:a16="http://schemas.microsoft.com/office/drawing/2014/main" id="{E378A00E-792C-4337-831A-85DD6352C9CF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797365" y="3830040"/>
                      <a:ext cx="392739" cy="600551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C398048E-9003-4D90-B1AD-B8583751525B}"/>
                  </a:ext>
                </a:extLst>
              </p:cNvPr>
              <p:cNvGrpSpPr/>
              <p:nvPr/>
            </p:nvGrpSpPr>
            <p:grpSpPr>
              <a:xfrm>
                <a:off x="5825687" y="-286281"/>
                <a:ext cx="586702" cy="1078217"/>
                <a:chOff x="5940897" y="994367"/>
                <a:chExt cx="678978" cy="1238435"/>
              </a:xfrm>
            </p:grpSpPr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6324D036-A41D-4BD3-9E45-401CC67E19B3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: Rounded Corners 62">
                  <a:extLst>
                    <a:ext uri="{FF2B5EF4-FFF2-40B4-BE49-F238E27FC236}">
                      <a16:creationId xmlns:a16="http://schemas.microsoft.com/office/drawing/2014/main" id="{5DA0AF2E-A3D7-44A1-80BD-E6C4563EA373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Star: 7 Points 63">
                  <a:extLst>
                    <a:ext uri="{FF2B5EF4-FFF2-40B4-BE49-F238E27FC236}">
                      <a16:creationId xmlns:a16="http://schemas.microsoft.com/office/drawing/2014/main" id="{0AA96232-3F64-4F31-A6FF-50A1F62CDA4C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583AB7F-652A-48D8-B0B9-67D545FDD2D5}"/>
                </a:ext>
              </a:extLst>
            </p:cNvPr>
            <p:cNvSpPr/>
            <p:nvPr/>
          </p:nvSpPr>
          <p:spPr>
            <a:xfrm>
              <a:off x="1723290" y="-1080870"/>
              <a:ext cx="8778240" cy="877824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2399843-5F3C-497D-B961-3DF1217743A1}"/>
              </a:ext>
            </a:extLst>
          </p:cNvPr>
          <p:cNvSpPr txBox="1"/>
          <p:nvPr/>
        </p:nvSpPr>
        <p:spPr>
          <a:xfrm>
            <a:off x="9432663" y="4610100"/>
            <a:ext cx="365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33CC"/>
                </a:solidFill>
              </a:rPr>
              <a:t>Q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4293909-66CB-4AA5-ABC1-403735D7A73D}"/>
              </a:ext>
            </a:extLst>
          </p:cNvPr>
          <p:cNvSpPr/>
          <p:nvPr/>
        </p:nvSpPr>
        <p:spPr>
          <a:xfrm>
            <a:off x="9320506" y="4830233"/>
            <a:ext cx="73152" cy="731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77066486-B5B2-4230-B29C-5B4F554D1BAB}"/>
              </a:ext>
            </a:extLst>
          </p:cNvPr>
          <p:cNvGrpSpPr/>
          <p:nvPr/>
        </p:nvGrpSpPr>
        <p:grpSpPr>
          <a:xfrm rot="5400000">
            <a:off x="6476688" y="3048859"/>
            <a:ext cx="4993300" cy="648184"/>
            <a:chOff x="2101329" y="4968806"/>
            <a:chExt cx="8859520" cy="1149619"/>
          </a:xfrm>
        </p:grpSpPr>
        <p:sp>
          <p:nvSpPr>
            <p:cNvPr id="114" name="Rectangle: Single Corner Rounded 113">
              <a:extLst>
                <a:ext uri="{FF2B5EF4-FFF2-40B4-BE49-F238E27FC236}">
                  <a16:creationId xmlns:a16="http://schemas.microsoft.com/office/drawing/2014/main" id="{6D5BAFF2-6C0D-4535-AAC7-B91CF65A2394}"/>
                </a:ext>
              </a:extLst>
            </p:cNvPr>
            <p:cNvSpPr/>
            <p:nvPr/>
          </p:nvSpPr>
          <p:spPr>
            <a:xfrm>
              <a:off x="2101329" y="4970342"/>
              <a:ext cx="8859520" cy="1148083"/>
            </a:xfrm>
            <a:prstGeom prst="round1Rect">
              <a:avLst/>
            </a:prstGeom>
            <a:gradFill flip="none" rotWithShape="1">
              <a:gsLst>
                <a:gs pos="14000">
                  <a:schemeClr val="bg2">
                    <a:lumMod val="0"/>
                    <a:lumOff val="100000"/>
                    <a:alpha val="0"/>
                  </a:schemeClr>
                </a:gs>
                <a:gs pos="100000">
                  <a:schemeClr val="accent5">
                    <a:lumMod val="27000"/>
                    <a:lumOff val="73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>
                  <a:gradFill>
                    <a:gsLst>
                      <a:gs pos="59000">
                        <a:schemeClr val="accent1"/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rPr>
                <a:t>ু</a:t>
              </a:r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A53D763E-AA6B-4A0C-BEEE-1B4D3D777302}"/>
                </a:ext>
              </a:extLst>
            </p:cNvPr>
            <p:cNvGrpSpPr/>
            <p:nvPr/>
          </p:nvGrpSpPr>
          <p:grpSpPr>
            <a:xfrm>
              <a:off x="2285902" y="4970332"/>
              <a:ext cx="982919" cy="457200"/>
              <a:chOff x="5013862" y="1667039"/>
              <a:chExt cx="982919" cy="457200"/>
            </a:xfrm>
          </p:grpSpPr>
          <p:cxnSp>
            <p:nvCxnSpPr>
              <p:cNvPr id="191" name="Straight Connector 190">
                <a:extLst>
                  <a:ext uri="{FF2B5EF4-FFF2-40B4-BE49-F238E27FC236}">
                    <a16:creationId xmlns:a16="http://schemas.microsoft.com/office/drawing/2014/main" id="{CC3CCE52-7B8C-40A6-88E8-FD9F53C8AC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DD9AA931-BC16-45A8-92DA-F38124C6DB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AF9067E8-B9DC-4CEF-96BA-5896E84E45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354DB473-AD3F-4911-9576-559C8E2DDC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>
                <a:extLst>
                  <a:ext uri="{FF2B5EF4-FFF2-40B4-BE49-F238E27FC236}">
                    <a16:creationId xmlns:a16="http://schemas.microsoft.com/office/drawing/2014/main" id="{9879EBBF-0705-4D0E-A8D9-9AA12A53EE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id="{83C294BD-F5B6-46A1-8BBC-7CD372D2BA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50A9471E-CCC2-42F0-9B04-C23672463A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>
                <a:extLst>
                  <a:ext uri="{FF2B5EF4-FFF2-40B4-BE49-F238E27FC236}">
                    <a16:creationId xmlns:a16="http://schemas.microsoft.com/office/drawing/2014/main" id="{65E67C06-F440-4023-B4EE-3C4928766C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>
                <a:extLst>
                  <a:ext uri="{FF2B5EF4-FFF2-40B4-BE49-F238E27FC236}">
                    <a16:creationId xmlns:a16="http://schemas.microsoft.com/office/drawing/2014/main" id="{66CD2E91-185D-401A-9912-FE2555996D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>
                <a:extLst>
                  <a:ext uri="{FF2B5EF4-FFF2-40B4-BE49-F238E27FC236}">
                    <a16:creationId xmlns:a16="http://schemas.microsoft.com/office/drawing/2014/main" id="{4DE7E934-0DF4-493F-AADD-893027D2FF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86D22783-CE68-4168-9CC7-6B643C6323A7}"/>
                </a:ext>
              </a:extLst>
            </p:cNvPr>
            <p:cNvGrpSpPr/>
            <p:nvPr/>
          </p:nvGrpSpPr>
          <p:grpSpPr>
            <a:xfrm>
              <a:off x="7791412" y="4985601"/>
              <a:ext cx="982919" cy="457200"/>
              <a:chOff x="5013862" y="1667039"/>
              <a:chExt cx="982919" cy="457200"/>
            </a:xfrm>
          </p:grpSpPr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101ADC5B-3211-4D48-A12C-38B0E07347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BC08C7F1-0EAC-4838-A679-A70D87E1CC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5156C0AF-781E-4083-9E87-F08A956778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id="{6E99E25F-0150-4DB0-B33C-C135C0BF2F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>
                <a:extLst>
                  <a:ext uri="{FF2B5EF4-FFF2-40B4-BE49-F238E27FC236}">
                    <a16:creationId xmlns:a16="http://schemas.microsoft.com/office/drawing/2014/main" id="{EA4EA68B-44F5-42C6-8038-B6E8C2B1D0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>
                <a:extLst>
                  <a:ext uri="{FF2B5EF4-FFF2-40B4-BE49-F238E27FC236}">
                    <a16:creationId xmlns:a16="http://schemas.microsoft.com/office/drawing/2014/main" id="{6D112907-3272-4C1B-867B-3A009FCECE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>
                <a:extLst>
                  <a:ext uri="{FF2B5EF4-FFF2-40B4-BE49-F238E27FC236}">
                    <a16:creationId xmlns:a16="http://schemas.microsoft.com/office/drawing/2014/main" id="{4115E014-7B79-4CBA-B1DE-672E684304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>
                <a:extLst>
                  <a:ext uri="{FF2B5EF4-FFF2-40B4-BE49-F238E27FC236}">
                    <a16:creationId xmlns:a16="http://schemas.microsoft.com/office/drawing/2014/main" id="{3AB0464C-DE75-4EA9-9FE9-03D9F68C8E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E4717504-B8CC-45A2-B275-D83C5E5D08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>
                <a:extLst>
                  <a:ext uri="{FF2B5EF4-FFF2-40B4-BE49-F238E27FC236}">
                    <a16:creationId xmlns:a16="http://schemas.microsoft.com/office/drawing/2014/main" id="{4A971823-F911-4EE5-AAB3-FD1C72C319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44DF01CA-EDD7-4913-914C-0C0F4695EBB8}"/>
                </a:ext>
              </a:extLst>
            </p:cNvPr>
            <p:cNvGrpSpPr/>
            <p:nvPr/>
          </p:nvGrpSpPr>
          <p:grpSpPr>
            <a:xfrm>
              <a:off x="6691156" y="4980951"/>
              <a:ext cx="982919" cy="457200"/>
              <a:chOff x="5013862" y="1667039"/>
              <a:chExt cx="982919" cy="457200"/>
            </a:xfrm>
          </p:grpSpPr>
          <p:cxnSp>
            <p:nvCxnSpPr>
              <p:cNvPr id="171" name="Straight Connector 170">
                <a:extLst>
                  <a:ext uri="{FF2B5EF4-FFF2-40B4-BE49-F238E27FC236}">
                    <a16:creationId xmlns:a16="http://schemas.microsoft.com/office/drawing/2014/main" id="{53ECA995-AB2E-40B7-9426-F4D79C9DAF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F51A0E0F-194B-48DF-A92A-BF66BFE629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>
                <a:extLst>
                  <a:ext uri="{FF2B5EF4-FFF2-40B4-BE49-F238E27FC236}">
                    <a16:creationId xmlns:a16="http://schemas.microsoft.com/office/drawing/2014/main" id="{CC932B24-63CE-4EF6-9ADD-76B33156DA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>
                <a:extLst>
                  <a:ext uri="{FF2B5EF4-FFF2-40B4-BE49-F238E27FC236}">
                    <a16:creationId xmlns:a16="http://schemas.microsoft.com/office/drawing/2014/main" id="{4D2322D0-E75D-42A8-B922-9E7C98E934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992E0930-2CE0-45EF-86CA-3AE7C246A3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>
                <a:extLst>
                  <a:ext uri="{FF2B5EF4-FFF2-40B4-BE49-F238E27FC236}">
                    <a16:creationId xmlns:a16="http://schemas.microsoft.com/office/drawing/2014/main" id="{D7C41630-2733-4D1D-9BB9-8A49CC1F72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A32F24DC-09BB-4364-8473-3EB2B22FB7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6D62E286-BDC3-4736-BE4D-D7BC81AF3F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53308732-31A5-4784-9C9C-888C8905C3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>
                <a:extLst>
                  <a:ext uri="{FF2B5EF4-FFF2-40B4-BE49-F238E27FC236}">
                    <a16:creationId xmlns:a16="http://schemas.microsoft.com/office/drawing/2014/main" id="{DDCA3AF7-BD25-4C25-A36E-7966E41402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A23C2282-EECC-4FFB-A581-9E91C78580F4}"/>
                </a:ext>
              </a:extLst>
            </p:cNvPr>
            <p:cNvGrpSpPr/>
            <p:nvPr/>
          </p:nvGrpSpPr>
          <p:grpSpPr>
            <a:xfrm>
              <a:off x="5594170" y="4974636"/>
              <a:ext cx="982919" cy="457200"/>
              <a:chOff x="5013862" y="1667039"/>
              <a:chExt cx="982919" cy="457200"/>
            </a:xfrm>
          </p:grpSpPr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1734EF22-C62E-48B7-90F3-F741A71B9C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0D1F7468-CDF6-473A-80D9-A325177693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C72E216C-1303-4607-9BEE-81DC8BAE9E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26336F9D-52F4-4732-B6A9-E5B46736E4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ABCC63CC-42BB-47E2-88CC-E3FFFD827F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DD0E4BE7-8826-4E29-8E34-8AAFBB9406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4DACFBF3-0C8F-4B23-9DDC-3EA0D476AB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108A804A-A5E2-4CF5-8A8E-3AA286ABC0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>
                <a:extLst>
                  <a:ext uri="{FF2B5EF4-FFF2-40B4-BE49-F238E27FC236}">
                    <a16:creationId xmlns:a16="http://schemas.microsoft.com/office/drawing/2014/main" id="{A95A231B-A49F-442D-988A-5297A906C2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>
                <a:extLst>
                  <a:ext uri="{FF2B5EF4-FFF2-40B4-BE49-F238E27FC236}">
                    <a16:creationId xmlns:a16="http://schemas.microsoft.com/office/drawing/2014/main" id="{218B2995-12CF-435C-8FF4-2B4CE06214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729518BC-BFFF-4A22-9276-16B6A35E0C4A}"/>
                </a:ext>
              </a:extLst>
            </p:cNvPr>
            <p:cNvGrpSpPr/>
            <p:nvPr/>
          </p:nvGrpSpPr>
          <p:grpSpPr>
            <a:xfrm>
              <a:off x="4507128" y="4984048"/>
              <a:ext cx="982919" cy="457200"/>
              <a:chOff x="5013862" y="1667039"/>
              <a:chExt cx="982919" cy="457200"/>
            </a:xfrm>
          </p:grpSpPr>
          <p:cxnSp>
            <p:nvCxnSpPr>
              <p:cNvPr id="151" name="Straight Connector 150">
                <a:extLst>
                  <a:ext uri="{FF2B5EF4-FFF2-40B4-BE49-F238E27FC236}">
                    <a16:creationId xmlns:a16="http://schemas.microsoft.com/office/drawing/2014/main" id="{B2EECBA7-A9A3-458C-A4C9-927BAE6190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ADAA1FF1-4E7C-4C85-A75F-C1FF6F55EC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89195714-4CF2-4CDF-8D0F-BBE4BF29EC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66D86DDC-3A5F-43AD-82F7-9C2711C152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>
                <a:extLst>
                  <a:ext uri="{FF2B5EF4-FFF2-40B4-BE49-F238E27FC236}">
                    <a16:creationId xmlns:a16="http://schemas.microsoft.com/office/drawing/2014/main" id="{3399BDFB-F422-4B68-A511-4C45F8A26C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E9B16740-9A96-4D77-A74C-8CBA68F316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BE5E1DD6-6696-4433-8FD3-5CAB2DD43D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0CE39511-F793-4924-8848-FED0B65295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FB900DA3-8BAF-40BF-84E4-647E6994B0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C3E5BA52-1BDC-4C31-8931-2FBE9C2A74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71774D69-9A1B-463D-89B4-43CB26EF47BE}"/>
                </a:ext>
              </a:extLst>
            </p:cNvPr>
            <p:cNvGrpSpPr/>
            <p:nvPr/>
          </p:nvGrpSpPr>
          <p:grpSpPr>
            <a:xfrm>
              <a:off x="3393778" y="4968806"/>
              <a:ext cx="982919" cy="457200"/>
              <a:chOff x="5013862" y="1667039"/>
              <a:chExt cx="982919" cy="457200"/>
            </a:xfrm>
          </p:grpSpPr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9FA70534-0DA2-4D5D-917E-60A57A3F44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B75A3539-07AC-4FC8-8C0E-0470AFA5A7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A4F72F8D-6F25-428E-AACA-CB9FE5260E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FDAB639A-F090-4D71-8E06-30EFCA34D6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F8FF3D5B-CDCA-4F5F-81AE-C65377D20E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896AAF38-7B4D-4890-8B7F-90EE92720C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16968F52-1C15-42A1-B3CE-82BB92A09F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C4B1D8EB-0819-4C2C-9794-93F76D5D22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D8CB4B23-D3E3-4EE5-ABDF-3EE515D29D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6F38570F-926C-45B3-8F5A-5D2537AA4C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C7741248-172D-44FD-A64C-2E5323FBC402}"/>
                </a:ext>
              </a:extLst>
            </p:cNvPr>
            <p:cNvGrpSpPr/>
            <p:nvPr/>
          </p:nvGrpSpPr>
          <p:grpSpPr>
            <a:xfrm>
              <a:off x="8886074" y="4991822"/>
              <a:ext cx="1082040" cy="457200"/>
              <a:chOff x="8947148" y="2627159"/>
              <a:chExt cx="1082040" cy="457200"/>
            </a:xfrm>
          </p:grpSpPr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99BD3C0A-926B-4A32-AB91-5CD6081157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EED50D8E-945F-4B52-8797-D38DE28409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46DD1415-9506-45DB-96D0-CCBBE50779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B48D676F-C514-4CF1-BD54-DCB0B3846B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4EAE5783-AA6C-417C-93D9-81FD319542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CFF5B180-30C1-4D3B-B048-AAAFDC5435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3BFB1225-A47E-4425-9BF9-1A58ACB822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03940843-02B5-473B-A633-4BDF7E72C9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F12FA3AD-6C8B-4F72-9E4D-62C0F70707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49F7F3F7-E462-418E-BFC2-543F36EB09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23E0E7F9-B816-4CA5-A619-906E86600A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224EBE9D-046E-4DAE-BEE2-A47B952CD5B9}"/>
                </a:ext>
              </a:extLst>
            </p:cNvPr>
            <p:cNvSpPr txBox="1"/>
            <p:nvPr/>
          </p:nvSpPr>
          <p:spPr>
            <a:xfrm>
              <a:off x="6565713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0E1E5F12-8163-4871-A4E7-B9DCBC1DE923}"/>
                </a:ext>
              </a:extLst>
            </p:cNvPr>
            <p:cNvSpPr txBox="1"/>
            <p:nvPr/>
          </p:nvSpPr>
          <p:spPr>
            <a:xfrm>
              <a:off x="5455827" y="5449019"/>
              <a:ext cx="246238" cy="277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D9165F58-3337-4EE4-B1B6-D0C7061758AB}"/>
                </a:ext>
              </a:extLst>
            </p:cNvPr>
            <p:cNvSpPr txBox="1"/>
            <p:nvPr/>
          </p:nvSpPr>
          <p:spPr>
            <a:xfrm>
              <a:off x="4376697" y="541901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55C95012-156D-441F-8490-2935DD4CADC3}"/>
                </a:ext>
              </a:extLst>
            </p:cNvPr>
            <p:cNvSpPr txBox="1"/>
            <p:nvPr/>
          </p:nvSpPr>
          <p:spPr>
            <a:xfrm>
              <a:off x="3260910" y="5419588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9D1EA0F4-6066-4CE0-A4F6-94E66F0DBD1C}"/>
                </a:ext>
              </a:extLst>
            </p:cNvPr>
            <p:cNvSpPr txBox="1"/>
            <p:nvPr/>
          </p:nvSpPr>
          <p:spPr>
            <a:xfrm>
              <a:off x="2164622" y="5403146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7BB94560-595A-48D3-8E87-28CDD4F9850F}"/>
                </a:ext>
              </a:extLst>
            </p:cNvPr>
            <p:cNvSpPr txBox="1"/>
            <p:nvPr/>
          </p:nvSpPr>
          <p:spPr>
            <a:xfrm>
              <a:off x="9829118" y="5449021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6E49E19A-FAA6-4F08-9B8D-0612E5B1A013}"/>
                </a:ext>
              </a:extLst>
            </p:cNvPr>
            <p:cNvSpPr txBox="1"/>
            <p:nvPr/>
          </p:nvSpPr>
          <p:spPr>
            <a:xfrm>
              <a:off x="8748706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A86E78D0-96DB-4868-8B4D-0D9FBC7EF75A}"/>
                </a:ext>
              </a:extLst>
            </p:cNvPr>
            <p:cNvSpPr txBox="1"/>
            <p:nvPr/>
          </p:nvSpPr>
          <p:spPr>
            <a:xfrm>
              <a:off x="7659777" y="543299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DEAC603B-B7B7-4028-A0F4-F8574D5E1E6C}"/>
              </a:ext>
            </a:extLst>
          </p:cNvPr>
          <p:cNvGrpSpPr/>
          <p:nvPr/>
        </p:nvGrpSpPr>
        <p:grpSpPr>
          <a:xfrm rot="3531167">
            <a:off x="9896530" y="28929"/>
            <a:ext cx="394289" cy="1905022"/>
            <a:chOff x="10764539" y="1475264"/>
            <a:chExt cx="668226" cy="3228565"/>
          </a:xfrm>
        </p:grpSpPr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B4208719-33C7-4BDA-8460-F48D22BBF236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A3E82F34-692D-4548-B824-471B1DC970F2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204" name="Isosceles Triangle 203">
              <a:extLst>
                <a:ext uri="{FF2B5EF4-FFF2-40B4-BE49-F238E27FC236}">
                  <a16:creationId xmlns:a16="http://schemas.microsoft.com/office/drawing/2014/main" id="{7FD5C6BC-758E-49EF-86A4-47E488C32C63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205" name="Isosceles Triangle 204">
              <a:extLst>
                <a:ext uri="{FF2B5EF4-FFF2-40B4-BE49-F238E27FC236}">
                  <a16:creationId xmlns:a16="http://schemas.microsoft.com/office/drawing/2014/main" id="{F9C9C02F-E7A6-4293-BDF0-8E23A85937B8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E68310C-AC3D-4DD1-AAA1-28928FD45109}"/>
              </a:ext>
            </a:extLst>
          </p:cNvPr>
          <p:cNvCxnSpPr>
            <a:cxnSpLocks/>
          </p:cNvCxnSpPr>
          <p:nvPr/>
        </p:nvCxnSpPr>
        <p:spPr>
          <a:xfrm>
            <a:off x="9356466" y="1508760"/>
            <a:ext cx="0" cy="4172193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TextBox 217">
            <a:extLst>
              <a:ext uri="{FF2B5EF4-FFF2-40B4-BE49-F238E27FC236}">
                <a16:creationId xmlns:a16="http://schemas.microsoft.com/office/drawing/2014/main" id="{13543C8F-431D-430B-B271-0D4C488EDBF8}"/>
              </a:ext>
            </a:extLst>
          </p:cNvPr>
          <p:cNvSpPr txBox="1"/>
          <p:nvPr/>
        </p:nvSpPr>
        <p:spPr>
          <a:xfrm>
            <a:off x="792480" y="467360"/>
            <a:ext cx="3749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অঙ্কনের বিবরণঃ</a:t>
            </a:r>
            <a:endParaRPr lang="en-US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32D67885-C1E0-4EE3-BCBE-EBA455727975}"/>
              </a:ext>
            </a:extLst>
          </p:cNvPr>
          <p:cNvSpPr txBox="1"/>
          <p:nvPr/>
        </p:nvSpPr>
        <p:spPr>
          <a:xfrm>
            <a:off x="548640" y="1270000"/>
            <a:ext cx="81381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মনেকরি, 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AB </a:t>
            </a:r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সরলরেখা এবং 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</a:t>
            </a:r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তার বহিঃস্থ একটি বিন্দু।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2D82E034-1EE1-427D-841C-F7F8B83E342D}"/>
              </a:ext>
            </a:extLst>
          </p:cNvPr>
          <p:cNvSpPr txBox="1"/>
          <p:nvPr/>
        </p:nvSpPr>
        <p:spPr>
          <a:xfrm>
            <a:off x="559129" y="2387600"/>
            <a:ext cx="704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P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কে কেন্দ্র করে সুবিধামত ব্যাসার্ধ নিয়ে একটি বৃত্তচাপ আঁকি যা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AB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সরলরেখাকে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X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Y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বিন্দুতে  ছেদ করে।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80D8C54B-EC81-422E-B6A0-0C5706F13AEE}"/>
              </a:ext>
            </a:extLst>
          </p:cNvPr>
          <p:cNvSpPr txBox="1"/>
          <p:nvPr/>
        </p:nvSpPr>
        <p:spPr>
          <a:xfrm>
            <a:off x="603704" y="393192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X </a:t>
            </a:r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Y </a:t>
            </a:r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কে কেন্দ্র করে একই ব্যসার্ধ নিয়ে 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AB</a:t>
            </a:r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যে পাশে  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 </a:t>
            </a:r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 তার বিপরীত পাশে দুইটি বৃত্তচাপ আঁকি। বৃত্তচাপদ্বয় পরস্পর 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Q </a:t>
            </a:r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বিন্দুতে ছেদ করে।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0C7488C4-04E0-4D47-8368-6E4D791B554B}"/>
              </a:ext>
            </a:extLst>
          </p:cNvPr>
          <p:cNvSpPr txBox="1"/>
          <p:nvPr/>
        </p:nvSpPr>
        <p:spPr>
          <a:xfrm>
            <a:off x="609600" y="5516880"/>
            <a:ext cx="670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P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Q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যোগ করি।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PQ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রেখাংশ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AB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এর উপর লম্ব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অংঙ্কিত হল।</a:t>
            </a:r>
          </a:p>
        </p:txBody>
      </p:sp>
      <p:sp>
        <p:nvSpPr>
          <p:cNvPr id="206" name="Frame 205">
            <a:extLst>
              <a:ext uri="{FF2B5EF4-FFF2-40B4-BE49-F238E27FC236}">
                <a16:creationId xmlns:a16="http://schemas.microsoft.com/office/drawing/2014/main" id="{D8967BB6-85FD-4794-87CC-ED549C96603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30"/>
            </a:avLst>
          </a:prstGeom>
          <a:gradFill flip="none" rotWithShape="1">
            <a:gsLst>
              <a:gs pos="0">
                <a:srgbClr val="00B050"/>
              </a:gs>
              <a:gs pos="95000">
                <a:srgbClr val="0381DF"/>
              </a:gs>
              <a:gs pos="50000">
                <a:srgbClr val="0A0AB6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7" name="Frame 206">
            <a:extLst>
              <a:ext uri="{FF2B5EF4-FFF2-40B4-BE49-F238E27FC236}">
                <a16:creationId xmlns:a16="http://schemas.microsoft.com/office/drawing/2014/main" id="{2EE5AB07-763B-4E11-88E6-34899E72D3EC}"/>
              </a:ext>
            </a:extLst>
          </p:cNvPr>
          <p:cNvSpPr/>
          <p:nvPr/>
        </p:nvSpPr>
        <p:spPr>
          <a:xfrm>
            <a:off x="117987" y="117986"/>
            <a:ext cx="11956026" cy="6636775"/>
          </a:xfrm>
          <a:prstGeom prst="frame">
            <a:avLst>
              <a:gd name="adj1" fmla="val 464"/>
            </a:avLst>
          </a:prstGeom>
          <a:solidFill>
            <a:schemeClr val="tx2">
              <a:lumMod val="40000"/>
              <a:lumOff val="60000"/>
            </a:schemeClr>
          </a:solidFill>
          <a:ln cap="sq" cmpd="thickThin">
            <a:solidFill>
              <a:schemeClr val="accent1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20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900000">
                                      <p:cBhvr>
                                        <p:cTn id="3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24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"/>
                            </p:stCondLst>
                            <p:childTnLst>
                              <p:par>
                                <p:cTn id="37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9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9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9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9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9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20000">
                                      <p:cBhvr>
                                        <p:cTn id="6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1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100"/>
                            </p:stCondLst>
                            <p:childTnLst>
                              <p:par>
                                <p:cTn id="72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20000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4.44444E-6 L 0.00209 0.58472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9236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19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100"/>
                            </p:stCondLst>
                            <p:childTnLst>
                              <p:par>
                                <p:cTn id="12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600"/>
                            </p:stCondLst>
                            <p:childTnLst>
                              <p:par>
                                <p:cTn id="12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100"/>
                            </p:stCondLst>
                            <p:childTnLst>
                              <p:par>
                                <p:cTn id="1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" grpId="0" animBg="1"/>
      <p:bldP spid="4" grpId="0" animBg="1"/>
      <p:bldP spid="106" grpId="0" animBg="1"/>
      <p:bldP spid="6" grpId="0"/>
      <p:bldP spid="107" grpId="0"/>
      <p:bldP spid="108" grpId="0"/>
      <p:bldP spid="109" grpId="0"/>
      <p:bldP spid="110" grpId="0"/>
      <p:bldP spid="7" grpId="0" animBg="1"/>
      <p:bldP spid="111" grpId="0" animBg="1"/>
      <p:bldP spid="8" grpId="0"/>
      <p:bldP spid="9" grpId="0" animBg="1"/>
      <p:bldP spid="219" grpId="0"/>
      <p:bldP spid="220" grpId="0"/>
      <p:bldP spid="221" grpId="0"/>
      <p:bldP spid="2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505</Words>
  <Application>Microsoft Office PowerPoint</Application>
  <PresentationFormat>Widescreen</PresentationFormat>
  <Paragraphs>159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AdorshoLipi</vt:lpstr>
      <vt:lpstr>Algerian</vt:lpstr>
      <vt:lpstr>Arial</vt:lpstr>
      <vt:lpstr>Calibri</vt:lpstr>
      <vt:lpstr>Calibri Light</vt:lpstr>
      <vt:lpstr>Cambria Math</vt:lpstr>
      <vt:lpstr>MS Reference Sans Serif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138</cp:revision>
  <dcterms:created xsi:type="dcterms:W3CDTF">2021-06-01T15:52:35Z</dcterms:created>
  <dcterms:modified xsi:type="dcterms:W3CDTF">2021-07-19T13:46:11Z</dcterms:modified>
</cp:coreProperties>
</file>