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B988-ABE8-420E-A05F-51EE4C7C9245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A0D4-3EBB-455A-BBBD-91D0D6935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82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B988-ABE8-420E-A05F-51EE4C7C9245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A0D4-3EBB-455A-BBBD-91D0D6935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06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B988-ABE8-420E-A05F-51EE4C7C9245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A0D4-3EBB-455A-BBBD-91D0D6935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97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B988-ABE8-420E-A05F-51EE4C7C9245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A0D4-3EBB-455A-BBBD-91D0D6935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2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B988-ABE8-420E-A05F-51EE4C7C9245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A0D4-3EBB-455A-BBBD-91D0D6935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8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B988-ABE8-420E-A05F-51EE4C7C9245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A0D4-3EBB-455A-BBBD-91D0D6935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1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B988-ABE8-420E-A05F-51EE4C7C9245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A0D4-3EBB-455A-BBBD-91D0D6935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1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B988-ABE8-420E-A05F-51EE4C7C9245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A0D4-3EBB-455A-BBBD-91D0D6935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82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B988-ABE8-420E-A05F-51EE4C7C9245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A0D4-3EBB-455A-BBBD-91D0D6935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B988-ABE8-420E-A05F-51EE4C7C9245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A0D4-3EBB-455A-BBBD-91D0D6935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8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B988-ABE8-420E-A05F-51EE4C7C9245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A0D4-3EBB-455A-BBBD-91D0D6935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767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2B988-ABE8-420E-A05F-51EE4C7C9245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DA0D4-3EBB-455A-BBBD-91D0D6935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27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4741" y="2474259"/>
            <a:ext cx="775895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5400" dirty="0" smtClean="0"/>
              <a:t>السلام عليكم ورحمة الله</a:t>
            </a:r>
          </a:p>
          <a:p>
            <a:r>
              <a:rPr lang="ar-SA" sz="5400" dirty="0" smtClean="0"/>
              <a:t/>
            </a:r>
            <a:br>
              <a:rPr lang="ar-SA" sz="5400" dirty="0" smtClean="0"/>
            </a:br>
            <a:r>
              <a:rPr lang="ar-SA" sz="5400" dirty="0" smtClean="0"/>
              <a:t>اهلا سهلا     </a:t>
            </a:r>
            <a:endParaRPr lang="en-US" sz="5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567" y="2208959"/>
            <a:ext cx="214312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27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1" y="1196788"/>
            <a:ext cx="730175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/>
              <a:t>تعريف الأستاذ : </a:t>
            </a:r>
          </a:p>
          <a:p>
            <a:r>
              <a:rPr lang="ar-SA" sz="4000" dirty="0"/>
              <a:t>محمد مجيب الرحمن</a:t>
            </a:r>
          </a:p>
          <a:p>
            <a:r>
              <a:rPr lang="ar-SA" sz="4000" dirty="0"/>
              <a:t>الأستاذ المساعد</a:t>
            </a:r>
          </a:p>
          <a:p>
            <a:r>
              <a:rPr lang="ar-SA" sz="4000" dirty="0"/>
              <a:t>المدرسة المجددية الإسلا مية (العالم)</a:t>
            </a:r>
          </a:p>
          <a:p>
            <a:r>
              <a:rPr lang="ar-SA" sz="4000" dirty="0"/>
              <a:t>برى بارى – كالياكوير –غازى فور-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549" y="1965698"/>
            <a:ext cx="1505843" cy="187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2578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3718" y="1667435"/>
            <a:ext cx="62259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/>
              <a:t>عنوان الدرس</a:t>
            </a:r>
          </a:p>
          <a:p>
            <a:endParaRPr lang="ar-SA" sz="4000" dirty="0"/>
          </a:p>
          <a:p>
            <a:r>
              <a:rPr lang="ar-SA" sz="4000" dirty="0"/>
              <a:t>الصف العاشروالعالم</a:t>
            </a:r>
          </a:p>
          <a:p>
            <a:endParaRPr lang="ar-SA" sz="4000" dirty="0"/>
          </a:p>
          <a:p>
            <a:r>
              <a:rPr lang="ar-SA" sz="4000" dirty="0"/>
              <a:t>الورقة الثانية للأدب العربي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912" y="1952321"/>
            <a:ext cx="1752600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9291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484" y="2030506"/>
            <a:ext cx="75975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/>
              <a:t>اعلان الدرس</a:t>
            </a:r>
          </a:p>
          <a:p>
            <a:endParaRPr lang="ar-SA" sz="4000" dirty="0"/>
          </a:p>
          <a:p>
            <a:endParaRPr lang="ar-SA" sz="4000" dirty="0"/>
          </a:p>
          <a:p>
            <a:r>
              <a:rPr lang="ar-SA" sz="4000" dirty="0"/>
              <a:t>  </a:t>
            </a:r>
            <a:r>
              <a:rPr lang="en-US" sz="4000" dirty="0" smtClean="0"/>
              <a:t> </a:t>
            </a:r>
            <a:r>
              <a:rPr lang="ar-SA" sz="4000" dirty="0" smtClean="0"/>
              <a:t>علامة </a:t>
            </a:r>
            <a:r>
              <a:rPr lang="ar-SA" sz="4000" dirty="0"/>
              <a:t>باب  </a:t>
            </a:r>
            <a:r>
              <a:rPr lang="ar-SA" sz="4000" dirty="0" smtClean="0"/>
              <a:t> تفعل 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863" y="1593278"/>
            <a:ext cx="2641963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66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6141" y="2124635"/>
            <a:ext cx="8686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النتائج من الدرس :      </a:t>
            </a:r>
          </a:p>
          <a:p>
            <a:endParaRPr lang="ar-SA" sz="3600" dirty="0"/>
          </a:p>
          <a:p>
            <a:r>
              <a:rPr lang="ar-SA" sz="3600" dirty="0"/>
              <a:t>يستطيع الطلاب بعد انتهاء هذا الدرس : </a:t>
            </a:r>
          </a:p>
          <a:p>
            <a:endParaRPr lang="ar-SA" sz="3600" dirty="0"/>
          </a:p>
          <a:p>
            <a:r>
              <a:rPr lang="ar-SA" sz="3600" dirty="0"/>
              <a:t> </a:t>
            </a:r>
          </a:p>
          <a:p>
            <a:r>
              <a:rPr lang="ar-SA" sz="3600" dirty="0"/>
              <a:t>ان يقولوا   معرفة أو علامة باب    </a:t>
            </a:r>
            <a:r>
              <a:rPr lang="ar-SA" sz="3600" dirty="0" smtClean="0"/>
              <a:t> تفعل</a:t>
            </a:r>
            <a:endParaRPr lang="ar-SA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181" y="2420470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7401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8564" y="1358153"/>
            <a:ext cx="46795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/>
              <a:t>علامة باب   </a:t>
            </a:r>
            <a:r>
              <a:rPr lang="ar-SA" sz="2800" dirty="0" smtClean="0"/>
              <a:t> تفعل </a:t>
            </a:r>
            <a:r>
              <a:rPr lang="ar-SA" sz="2800" dirty="0"/>
              <a:t>هي : </a:t>
            </a:r>
          </a:p>
          <a:p>
            <a:endParaRPr lang="ar-SA" sz="2800" dirty="0"/>
          </a:p>
          <a:p>
            <a:r>
              <a:rPr lang="ar-SA" sz="2800" dirty="0"/>
              <a:t>   </a:t>
            </a:r>
            <a:r>
              <a:rPr lang="ar-SA" sz="2800" dirty="0" smtClean="0"/>
              <a:t> ألتاء قبل الفاء وتضعيف العين-</a:t>
            </a:r>
            <a:endParaRPr lang="ar-SA" sz="2800" dirty="0"/>
          </a:p>
          <a:p>
            <a:endParaRPr lang="ar-SA" sz="2800" dirty="0"/>
          </a:p>
          <a:p>
            <a:r>
              <a:rPr lang="ar-SA" sz="2800" dirty="0"/>
              <a:t>مثل :</a:t>
            </a:r>
          </a:p>
          <a:p>
            <a:endParaRPr lang="ar-SA" sz="2800" dirty="0"/>
          </a:p>
          <a:p>
            <a:r>
              <a:rPr lang="ar-SA" sz="2800" dirty="0"/>
              <a:t> </a:t>
            </a:r>
            <a:r>
              <a:rPr lang="ar-SA" sz="2800" dirty="0" smtClean="0"/>
              <a:t> تقبل يتقبل-تفعل يتفعل-تقدم يتقدم-</a:t>
            </a:r>
            <a:endParaRPr lang="ar-SA" sz="2800" dirty="0"/>
          </a:p>
          <a:p>
            <a:endParaRPr lang="ar-SA" sz="2800" dirty="0"/>
          </a:p>
          <a:p>
            <a:r>
              <a:rPr lang="ar-SA" sz="2800" dirty="0"/>
              <a:t>(   </a:t>
            </a:r>
            <a:r>
              <a:rPr lang="ar-SA" sz="2800" dirty="0" smtClean="0"/>
              <a:t> قبل-فعل-قدم    </a:t>
            </a:r>
            <a:r>
              <a:rPr lang="ar-SA" dirty="0" smtClean="0"/>
              <a:t>)</a:t>
            </a:r>
            <a:endParaRPr lang="ar-S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017" y="1927132"/>
            <a:ext cx="1752600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1441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4741" y="1479175"/>
            <a:ext cx="7422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dirty="0"/>
              <a:t>الى اللقاء</a:t>
            </a:r>
          </a:p>
          <a:p>
            <a:endParaRPr lang="ar-SA" sz="4800" dirty="0"/>
          </a:p>
          <a:p>
            <a:r>
              <a:rPr lang="ar-SA" sz="4800" dirty="0"/>
              <a:t>السلام عليكم ورحمة الله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063" y="1399849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32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86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9</cp:revision>
  <dcterms:created xsi:type="dcterms:W3CDTF">2021-02-06T02:49:53Z</dcterms:created>
  <dcterms:modified xsi:type="dcterms:W3CDTF">2021-03-31T23:51:22Z</dcterms:modified>
</cp:coreProperties>
</file>