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6CC89-C4E5-49A4-AE6A-64A0039B952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D993B-3A6F-4997-B20E-419C5D8A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D993B-3A6F-4997-B20E-419C5D8A7C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7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15E3-667C-4C57-84C4-85DEC37D2108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D6323-5FE7-442F-8165-22FAA58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openxmlformats.org/officeDocument/2006/relationships/image" Target="../media/image1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10" Type="http://schemas.openxmlformats.org/officeDocument/2006/relationships/image" Target="../media/image5.jpeg"/><Relationship Id="rId4" Type="http://schemas.openxmlformats.org/officeDocument/2006/relationships/image" Target="../media/image20.jpe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g"/><Relationship Id="rId7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fif"/><Relationship Id="rId5" Type="http://schemas.openxmlformats.org/officeDocument/2006/relationships/image" Target="../media/image23.jpg"/><Relationship Id="rId4" Type="http://schemas.openxmlformats.org/officeDocument/2006/relationships/image" Target="../media/image16.jpg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jp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jfif"/><Relationship Id="rId5" Type="http://schemas.openxmlformats.org/officeDocument/2006/relationships/image" Target="../media/image2.gif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0391"/>
            <a:ext cx="9144000" cy="515389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424" y="2387084"/>
            <a:ext cx="37748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Welcome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162518" y="1035050"/>
            <a:ext cx="243840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meat</a:t>
            </a:r>
            <a:endParaRPr lang="en-GB" sz="36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553200" y="1264557"/>
            <a:ext cx="2358752" cy="838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flesh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Meat also  a healthiest food for us.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5" y="895350"/>
            <a:ext cx="3714730" cy="1959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162518" y="1035050"/>
            <a:ext cx="197108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protein</a:t>
            </a:r>
            <a:endParaRPr lang="en-GB" sz="36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96000" y="1264557"/>
            <a:ext cx="2815952" cy="838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albumin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Protein is good for health.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01503"/>
            <a:ext cx="3590926" cy="257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162518" y="1035050"/>
            <a:ext cx="243840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bone</a:t>
            </a:r>
            <a:endParaRPr lang="en-GB" sz="36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553200" y="1264557"/>
            <a:ext cx="2358752" cy="838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skeleton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Dairy products helps our teeth and bones.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83580"/>
            <a:ext cx="3441576" cy="241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640977" y="642236"/>
            <a:ext cx="7512423" cy="81439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60" y="1545861"/>
            <a:ext cx="4994684" cy="30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352550"/>
            <a:ext cx="2026023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Open your book at page 24.</a:t>
            </a:r>
            <a:endParaRPr lang="en-US" dirty="0"/>
          </a:p>
        </p:txBody>
      </p:sp>
      <p:sp>
        <p:nvSpPr>
          <p:cNvPr id="8" name="32-Point Star 7"/>
          <p:cNvSpPr/>
          <p:nvPr/>
        </p:nvSpPr>
        <p:spPr>
          <a:xfrm>
            <a:off x="275321" y="557086"/>
            <a:ext cx="3151780" cy="2971800"/>
          </a:xfrm>
          <a:prstGeom prst="star32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05200" y="1733550"/>
            <a:ext cx="685800" cy="33969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5" t="3238"/>
          <a:stretch/>
        </p:blipFill>
        <p:spPr>
          <a:xfrm>
            <a:off x="4191000" y="394421"/>
            <a:ext cx="3486259" cy="4038600"/>
          </a:xfrm>
          <a:prstGeom prst="rect">
            <a:avLst/>
          </a:prstGeom>
        </p:spPr>
      </p:pic>
      <p:pic>
        <p:nvPicPr>
          <p:cNvPr id="12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765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43207" y="884676"/>
            <a:ext cx="7682521" cy="1754326"/>
            <a:chOff x="143207" y="884676"/>
            <a:chExt cx="7682521" cy="1754326"/>
          </a:xfrm>
        </p:grpSpPr>
        <p:grpSp>
          <p:nvGrpSpPr>
            <p:cNvPr id="15" name="Group 14"/>
            <p:cNvGrpSpPr/>
            <p:nvPr/>
          </p:nvGrpSpPr>
          <p:grpSpPr>
            <a:xfrm>
              <a:off x="6114316" y="884676"/>
              <a:ext cx="1711412" cy="1754326"/>
              <a:chOff x="616902" y="57152"/>
              <a:chExt cx="4070842" cy="3604621"/>
            </a:xfrm>
          </p:grpSpPr>
          <p:pic>
            <p:nvPicPr>
              <p:cNvPr id="16" name="Picture 15" descr="H:\id-04\meat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6902" y="57152"/>
                <a:ext cx="2050098" cy="1828800"/>
              </a:xfrm>
              <a:prstGeom prst="rect">
                <a:avLst/>
              </a:prstGeom>
              <a:noFill/>
            </p:spPr>
          </p:pic>
          <p:pic>
            <p:nvPicPr>
              <p:cNvPr id="17" name="Picture 16" descr="H:\id-04\fish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6902" y="1885952"/>
                <a:ext cx="2050098" cy="1775821"/>
              </a:xfrm>
              <a:prstGeom prst="rect">
                <a:avLst/>
              </a:prstGeom>
              <a:noFill/>
            </p:spPr>
          </p:pic>
          <p:pic>
            <p:nvPicPr>
              <p:cNvPr id="18" name="Picture 17" descr="H:\id-04\milk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77391" y="57152"/>
                <a:ext cx="2010353" cy="1828800"/>
              </a:xfrm>
              <a:prstGeom prst="rect">
                <a:avLst/>
              </a:prstGeom>
              <a:noFill/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7391" y="1918698"/>
                <a:ext cx="2010353" cy="1743075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143207" y="884676"/>
              <a:ext cx="56982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On the next level, there are fish, meat , dairy products ,beans and lentils.</a:t>
              </a:r>
              <a:endParaRPr lang="en-US" sz="3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1307" y="2774090"/>
            <a:ext cx="7789043" cy="1754326"/>
            <a:chOff x="181307" y="2774090"/>
            <a:chExt cx="7789043" cy="1754326"/>
          </a:xfrm>
        </p:grpSpPr>
        <p:sp>
          <p:nvSpPr>
            <p:cNvPr id="23" name="TextBox 22"/>
            <p:cNvSpPr txBox="1"/>
            <p:nvPr/>
          </p:nvSpPr>
          <p:spPr>
            <a:xfrm>
              <a:off x="181307" y="2774090"/>
              <a:ext cx="56982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Meat , fish  and chicken have protein . Beans and lentils do , too!</a:t>
              </a:r>
              <a:endParaRPr lang="en-US" sz="36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034" y="2774090"/>
              <a:ext cx="1988316" cy="1425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316" y="2774090"/>
              <a:ext cx="1774842" cy="1425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" name="Picture 10" descr="Image result for corner flower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7" y="32905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corner flower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8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6147" y="819150"/>
            <a:ext cx="7640052" cy="1200329"/>
            <a:chOff x="209016" y="895350"/>
            <a:chExt cx="7640052" cy="1200329"/>
          </a:xfrm>
        </p:grpSpPr>
        <p:sp>
          <p:nvSpPr>
            <p:cNvPr id="15" name="TextBox 14"/>
            <p:cNvSpPr txBox="1"/>
            <p:nvPr/>
          </p:nvSpPr>
          <p:spPr>
            <a:xfrm>
              <a:off x="209016" y="895350"/>
              <a:ext cx="5698230" cy="1200329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Dairy products are things like milk and eggs. </a:t>
              </a:r>
              <a:endParaRPr lang="en-US" sz="36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533" y="895350"/>
              <a:ext cx="1780535" cy="11430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209017" y="2456731"/>
            <a:ext cx="8553983" cy="914402"/>
            <a:chOff x="209016" y="2456731"/>
            <a:chExt cx="8635979" cy="914402"/>
          </a:xfrm>
        </p:grpSpPr>
        <p:sp>
          <p:nvSpPr>
            <p:cNvPr id="17" name="Rectangle 16"/>
            <p:cNvSpPr/>
            <p:nvPr/>
          </p:nvSpPr>
          <p:spPr>
            <a:xfrm>
              <a:off x="209016" y="2553891"/>
              <a:ext cx="6039384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dirty="0" smtClean="0"/>
                <a:t>They help our teeth and bones. </a:t>
              </a:r>
              <a:endParaRPr lang="en-US" sz="36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166" y="2456731"/>
              <a:ext cx="1169829" cy="914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456731"/>
              <a:ext cx="1259802" cy="9144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7" name="Group 26"/>
          <p:cNvGrpSpPr/>
          <p:nvPr/>
        </p:nvGrpSpPr>
        <p:grpSpPr>
          <a:xfrm>
            <a:off x="216147" y="3638550"/>
            <a:ext cx="8270816" cy="838200"/>
            <a:chOff x="216147" y="3638550"/>
            <a:chExt cx="8270816" cy="838200"/>
          </a:xfrm>
        </p:grpSpPr>
        <p:sp>
          <p:nvSpPr>
            <p:cNvPr id="19" name="Rectangle 18"/>
            <p:cNvSpPr/>
            <p:nvPr/>
          </p:nvSpPr>
          <p:spPr>
            <a:xfrm>
              <a:off x="216147" y="3714750"/>
              <a:ext cx="6453241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3600" dirty="0" smtClean="0"/>
                <a:t>Protein and dairy make us strong.</a:t>
              </a:r>
              <a:endParaRPr lang="en-US" sz="36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177" y="3638550"/>
              <a:ext cx="1496786" cy="838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6" name="Picture 10" descr="Image result for corner flower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corner flower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0652" y="-15406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6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765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1160642"/>
            <a:ext cx="5181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Fat and oil are at the top of the pyramid. These make food delicious, but our body does not need very much of them .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4" y="1382128"/>
            <a:ext cx="3229956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6" y="53975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0651" y="-16169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765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600" y="821869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Sometimes we can’t get food all different food groups. But when we have choice about food , we need to make good choice .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3970"/>
            <a:ext cx="3449422" cy="229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1" y="-27095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8" y="-27095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  <p:pic>
        <p:nvPicPr>
          <p:cNvPr id="8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491682" y="-14052"/>
            <a:ext cx="9635682" cy="5157552"/>
            <a:chOff x="-457200" y="-47625"/>
            <a:chExt cx="9601200" cy="5238750"/>
          </a:xfrm>
        </p:grpSpPr>
        <p:pic>
          <p:nvPicPr>
            <p:cNvPr id="10" name="Picture 9" descr="Free borders at Gifstop.com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25"/>
              <a:ext cx="91440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428750"/>
              <a:ext cx="2667001" cy="24119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-457200" y="-6034"/>
              <a:ext cx="9102211" cy="103165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Bahnschrift SemiBold" pitchFamily="34" charset="0"/>
                </a:rPr>
                <a:t>     </a:t>
              </a:r>
              <a:r>
                <a:rPr lang="en-US" sz="6000" dirty="0">
                  <a:solidFill>
                    <a:schemeClr val="tx1"/>
                  </a:solidFill>
                  <a:latin typeface="Bahnschrift SemiBold" pitchFamily="34" charset="0"/>
                </a:rPr>
                <a:t>Teacher’s Introduction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1428752"/>
              <a:ext cx="6309852" cy="31574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Mst.Sharmin</a:t>
              </a:r>
              <a:r>
                <a:rPr lang="en-US" sz="4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Akter</a:t>
              </a:r>
              <a:endParaRPr lang="en-US" sz="4400" dirty="0">
                <a:solidFill>
                  <a:schemeClr val="tx1"/>
                </a:solidFill>
                <a:latin typeface="+mj-lt"/>
              </a:endParaRPr>
            </a:p>
            <a:p>
              <a:pPr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Assistant teacher</a:t>
              </a:r>
            </a:p>
            <a:p>
              <a:pPr>
                <a:defRPr/>
              </a:pPr>
              <a:r>
                <a:rPr lang="en-US" sz="3200" dirty="0" err="1" smtClean="0">
                  <a:solidFill>
                    <a:schemeClr val="tx1"/>
                  </a:solidFill>
                </a:rPr>
                <a:t>Matain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</a:rPr>
                <a:t>Govt. Primary School</a:t>
              </a:r>
            </a:p>
            <a:p>
              <a:pPr>
                <a:defRPr/>
              </a:pPr>
              <a:r>
                <a:rPr lang="en-US" sz="3200" dirty="0" err="1" smtClean="0">
                  <a:solidFill>
                    <a:schemeClr val="tx1"/>
                  </a:solidFill>
                </a:rPr>
                <a:t>Hajiganj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Chandpur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E-mail: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mstsharminakter1985@gmail.com</a:t>
              </a:r>
            </a:p>
          </p:txBody>
        </p:sp>
      </p:grpSp>
      <p:pic>
        <p:nvPicPr>
          <p:cNvPr id="8" name="Picture 7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766"/>
          <a:stretch/>
        </p:blipFill>
        <p:spPr bwMode="auto">
          <a:xfrm>
            <a:off x="1447800" y="971550"/>
            <a:ext cx="2719892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3"/>
          <a:stretch/>
        </p:blipFill>
        <p:spPr bwMode="auto">
          <a:xfrm>
            <a:off x="5417372" y="920899"/>
            <a:ext cx="3307496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  <p:pic>
        <p:nvPicPr>
          <p:cNvPr id="10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724E-6 L -0.13907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1" b="89700" l="5556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" y="52243"/>
            <a:ext cx="1099740" cy="1186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24289" cy="42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xplosion 1 6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8" name="12-Point Star 7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GB" dirty="0"/>
              <a:t>IW</a:t>
            </a:r>
          </a:p>
        </p:txBody>
      </p:sp>
      <p:pic>
        <p:nvPicPr>
          <p:cNvPr id="9" name="Picture 8" descr="Image result for corner flower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" y="461962"/>
            <a:ext cx="80010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>
              <a:defRPr/>
            </a:pPr>
            <a:r>
              <a:rPr lang="en-GB" dirty="0" smtClean="0"/>
              <a:t>1.What food have protein ?</a:t>
            </a:r>
          </a:p>
          <a:p>
            <a:pPr>
              <a:defRPr/>
            </a:pPr>
            <a:r>
              <a:rPr lang="en-GB" dirty="0" smtClean="0"/>
              <a:t>2. Why are fat and oil at the top of the pyramid ?</a:t>
            </a:r>
          </a:p>
          <a:p>
            <a:pPr>
              <a:defRPr/>
            </a:pPr>
            <a:r>
              <a:rPr lang="en-GB" dirty="0" smtClean="0"/>
              <a:t>3. How can protein helps us ?</a:t>
            </a:r>
            <a:endParaRPr lang="en-GB" dirty="0"/>
          </a:p>
        </p:txBody>
      </p:sp>
      <p:sp>
        <p:nvSpPr>
          <p:cNvPr id="7" name="12-Point Star 6"/>
          <p:cNvSpPr/>
          <p:nvPr/>
        </p:nvSpPr>
        <p:spPr bwMode="auto">
          <a:xfrm>
            <a:off x="5486400" y="436742"/>
            <a:ext cx="2133600" cy="992008"/>
          </a:xfrm>
          <a:prstGeom prst="star12">
            <a:avLst>
              <a:gd name="adj" fmla="val 4035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GB" dirty="0" smtClean="0"/>
              <a:t>evaluation</a:t>
            </a:r>
            <a:endParaRPr lang="en-GB" dirty="0"/>
          </a:p>
        </p:txBody>
      </p:sp>
      <p:pic>
        <p:nvPicPr>
          <p:cNvPr id="8" name="Picture 10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75262"/>
            <a:ext cx="6715472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r>
              <a:rPr lang="en-US" dirty="0" smtClean="0"/>
              <a:t>1.Fish , meat, dairy product , beans and lentils have protein .</a:t>
            </a:r>
          </a:p>
          <a:p>
            <a:r>
              <a:rPr lang="en-US" dirty="0" smtClean="0"/>
              <a:t>2. Because  our bod does not need very much of them .</a:t>
            </a:r>
          </a:p>
          <a:p>
            <a:r>
              <a:rPr lang="en-US" dirty="0" smtClean="0"/>
              <a:t>3. Protein make us strong.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12-Point Star 6"/>
          <p:cNvSpPr/>
          <p:nvPr/>
        </p:nvSpPr>
        <p:spPr bwMode="auto">
          <a:xfrm>
            <a:off x="3664574" y="118507"/>
            <a:ext cx="91089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 smtClean="0"/>
              <a:t>Gw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8" name="Picture 10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vel 6"/>
          <p:cNvSpPr>
            <a:spLocks noChangeArrowheads="1"/>
          </p:cNvSpPr>
          <p:nvPr/>
        </p:nvSpPr>
        <p:spPr bwMode="auto">
          <a:xfrm>
            <a:off x="1392123" y="209549"/>
            <a:ext cx="6691314" cy="1109663"/>
          </a:xfrm>
          <a:prstGeom prst="bevel">
            <a:avLst>
              <a:gd name="adj" fmla="val 1053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Bingo game</a:t>
            </a:r>
            <a:endParaRPr lang="en-GB" sz="6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280986" y="149633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energy</a:t>
            </a:r>
            <a:endParaRPr lang="en-GB" dirty="0"/>
          </a:p>
        </p:txBody>
      </p:sp>
      <p:sp>
        <p:nvSpPr>
          <p:cNvPr id="8" name="Frame 7"/>
          <p:cNvSpPr/>
          <p:nvPr/>
        </p:nvSpPr>
        <p:spPr bwMode="auto">
          <a:xfrm>
            <a:off x="280986" y="25399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dairy</a:t>
            </a:r>
            <a:endParaRPr lang="en-GB" dirty="0"/>
          </a:p>
        </p:txBody>
      </p:sp>
      <p:sp>
        <p:nvSpPr>
          <p:cNvPr id="9" name="Frame 8"/>
          <p:cNvSpPr/>
          <p:nvPr/>
        </p:nvSpPr>
        <p:spPr bwMode="auto">
          <a:xfrm>
            <a:off x="2611388" y="2781295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fat</a:t>
            </a:r>
            <a:endParaRPr lang="en-GB" dirty="0"/>
          </a:p>
        </p:txBody>
      </p:sp>
      <p:sp>
        <p:nvSpPr>
          <p:cNvPr id="10" name="Frame 9"/>
          <p:cNvSpPr/>
          <p:nvPr/>
        </p:nvSpPr>
        <p:spPr bwMode="auto">
          <a:xfrm>
            <a:off x="2555776" y="1562098"/>
            <a:ext cx="1711424" cy="977903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pyramid</a:t>
            </a:r>
            <a:endParaRPr lang="en-GB" dirty="0"/>
          </a:p>
        </p:txBody>
      </p:sp>
      <p:sp>
        <p:nvSpPr>
          <p:cNvPr id="11" name="Frame 10"/>
          <p:cNvSpPr/>
          <p:nvPr/>
        </p:nvSpPr>
        <p:spPr bwMode="auto">
          <a:xfrm>
            <a:off x="280986" y="363855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level</a:t>
            </a:r>
            <a:endParaRPr lang="en-GB" dirty="0"/>
          </a:p>
        </p:txBody>
      </p:sp>
      <p:sp>
        <p:nvSpPr>
          <p:cNvPr id="12" name="Frame 11"/>
          <p:cNvSpPr/>
          <p:nvPr/>
        </p:nvSpPr>
        <p:spPr bwMode="auto">
          <a:xfrm>
            <a:off x="5029200" y="15620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meat</a:t>
            </a:r>
            <a:endParaRPr lang="en-GB" dirty="0"/>
          </a:p>
        </p:txBody>
      </p:sp>
      <p:sp>
        <p:nvSpPr>
          <p:cNvPr id="13" name="Frame 12"/>
          <p:cNvSpPr/>
          <p:nvPr/>
        </p:nvSpPr>
        <p:spPr bwMode="auto">
          <a:xfrm>
            <a:off x="5029200" y="2781297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health</a:t>
            </a:r>
            <a:endParaRPr lang="en-GB" dirty="0"/>
          </a:p>
        </p:txBody>
      </p:sp>
      <p:sp>
        <p:nvSpPr>
          <p:cNvPr id="14" name="Frame 13"/>
          <p:cNvSpPr/>
          <p:nvPr/>
        </p:nvSpPr>
        <p:spPr bwMode="auto">
          <a:xfrm>
            <a:off x="7215187" y="1428293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healthiest</a:t>
            </a:r>
            <a:endParaRPr lang="en-GB" dirty="0"/>
          </a:p>
        </p:txBody>
      </p:sp>
      <p:sp>
        <p:nvSpPr>
          <p:cNvPr id="15" name="Frame 14"/>
          <p:cNvSpPr/>
          <p:nvPr/>
        </p:nvSpPr>
        <p:spPr bwMode="auto">
          <a:xfrm>
            <a:off x="7194323" y="266064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protein</a:t>
            </a:r>
            <a:endParaRPr lang="en-GB" dirty="0"/>
          </a:p>
        </p:txBody>
      </p:sp>
      <p:sp>
        <p:nvSpPr>
          <p:cNvPr id="16" name="Frame 15"/>
          <p:cNvSpPr/>
          <p:nvPr/>
        </p:nvSpPr>
        <p:spPr bwMode="auto">
          <a:xfrm>
            <a:off x="7215187" y="37591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GB" dirty="0" smtClean="0"/>
              <a:t>lentil</a:t>
            </a:r>
            <a:endParaRPr lang="en-GB" dirty="0"/>
          </a:p>
        </p:txBody>
      </p:sp>
      <p:pic>
        <p:nvPicPr>
          <p:cNvPr id="17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66253" y="4737099"/>
            <a:ext cx="8839204" cy="3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vel 5"/>
          <p:cNvSpPr>
            <a:spLocks noChangeArrowheads="1"/>
          </p:cNvSpPr>
          <p:nvPr/>
        </p:nvSpPr>
        <p:spPr bwMode="auto">
          <a:xfrm>
            <a:off x="541533" y="895350"/>
            <a:ext cx="7995985" cy="1533525"/>
          </a:xfrm>
          <a:prstGeom prst="bevel">
            <a:avLst>
              <a:gd name="adj" fmla="val 1528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 </a:t>
            </a:r>
            <a:r>
              <a:rPr lang="en-GB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One day one word</a:t>
            </a:r>
          </a:p>
        </p:txBody>
      </p:sp>
      <p:sp>
        <p:nvSpPr>
          <p:cNvPr id="7" name="Bevel 6"/>
          <p:cNvSpPr>
            <a:spLocks noChangeArrowheads="1"/>
          </p:cNvSpPr>
          <p:nvPr/>
        </p:nvSpPr>
        <p:spPr bwMode="auto">
          <a:xfrm>
            <a:off x="2286000" y="2446486"/>
            <a:ext cx="4572000" cy="1114624"/>
          </a:xfrm>
          <a:prstGeom prst="bevel">
            <a:avLst>
              <a:gd name="adj" fmla="val 13836"/>
            </a:avLst>
          </a:prstGeom>
          <a:solidFill>
            <a:srgbClr val="002060"/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product-</a:t>
            </a:r>
            <a:r>
              <a:rPr lang="en-US" sz="6000" dirty="0" err="1" smtClean="0">
                <a:solidFill>
                  <a:schemeClr val="bg1"/>
                </a:solidFill>
              </a:rPr>
              <a:t>পণ্য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90" y="0"/>
            <a:ext cx="9133609" cy="5143500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379095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Goodbye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359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4890" y="57150"/>
            <a:ext cx="6967816" cy="859540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Arial Black" pitchFamily="34" charset="0"/>
              </a:rPr>
              <a:t>   Lesson Identity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588" y="884406"/>
            <a:ext cx="3569412" cy="35394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</a:t>
            </a:r>
            <a:r>
              <a:rPr lang="en-US" sz="3200" dirty="0" smtClean="0"/>
              <a:t>:4-5</a:t>
            </a:r>
          </a:p>
          <a:p>
            <a:pPr>
              <a:defRPr/>
            </a:pPr>
            <a:r>
              <a:rPr lang="en-US" sz="3200" dirty="0" smtClean="0"/>
              <a:t>Unit:6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Activity : F(On…..</a:t>
            </a:r>
          </a:p>
          <a:p>
            <a:pPr>
              <a:defRPr/>
            </a:pPr>
            <a:r>
              <a:rPr lang="en-US" sz="3200" dirty="0" smtClean="0"/>
              <a:t>choice.)</a:t>
            </a:r>
          </a:p>
          <a:p>
            <a:pPr>
              <a:defRPr/>
            </a:pPr>
            <a:r>
              <a:rPr lang="en-US" sz="3200" dirty="0" smtClean="0"/>
              <a:t>Time </a:t>
            </a:r>
            <a:r>
              <a:rPr lang="en-US" sz="3200" dirty="0"/>
              <a:t>: 40 min</a:t>
            </a:r>
          </a:p>
        </p:txBody>
      </p:sp>
      <p:sp>
        <p:nvSpPr>
          <p:cNvPr id="6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0" name="Rectangle 9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9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04" y="450613"/>
            <a:ext cx="208823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Image result for corner flower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mage result for corner flower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708" y="-29447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6406" y="140422"/>
            <a:ext cx="4968552" cy="58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67" y="711200"/>
            <a:ext cx="7610465" cy="353943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</a:t>
            </a:r>
            <a:r>
              <a:rPr lang="en-US" sz="2400" b="1" dirty="0" smtClean="0">
                <a:solidFill>
                  <a:schemeClr val="tx1"/>
                </a:solidFill>
              </a:rPr>
              <a:t>				intonation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10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9334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824304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What can you see in the picture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254" y="3824304"/>
            <a:ext cx="8784976" cy="729372"/>
          </a:xfrm>
          <a:prstGeom prst="rect">
            <a:avLst/>
          </a:prstGeom>
          <a:gradFill>
            <a:gsLst>
              <a:gs pos="0">
                <a:srgbClr val="A603AB"/>
              </a:gs>
              <a:gs pos="8000">
                <a:srgbClr val="0819FB"/>
              </a:gs>
              <a:gs pos="35001">
                <a:srgbClr val="1A8D48"/>
              </a:gs>
              <a:gs pos="67000">
                <a:srgbClr val="FFFF00"/>
              </a:gs>
              <a:gs pos="80000">
                <a:srgbClr val="EE3F17"/>
              </a:gs>
              <a:gs pos="93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We can see here the food pyramid.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1950"/>
            <a:ext cx="4874967" cy="3303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  <p:pic>
        <p:nvPicPr>
          <p:cNvPr id="10" name="Picture 10" descr="Image result for corner flower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corner flower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3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build="allAtOnce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575316"/>
            <a:ext cx="6830144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</a:t>
            </a:r>
            <a:r>
              <a:rPr lang="en-GB" dirty="0" smtClean="0"/>
              <a:t>is Eat healthy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13242" y="361950"/>
            <a:ext cx="6182958" cy="750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Lesson declaration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2">
            <a:off x="-182521" y="2454811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corner flower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corner flower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wers Clipart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59" y="3756166"/>
            <a:ext cx="1874641" cy="12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1636E-6 C -0.00243 -0.00895 -0.00243 -0.01513 -0.00694 -0.02099 C -0.00902 -0.03149 -0.01232 -0.04291 -0.01527 -0.05248 C -0.01666 -0.05681 -0.01996 -0.06483 -0.01996 -0.06483 C -0.02152 -0.07348 -0.02274 -0.07687 -0.02708 -0.08151 C -0.02899 -0.09324 -0.0335 -0.09849 -0.03645 -0.10898 C -0.04236 -0.12967 -0.04166 -0.15437 -0.04583 -0.17567 C -0.04618 -0.19883 -0.04652 -0.22167 -0.04704 -0.24483 C -0.04774 -0.27508 -0.04409 -0.27663 -0.05173 -0.26798 C -0.05503 -0.25841 -0.05642 -0.24761 -0.05763 -0.23649 C -0.05572 -0.19944 -0.05434 -0.17505 -0.03524 -0.15499 C -0.03003 -0.15838 -0.02916 -0.15684 -0.02708 -0.16517 C -0.02604 -0.16919 -0.02465 -0.17783 -0.02465 -0.17783 C -0.025 -0.19728 -0.02482 -0.21704 -0.02586 -0.23649 C -0.02638 -0.24483 -0.03593 -0.25409 -0.03871 -0.25749 C -0.03993 -0.25903 -0.04236 -0.25903 -0.04236 -0.2615 C -0.04236 -0.26366 -0.03993 -0.25996 -0.03871 -0.25934 C -0.0368 -0.25841 -0.03489 -0.25841 -0.03298 -0.25749 C -0.03177 -0.25687 -0.03055 -0.25594 -0.02934 -0.25532 C -0.02135 -0.24575 -0.025 -0.24853 -0.01875 -0.24483 C -0.00538 -0.22816 -0.01753 -0.24575 -0.01406 -0.17783 C -0.01388 -0.17351 -0.00954 -0.1627 -0.00815 -0.159 C -0.0059 -0.15962 -0.00295 -0.15838 -0.00121 -0.16116 C 0.0007 -0.16425 0.00122 -0.17382 0.00122 -0.17382 C 0.00244 -0.19296 0.00139 -0.19543 0.00834 -0.20716 C 0.00973 -0.22198 0.00869 -0.21457 0.01181 -0.23032 C 0.01216 -0.23248 0.01303 -0.23649 0.01303 -0.23649 C 0.01181 -0.23711 0.0106 -0.23958 0.00938 -0.23865 C 0.00834 -0.23773 0.00869 -0.23433 0.00834 -0.23217 C 0.0066 -0.22322 0.00539 -0.21395 0.00365 -0.205 C 0.00278 -0.20099 0.00122 -0.19265 0.00122 -0.19265 C 0.00157 -0.18215 0.00105 -0.17135 0.00244 -0.16116 C 0.00278 -0.15869 0.00417 -0.16517 0.00469 -0.16733 C 0.00573 -0.17135 0.00573 -0.17629 0.00712 -0.17999 C 0.01129 -0.19142 0.01233 -0.20377 0.01771 -0.21334 C 0.01841 -0.21612 0.01823 -0.22167 0.01997 -0.22167 C 0.02153 -0.22167 0.01962 -0.21334 0.02119 -0.21334 C 0.02171 -0.21334 0.02396 -0.22476 0.02587 -0.22816 C 0.02778 -0.23155 0.03056 -0.23279 0.03299 -0.23433 C 0.0356 -0.22075 0.04532 -0.22692 0.05174 -0.22816 C 0.0573 -0.23773 0.05452 -0.23742 0.05296 -0.251 C 0.04844 -0.22816 0.05105 -0.24359 0.05296 -0.19049 C 0.05313 -0.18524 0.05504 -0.1695 0.05764 -0.16517 C 0.05851 -0.16363 0.0625 -0.16332 0.06129 -0.16332 C 0.05955 -0.16332 0.05799 -0.16456 0.05643 -0.16517 C 0.05417 -0.17166 0.05191 -0.1766 0.0507 -0.18401 C 0.05105 -0.1979 0.05209 -0.2121 0.05174 -0.22599 C 0.05174 -0.22846 0.0481 -0.23186 0.04948 -0.23217 C 0.05695 -0.23371 0.06441 -0.23093 0.07188 -0.23032 C 0.06823 -0.22383 0.06754 -0.21889 0.06476 -0.21148 C 0.06563 -0.18833 0.06355 -0.16641 0.07535 -0.15282 C 0.08073 -0.15529 0.08264 -0.16023 0.08716 -0.16517 C 0.08646 -0.19574 0.09098 -0.20994 0.08125 -0.22816 C 0.07813 -0.22754 0.075 -0.22599 0.07188 -0.22599 C 0.07032 -0.22599 0.075 -0.22723 0.07657 -0.22816 C 0.08004 -0.23001 0.08716 -0.23433 0.08716 -0.23433 C 0.10643 -0.23186 0.10799 -0.23773 0.1 -0.21766 C 0.09723 -0.19883 0.09393 -0.16857 0.10591 -0.16116 C 0.10834 -0.16239 0.11112 -0.16239 0.11303 -0.16517 C 0.11441 -0.16703 0.11459 -0.17073 0.11528 -0.17382 C 0.11754 -0.1837 0.11893 -0.19234 0.11997 -0.20284 C 0.11962 -0.2084 0.1191 -0.21426 0.11893 -0.21982 C 0.11841 -0.23587 0.11754 -0.28404 0.11771 -0.26798 C 0.11823 -0.23093 0.11997 -0.11979 0.11997 -0.15684 C 0.11962 -0.16147 0.11737 -0.17999 0.11997 -0.18401 C 0.1224 -0.18771 0.12639 -0.18555 0.12952 -0.18617 C 0.13403 -0.18833 0.13785 -0.19203 0.14237 -0.1945 C 0.14358 -0.19666 0.14601 -0.1979 0.14601 -0.20099 C 0.14601 -0.20685 0.13629 -0.19944 0.13542 -0.19883 C 0.12987 -0.18432 0.13143 -0.19111 0.12952 -0.17999 C 0.12987 -0.17289 0.12761 -0.16363 0.13056 -0.159 C 0.14098 -0.14202 0.14219 -0.17104 0.14358 -0.17783 C 0.14323 -0.19327 0.14619 -0.20994 0.14237 -0.22383 C 0.14063 -0.23032 0.13369 -0.22167 0.13056 -0.22599 C 0.13021 -0.2263 0.13941 -0.23124 0.14115 -0.23217 C 0.14705 -0.23155 0.15521 -0.23865 0.15886 -0.23032 C 0.16372 -0.2192 0.15938 -0.20222 0.16007 -0.18833 C 0.16042 -0.18092 0.16355 -0.16733 0.16355 -0.16733 C 0.16806 -0.17907 0.16476 -0.19265 0.16823 -0.205 C 0.16962 -0.20994 0.17136 -0.21488 0.17292 -0.21982 C 0.17362 -0.22198 0.17535 -0.22846 0.17535 -0.22599 C 0.17535 -0.21519 0.16841 -0.19234 0.16702 -0.17999 C 0.1665 -0.17567 0.1665 -0.17135 0.16598 -0.16733 C 0.16546 -0.16301 0.16355 -0.15499 0.16355 -0.15499 C 0.16216 -0.1377 0.16077 -0.13615 0.16476 -0.14634 C 0.1691 -0.1695 0.16233 -0.13553 0.16823 -0.159 C 0.17014 -0.16672 0.17136 -0.18432 0.17535 -0.19049 C 0.18178 -0.20068 0.19063 -0.20346 0.19879 -0.20716 C 0.20435 -0.21673 0.2066 -0.22476 0.19775 -0.23032 C 0.19497 -0.2297 0.19185 -0.23032 0.18941 -0.22816 C 0.1882 -0.22723 0.1882 -0.22383 0.1882 -0.22167 C 0.1882 -0.18524 0.18768 -0.1837 0.19653 -0.16116 C 0.19462 -0.14109 0.19428 -0.14572 0.18247 -0.1485 C 0.18125 -0.15005 0.17796 -0.15066 0.17882 -0.15282 C 0.18039 -0.15653 0.19428 -0.15869 0.19532 -0.159 C 0.20087 -0.16239 0.20591 -0.16394 0.21181 -0.16517 C 0.21424 -0.16795 0.2165 -0.17104 0.21893 -0.17382 C 0.22014 -0.17505 0.2224 -0.17783 0.2224 -0.17783 C 0.23316 -0.20377 0.23143 -0.24081 0.22362 -0.26984 C 0.22396 -0.23711 0.22396 -0.20438 0.22483 -0.17166 C 0.225 -0.16764 0.22535 -0.17999 0.22587 -0.18401 C 0.22639 -0.18833 0.22744 -0.19234 0.2283 -0.19666 C 0.23108 -0.21118 0.24549 -0.19821 0.25417 -0.19883 C 0.25643 -0.21025 0.25417 -0.22044 0.2507 -0.23032 C 0.24046 -0.22816 0.23872 -0.23001 0.23646 -0.21334 C 0.23594 -0.20994 0.23594 -0.20624 0.23542 -0.20284 C 0.23473 -0.19728 0.23299 -0.18617 0.23299 -0.18617 C 0.23455 -0.15529 0.23351 -0.16054 0.2507 -0.16332 C 0.25695 -0.16672 0.25296 -0.16394 0.26129 -0.17382 C 0.2625 -0.17505 0.26476 -0.17783 0.26476 -0.17783 C 0.27136 -0.19605 0.26233 -0.17382 0.27066 -0.18617 C 0.2724 -0.18864 0.27344 -0.19512 0.27414 -0.19883 C 0.27292 -0.22538 0.27622 -0.23063 0.26355 -0.22599 C 0.26441 -0.21118 0.2632 -0.20469 0.26945 -0.19666 C 0.2757 -0.18061 0.275 -0.18925 0.27657 -0.16517 C 0.27622 -0.16239 0.27691 -0.15776 0.27535 -0.15684 C 0.27101 -0.15406 0.2658 -0.15992 0.26233 -0.16332 C 0.26164 -0.16548 0.25938 -0.16733 0.26007 -0.1695 C 0.26077 -0.17197 0.2632 -0.17073 0.26476 -0.17166 C 0.26632 -0.17258 0.26789 -0.17444 0.26945 -0.17567 C 0.27587 -0.18061 0.28091 -0.19142 0.28716 -0.1945 C 0.28941 -0.19728 0.29185 -0.20006 0.2941 -0.20284 C 0.29532 -0.20438 0.29775 -0.20716 0.29775 -0.20716 C 0.2981 -0.20932 0.29827 -0.21148 0.29879 -0.21334 C 0.29948 -0.21581 0.30122 -0.21735 0.30122 -0.21982 C 0.30122 -0.2263 0.29185 -0.23032 0.29185 -0.23032 C 0.29028 -0.2297 0.28837 -0.23032 0.28716 -0.22816 C 0.28455 -0.22352 0.28681 -0.20438 0.28716 -0.20284 C 0.28803 -0.19913 0.29601 -0.1945 0.29775 -0.19265 C 0.29983 -0.17968 0.30261 -0.16178 0.2941 -0.15684 C 0.28473 -0.15931 0.28785 -0.1556 0.28351 -0.16332 C 0.28594 -0.1695 0.2882 -0.17598 0.29063 -0.18215 C 0.2915 -0.18432 0.29306 -0.18833 0.29306 -0.18833 C 0.29445 -0.19605 0.29983 -0.20469 0.30365 -0.20932 C 0.30417 -0.2121 0.30747 -0.23371 0.30834 -0.22167 C 0.31389 -0.15005 0.29705 -0.16239 0.31303 -0.15282 C 0.32796 -0.15591 0.32431 -0.15313 0.32587 -0.17999 C 0.32483 -0.22229 0.33247 -0.22754 0.3106 -0.21982 C 0.30921 -0.2192 0.30834 -0.21704 0.30712 -0.2155 C 0.30869 -0.22383 0.30938 -0.22754 0.31424 -0.23032 C 0.32049 -0.2297 0.32691 -0.23063 0.33299 -0.22816 C 0.3356 -0.22723 0.33855 -0.20438 0.33889 -0.20284 C 0.33924 -0.20068 0.34011 -0.19666 0.34011 -0.19666 C 0.34115 -0.18432 0.34254 -0.17567 0.34115 -0.16332 C 0.33629 -0.19172 0.34514 -0.20469 0.34948 -0.22816 C 0.3507 -0.22754 0.35261 -0.22816 0.35296 -0.22599 C 0.35678 -0.20716 0.3533 -0.18462 0.35643 -0.16517 C 0.36632 -0.16888 0.36615 -0.17413 0.37292 -0.18617 C 0.37535 -0.19883 0.38143 -0.21457 0.38594 -0.22599 C 0.3856 -0.22044 0.38473 -0.21488 0.38473 -0.20932 C 0.38473 -0.19883 0.3849 -0.18833 0.38594 -0.17783 C 0.38629 -0.17505 0.38629 -0.1837 0.38716 -0.18617 C 0.38803 -0.18864 0.38941 -0.1908 0.39063 -0.19265 C 0.39445 -0.19852 0.4033 -0.20624 0.40834 -0.20932 C 0.41389 -0.22383 0.41528 -0.21889 0.40938 -0.22599 C 0.4066 -0.22538 0.40278 -0.22785 0.40122 -0.22383 C 0.39757 -0.21519 0.40556 -0.2013 0.40834 -0.19666 C 0.4106 -0.18308 0.41355 -0.16425 0.40469 -0.159 C 0.40191 -0.15962 0.39497 -0.15715 0.39653 -0.16116 C 0.39862 -0.16641 0.40365 -0.16394 0.40712 -0.16517 C 0.40955 -0.1661 0.41424 -0.1695 0.41424 -0.1695 C 0.41962 -0.17598 0.42483 -0.1803 0.42952 -0.18833 C 0.43073 -0.19759 0.43247 -0.20654 0.43421 -0.2155 C 0.43455 -0.21766 0.43507 -0.21951 0.43542 -0.22167 C 0.43594 -0.22445 0.43681 -0.2331 0.43646 -0.23032 C 0.43455 -0.21457 0.43195 -0.19944 0.42952 -0.18401 C 0.43021 -0.17536 0.43178 -0.16548 0.43178 -0.15684 C 0.43455 -0.1908 0.43178 -0.15005 0.43178 -0.20932 C 0.43178 -0.22075 0.42691 -0.25903 0.43768 -0.26582 C 0.43959 -0.2652 0.44219 -0.26613 0.44358 -0.26366 C 0.44445 -0.26212 0.44115 -0.26243 0.44011 -0.2615 C 0.43073 -0.2544 0.43976 -0.25996 0.43178 -0.25532 C 0.43143 -0.25316 0.43056 -0.25131 0.43056 -0.24915 C 0.43056 -0.21025 0.42882 -0.21365 0.44948 -0.21148 C 0.4599 -0.205 0.4415 -0.20685 0.43768 -0.205 C 0.43334 -0.20006 0.43108 -0.19759 0.43299 -0.18833 C 0.43698 -0.14696 0.43073 -0.16301 0.46355 -0.16517 C 0.4632 -0.16795 0.46285 -0.17104 0.46233 -0.17382 C 0.46198 -0.17598 0.4606 -0.17814 0.46129 -0.17999 C 0.46528 -0.18987 0.47587 -0.19697 0.48247 -0.19883 C 0.48282 -0.2016 0.48507 -0.20654 0.48351 -0.20716 C 0.47691 -0.20932 0.46737 -0.21488 0.46355 -0.205 C 0.45869 -0.19234 0.46441 -0.17444 0.46476 -0.159 C 0.47622 -0.1661 0.4691 -0.15992 0.47535 -0.17567 C 0.475 -0.19234 0.47483 -0.20932 0.47414 -0.22599 C 0.47396 -0.22877 0.47448 -0.23371 0.47292 -0.23433 C 0.4691 -0.23618 0.46511 -0.23279 0.46129 -0.23217 C 0.46164 -0.22939 0.46094 -0.22538 0.46233 -0.22383 C 0.46372 -0.22229 0.46546 -0.22507 0.46702 -0.22599 C 0.46945 -0.22723 0.47414 -0.23032 0.47414 -0.23032 C 0.47969 -0.2297 0.48525 -0.22692 0.49063 -0.22816 C 0.49185 -0.22846 0.49167 -0.23649 0.49185 -0.23433 C 0.49271 -0.21766 0.49237 -0.20068 0.49306 -0.18401 C 0.49341 -0.17474 0.50625 -0.15591 0.49775 -0.16116 C 0.48994 -0.18092 0.48178 -0.22816 0.49879 -0.22816 C 0.50417 -0.2297 0.50921 -0.23124 0.51424 -0.23433 C 0.51875 -0.23989 0.5198 -0.24359 0.52119 -0.25316 C 0.52153 -0.251 0.5224 -0.24915 0.5224 -0.24699 C 0.52518 -0.1556 0.52171 -0.14912 0.52483 -0.19049 C 0.52518 -0.19481 0.5257 -0.20284 0.52709 -0.20716 C 0.52778 -0.20932 0.52865 -0.21118 0.52952 -0.21334 C 0.53108 -0.22322 0.53178 -0.23279 0.53768 -0.23649 C 0.5382 -0.21395 0.53594 -0.17536 0.5448 -0.15282 C 0.54514 -0.1661 0.54462 -0.17968 0.54601 -0.19265 C 0.54619 -0.19481 0.54827 -0.19389 0.54948 -0.1945 C 0.55625 -0.19728 0.5625 -0.20099 0.56945 -0.20284 C 0.57084 -0.20438 0.57605 -0.20809 0.57188 -0.21334 C 0.5698 -0.21581 0.56476 -0.21766 0.56476 -0.21766 C 0.55764 -0.2155 0.55556 -0.2155 0.55174 -0.205 C 0.55035 -0.19728 0.55 -0.17814 0.55296 -0.17166 C 0.55417 -0.16888 0.55938 -0.16641 0.56129 -0.16517 C 0.56997 -0.16733 0.57553 -0.17135 0.58351 -0.17567 C 0.58716 -0.18524 0.59011 -0.18802 0.5941 -0.19883 C 0.59584 -0.20377 0.58473 -0.1945 0.58473 -0.1945 C 0.58264 -0.18339 0.58091 -0.17227 0.57882 -0.16116 C 0.58125 -0.14418 0.5856 -0.15313 0.59306 -0.15684 C 0.59948 -0.16486 0.59514 -0.1732 0.59306 -0.18617 C 0.59237 -0.20006 0.59358 -0.21519 0.59063 -0.22816 C 0.59011 -0.23032 0.58837 -0.2297 0.58716 -0.23032 C 0.57813 -0.22476 0.57761 -0.22507 0.58594 -0.22816 C 0.60157 -0.22538 0.59688 -0.22846 0.60365 -0.21148 C 0.60573 -0.19883 0.6106 -0.18771 0.6106 -0.17382 C 0.6125 -0.18154 0.61389 -0.18864 0.61528 -0.19666 C 0.61494 -0.18833 0.61511 -0.17999 0.61424 -0.17166 C 0.61389 -0.16919 0.6132 -0.16517 0.61181 -0.16517 C 0.6106 -0.16517 0.6125 -0.1695 0.61303 -0.17166 C 0.61789 -0.18895 0.6132 -0.16703 0.6165 -0.18401 C 0.6165 -0.18462 0.61494 -0.20253 0.61424 -0.205 C 0.61285 -0.21087 0.60938 -0.22167 0.60938 -0.22167 C 0.60973 -0.23495 0.60955 -0.24822 0.6106 -0.2615 C 0.61077 -0.26428 0.61129 -0.25594 0.61181 -0.25316 C 0.61285 -0.24668 0.61303 -0.24668 0.61528 -0.24051 C 0.61685 -0.23649 0.61997 -0.22816 0.61997 -0.22816 C 0.625 -0.25347 0.62205 -0.23433 0.62483 -0.21982 C 0.62535 -0.19234 0.62153 -0.1732 0.63178 -0.15499 C 0.63212 -0.15715 0.63316 -0.159 0.63299 -0.16116 C 0.63264 -0.16548 0.63056 -0.17382 0.63056 -0.17382 C 0.63021 -0.18648 0.63004 -0.19883 0.62952 -0.21148 C 0.62917 -0.21735 0.63004 -0.22599 0.62709 -0.22816 C 0.62379 -0.23063 0.61997 -0.2297 0.6165 -0.23032 C 0.62813 -0.2331 0.63282 -0.23093 0.64115 -0.24051 C 0.64705 -0.25625 0.64185 -0.24545 0.6448 -0.21766 C 0.64497 -0.2155 0.64566 -0.22167 0.64601 -0.22383 C 0.64757 -0.2331 0.64584 -0.22877 0.6507 -0.23433 C 0.65139 -0.23649 0.65191 -0.24236 0.65296 -0.24051 C 0.65469 -0.23742 0.65348 -0.23217 0.65417 -0.22816 C 0.65521 -0.22229 0.65799 -0.21457 0.66007 -0.20932 C 0.66355 -0.1908 0.66546 -0.1698 0.66702 -0.15066 C 0.66893 -0.17042 0.67136 -0.18987 0.67414 -0.20932 C 0.67657 -0.19666 0.67848 -0.18277 0.68004 -0.1695 C 0.68473 -0.18154 0.68334 -0.19759 0.68594 -0.21148 C 0.68889 -0.2581 0.68768 -0.20562 0.68473 -0.19049 C 0.68351 -0.17752 0.68195 -0.16548 0.68004 -0.15282 C 0.67935 -0.1485 0.67761 -0.14017 0.67761 -0.14017 C 0.67709 -0.13461 0.67535 -0.12504 0.67535 -0.11917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651533" y="2058687"/>
            <a:ext cx="1730812" cy="1162954"/>
            <a:chOff x="3187630" y="1789587"/>
            <a:chExt cx="1730812" cy="1162954"/>
          </a:xfrm>
          <a:scene3d>
            <a:camera prst="orthographicFront"/>
            <a:lightRig rig="flat" dir="t"/>
          </a:scene3d>
        </p:grpSpPr>
        <p:sp>
          <p:nvSpPr>
            <p:cNvPr id="7" name="Oval 6"/>
            <p:cNvSpPr/>
            <p:nvPr/>
          </p:nvSpPr>
          <p:spPr>
            <a:xfrm>
              <a:off x="3187630" y="1789587"/>
              <a:ext cx="1730812" cy="116295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441102" y="1959898"/>
              <a:ext cx="1223868" cy="822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 smtClean="0"/>
                <a:t>New word</a:t>
              </a:r>
              <a:endParaRPr lang="en-GB" sz="27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19862" y="1626100"/>
            <a:ext cx="442428" cy="318667"/>
            <a:chOff x="4055959" y="1357000"/>
            <a:chExt cx="442428" cy="318667"/>
          </a:xfrm>
        </p:grpSpPr>
        <p:sp>
          <p:nvSpPr>
            <p:cNvPr id="10" name="Right Arrow 9"/>
            <p:cNvSpPr/>
            <p:nvPr/>
          </p:nvSpPr>
          <p:spPr>
            <a:xfrm rot="17081632">
              <a:off x="4117839" y="1295120"/>
              <a:ext cx="31866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ight Arrow 6"/>
            <p:cNvSpPr/>
            <p:nvPr/>
          </p:nvSpPr>
          <p:spPr>
            <a:xfrm rot="17081632">
              <a:off x="4153514" y="1429843"/>
              <a:ext cx="22306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09162" y="270651"/>
            <a:ext cx="1986837" cy="1225487"/>
            <a:chOff x="3645260" y="1551"/>
            <a:chExt cx="1736908" cy="1225487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3645260" y="1551"/>
              <a:ext cx="1736908" cy="122548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Oval 8"/>
            <p:cNvSpPr/>
            <p:nvPr/>
          </p:nvSpPr>
          <p:spPr>
            <a:xfrm>
              <a:off x="3899624" y="181019"/>
              <a:ext cx="1228180" cy="8665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dairy</a:t>
              </a:r>
              <a:endParaRPr lang="en-GB" sz="23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24039" y="2425549"/>
            <a:ext cx="341437" cy="442428"/>
            <a:chOff x="5060136" y="2156449"/>
            <a:chExt cx="341437" cy="442428"/>
          </a:xfrm>
        </p:grpSpPr>
        <p:sp>
          <p:nvSpPr>
            <p:cNvPr id="16" name="Right Arrow 15"/>
            <p:cNvSpPr/>
            <p:nvPr/>
          </p:nvSpPr>
          <p:spPr>
            <a:xfrm rot="19261">
              <a:off x="5060136" y="2156449"/>
              <a:ext cx="34143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ight Arrow 10"/>
            <p:cNvSpPr/>
            <p:nvPr/>
          </p:nvSpPr>
          <p:spPr>
            <a:xfrm rot="19261">
              <a:off x="5060137" y="2244648"/>
              <a:ext cx="239006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26505" y="2002650"/>
            <a:ext cx="1662919" cy="1301260"/>
            <a:chOff x="5562602" y="1733550"/>
            <a:chExt cx="1662919" cy="1301260"/>
          </a:xfrm>
          <a:scene3d>
            <a:camera prst="orthographicFront"/>
            <a:lightRig rig="flat" dir="t"/>
          </a:scene3d>
        </p:grpSpPr>
        <p:sp>
          <p:nvSpPr>
            <p:cNvPr id="19" name="Oval 18"/>
            <p:cNvSpPr/>
            <p:nvPr/>
          </p:nvSpPr>
          <p:spPr>
            <a:xfrm>
              <a:off x="5562602" y="1733550"/>
              <a:ext cx="1662919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Oval 12"/>
            <p:cNvSpPr/>
            <p:nvPr/>
          </p:nvSpPr>
          <p:spPr>
            <a:xfrm>
              <a:off x="5806131" y="1924115"/>
              <a:ext cx="1175861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product</a:t>
              </a:r>
              <a:endParaRPr lang="en-GB" sz="23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64857" y="3291411"/>
            <a:ext cx="442428" cy="234375"/>
            <a:chOff x="4100954" y="3022311"/>
            <a:chExt cx="442428" cy="234375"/>
          </a:xfrm>
        </p:grpSpPr>
        <p:sp>
          <p:nvSpPr>
            <p:cNvPr id="22" name="Right Arrow 21"/>
            <p:cNvSpPr/>
            <p:nvPr/>
          </p:nvSpPr>
          <p:spPr>
            <a:xfrm rot="4241883">
              <a:off x="4204980" y="2918285"/>
              <a:ext cx="234375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Right Arrow 14"/>
            <p:cNvSpPr/>
            <p:nvPr/>
          </p:nvSpPr>
          <p:spPr>
            <a:xfrm rot="4241883">
              <a:off x="4228515" y="2973591"/>
              <a:ext cx="164063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8659" y="3447199"/>
            <a:ext cx="1811744" cy="1081894"/>
            <a:chOff x="3707161" y="3336231"/>
            <a:chExt cx="1811744" cy="1267518"/>
          </a:xfrm>
          <a:scene3d>
            <a:camera prst="orthographicFront"/>
            <a:lightRig rig="flat" dir="t"/>
          </a:scene3d>
        </p:grpSpPr>
        <p:sp>
          <p:nvSpPr>
            <p:cNvPr id="25" name="Oval 24"/>
            <p:cNvSpPr/>
            <p:nvPr/>
          </p:nvSpPr>
          <p:spPr>
            <a:xfrm>
              <a:off x="3707161" y="3336231"/>
              <a:ext cx="1811744" cy="126751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Oval 16"/>
            <p:cNvSpPr/>
            <p:nvPr/>
          </p:nvSpPr>
          <p:spPr>
            <a:xfrm>
              <a:off x="3972485" y="3521855"/>
              <a:ext cx="1281096" cy="8962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meat</a:t>
              </a:r>
              <a:endParaRPr lang="en-GB" sz="23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01900" y="2823012"/>
            <a:ext cx="343821" cy="442428"/>
            <a:chOff x="2837997" y="2553912"/>
            <a:chExt cx="343821" cy="442428"/>
          </a:xfrm>
        </p:grpSpPr>
        <p:sp>
          <p:nvSpPr>
            <p:cNvPr id="28" name="Right Arrow 27"/>
            <p:cNvSpPr/>
            <p:nvPr/>
          </p:nvSpPr>
          <p:spPr>
            <a:xfrm rot="9529549">
              <a:off x="2837997" y="2553912"/>
              <a:ext cx="343821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ight Arrow 18"/>
            <p:cNvSpPr/>
            <p:nvPr/>
          </p:nvSpPr>
          <p:spPr>
            <a:xfrm rot="20329549">
              <a:off x="2937661" y="2623770"/>
              <a:ext cx="240675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54576" y="2823823"/>
            <a:ext cx="1817118" cy="1301260"/>
            <a:chOff x="990673" y="2554723"/>
            <a:chExt cx="1817118" cy="1301260"/>
          </a:xfrm>
          <a:scene3d>
            <a:camera prst="orthographicFront"/>
            <a:lightRig rig="flat" dir="t"/>
          </a:scene3d>
        </p:grpSpPr>
        <p:sp>
          <p:nvSpPr>
            <p:cNvPr id="31" name="Oval 30"/>
            <p:cNvSpPr/>
            <p:nvPr/>
          </p:nvSpPr>
          <p:spPr>
            <a:xfrm>
              <a:off x="990673" y="2554723"/>
              <a:ext cx="1817118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Oval 20"/>
            <p:cNvSpPr/>
            <p:nvPr/>
          </p:nvSpPr>
          <p:spPr>
            <a:xfrm>
              <a:off x="1256784" y="2745288"/>
              <a:ext cx="1284896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protein</a:t>
              </a:r>
              <a:endParaRPr lang="en-GB" sz="23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89911" y="1914496"/>
            <a:ext cx="311639" cy="442428"/>
            <a:chOff x="3026008" y="1645396"/>
            <a:chExt cx="311639" cy="442428"/>
          </a:xfrm>
        </p:grpSpPr>
        <p:sp>
          <p:nvSpPr>
            <p:cNvPr id="34" name="Right Arrow 33"/>
            <p:cNvSpPr/>
            <p:nvPr/>
          </p:nvSpPr>
          <p:spPr>
            <a:xfrm rot="12422065">
              <a:off x="3026008" y="1645396"/>
              <a:ext cx="311639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Right Arrow 22"/>
            <p:cNvSpPr/>
            <p:nvPr/>
          </p:nvSpPr>
          <p:spPr>
            <a:xfrm rot="23222065">
              <a:off x="3114392" y="1755129"/>
              <a:ext cx="21814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59309" y="1012045"/>
            <a:ext cx="1684090" cy="1301260"/>
            <a:chOff x="1295406" y="742945"/>
            <a:chExt cx="1684090" cy="1301260"/>
          </a:xfrm>
          <a:scene3d>
            <a:camera prst="orthographicFront"/>
            <a:lightRig rig="flat" dir="t"/>
          </a:scene3d>
        </p:grpSpPr>
        <p:sp>
          <p:nvSpPr>
            <p:cNvPr id="37" name="Oval 36"/>
            <p:cNvSpPr/>
            <p:nvPr/>
          </p:nvSpPr>
          <p:spPr>
            <a:xfrm>
              <a:off x="1295406" y="742945"/>
              <a:ext cx="1684090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Oval 24"/>
            <p:cNvSpPr/>
            <p:nvPr/>
          </p:nvSpPr>
          <p:spPr>
            <a:xfrm>
              <a:off x="1542035" y="933510"/>
              <a:ext cx="1190832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bone</a:t>
              </a:r>
              <a:endParaRPr lang="en-GB" sz="2300" kern="1200" dirty="0"/>
            </a:p>
          </p:txBody>
        </p:sp>
      </p:grpSp>
      <p:pic>
        <p:nvPicPr>
          <p:cNvPr id="39" name="Picture 10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Image result for corner flo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162518" y="1035050"/>
            <a:ext cx="151388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dairy</a:t>
            </a:r>
            <a:endParaRPr lang="en-GB" sz="36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/>
              <a:t>c</a:t>
            </a:r>
            <a:r>
              <a:rPr lang="en-GB" sz="4000" dirty="0" smtClean="0"/>
              <a:t>ontaining of milk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Dairy products are healthiest food for us.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45390"/>
            <a:ext cx="3257550" cy="238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162518" y="1035050"/>
            <a:ext cx="243840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product</a:t>
            </a:r>
            <a:endParaRPr lang="en-GB" sz="36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378675" y="1264557"/>
            <a:ext cx="2590799" cy="838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production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en-GB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95687" y="3667259"/>
            <a:ext cx="8627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/>
              <a:t>Dairy products are healthiest food for us</a:t>
            </a:r>
            <a:r>
              <a:rPr lang="en-GB" dirty="0" smtClean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13" y="645390"/>
            <a:ext cx="3257550" cy="238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03882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corner flower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1459" y="39831"/>
            <a:ext cx="792120" cy="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547985"/>
            <a:ext cx="883920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355</Words>
  <Application>Microsoft Office PowerPoint</Application>
  <PresentationFormat>On-screen Show (16:9)</PresentationFormat>
  <Paragraphs>88</Paragraphs>
  <Slides>26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2021-07-08T06:00:47Z</dcterms:created>
  <dcterms:modified xsi:type="dcterms:W3CDTF">2021-07-10T16:23:10Z</dcterms:modified>
</cp:coreProperties>
</file>