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2" r:id="rId2"/>
    <p:sldId id="257" r:id="rId3"/>
    <p:sldId id="272" r:id="rId4"/>
    <p:sldId id="303" r:id="rId5"/>
    <p:sldId id="261" r:id="rId6"/>
    <p:sldId id="262" r:id="rId7"/>
    <p:sldId id="260" r:id="rId8"/>
    <p:sldId id="299" r:id="rId9"/>
    <p:sldId id="297" r:id="rId10"/>
    <p:sldId id="300" r:id="rId11"/>
    <p:sldId id="301" r:id="rId12"/>
    <p:sldId id="298" r:id="rId13"/>
    <p:sldId id="291" r:id="rId14"/>
    <p:sldId id="292" r:id="rId15"/>
    <p:sldId id="293" r:id="rId16"/>
    <p:sldId id="294" r:id="rId17"/>
    <p:sldId id="295" r:id="rId18"/>
    <p:sldId id="263" r:id="rId19"/>
    <p:sldId id="25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40BF"/>
    <a:srgbClr val="FADDF4"/>
    <a:srgbClr val="D840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AADED-6FDE-40DD-A300-729D38D9A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C4D0F7-E3EE-4377-BD08-AB0D27722F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1F41B-3CCC-4BEA-8A78-23987DF96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7027B-5CB0-4B2E-97A3-57CD050549A9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63015-2A33-4FBB-86C1-D9B1B2F0C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7E40EF-95ED-4737-8B90-16386AE13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34CE6-BC33-4630-B0C5-AAF34089C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20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8B6D7-5743-4799-86AA-8698F89B4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2AA6E3-B573-451C-A3F6-D840DDD82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563C2B-A109-4866-8146-6C8F39464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7027B-5CB0-4B2E-97A3-57CD050549A9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ED69B4-527E-4E13-A628-19152BE5C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3B2AD4-6C2F-4512-9E3C-C8F1E8604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34CE6-BC33-4630-B0C5-AAF34089C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000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495FF6-828A-429E-9BEA-580AAE59B7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5CBBD1-A5BB-4F87-8839-D87EF6D86F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0EC26-5D41-439F-B81A-D76B4E6F9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7027B-5CB0-4B2E-97A3-57CD050549A9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A762C8-73C2-48CD-851C-15B4C8072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476F-9B83-473F-BD43-B772AA360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34CE6-BC33-4630-B0C5-AAF34089C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05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100E9-3229-4517-BE2E-066BFDFFF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19968-4B78-4A9E-855E-ACBA4C79D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6DB124-8216-4A8C-BDBC-7E0C518E4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7027B-5CB0-4B2E-97A3-57CD050549A9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F86F1-B5D4-4DA4-92CD-B2D39C54E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229C4-0EB9-41D5-B0A4-B70A4C91E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34CE6-BC33-4630-B0C5-AAF34089C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033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423A6-9267-4856-A1D3-88BFE433F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252CF-CAA4-499B-8726-27BDAEF90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6AB61-D2DF-4504-8485-1CC7494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7027B-5CB0-4B2E-97A3-57CD050549A9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6AA5CC-A30A-41A7-9A7A-706755C5D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614FA-5EDE-4715-9B41-E5B7EECDE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34CE6-BC33-4630-B0C5-AAF34089C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91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5FD9D-31B6-435E-B874-B211CC866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93055-8107-4271-948C-CD11B13C78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D1EAF9-FDC5-491C-84ED-79470583EC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50CA86-9DFB-49AD-BB6B-15A76F401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7027B-5CB0-4B2E-97A3-57CD050549A9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49F2D4-C938-4682-A933-FDC492AD9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D0F3A8-6D5B-4EDB-B798-857B82E33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34CE6-BC33-4630-B0C5-AAF34089C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95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24218-63D2-4105-9998-264FCF11C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799A46-2D1D-4C3D-B9F1-2D12F20C6C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27EC11-BA9D-46AE-8472-380AF66409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9F1AC7-246B-4C2A-8594-9CA71AAFA8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61D9B7-1C95-4151-92D1-B4D13614A2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4433EB-394D-4234-8CEA-9EC48F35F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7027B-5CB0-4B2E-97A3-57CD050549A9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07DAE8-417D-46AE-904F-DDF6C91E8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30A013-C7F2-46AF-8E66-8B7E85668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34CE6-BC33-4630-B0C5-AAF34089C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956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B9D1F-7255-486D-9D78-6FE5C0AF1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FA47E1-D06B-4EBC-A78D-1050A4490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7027B-5CB0-4B2E-97A3-57CD050549A9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581AFB-61B1-4E50-83D0-0FE64E68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CC0357-50F6-4877-9A09-4C8D83524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34CE6-BC33-4630-B0C5-AAF34089C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292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D78427-7906-4444-8B14-D527C8D93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7027B-5CB0-4B2E-97A3-57CD050549A9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EA2E68-4C0F-4FFC-8A44-D2477DCFC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971B31-3051-43C6-A11B-46DC731C9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34CE6-BC33-4630-B0C5-AAF34089C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121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A4F33-AAA0-4E7C-BC6A-C064EB92D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7EBFC-75A7-4FC9-AFCB-6D83AE15D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0C21B3-CD34-464C-A602-E1BD23A91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67B8A5-5B27-44D2-974B-8BAA66457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7027B-5CB0-4B2E-97A3-57CD050549A9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43240C-250F-4113-907E-D108A5D37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E5C81A-DF33-4C47-B3DB-5C6164B1B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34CE6-BC33-4630-B0C5-AAF34089C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615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33084-2F9F-40C2-B08B-06E81C99B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AFE906-0423-46C9-879E-2BEBC0C7CF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C3414F-5B85-406A-AD2B-026EDB2BF0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97301-9E2C-4363-8F59-D86C93DCF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7027B-5CB0-4B2E-97A3-57CD050549A9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82CDDF-DAFC-4C23-8F90-B67CDDDE1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0C5C16-0C10-495D-9807-C2EE8FD9A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34CE6-BC33-4630-B0C5-AAF34089C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068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6BBC3C-750A-440B-BF1F-ED1B16422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DEBE97-0559-4E79-A18E-F219C0CA9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1CD764-89BC-4819-8F85-2029B3282A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7027B-5CB0-4B2E-97A3-57CD050549A9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326C7-94BC-47E8-9CC6-4CA1497265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309B5-AACC-47E9-8EA6-8D9EE93704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34CE6-BC33-4630-B0C5-AAF34089C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156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iris.peabody.vanderbilt.edu/module/palsk1/cresource/q2/p05/" TargetMode="Externa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11" Type="http://schemas.openxmlformats.org/officeDocument/2006/relationships/hyperlink" Target="https://pixabay.com/ko/%EA%B3%A8%EB%93%9C-%EC%95%A1%EC%9E%90-%EB%9D%BC%EC%9A%B4%EB%93%9C-%EA%B2%BD%EA%B3%84-%EC%9E%A5%EC%8B%9D-%EC%9E%A5%EC%8B%9D%EC%9D%98-%ED%99%94%EB%A0%A4%ED%95%9C-%EA%B3%A0%EB%8C%80%EC%9D%98-%EB%A6%AC%EA%B0%88-3136305/" TargetMode="External"/><Relationship Id="rId5" Type="http://schemas.openxmlformats.org/officeDocument/2006/relationships/image" Target="../media/image5.jp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iris.peabody.vanderbilt.edu/module/palsk1/cresource/q2/p05/" TargetMode="Externa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0613CD0F-4653-4B24-87E1-0D39E3007204}"/>
              </a:ext>
            </a:extLst>
          </p:cNvPr>
          <p:cNvSpPr/>
          <p:nvPr/>
        </p:nvSpPr>
        <p:spPr>
          <a:xfrm>
            <a:off x="0" y="54865"/>
            <a:ext cx="12192000" cy="7000407"/>
          </a:xfrm>
          <a:prstGeom prst="frame">
            <a:avLst>
              <a:gd name="adj1" fmla="val 1994"/>
            </a:avLst>
          </a:prstGeom>
          <a:noFill/>
          <a:ln w="76200">
            <a:solidFill>
              <a:srgbClr val="EE03EE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716CB8-F7D8-4FBA-B9E8-E8431F4A96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29" y="263050"/>
            <a:ext cx="11847341" cy="65949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255D7E-B230-4EB8-AC19-29FC0C9FE3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524000"/>
            <a:ext cx="3810000" cy="381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7ECBD8E-CD5E-46B6-A75F-9AF92C0D01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676400"/>
            <a:ext cx="3810000" cy="381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76C03A2-A461-4C3A-90CD-206203234D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327" y="-57195"/>
            <a:ext cx="3810000" cy="381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4AFBEEB-F94B-4E2A-86D0-9D48150AF0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479" y="174836"/>
            <a:ext cx="3810000" cy="381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C534EEC-696C-4B8A-83A2-BA44859056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942" y="1326728"/>
            <a:ext cx="3810000" cy="381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00BFBAE-44EC-45C8-B689-B7D035AFE3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871" y="174836"/>
            <a:ext cx="3810000" cy="381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83189B2-2F75-4C2C-AE98-8CCFC9C6AC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9927" y="525194"/>
            <a:ext cx="3810000" cy="381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E56D208-C0C9-44EA-9D5B-CAE953761C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232" y="2784950"/>
            <a:ext cx="3810000" cy="381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A36211C-73E1-4B9E-91DE-94DB338BF8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252" y="1442153"/>
            <a:ext cx="3810000" cy="381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549CF5B-84AF-4ED1-8D88-E049F5042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919" y="2156036"/>
            <a:ext cx="3810000" cy="381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8EAEEFA-1086-4261-8B5E-6116C976FF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68" y="-296594"/>
            <a:ext cx="3810000" cy="3810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6237A14B-D263-4F64-80B2-D03985D6B40B}"/>
              </a:ext>
            </a:extLst>
          </p:cNvPr>
          <p:cNvSpPr/>
          <p:nvPr/>
        </p:nvSpPr>
        <p:spPr>
          <a:xfrm>
            <a:off x="1821768" y="253219"/>
            <a:ext cx="9059592" cy="19554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oubleWave1">
              <a:avLst>
                <a:gd name="adj1" fmla="val 12500"/>
                <a:gd name="adj2" fmla="val -992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dirty="0" err="1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000" dirty="0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000" dirty="0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4000" dirty="0">
                <a:gradFill flip="none" rotWithShape="1">
                  <a:gsLst>
                    <a:gs pos="27000">
                      <a:schemeClr val="tx1"/>
                    </a:gs>
                    <a:gs pos="65000">
                      <a:srgbClr val="CC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337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8CF7C3A-8AE7-49FA-B2DE-9A273AF1096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28"/>
            </a:avLst>
          </a:prstGeom>
          <a:solidFill>
            <a:schemeClr val="bg1"/>
          </a:solidFill>
          <a:ln w="76200">
            <a:solidFill>
              <a:srgbClr val="D040B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D2CCAF-D112-43D4-91E7-CF5AF3B50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260" l="0" r="991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267" y="-257957"/>
            <a:ext cx="1562381" cy="14876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3BB8B3-3199-43B0-8D42-953D08A1C3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260" l="0" r="991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167" y="5957618"/>
            <a:ext cx="1562381" cy="148765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C42E98ED-02C3-4743-B808-7D6272C3046C}"/>
              </a:ext>
            </a:extLst>
          </p:cNvPr>
          <p:cNvSpPr txBox="1">
            <a:spLocks/>
          </p:cNvSpPr>
          <p:nvPr/>
        </p:nvSpPr>
        <p:spPr>
          <a:xfrm>
            <a:off x="3731214" y="236956"/>
            <a:ext cx="4174829" cy="80491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gradFill flip="none" rotWithShape="1">
                  <a:gsLst>
                    <a:gs pos="40000">
                      <a:srgbClr val="FF0000"/>
                    </a:gs>
                    <a:gs pos="66000">
                      <a:schemeClr val="tx1"/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gradFill flip="none" rotWithShape="1">
                  <a:gsLst>
                    <a:gs pos="40000">
                      <a:srgbClr val="FF0000"/>
                    </a:gs>
                    <a:gs pos="66000">
                      <a:schemeClr val="tx1"/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গসাগু</a:t>
            </a:r>
            <a:r>
              <a:rPr lang="en-US" sz="4800" dirty="0">
                <a:gradFill flip="none" rotWithShape="1">
                  <a:gsLst>
                    <a:gs pos="40000">
                      <a:srgbClr val="FF0000"/>
                    </a:gs>
                    <a:gs pos="66000">
                      <a:schemeClr val="tx1"/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gradFill flip="none" rotWithShape="1">
                  <a:gsLst>
                    <a:gs pos="40000">
                      <a:srgbClr val="FF0000"/>
                    </a:gs>
                    <a:gs pos="66000">
                      <a:schemeClr val="tx1"/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dirty="0">
                <a:gradFill flip="none" rotWithShape="1">
                  <a:gsLst>
                    <a:gs pos="40000">
                      <a:srgbClr val="FF0000"/>
                    </a:gs>
                    <a:gs pos="66000">
                      <a:schemeClr val="tx1"/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dirty="0">
                <a:gradFill flip="none" rotWithShape="1">
                  <a:gsLst>
                    <a:gs pos="40000">
                      <a:srgbClr val="FF0000"/>
                    </a:gs>
                    <a:gs pos="66000">
                      <a:schemeClr val="tx1"/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 err="1">
                <a:gradFill flip="none" rotWithShape="1">
                  <a:gsLst>
                    <a:gs pos="40000">
                      <a:srgbClr val="FF0000"/>
                    </a:gs>
                    <a:gs pos="66000">
                      <a:schemeClr val="tx1"/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্ণয়</a:t>
            </a:r>
            <a:r>
              <a:rPr lang="en-US" sz="4800" dirty="0">
                <a:gradFill flip="none" rotWithShape="1">
                  <a:gsLst>
                    <a:gs pos="40000">
                      <a:srgbClr val="FF0000"/>
                    </a:gs>
                    <a:gs pos="66000">
                      <a:schemeClr val="tx1"/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4800" dirty="0">
                <a:gradFill flip="none" rotWithShape="1">
                  <a:gsLst>
                    <a:gs pos="40000">
                      <a:srgbClr val="FF0000"/>
                    </a:gs>
                    <a:gs pos="66000">
                      <a:schemeClr val="tx1"/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gradFill flip="none" rotWithShape="1">
                  <a:gsLst>
                    <a:gs pos="40000">
                      <a:srgbClr val="FF0000"/>
                    </a:gs>
                    <a:gs pos="66000">
                      <a:schemeClr val="tx1"/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AB8488-F349-4A31-81E8-630C6F63C336}"/>
              </a:ext>
            </a:extLst>
          </p:cNvPr>
          <p:cNvSpPr/>
          <p:nvPr/>
        </p:nvSpPr>
        <p:spPr>
          <a:xfrm>
            <a:off x="821932" y="772426"/>
            <a:ext cx="4065739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(৪)  ৩২,  ৬৪  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3FE924-22CA-4B96-8286-B49113AA2DCD}"/>
              </a:ext>
            </a:extLst>
          </p:cNvPr>
          <p:cNvSpPr/>
          <p:nvPr/>
        </p:nvSpPr>
        <p:spPr>
          <a:xfrm>
            <a:off x="3785758" y="1364202"/>
            <a:ext cx="4065739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৩২,    ৬৪   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0793FBA-C5D2-4F18-B78C-9C650F8C8672}"/>
              </a:ext>
            </a:extLst>
          </p:cNvPr>
          <p:cNvGrpSpPr/>
          <p:nvPr/>
        </p:nvGrpSpPr>
        <p:grpSpPr>
          <a:xfrm>
            <a:off x="3883464" y="1535114"/>
            <a:ext cx="2474365" cy="569677"/>
            <a:chOff x="3311898" y="2331020"/>
            <a:chExt cx="3441029" cy="56967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97F6E03-C128-4F01-BEDB-3474610420BD}"/>
                </a:ext>
              </a:extLst>
            </p:cNvPr>
            <p:cNvSpPr/>
            <p:nvPr/>
          </p:nvSpPr>
          <p:spPr>
            <a:xfrm rot="5400000" flipH="1">
              <a:off x="5040514" y="1188284"/>
              <a:ext cx="59009" cy="336581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Moon 15">
              <a:extLst>
                <a:ext uri="{FF2B5EF4-FFF2-40B4-BE49-F238E27FC236}">
                  <a16:creationId xmlns:a16="http://schemas.microsoft.com/office/drawing/2014/main" id="{71BB0706-889B-4346-84B9-0CB85F2F2DB0}"/>
                </a:ext>
              </a:extLst>
            </p:cNvPr>
            <p:cNvSpPr/>
            <p:nvPr/>
          </p:nvSpPr>
          <p:spPr>
            <a:xfrm flipH="1">
              <a:off x="3311898" y="2331020"/>
              <a:ext cx="150424" cy="569677"/>
            </a:xfrm>
            <a:prstGeom prst="moon">
              <a:avLst>
                <a:gd name="adj" fmla="val 25192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E9758FA3-F9DE-44BB-B6A0-13D5BEE2DC51}"/>
              </a:ext>
            </a:extLst>
          </p:cNvPr>
          <p:cNvSpPr/>
          <p:nvPr/>
        </p:nvSpPr>
        <p:spPr>
          <a:xfrm>
            <a:off x="3106690" y="1374070"/>
            <a:ext cx="829262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২   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4316AA-226E-40AB-9E14-821B329D7528}"/>
              </a:ext>
            </a:extLst>
          </p:cNvPr>
          <p:cNvSpPr/>
          <p:nvPr/>
        </p:nvSpPr>
        <p:spPr>
          <a:xfrm>
            <a:off x="3908957" y="2008683"/>
            <a:ext cx="4065739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১৬,    ৩২   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CB2CF27-C632-442B-8DA4-5BDDF2124CA9}"/>
              </a:ext>
            </a:extLst>
          </p:cNvPr>
          <p:cNvGrpSpPr/>
          <p:nvPr/>
        </p:nvGrpSpPr>
        <p:grpSpPr>
          <a:xfrm>
            <a:off x="3882441" y="2110910"/>
            <a:ext cx="2474365" cy="569677"/>
            <a:chOff x="3311898" y="2331020"/>
            <a:chExt cx="3441029" cy="569677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8C0ED08-7E17-4065-85C0-301642F759A4}"/>
                </a:ext>
              </a:extLst>
            </p:cNvPr>
            <p:cNvSpPr/>
            <p:nvPr/>
          </p:nvSpPr>
          <p:spPr>
            <a:xfrm rot="5400000" flipH="1">
              <a:off x="5040514" y="1188284"/>
              <a:ext cx="59009" cy="336581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Moon 23">
              <a:extLst>
                <a:ext uri="{FF2B5EF4-FFF2-40B4-BE49-F238E27FC236}">
                  <a16:creationId xmlns:a16="http://schemas.microsoft.com/office/drawing/2014/main" id="{B1572D4B-3AAC-40D5-B305-35E14975E45A}"/>
                </a:ext>
              </a:extLst>
            </p:cNvPr>
            <p:cNvSpPr/>
            <p:nvPr/>
          </p:nvSpPr>
          <p:spPr>
            <a:xfrm flipH="1">
              <a:off x="3311898" y="2331020"/>
              <a:ext cx="150424" cy="569677"/>
            </a:xfrm>
            <a:prstGeom prst="moon">
              <a:avLst>
                <a:gd name="adj" fmla="val 25192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F1D56B24-BADA-4A50-80AD-02A265550437}"/>
              </a:ext>
            </a:extLst>
          </p:cNvPr>
          <p:cNvSpPr/>
          <p:nvPr/>
        </p:nvSpPr>
        <p:spPr>
          <a:xfrm>
            <a:off x="3189305" y="2003348"/>
            <a:ext cx="829262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২   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F123BF7-15CF-41E9-8077-C7C709F40CE1}"/>
              </a:ext>
            </a:extLst>
          </p:cNvPr>
          <p:cNvSpPr/>
          <p:nvPr/>
        </p:nvSpPr>
        <p:spPr>
          <a:xfrm>
            <a:off x="3964577" y="2596826"/>
            <a:ext cx="4065739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৮,    ১৬    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412532E-9FD4-4B2B-B7A0-C3E765AFE77D}"/>
              </a:ext>
            </a:extLst>
          </p:cNvPr>
          <p:cNvGrpSpPr/>
          <p:nvPr/>
        </p:nvGrpSpPr>
        <p:grpSpPr>
          <a:xfrm>
            <a:off x="3928889" y="2671204"/>
            <a:ext cx="2474365" cy="569677"/>
            <a:chOff x="3311898" y="2331020"/>
            <a:chExt cx="3441029" cy="569677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1C6C7BA-662D-4A76-8C6A-DDBCB508711F}"/>
                </a:ext>
              </a:extLst>
            </p:cNvPr>
            <p:cNvSpPr/>
            <p:nvPr/>
          </p:nvSpPr>
          <p:spPr>
            <a:xfrm rot="5400000" flipH="1">
              <a:off x="5040514" y="1188284"/>
              <a:ext cx="59009" cy="336581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Moon 28">
              <a:extLst>
                <a:ext uri="{FF2B5EF4-FFF2-40B4-BE49-F238E27FC236}">
                  <a16:creationId xmlns:a16="http://schemas.microsoft.com/office/drawing/2014/main" id="{3F287A5D-B4C5-4608-887C-B52F2EE13D5B}"/>
                </a:ext>
              </a:extLst>
            </p:cNvPr>
            <p:cNvSpPr/>
            <p:nvPr/>
          </p:nvSpPr>
          <p:spPr>
            <a:xfrm flipH="1">
              <a:off x="3311898" y="2331020"/>
              <a:ext cx="150424" cy="569677"/>
            </a:xfrm>
            <a:prstGeom prst="moon">
              <a:avLst>
                <a:gd name="adj" fmla="val 25192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278F0590-9B10-42A6-A7AF-B352089168EA}"/>
              </a:ext>
            </a:extLst>
          </p:cNvPr>
          <p:cNvSpPr/>
          <p:nvPr/>
        </p:nvSpPr>
        <p:spPr>
          <a:xfrm>
            <a:off x="3250426" y="2605927"/>
            <a:ext cx="829262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২   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DC4A718-6CD7-4A51-B5F0-A2D6F6FBEEC7}"/>
              </a:ext>
            </a:extLst>
          </p:cNvPr>
          <p:cNvSpPr/>
          <p:nvPr/>
        </p:nvSpPr>
        <p:spPr>
          <a:xfrm>
            <a:off x="3964122" y="3134063"/>
            <a:ext cx="4065739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৪,      ৮    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AEBFA74-82B1-4D8A-A13F-CCDC01F2E11A}"/>
              </a:ext>
            </a:extLst>
          </p:cNvPr>
          <p:cNvGrpSpPr/>
          <p:nvPr/>
        </p:nvGrpSpPr>
        <p:grpSpPr>
          <a:xfrm>
            <a:off x="3965810" y="3217319"/>
            <a:ext cx="2474365" cy="569677"/>
            <a:chOff x="3311898" y="2331020"/>
            <a:chExt cx="3441029" cy="569677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DD557D8-DC04-48F1-A63B-DA1EB120A8A2}"/>
                </a:ext>
              </a:extLst>
            </p:cNvPr>
            <p:cNvSpPr/>
            <p:nvPr/>
          </p:nvSpPr>
          <p:spPr>
            <a:xfrm rot="5400000" flipH="1">
              <a:off x="5040514" y="1188284"/>
              <a:ext cx="59009" cy="336581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Moon 35">
              <a:extLst>
                <a:ext uri="{FF2B5EF4-FFF2-40B4-BE49-F238E27FC236}">
                  <a16:creationId xmlns:a16="http://schemas.microsoft.com/office/drawing/2014/main" id="{9CE6E74F-15E2-48D0-9DA5-4FAFB22A035F}"/>
                </a:ext>
              </a:extLst>
            </p:cNvPr>
            <p:cNvSpPr/>
            <p:nvPr/>
          </p:nvSpPr>
          <p:spPr>
            <a:xfrm flipH="1">
              <a:off x="3311898" y="2331020"/>
              <a:ext cx="150424" cy="569677"/>
            </a:xfrm>
            <a:prstGeom prst="moon">
              <a:avLst>
                <a:gd name="adj" fmla="val 25192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55A8F7ED-32C1-414D-B3AB-F5106D03F11D}"/>
              </a:ext>
            </a:extLst>
          </p:cNvPr>
          <p:cNvSpPr/>
          <p:nvPr/>
        </p:nvSpPr>
        <p:spPr>
          <a:xfrm>
            <a:off x="3287657" y="3137749"/>
            <a:ext cx="829262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২   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169F98B-A493-48A9-8EA5-13DA96B88557}"/>
              </a:ext>
            </a:extLst>
          </p:cNvPr>
          <p:cNvSpPr/>
          <p:nvPr/>
        </p:nvSpPr>
        <p:spPr>
          <a:xfrm>
            <a:off x="3990607" y="3653098"/>
            <a:ext cx="4065739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২,      ৪    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1C1461D-EE58-4675-9CA1-314A44B98296}"/>
              </a:ext>
            </a:extLst>
          </p:cNvPr>
          <p:cNvGrpSpPr/>
          <p:nvPr/>
        </p:nvGrpSpPr>
        <p:grpSpPr>
          <a:xfrm>
            <a:off x="4012755" y="3792178"/>
            <a:ext cx="2474365" cy="569677"/>
            <a:chOff x="3311898" y="2331020"/>
            <a:chExt cx="3441029" cy="569677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1A9FA01-F4C0-4398-9E15-0758BD4FF001}"/>
                </a:ext>
              </a:extLst>
            </p:cNvPr>
            <p:cNvSpPr/>
            <p:nvPr/>
          </p:nvSpPr>
          <p:spPr>
            <a:xfrm rot="5400000" flipH="1">
              <a:off x="5040514" y="1188284"/>
              <a:ext cx="59009" cy="336581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Moon 43">
              <a:extLst>
                <a:ext uri="{FF2B5EF4-FFF2-40B4-BE49-F238E27FC236}">
                  <a16:creationId xmlns:a16="http://schemas.microsoft.com/office/drawing/2014/main" id="{13F9CE31-E623-4562-9802-4B320552BDE6}"/>
                </a:ext>
              </a:extLst>
            </p:cNvPr>
            <p:cNvSpPr/>
            <p:nvPr/>
          </p:nvSpPr>
          <p:spPr>
            <a:xfrm flipH="1">
              <a:off x="3311898" y="2331020"/>
              <a:ext cx="150424" cy="569677"/>
            </a:xfrm>
            <a:prstGeom prst="moon">
              <a:avLst>
                <a:gd name="adj" fmla="val 25192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4F04C336-142F-4FB2-8B74-4209DEA49562}"/>
              </a:ext>
            </a:extLst>
          </p:cNvPr>
          <p:cNvSpPr/>
          <p:nvPr/>
        </p:nvSpPr>
        <p:spPr>
          <a:xfrm>
            <a:off x="3313975" y="3711803"/>
            <a:ext cx="829262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২   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9A5CF37-9F86-4F0C-9483-C274D717B079}"/>
              </a:ext>
            </a:extLst>
          </p:cNvPr>
          <p:cNvSpPr/>
          <p:nvPr/>
        </p:nvSpPr>
        <p:spPr>
          <a:xfrm>
            <a:off x="4001765" y="4267787"/>
            <a:ext cx="4065739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১,      ২    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55F4664-C54B-4E37-B4A0-A97BB31527D1}"/>
              </a:ext>
            </a:extLst>
          </p:cNvPr>
          <p:cNvGrpSpPr/>
          <p:nvPr/>
        </p:nvGrpSpPr>
        <p:grpSpPr>
          <a:xfrm>
            <a:off x="237538" y="5456751"/>
            <a:ext cx="419073" cy="384827"/>
            <a:chOff x="7313797" y="1034391"/>
            <a:chExt cx="419073" cy="384827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D15D18A-46E6-4000-A1B7-EA767D6BC000}"/>
                </a:ext>
              </a:extLst>
            </p:cNvPr>
            <p:cNvSpPr/>
            <p:nvPr/>
          </p:nvSpPr>
          <p:spPr>
            <a:xfrm>
              <a:off x="7491041" y="1034391"/>
              <a:ext cx="91441" cy="11131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62F1D7AE-274E-4513-9D03-4649EA61F6FC}"/>
                </a:ext>
              </a:extLst>
            </p:cNvPr>
            <p:cNvSpPr/>
            <p:nvPr/>
          </p:nvSpPr>
          <p:spPr>
            <a:xfrm>
              <a:off x="7313797" y="1307908"/>
              <a:ext cx="91441" cy="11131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7813BA4E-409E-4AC7-9F8C-4E566FA42BAE}"/>
                </a:ext>
              </a:extLst>
            </p:cNvPr>
            <p:cNvSpPr/>
            <p:nvPr/>
          </p:nvSpPr>
          <p:spPr>
            <a:xfrm>
              <a:off x="7641429" y="1307908"/>
              <a:ext cx="91441" cy="11131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7FCE89F7-856C-4D28-9728-DFB1273C9580}"/>
              </a:ext>
            </a:extLst>
          </p:cNvPr>
          <p:cNvSpPr/>
          <p:nvPr/>
        </p:nvSpPr>
        <p:spPr>
          <a:xfrm>
            <a:off x="821932" y="5263828"/>
            <a:ext cx="7528454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৩২ 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৬৪ 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গসাগু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=  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2598E2F-1969-4952-A979-F4DFBDF67F6F}"/>
              </a:ext>
            </a:extLst>
          </p:cNvPr>
          <p:cNvSpPr/>
          <p:nvPr/>
        </p:nvSpPr>
        <p:spPr>
          <a:xfrm>
            <a:off x="5582723" y="5209180"/>
            <a:ext cx="4484915" cy="789487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× ২ × ২ × ২ × ২    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9ABF00B-FAA4-4BE8-80D9-1584C43B3FD2}"/>
              </a:ext>
            </a:extLst>
          </p:cNvPr>
          <p:cNvSpPr/>
          <p:nvPr/>
        </p:nvSpPr>
        <p:spPr>
          <a:xfrm>
            <a:off x="5193113" y="5830072"/>
            <a:ext cx="4484915" cy="789487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 ৩২    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1A532AC-73A4-4FF3-B30B-373A1B78C20C}"/>
              </a:ext>
            </a:extLst>
          </p:cNvPr>
          <p:cNvSpPr/>
          <p:nvPr/>
        </p:nvSpPr>
        <p:spPr>
          <a:xfrm>
            <a:off x="6820291" y="5947264"/>
            <a:ext cx="5161654" cy="483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৩২</a:t>
            </a:r>
          </a:p>
        </p:txBody>
      </p:sp>
    </p:spTree>
    <p:extLst>
      <p:ext uri="{BB962C8B-B14F-4D97-AF65-F5344CB8AC3E}">
        <p14:creationId xmlns:p14="http://schemas.microsoft.com/office/powerpoint/2010/main" val="176073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7" grpId="0" animBg="1"/>
      <p:bldP spid="18" grpId="0" animBg="1"/>
      <p:bldP spid="25" grpId="0" animBg="1"/>
      <p:bldP spid="26" grpId="0" animBg="1"/>
      <p:bldP spid="30" grpId="0" animBg="1"/>
      <p:bldP spid="31" grpId="0" animBg="1"/>
      <p:bldP spid="37" grpId="0" animBg="1"/>
      <p:bldP spid="41" grpId="0" animBg="1"/>
      <p:bldP spid="45" grpId="0" animBg="1"/>
      <p:bldP spid="46" grpId="0" animBg="1"/>
      <p:bldP spid="51" grpId="0"/>
      <p:bldP spid="52" grpId="0"/>
      <p:bldP spid="53" grpId="0"/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8CF7C3A-8AE7-49FA-B2DE-9A273AF1096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28"/>
            </a:avLst>
          </a:prstGeom>
          <a:solidFill>
            <a:schemeClr val="bg1"/>
          </a:solidFill>
          <a:ln w="76200">
            <a:solidFill>
              <a:srgbClr val="D040B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D2CCAF-D112-43D4-91E7-CF5AF3B50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260" l="0" r="991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267" y="-257957"/>
            <a:ext cx="1562381" cy="14876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3BB8B3-3199-43B0-8D42-953D08A1C3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260" l="0" r="991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167" y="5957618"/>
            <a:ext cx="1562381" cy="148765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C42E98ED-02C3-4743-B808-7D6272C3046C}"/>
              </a:ext>
            </a:extLst>
          </p:cNvPr>
          <p:cNvSpPr txBox="1">
            <a:spLocks/>
          </p:cNvSpPr>
          <p:nvPr/>
        </p:nvSpPr>
        <p:spPr>
          <a:xfrm>
            <a:off x="3731214" y="236956"/>
            <a:ext cx="4174829" cy="80491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gradFill flip="none" rotWithShape="1">
                  <a:gsLst>
                    <a:gs pos="40000">
                      <a:srgbClr val="FF0000"/>
                    </a:gs>
                    <a:gs pos="66000">
                      <a:schemeClr val="tx1"/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gradFill flip="none" rotWithShape="1">
                  <a:gsLst>
                    <a:gs pos="40000">
                      <a:srgbClr val="FF0000"/>
                    </a:gs>
                    <a:gs pos="66000">
                      <a:schemeClr val="tx1"/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গসাগু</a:t>
            </a:r>
            <a:r>
              <a:rPr lang="en-US" sz="4800" dirty="0">
                <a:gradFill flip="none" rotWithShape="1">
                  <a:gsLst>
                    <a:gs pos="40000">
                      <a:srgbClr val="FF0000"/>
                    </a:gs>
                    <a:gs pos="66000">
                      <a:schemeClr val="tx1"/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gradFill flip="none" rotWithShape="1">
                  <a:gsLst>
                    <a:gs pos="40000">
                      <a:srgbClr val="FF0000"/>
                    </a:gs>
                    <a:gs pos="66000">
                      <a:schemeClr val="tx1"/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dirty="0">
                <a:gradFill flip="none" rotWithShape="1">
                  <a:gsLst>
                    <a:gs pos="40000">
                      <a:srgbClr val="FF0000"/>
                    </a:gs>
                    <a:gs pos="66000">
                      <a:schemeClr val="tx1"/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dirty="0">
                <a:gradFill flip="none" rotWithShape="1">
                  <a:gsLst>
                    <a:gs pos="40000">
                      <a:srgbClr val="FF0000"/>
                    </a:gs>
                    <a:gs pos="66000">
                      <a:schemeClr val="tx1"/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 err="1">
                <a:gradFill flip="none" rotWithShape="1">
                  <a:gsLst>
                    <a:gs pos="40000">
                      <a:srgbClr val="FF0000"/>
                    </a:gs>
                    <a:gs pos="66000">
                      <a:schemeClr val="tx1"/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্ণয়</a:t>
            </a:r>
            <a:r>
              <a:rPr lang="en-US" sz="4800" dirty="0">
                <a:gradFill flip="none" rotWithShape="1">
                  <a:gsLst>
                    <a:gs pos="40000">
                      <a:srgbClr val="FF0000"/>
                    </a:gs>
                    <a:gs pos="66000">
                      <a:schemeClr val="tx1"/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4800" dirty="0">
                <a:gradFill flip="none" rotWithShape="1">
                  <a:gsLst>
                    <a:gs pos="40000">
                      <a:srgbClr val="FF0000"/>
                    </a:gs>
                    <a:gs pos="66000">
                      <a:schemeClr val="tx1"/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gradFill flip="none" rotWithShape="1">
                  <a:gsLst>
                    <a:gs pos="40000">
                      <a:srgbClr val="FF0000"/>
                    </a:gs>
                    <a:gs pos="66000">
                      <a:schemeClr val="tx1"/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AB8488-F349-4A31-81E8-630C6F63C336}"/>
              </a:ext>
            </a:extLst>
          </p:cNvPr>
          <p:cNvSpPr/>
          <p:nvPr/>
        </p:nvSpPr>
        <p:spPr>
          <a:xfrm>
            <a:off x="821932" y="772426"/>
            <a:ext cx="4065739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(৫)  ৩৬,  ৪৫  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3FE924-22CA-4B96-8286-B49113AA2DCD}"/>
              </a:ext>
            </a:extLst>
          </p:cNvPr>
          <p:cNvSpPr/>
          <p:nvPr/>
        </p:nvSpPr>
        <p:spPr>
          <a:xfrm>
            <a:off x="3785758" y="1364202"/>
            <a:ext cx="4065739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৩৬,    ৪৫   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0793FBA-C5D2-4F18-B78C-9C650F8C8672}"/>
              </a:ext>
            </a:extLst>
          </p:cNvPr>
          <p:cNvGrpSpPr/>
          <p:nvPr/>
        </p:nvGrpSpPr>
        <p:grpSpPr>
          <a:xfrm>
            <a:off x="3883464" y="1535114"/>
            <a:ext cx="2474365" cy="569677"/>
            <a:chOff x="3311898" y="2331020"/>
            <a:chExt cx="3441029" cy="56967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97F6E03-C128-4F01-BEDB-3474610420BD}"/>
                </a:ext>
              </a:extLst>
            </p:cNvPr>
            <p:cNvSpPr/>
            <p:nvPr/>
          </p:nvSpPr>
          <p:spPr>
            <a:xfrm rot="5400000" flipH="1">
              <a:off x="5040514" y="1188284"/>
              <a:ext cx="59009" cy="336581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Moon 15">
              <a:extLst>
                <a:ext uri="{FF2B5EF4-FFF2-40B4-BE49-F238E27FC236}">
                  <a16:creationId xmlns:a16="http://schemas.microsoft.com/office/drawing/2014/main" id="{71BB0706-889B-4346-84B9-0CB85F2F2DB0}"/>
                </a:ext>
              </a:extLst>
            </p:cNvPr>
            <p:cNvSpPr/>
            <p:nvPr/>
          </p:nvSpPr>
          <p:spPr>
            <a:xfrm flipH="1">
              <a:off x="3311898" y="2331020"/>
              <a:ext cx="150424" cy="569677"/>
            </a:xfrm>
            <a:prstGeom prst="moon">
              <a:avLst>
                <a:gd name="adj" fmla="val 25192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E9758FA3-F9DE-44BB-B6A0-13D5BEE2DC51}"/>
              </a:ext>
            </a:extLst>
          </p:cNvPr>
          <p:cNvSpPr/>
          <p:nvPr/>
        </p:nvSpPr>
        <p:spPr>
          <a:xfrm>
            <a:off x="3106690" y="1374070"/>
            <a:ext cx="829262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৩   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4316AA-226E-40AB-9E14-821B329D7528}"/>
              </a:ext>
            </a:extLst>
          </p:cNvPr>
          <p:cNvSpPr/>
          <p:nvPr/>
        </p:nvSpPr>
        <p:spPr>
          <a:xfrm>
            <a:off x="3908957" y="2008683"/>
            <a:ext cx="4065739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১২,    ১৫   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CB2CF27-C632-442B-8DA4-5BDDF2124CA9}"/>
              </a:ext>
            </a:extLst>
          </p:cNvPr>
          <p:cNvGrpSpPr/>
          <p:nvPr/>
        </p:nvGrpSpPr>
        <p:grpSpPr>
          <a:xfrm>
            <a:off x="3882441" y="2110910"/>
            <a:ext cx="2474365" cy="569677"/>
            <a:chOff x="3311898" y="2331020"/>
            <a:chExt cx="3441029" cy="569677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8C0ED08-7E17-4065-85C0-301642F759A4}"/>
                </a:ext>
              </a:extLst>
            </p:cNvPr>
            <p:cNvSpPr/>
            <p:nvPr/>
          </p:nvSpPr>
          <p:spPr>
            <a:xfrm rot="5400000" flipH="1">
              <a:off x="5040514" y="1188284"/>
              <a:ext cx="59009" cy="336581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Moon 23">
              <a:extLst>
                <a:ext uri="{FF2B5EF4-FFF2-40B4-BE49-F238E27FC236}">
                  <a16:creationId xmlns:a16="http://schemas.microsoft.com/office/drawing/2014/main" id="{B1572D4B-3AAC-40D5-B305-35E14975E45A}"/>
                </a:ext>
              </a:extLst>
            </p:cNvPr>
            <p:cNvSpPr/>
            <p:nvPr/>
          </p:nvSpPr>
          <p:spPr>
            <a:xfrm flipH="1">
              <a:off x="3311898" y="2331020"/>
              <a:ext cx="150424" cy="569677"/>
            </a:xfrm>
            <a:prstGeom prst="moon">
              <a:avLst>
                <a:gd name="adj" fmla="val 25192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F1D56B24-BADA-4A50-80AD-02A265550437}"/>
              </a:ext>
            </a:extLst>
          </p:cNvPr>
          <p:cNvSpPr/>
          <p:nvPr/>
        </p:nvSpPr>
        <p:spPr>
          <a:xfrm>
            <a:off x="3189305" y="2003348"/>
            <a:ext cx="829262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৩   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F123BF7-15CF-41E9-8077-C7C709F40CE1}"/>
              </a:ext>
            </a:extLst>
          </p:cNvPr>
          <p:cNvSpPr/>
          <p:nvPr/>
        </p:nvSpPr>
        <p:spPr>
          <a:xfrm>
            <a:off x="4063130" y="2639928"/>
            <a:ext cx="4065739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৪,    ৫    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55F4664-C54B-4E37-B4A0-A97BB31527D1}"/>
              </a:ext>
            </a:extLst>
          </p:cNvPr>
          <p:cNvGrpSpPr/>
          <p:nvPr/>
        </p:nvGrpSpPr>
        <p:grpSpPr>
          <a:xfrm>
            <a:off x="432777" y="4469770"/>
            <a:ext cx="419073" cy="384827"/>
            <a:chOff x="7313797" y="1034391"/>
            <a:chExt cx="419073" cy="384827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D15D18A-46E6-4000-A1B7-EA767D6BC000}"/>
                </a:ext>
              </a:extLst>
            </p:cNvPr>
            <p:cNvSpPr/>
            <p:nvPr/>
          </p:nvSpPr>
          <p:spPr>
            <a:xfrm>
              <a:off x="7491041" y="1034391"/>
              <a:ext cx="91441" cy="11131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62F1D7AE-274E-4513-9D03-4649EA61F6FC}"/>
                </a:ext>
              </a:extLst>
            </p:cNvPr>
            <p:cNvSpPr/>
            <p:nvPr/>
          </p:nvSpPr>
          <p:spPr>
            <a:xfrm>
              <a:off x="7313797" y="1307908"/>
              <a:ext cx="91441" cy="11131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7813BA4E-409E-4AC7-9F8C-4E566FA42BAE}"/>
                </a:ext>
              </a:extLst>
            </p:cNvPr>
            <p:cNvSpPr/>
            <p:nvPr/>
          </p:nvSpPr>
          <p:spPr>
            <a:xfrm>
              <a:off x="7641429" y="1307908"/>
              <a:ext cx="91441" cy="11131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7FCE89F7-856C-4D28-9728-DFB1273C9580}"/>
              </a:ext>
            </a:extLst>
          </p:cNvPr>
          <p:cNvSpPr/>
          <p:nvPr/>
        </p:nvSpPr>
        <p:spPr>
          <a:xfrm>
            <a:off x="1017415" y="4280186"/>
            <a:ext cx="7528454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৩৬ 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৪৫ 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গসাগু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=  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2598E2F-1969-4952-A979-F4DFBDF67F6F}"/>
              </a:ext>
            </a:extLst>
          </p:cNvPr>
          <p:cNvSpPr/>
          <p:nvPr/>
        </p:nvSpPr>
        <p:spPr>
          <a:xfrm>
            <a:off x="5941827" y="4174135"/>
            <a:ext cx="1471848" cy="789487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× ৩     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9ABF00B-FAA4-4BE8-80D9-1584C43B3FD2}"/>
              </a:ext>
            </a:extLst>
          </p:cNvPr>
          <p:cNvSpPr/>
          <p:nvPr/>
        </p:nvSpPr>
        <p:spPr>
          <a:xfrm>
            <a:off x="5460399" y="4911431"/>
            <a:ext cx="4484915" cy="789487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 ৯    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1A532AC-73A4-4FF3-B30B-373A1B78C20C}"/>
              </a:ext>
            </a:extLst>
          </p:cNvPr>
          <p:cNvSpPr/>
          <p:nvPr/>
        </p:nvSpPr>
        <p:spPr>
          <a:xfrm>
            <a:off x="5818627" y="5953298"/>
            <a:ext cx="5161654" cy="483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৯</a:t>
            </a:r>
          </a:p>
        </p:txBody>
      </p:sp>
    </p:spTree>
    <p:extLst>
      <p:ext uri="{BB962C8B-B14F-4D97-AF65-F5344CB8AC3E}">
        <p14:creationId xmlns:p14="http://schemas.microsoft.com/office/powerpoint/2010/main" val="1801650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7" grpId="0" animBg="1"/>
      <p:bldP spid="18" grpId="0" animBg="1"/>
      <p:bldP spid="25" grpId="0" animBg="1"/>
      <p:bldP spid="26" grpId="0" animBg="1"/>
      <p:bldP spid="51" grpId="0"/>
      <p:bldP spid="52" grpId="0"/>
      <p:bldP spid="53" grpId="0"/>
      <p:bldP spid="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0CC759BB-4FC5-4E33-9A71-D93AE3506C76}"/>
              </a:ext>
            </a:extLst>
          </p:cNvPr>
          <p:cNvSpPr/>
          <p:nvPr/>
        </p:nvSpPr>
        <p:spPr>
          <a:xfrm>
            <a:off x="0" y="0"/>
            <a:ext cx="12192000" cy="7000407"/>
          </a:xfrm>
          <a:prstGeom prst="frame">
            <a:avLst>
              <a:gd name="adj1" fmla="val 2208"/>
            </a:avLst>
          </a:prstGeom>
          <a:noFill/>
          <a:ln w="762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657FBCB-F5BA-4BE8-8B39-27EF6BB0A7E7}"/>
              </a:ext>
            </a:extLst>
          </p:cNvPr>
          <p:cNvSpPr txBox="1">
            <a:spLocks/>
          </p:cNvSpPr>
          <p:nvPr/>
        </p:nvSpPr>
        <p:spPr>
          <a:xfrm>
            <a:off x="977690" y="434952"/>
            <a:ext cx="4174829" cy="80491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গসাগু</a:t>
            </a:r>
            <a:r>
              <a:rPr lang="en-US" sz="4800" dirty="0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dirty="0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dirty="0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 err="1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্ণয়</a:t>
            </a:r>
            <a:r>
              <a:rPr lang="en-US" sz="4800" dirty="0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4800" dirty="0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5EAC57-20EE-4DF8-8700-6F66EE04EBE6}"/>
              </a:ext>
            </a:extLst>
          </p:cNvPr>
          <p:cNvSpPr/>
          <p:nvPr/>
        </p:nvSpPr>
        <p:spPr>
          <a:xfrm>
            <a:off x="520420" y="1278823"/>
            <a:ext cx="4065739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(৬)  ১০৫,  ১৪০  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391CB2-96D6-4CE1-AE4F-8487091D42F4}"/>
              </a:ext>
            </a:extLst>
          </p:cNvPr>
          <p:cNvSpPr/>
          <p:nvPr/>
        </p:nvSpPr>
        <p:spPr>
          <a:xfrm>
            <a:off x="4420200" y="1746907"/>
            <a:ext cx="4065739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১৪০ 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AC5E9E-25AC-4DDC-A05F-35574918D7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260" l="0" r="991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771" y="-208835"/>
            <a:ext cx="1562381" cy="14876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72F016-5D3F-43E2-95CE-4D8ABD8AF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260" l="0" r="991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174" y="6114171"/>
            <a:ext cx="1562381" cy="148765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261453A-9E9E-40B2-BFFA-E8005002BB8E}"/>
              </a:ext>
            </a:extLst>
          </p:cNvPr>
          <p:cNvSpPr/>
          <p:nvPr/>
        </p:nvSpPr>
        <p:spPr>
          <a:xfrm rot="5400000" flipV="1">
            <a:off x="3845931" y="2253791"/>
            <a:ext cx="1029721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9955D8-DF58-4EB5-85D4-6E1982D8387E}"/>
              </a:ext>
            </a:extLst>
          </p:cNvPr>
          <p:cNvSpPr/>
          <p:nvPr/>
        </p:nvSpPr>
        <p:spPr>
          <a:xfrm rot="5400000">
            <a:off x="4887707" y="2243409"/>
            <a:ext cx="984005" cy="6648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EA6C54E-FBDF-4B90-909B-9EE76CA70C57}"/>
              </a:ext>
            </a:extLst>
          </p:cNvPr>
          <p:cNvSpPr/>
          <p:nvPr/>
        </p:nvSpPr>
        <p:spPr>
          <a:xfrm>
            <a:off x="3296304" y="1727003"/>
            <a:ext cx="4065739" cy="577089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১০৫  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A44D2A-05A5-4CC6-B85F-5808BEAE0872}"/>
              </a:ext>
            </a:extLst>
          </p:cNvPr>
          <p:cNvSpPr/>
          <p:nvPr/>
        </p:nvSpPr>
        <p:spPr>
          <a:xfrm>
            <a:off x="5296562" y="1761991"/>
            <a:ext cx="627315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1  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BDFEB9-67B3-40A1-848C-7A7466EBEF42}"/>
              </a:ext>
            </a:extLst>
          </p:cNvPr>
          <p:cNvSpPr/>
          <p:nvPr/>
        </p:nvSpPr>
        <p:spPr>
          <a:xfrm>
            <a:off x="4420201" y="2118391"/>
            <a:ext cx="4065739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১০৫   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6737B2-8457-48C1-8578-C4E99F5762A4}"/>
              </a:ext>
            </a:extLst>
          </p:cNvPr>
          <p:cNvSpPr/>
          <p:nvPr/>
        </p:nvSpPr>
        <p:spPr>
          <a:xfrm rot="10800000" flipV="1">
            <a:off x="4241071" y="2737619"/>
            <a:ext cx="121334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C3FEA61-5F12-45B6-83E4-73AABCA080F8}"/>
              </a:ext>
            </a:extLst>
          </p:cNvPr>
          <p:cNvSpPr/>
          <p:nvPr/>
        </p:nvSpPr>
        <p:spPr>
          <a:xfrm>
            <a:off x="4563843" y="2717350"/>
            <a:ext cx="1114924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৩৫   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40EBCBB-0567-4346-8772-34A116F4A0CC}"/>
              </a:ext>
            </a:extLst>
          </p:cNvPr>
          <p:cNvSpPr/>
          <p:nvPr/>
        </p:nvSpPr>
        <p:spPr>
          <a:xfrm>
            <a:off x="482183" y="4992429"/>
            <a:ext cx="7528454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1০৫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১৪০ 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গসাগু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= 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3F2139E-54B9-4720-A3A6-2D20DD26DECB}"/>
              </a:ext>
            </a:extLst>
          </p:cNvPr>
          <p:cNvSpPr/>
          <p:nvPr/>
        </p:nvSpPr>
        <p:spPr>
          <a:xfrm>
            <a:off x="2953134" y="6076242"/>
            <a:ext cx="5161654" cy="483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৩৫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32C529D-C3ED-43C8-AEC2-EE6675F64FD8}"/>
              </a:ext>
            </a:extLst>
          </p:cNvPr>
          <p:cNvSpPr/>
          <p:nvPr/>
        </p:nvSpPr>
        <p:spPr>
          <a:xfrm rot="5400000" flipV="1">
            <a:off x="4800164" y="3263952"/>
            <a:ext cx="1029721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1E220B6-B91B-40A8-849F-DEC07AFF1DAE}"/>
              </a:ext>
            </a:extLst>
          </p:cNvPr>
          <p:cNvSpPr/>
          <p:nvPr/>
        </p:nvSpPr>
        <p:spPr>
          <a:xfrm>
            <a:off x="5236969" y="2731686"/>
            <a:ext cx="4065739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১০৫    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7408B8A-40A0-4EDD-AE63-97891B4460ED}"/>
              </a:ext>
            </a:extLst>
          </p:cNvPr>
          <p:cNvSpPr/>
          <p:nvPr/>
        </p:nvSpPr>
        <p:spPr>
          <a:xfrm rot="5400000" flipV="1">
            <a:off x="5824237" y="3310382"/>
            <a:ext cx="1029721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3FCAD9E-0F7C-4339-90F3-E232B0EB4172}"/>
              </a:ext>
            </a:extLst>
          </p:cNvPr>
          <p:cNvSpPr/>
          <p:nvPr/>
        </p:nvSpPr>
        <p:spPr>
          <a:xfrm>
            <a:off x="6291376" y="2746368"/>
            <a:ext cx="627315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3    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DBDC31B-6ED9-4F4F-A98D-5D6D1EB351AB}"/>
              </a:ext>
            </a:extLst>
          </p:cNvPr>
          <p:cNvSpPr/>
          <p:nvPr/>
        </p:nvSpPr>
        <p:spPr>
          <a:xfrm>
            <a:off x="5274882" y="3164755"/>
            <a:ext cx="4065739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১০৫    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FAC32C8-CCC5-4EC2-A3C6-9C8DA5B1FB41}"/>
              </a:ext>
            </a:extLst>
          </p:cNvPr>
          <p:cNvSpPr/>
          <p:nvPr/>
        </p:nvSpPr>
        <p:spPr>
          <a:xfrm rot="10800000" flipV="1">
            <a:off x="5152520" y="3788577"/>
            <a:ext cx="121334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C57D8C0-29B2-40F5-A645-955B2C961BB2}"/>
              </a:ext>
            </a:extLst>
          </p:cNvPr>
          <p:cNvSpPr/>
          <p:nvPr/>
        </p:nvSpPr>
        <p:spPr>
          <a:xfrm>
            <a:off x="5475138" y="3672668"/>
            <a:ext cx="627315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0    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DB917E0-E763-4D67-BC42-974D9BA87EC7}"/>
              </a:ext>
            </a:extLst>
          </p:cNvPr>
          <p:cNvSpPr/>
          <p:nvPr/>
        </p:nvSpPr>
        <p:spPr>
          <a:xfrm>
            <a:off x="6083311" y="5002745"/>
            <a:ext cx="955225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৩৫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8BBF63C-31C6-43AA-9F85-EBC804FE3E77}"/>
              </a:ext>
            </a:extLst>
          </p:cNvPr>
          <p:cNvSpPr/>
          <p:nvPr/>
        </p:nvSpPr>
        <p:spPr>
          <a:xfrm>
            <a:off x="3296304" y="103784"/>
            <a:ext cx="5878542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gradFill>
                <a:gsLst>
                  <a:gs pos="40000">
                    <a:srgbClr val="FF0000"/>
                  </a:gs>
                  <a:gs pos="77000">
                    <a:schemeClr val="tx1"/>
                  </a:gs>
                </a:gsLst>
                <a:lin ang="5400000" scaled="1"/>
              </a:gra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F21A480-65A8-4D2B-8BA0-B0D19297D7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674696" y="19421"/>
            <a:ext cx="1334788" cy="14202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39131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6" grpId="0"/>
      <p:bldP spid="28" grpId="0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0CC759BB-4FC5-4E33-9A71-D93AE3506C76}"/>
              </a:ext>
            </a:extLst>
          </p:cNvPr>
          <p:cNvSpPr/>
          <p:nvPr/>
        </p:nvSpPr>
        <p:spPr>
          <a:xfrm>
            <a:off x="0" y="0"/>
            <a:ext cx="12192000" cy="7000407"/>
          </a:xfrm>
          <a:prstGeom prst="frame">
            <a:avLst>
              <a:gd name="adj1" fmla="val 2208"/>
            </a:avLst>
          </a:prstGeom>
          <a:noFill/>
          <a:ln w="762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657FBCB-F5BA-4BE8-8B39-27EF6BB0A7E7}"/>
              </a:ext>
            </a:extLst>
          </p:cNvPr>
          <p:cNvSpPr txBox="1">
            <a:spLocks/>
          </p:cNvSpPr>
          <p:nvPr/>
        </p:nvSpPr>
        <p:spPr>
          <a:xfrm>
            <a:off x="3731214" y="236956"/>
            <a:ext cx="4174829" cy="80491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gradFill flip="none" rotWithShape="1">
                  <a:gsLst>
                    <a:gs pos="40000">
                      <a:srgbClr val="FF0000"/>
                    </a:gs>
                    <a:gs pos="66000">
                      <a:schemeClr val="tx1"/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gradFill flip="none" rotWithShape="1">
                  <a:gsLst>
                    <a:gs pos="40000">
                      <a:srgbClr val="FF0000"/>
                    </a:gs>
                    <a:gs pos="66000">
                      <a:schemeClr val="tx1"/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গসাগু</a:t>
            </a:r>
            <a:r>
              <a:rPr lang="en-US" sz="4800" dirty="0">
                <a:gradFill flip="none" rotWithShape="1">
                  <a:gsLst>
                    <a:gs pos="40000">
                      <a:srgbClr val="FF0000"/>
                    </a:gs>
                    <a:gs pos="66000">
                      <a:schemeClr val="tx1"/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gradFill flip="none" rotWithShape="1">
                  <a:gsLst>
                    <a:gs pos="40000">
                      <a:srgbClr val="FF0000"/>
                    </a:gs>
                    <a:gs pos="66000">
                      <a:schemeClr val="tx1"/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dirty="0">
                <a:gradFill flip="none" rotWithShape="1">
                  <a:gsLst>
                    <a:gs pos="40000">
                      <a:srgbClr val="FF0000"/>
                    </a:gs>
                    <a:gs pos="66000">
                      <a:schemeClr val="tx1"/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dirty="0">
                <a:gradFill flip="none" rotWithShape="1">
                  <a:gsLst>
                    <a:gs pos="40000">
                      <a:srgbClr val="FF0000"/>
                    </a:gs>
                    <a:gs pos="66000">
                      <a:schemeClr val="tx1"/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 err="1">
                <a:gradFill flip="none" rotWithShape="1">
                  <a:gsLst>
                    <a:gs pos="40000">
                      <a:srgbClr val="FF0000"/>
                    </a:gs>
                    <a:gs pos="66000">
                      <a:schemeClr val="tx1"/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্ণয়</a:t>
            </a:r>
            <a:r>
              <a:rPr lang="en-US" sz="4800" dirty="0">
                <a:gradFill flip="none" rotWithShape="1">
                  <a:gsLst>
                    <a:gs pos="40000">
                      <a:srgbClr val="FF0000"/>
                    </a:gs>
                    <a:gs pos="66000">
                      <a:schemeClr val="tx1"/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4800" dirty="0">
                <a:gradFill flip="none" rotWithShape="1">
                  <a:gsLst>
                    <a:gs pos="40000">
                      <a:srgbClr val="FF0000"/>
                    </a:gs>
                    <a:gs pos="66000">
                      <a:schemeClr val="tx1"/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gradFill flip="none" rotWithShape="1">
                  <a:gsLst>
                    <a:gs pos="40000">
                      <a:srgbClr val="FF0000"/>
                    </a:gs>
                    <a:gs pos="66000">
                      <a:schemeClr val="tx1"/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5EAC57-20EE-4DF8-8700-6F66EE04EBE6}"/>
              </a:ext>
            </a:extLst>
          </p:cNvPr>
          <p:cNvSpPr/>
          <p:nvPr/>
        </p:nvSpPr>
        <p:spPr>
          <a:xfrm>
            <a:off x="520420" y="1278823"/>
            <a:ext cx="4065739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(৭)  ১8,  ৩0,  ২৪  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391CB2-96D6-4CE1-AE4F-8487091D42F4}"/>
              </a:ext>
            </a:extLst>
          </p:cNvPr>
          <p:cNvSpPr/>
          <p:nvPr/>
        </p:nvSpPr>
        <p:spPr>
          <a:xfrm>
            <a:off x="4420200" y="1746907"/>
            <a:ext cx="4065739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৩০ 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AC5E9E-25AC-4DDC-A05F-35574918D7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260" l="0" r="991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771" y="-208835"/>
            <a:ext cx="1562381" cy="14876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72F016-5D3F-43E2-95CE-4D8ABD8AF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260" l="0" r="991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174" y="6114171"/>
            <a:ext cx="1562381" cy="148765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261453A-9E9E-40B2-BFFA-E8005002BB8E}"/>
              </a:ext>
            </a:extLst>
          </p:cNvPr>
          <p:cNvSpPr/>
          <p:nvPr/>
        </p:nvSpPr>
        <p:spPr>
          <a:xfrm rot="5400000" flipV="1">
            <a:off x="3845931" y="2253791"/>
            <a:ext cx="1029721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9955D8-DF58-4EB5-85D4-6E1982D8387E}"/>
              </a:ext>
            </a:extLst>
          </p:cNvPr>
          <p:cNvSpPr/>
          <p:nvPr/>
        </p:nvSpPr>
        <p:spPr>
          <a:xfrm rot="5400000">
            <a:off x="4749638" y="2186540"/>
            <a:ext cx="984005" cy="6648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EA6C54E-FBDF-4B90-909B-9EE76CA70C57}"/>
              </a:ext>
            </a:extLst>
          </p:cNvPr>
          <p:cNvSpPr/>
          <p:nvPr/>
        </p:nvSpPr>
        <p:spPr>
          <a:xfrm>
            <a:off x="3503810" y="1742087"/>
            <a:ext cx="4065739" cy="577089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১8  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A44D2A-05A5-4CC6-B85F-5808BEAE0872}"/>
              </a:ext>
            </a:extLst>
          </p:cNvPr>
          <p:cNvSpPr/>
          <p:nvPr/>
        </p:nvSpPr>
        <p:spPr>
          <a:xfrm>
            <a:off x="5296562" y="1761991"/>
            <a:ext cx="627315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1  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BDFEB9-67B3-40A1-848C-7A7466EBEF42}"/>
              </a:ext>
            </a:extLst>
          </p:cNvPr>
          <p:cNvSpPr/>
          <p:nvPr/>
        </p:nvSpPr>
        <p:spPr>
          <a:xfrm>
            <a:off x="4420201" y="2118391"/>
            <a:ext cx="4065739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18   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6737B2-8457-48C1-8578-C4E99F5762A4}"/>
              </a:ext>
            </a:extLst>
          </p:cNvPr>
          <p:cNvSpPr/>
          <p:nvPr/>
        </p:nvSpPr>
        <p:spPr>
          <a:xfrm rot="10800000" flipV="1">
            <a:off x="4241071" y="2737619"/>
            <a:ext cx="121334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C3FEA61-5F12-45B6-83E4-73AABCA080F8}"/>
              </a:ext>
            </a:extLst>
          </p:cNvPr>
          <p:cNvSpPr/>
          <p:nvPr/>
        </p:nvSpPr>
        <p:spPr>
          <a:xfrm>
            <a:off x="4524907" y="2675576"/>
            <a:ext cx="1268599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১২    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32C529D-C3ED-43C8-AEC2-EE6675F64FD8}"/>
              </a:ext>
            </a:extLst>
          </p:cNvPr>
          <p:cNvSpPr/>
          <p:nvPr/>
        </p:nvSpPr>
        <p:spPr>
          <a:xfrm rot="5400000" flipV="1">
            <a:off x="4800164" y="3263952"/>
            <a:ext cx="1029721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1E220B6-B91B-40A8-849F-DEC07AFF1DAE}"/>
              </a:ext>
            </a:extLst>
          </p:cNvPr>
          <p:cNvSpPr/>
          <p:nvPr/>
        </p:nvSpPr>
        <p:spPr>
          <a:xfrm>
            <a:off x="5236969" y="2731686"/>
            <a:ext cx="4065739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১8    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7408B8A-40A0-4EDD-AE63-97891B4460ED}"/>
              </a:ext>
            </a:extLst>
          </p:cNvPr>
          <p:cNvSpPr/>
          <p:nvPr/>
        </p:nvSpPr>
        <p:spPr>
          <a:xfrm rot="5400000" flipV="1">
            <a:off x="5613116" y="3279146"/>
            <a:ext cx="1029721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3FCAD9E-0F7C-4339-90F3-E232B0EB4172}"/>
              </a:ext>
            </a:extLst>
          </p:cNvPr>
          <p:cNvSpPr/>
          <p:nvPr/>
        </p:nvSpPr>
        <p:spPr>
          <a:xfrm>
            <a:off x="5997279" y="2704569"/>
            <a:ext cx="627315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   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DBDC31B-6ED9-4F4F-A98D-5D6D1EB351AB}"/>
              </a:ext>
            </a:extLst>
          </p:cNvPr>
          <p:cNvSpPr/>
          <p:nvPr/>
        </p:nvSpPr>
        <p:spPr>
          <a:xfrm>
            <a:off x="5274882" y="3164755"/>
            <a:ext cx="4065739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১২    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FAC32C8-CCC5-4EC2-A3C6-9C8DA5B1FB41}"/>
              </a:ext>
            </a:extLst>
          </p:cNvPr>
          <p:cNvSpPr/>
          <p:nvPr/>
        </p:nvSpPr>
        <p:spPr>
          <a:xfrm rot="10800000" flipV="1">
            <a:off x="5152520" y="3788577"/>
            <a:ext cx="121334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C57D8C0-29B2-40F5-A645-955B2C961BB2}"/>
              </a:ext>
            </a:extLst>
          </p:cNvPr>
          <p:cNvSpPr/>
          <p:nvPr/>
        </p:nvSpPr>
        <p:spPr>
          <a:xfrm>
            <a:off x="5475138" y="3672668"/>
            <a:ext cx="627315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    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9F8A322-F576-4A46-A7CE-8B5D1891846C}"/>
              </a:ext>
            </a:extLst>
          </p:cNvPr>
          <p:cNvSpPr/>
          <p:nvPr/>
        </p:nvSpPr>
        <p:spPr>
          <a:xfrm>
            <a:off x="8804452" y="1692974"/>
            <a:ext cx="4065739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২৪    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44FC9E3-8CD9-4BC7-B8A0-CE011543B2A2}"/>
              </a:ext>
            </a:extLst>
          </p:cNvPr>
          <p:cNvSpPr/>
          <p:nvPr/>
        </p:nvSpPr>
        <p:spPr>
          <a:xfrm rot="5400000">
            <a:off x="8369079" y="2024979"/>
            <a:ext cx="984005" cy="6648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5090F50-DC15-4787-A286-4645C1D7B0D2}"/>
              </a:ext>
            </a:extLst>
          </p:cNvPr>
          <p:cNvSpPr/>
          <p:nvPr/>
        </p:nvSpPr>
        <p:spPr>
          <a:xfrm rot="5400000">
            <a:off x="9141269" y="2024979"/>
            <a:ext cx="984005" cy="6648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3626EDC-7BE8-4EB8-B073-46501AF70ECC}"/>
              </a:ext>
            </a:extLst>
          </p:cNvPr>
          <p:cNvSpPr/>
          <p:nvPr/>
        </p:nvSpPr>
        <p:spPr>
          <a:xfrm>
            <a:off x="8233766" y="1716502"/>
            <a:ext cx="627315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6    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5BAD18E-59C2-4969-AAF9-FF95DC32ABC1}"/>
              </a:ext>
            </a:extLst>
          </p:cNvPr>
          <p:cNvSpPr/>
          <p:nvPr/>
        </p:nvSpPr>
        <p:spPr>
          <a:xfrm>
            <a:off x="9525298" y="1669622"/>
            <a:ext cx="627315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    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CA5BF86-523B-422D-8212-A510B6C208EA}"/>
              </a:ext>
            </a:extLst>
          </p:cNvPr>
          <p:cNvSpPr/>
          <p:nvPr/>
        </p:nvSpPr>
        <p:spPr>
          <a:xfrm>
            <a:off x="8816828" y="2085337"/>
            <a:ext cx="4065739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২৪    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F17ED11-C3EB-4255-8D11-0281E7ABDE14}"/>
              </a:ext>
            </a:extLst>
          </p:cNvPr>
          <p:cNvSpPr/>
          <p:nvPr/>
        </p:nvSpPr>
        <p:spPr>
          <a:xfrm rot="10800000" flipV="1">
            <a:off x="8724120" y="2636496"/>
            <a:ext cx="121334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090FF0E-891E-4171-BC83-9FFAE79B9BA5}"/>
              </a:ext>
            </a:extLst>
          </p:cNvPr>
          <p:cNvSpPr/>
          <p:nvPr/>
        </p:nvSpPr>
        <p:spPr>
          <a:xfrm>
            <a:off x="8978403" y="2503167"/>
            <a:ext cx="627315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0    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DB917E0-E763-4D67-BC42-974D9BA87EC7}"/>
              </a:ext>
            </a:extLst>
          </p:cNvPr>
          <p:cNvSpPr/>
          <p:nvPr/>
        </p:nvSpPr>
        <p:spPr>
          <a:xfrm>
            <a:off x="6083310" y="5189275"/>
            <a:ext cx="955225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৬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1D22942-9B54-4A12-AE7D-11CB13AF67E6}"/>
              </a:ext>
            </a:extLst>
          </p:cNvPr>
          <p:cNvSpPr/>
          <p:nvPr/>
        </p:nvSpPr>
        <p:spPr>
          <a:xfrm rot="5400000" flipV="1">
            <a:off x="5613116" y="4303105"/>
            <a:ext cx="1029721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8DB8F38-5480-4E11-8901-10A4CD99712C}"/>
              </a:ext>
            </a:extLst>
          </p:cNvPr>
          <p:cNvSpPr/>
          <p:nvPr/>
        </p:nvSpPr>
        <p:spPr>
          <a:xfrm>
            <a:off x="6025370" y="3751808"/>
            <a:ext cx="1268599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১২    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9770AC6-634C-40DE-BAE4-A6A3870DECFE}"/>
              </a:ext>
            </a:extLst>
          </p:cNvPr>
          <p:cNvSpPr/>
          <p:nvPr/>
        </p:nvSpPr>
        <p:spPr>
          <a:xfrm rot="5400000" flipV="1">
            <a:off x="6342292" y="4340192"/>
            <a:ext cx="1029721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00F93CA-2A2A-4144-B0E6-8EBD5546E7C3}"/>
              </a:ext>
            </a:extLst>
          </p:cNvPr>
          <p:cNvSpPr/>
          <p:nvPr/>
        </p:nvSpPr>
        <p:spPr>
          <a:xfrm>
            <a:off x="6724878" y="3772245"/>
            <a:ext cx="627315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    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0A1A796-51D6-4A43-AE36-9D0B02347B99}"/>
              </a:ext>
            </a:extLst>
          </p:cNvPr>
          <p:cNvSpPr/>
          <p:nvPr/>
        </p:nvSpPr>
        <p:spPr>
          <a:xfrm>
            <a:off x="6127976" y="4128903"/>
            <a:ext cx="1268599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১২    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CE42C49-0007-4679-B8A2-CB7BF4DC606D}"/>
              </a:ext>
            </a:extLst>
          </p:cNvPr>
          <p:cNvSpPr/>
          <p:nvPr/>
        </p:nvSpPr>
        <p:spPr>
          <a:xfrm rot="10800000" flipV="1">
            <a:off x="5846399" y="4870907"/>
            <a:ext cx="121334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BFB01F3-6747-4770-B994-E3C8DD2D2B80}"/>
              </a:ext>
            </a:extLst>
          </p:cNvPr>
          <p:cNvSpPr/>
          <p:nvPr/>
        </p:nvSpPr>
        <p:spPr>
          <a:xfrm>
            <a:off x="6247265" y="4679456"/>
            <a:ext cx="627315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0    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45524C1-1B68-4592-BD38-544FA272F988}"/>
              </a:ext>
            </a:extLst>
          </p:cNvPr>
          <p:cNvSpPr/>
          <p:nvPr/>
        </p:nvSpPr>
        <p:spPr>
          <a:xfrm>
            <a:off x="447842" y="5224705"/>
            <a:ext cx="7528454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18,  24, 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৩০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গসাগু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=  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ED5DB88-C850-4C17-A32A-4589FBF7657E}"/>
              </a:ext>
            </a:extLst>
          </p:cNvPr>
          <p:cNvSpPr/>
          <p:nvPr/>
        </p:nvSpPr>
        <p:spPr>
          <a:xfrm>
            <a:off x="3146308" y="6015499"/>
            <a:ext cx="5161654" cy="483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৬</a:t>
            </a:r>
          </a:p>
        </p:txBody>
      </p:sp>
    </p:spTree>
    <p:extLst>
      <p:ext uri="{BB962C8B-B14F-4D97-AF65-F5344CB8AC3E}">
        <p14:creationId xmlns:p14="http://schemas.microsoft.com/office/powerpoint/2010/main" val="322371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/>
      <p:bldP spid="51" grpId="0" animBg="1"/>
      <p:bldP spid="52" grpId="0" animBg="1"/>
      <p:bldP spid="53" grpId="0"/>
      <p:bldP spid="54" grpId="0"/>
      <p:bldP spid="55" grpId="0"/>
      <p:bldP spid="56" grpId="0" animBg="1"/>
      <p:bldP spid="57" grpId="0"/>
      <p:bldP spid="58" grpId="0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/>
      <p:bldP spid="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0CC759BB-4FC5-4E33-9A71-D93AE3506C76}"/>
              </a:ext>
            </a:extLst>
          </p:cNvPr>
          <p:cNvSpPr/>
          <p:nvPr/>
        </p:nvSpPr>
        <p:spPr>
          <a:xfrm>
            <a:off x="0" y="0"/>
            <a:ext cx="12192000" cy="7000407"/>
          </a:xfrm>
          <a:prstGeom prst="frame">
            <a:avLst>
              <a:gd name="adj1" fmla="val 2208"/>
            </a:avLst>
          </a:prstGeom>
          <a:noFill/>
          <a:ln w="762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657FBCB-F5BA-4BE8-8B39-27EF6BB0A7E7}"/>
              </a:ext>
            </a:extLst>
          </p:cNvPr>
          <p:cNvSpPr txBox="1">
            <a:spLocks/>
          </p:cNvSpPr>
          <p:nvPr/>
        </p:nvSpPr>
        <p:spPr>
          <a:xfrm>
            <a:off x="3731214" y="236956"/>
            <a:ext cx="4174829" cy="80491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gradFill flip="none" rotWithShape="1">
                  <a:gsLst>
                    <a:gs pos="40000">
                      <a:srgbClr val="FF0000"/>
                    </a:gs>
                    <a:gs pos="66000">
                      <a:schemeClr val="tx1"/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gradFill flip="none" rotWithShape="1">
                  <a:gsLst>
                    <a:gs pos="40000">
                      <a:srgbClr val="FF0000"/>
                    </a:gs>
                    <a:gs pos="66000">
                      <a:schemeClr val="tx1"/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গসাগু</a:t>
            </a:r>
            <a:r>
              <a:rPr lang="en-US" sz="4800" dirty="0">
                <a:gradFill flip="none" rotWithShape="1">
                  <a:gsLst>
                    <a:gs pos="40000">
                      <a:srgbClr val="FF0000"/>
                    </a:gs>
                    <a:gs pos="66000">
                      <a:schemeClr val="tx1"/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gradFill flip="none" rotWithShape="1">
                  <a:gsLst>
                    <a:gs pos="40000">
                      <a:srgbClr val="FF0000"/>
                    </a:gs>
                    <a:gs pos="66000">
                      <a:schemeClr val="tx1"/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dirty="0">
                <a:gradFill flip="none" rotWithShape="1">
                  <a:gsLst>
                    <a:gs pos="40000">
                      <a:srgbClr val="FF0000"/>
                    </a:gs>
                    <a:gs pos="66000">
                      <a:schemeClr val="tx1"/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dirty="0">
                <a:gradFill flip="none" rotWithShape="1">
                  <a:gsLst>
                    <a:gs pos="40000">
                      <a:srgbClr val="FF0000"/>
                    </a:gs>
                    <a:gs pos="66000">
                      <a:schemeClr val="tx1"/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 err="1">
                <a:gradFill flip="none" rotWithShape="1">
                  <a:gsLst>
                    <a:gs pos="40000">
                      <a:srgbClr val="FF0000"/>
                    </a:gs>
                    <a:gs pos="66000">
                      <a:schemeClr val="tx1"/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্ণয়</a:t>
            </a:r>
            <a:r>
              <a:rPr lang="en-US" sz="4800" dirty="0">
                <a:gradFill flip="none" rotWithShape="1">
                  <a:gsLst>
                    <a:gs pos="40000">
                      <a:srgbClr val="FF0000"/>
                    </a:gs>
                    <a:gs pos="66000">
                      <a:schemeClr val="tx1"/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4800" dirty="0">
                <a:gradFill flip="none" rotWithShape="1">
                  <a:gsLst>
                    <a:gs pos="40000">
                      <a:srgbClr val="FF0000"/>
                    </a:gs>
                    <a:gs pos="66000">
                      <a:schemeClr val="tx1"/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gradFill flip="none" rotWithShape="1">
                  <a:gsLst>
                    <a:gs pos="40000">
                      <a:srgbClr val="FF0000"/>
                    </a:gs>
                    <a:gs pos="66000">
                      <a:schemeClr val="tx1"/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5EAC57-20EE-4DF8-8700-6F66EE04EBE6}"/>
              </a:ext>
            </a:extLst>
          </p:cNvPr>
          <p:cNvSpPr/>
          <p:nvPr/>
        </p:nvSpPr>
        <p:spPr>
          <a:xfrm>
            <a:off x="520420" y="1278823"/>
            <a:ext cx="4065739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(৮)  ৩২,  ৬৪,  ৪০  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391CB2-96D6-4CE1-AE4F-8487091D42F4}"/>
              </a:ext>
            </a:extLst>
          </p:cNvPr>
          <p:cNvSpPr/>
          <p:nvPr/>
        </p:nvSpPr>
        <p:spPr>
          <a:xfrm>
            <a:off x="4420200" y="1746907"/>
            <a:ext cx="4065739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৪০ 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AC5E9E-25AC-4DDC-A05F-35574918D7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260" l="0" r="991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771" y="-208835"/>
            <a:ext cx="1562381" cy="14876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72F016-5D3F-43E2-95CE-4D8ABD8AF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260" l="0" r="991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174" y="6114171"/>
            <a:ext cx="1562381" cy="148765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261453A-9E9E-40B2-BFFA-E8005002BB8E}"/>
              </a:ext>
            </a:extLst>
          </p:cNvPr>
          <p:cNvSpPr/>
          <p:nvPr/>
        </p:nvSpPr>
        <p:spPr>
          <a:xfrm rot="5400000" flipV="1">
            <a:off x="3845931" y="2253791"/>
            <a:ext cx="1029721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9955D8-DF58-4EB5-85D4-6E1982D8387E}"/>
              </a:ext>
            </a:extLst>
          </p:cNvPr>
          <p:cNvSpPr/>
          <p:nvPr/>
        </p:nvSpPr>
        <p:spPr>
          <a:xfrm rot="5400000">
            <a:off x="4749638" y="2186540"/>
            <a:ext cx="984005" cy="6648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EA6C54E-FBDF-4B90-909B-9EE76CA70C57}"/>
              </a:ext>
            </a:extLst>
          </p:cNvPr>
          <p:cNvSpPr/>
          <p:nvPr/>
        </p:nvSpPr>
        <p:spPr>
          <a:xfrm>
            <a:off x="3503810" y="1742087"/>
            <a:ext cx="4065739" cy="577089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৩২  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A44D2A-05A5-4CC6-B85F-5808BEAE0872}"/>
              </a:ext>
            </a:extLst>
          </p:cNvPr>
          <p:cNvSpPr/>
          <p:nvPr/>
        </p:nvSpPr>
        <p:spPr>
          <a:xfrm>
            <a:off x="5296562" y="1761991"/>
            <a:ext cx="627315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1  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BDFEB9-67B3-40A1-848C-7A7466EBEF42}"/>
              </a:ext>
            </a:extLst>
          </p:cNvPr>
          <p:cNvSpPr/>
          <p:nvPr/>
        </p:nvSpPr>
        <p:spPr>
          <a:xfrm>
            <a:off x="4420201" y="2118391"/>
            <a:ext cx="4065739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৩২   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6737B2-8457-48C1-8578-C4E99F5762A4}"/>
              </a:ext>
            </a:extLst>
          </p:cNvPr>
          <p:cNvSpPr/>
          <p:nvPr/>
        </p:nvSpPr>
        <p:spPr>
          <a:xfrm rot="10800000" flipV="1">
            <a:off x="4241071" y="2737619"/>
            <a:ext cx="121334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C3FEA61-5F12-45B6-83E4-73AABCA080F8}"/>
              </a:ext>
            </a:extLst>
          </p:cNvPr>
          <p:cNvSpPr/>
          <p:nvPr/>
        </p:nvSpPr>
        <p:spPr>
          <a:xfrm>
            <a:off x="4759670" y="2675576"/>
            <a:ext cx="627315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৮   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40EBCBB-0567-4346-8772-34A116F4A0CC}"/>
              </a:ext>
            </a:extLst>
          </p:cNvPr>
          <p:cNvSpPr/>
          <p:nvPr/>
        </p:nvSpPr>
        <p:spPr>
          <a:xfrm>
            <a:off x="482183" y="4992429"/>
            <a:ext cx="7528454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৩২,  ৬৪, 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গসাগু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= 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3F2139E-54B9-4720-A3A6-2D20DD26DECB}"/>
              </a:ext>
            </a:extLst>
          </p:cNvPr>
          <p:cNvSpPr/>
          <p:nvPr/>
        </p:nvSpPr>
        <p:spPr>
          <a:xfrm>
            <a:off x="2953134" y="6076242"/>
            <a:ext cx="5161654" cy="483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৮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32C529D-C3ED-43C8-AEC2-EE6675F64FD8}"/>
              </a:ext>
            </a:extLst>
          </p:cNvPr>
          <p:cNvSpPr/>
          <p:nvPr/>
        </p:nvSpPr>
        <p:spPr>
          <a:xfrm rot="5400000" flipV="1">
            <a:off x="4800164" y="3263952"/>
            <a:ext cx="1029721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1E220B6-B91B-40A8-849F-DEC07AFF1DAE}"/>
              </a:ext>
            </a:extLst>
          </p:cNvPr>
          <p:cNvSpPr/>
          <p:nvPr/>
        </p:nvSpPr>
        <p:spPr>
          <a:xfrm>
            <a:off x="5208399" y="2682216"/>
            <a:ext cx="4065739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৩২    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7408B8A-40A0-4EDD-AE63-97891B4460ED}"/>
              </a:ext>
            </a:extLst>
          </p:cNvPr>
          <p:cNvSpPr/>
          <p:nvPr/>
        </p:nvSpPr>
        <p:spPr>
          <a:xfrm rot="5400000" flipV="1">
            <a:off x="5613116" y="3279146"/>
            <a:ext cx="1029721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3FCAD9E-0F7C-4339-90F3-E232B0EB4172}"/>
              </a:ext>
            </a:extLst>
          </p:cNvPr>
          <p:cNvSpPr/>
          <p:nvPr/>
        </p:nvSpPr>
        <p:spPr>
          <a:xfrm>
            <a:off x="5997279" y="2704569"/>
            <a:ext cx="627315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    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DBDC31B-6ED9-4F4F-A98D-5D6D1EB351AB}"/>
              </a:ext>
            </a:extLst>
          </p:cNvPr>
          <p:cNvSpPr/>
          <p:nvPr/>
        </p:nvSpPr>
        <p:spPr>
          <a:xfrm>
            <a:off x="5274882" y="3164755"/>
            <a:ext cx="4065739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৩২    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FAC32C8-CCC5-4EC2-A3C6-9C8DA5B1FB41}"/>
              </a:ext>
            </a:extLst>
          </p:cNvPr>
          <p:cNvSpPr/>
          <p:nvPr/>
        </p:nvSpPr>
        <p:spPr>
          <a:xfrm rot="10800000" flipV="1">
            <a:off x="5152520" y="3788577"/>
            <a:ext cx="121334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C57D8C0-29B2-40F5-A645-955B2C961BB2}"/>
              </a:ext>
            </a:extLst>
          </p:cNvPr>
          <p:cNvSpPr/>
          <p:nvPr/>
        </p:nvSpPr>
        <p:spPr>
          <a:xfrm>
            <a:off x="5475138" y="3672668"/>
            <a:ext cx="627315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0    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9F8A322-F576-4A46-A7CE-8B5D1891846C}"/>
              </a:ext>
            </a:extLst>
          </p:cNvPr>
          <p:cNvSpPr/>
          <p:nvPr/>
        </p:nvSpPr>
        <p:spPr>
          <a:xfrm>
            <a:off x="8804452" y="1692974"/>
            <a:ext cx="4065739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৬৪    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44FC9E3-8CD9-4BC7-B8A0-CE011543B2A2}"/>
              </a:ext>
            </a:extLst>
          </p:cNvPr>
          <p:cNvSpPr/>
          <p:nvPr/>
        </p:nvSpPr>
        <p:spPr>
          <a:xfrm rot="5400000">
            <a:off x="8369079" y="2024979"/>
            <a:ext cx="984005" cy="6648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5090F50-DC15-4787-A286-4645C1D7B0D2}"/>
              </a:ext>
            </a:extLst>
          </p:cNvPr>
          <p:cNvSpPr/>
          <p:nvPr/>
        </p:nvSpPr>
        <p:spPr>
          <a:xfrm rot="5400000">
            <a:off x="9141269" y="2024979"/>
            <a:ext cx="984005" cy="6648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3626EDC-7BE8-4EB8-B073-46501AF70ECC}"/>
              </a:ext>
            </a:extLst>
          </p:cNvPr>
          <p:cNvSpPr/>
          <p:nvPr/>
        </p:nvSpPr>
        <p:spPr>
          <a:xfrm>
            <a:off x="8233766" y="1716502"/>
            <a:ext cx="627315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৮    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5BAD18E-59C2-4969-AAF9-FF95DC32ABC1}"/>
              </a:ext>
            </a:extLst>
          </p:cNvPr>
          <p:cNvSpPr/>
          <p:nvPr/>
        </p:nvSpPr>
        <p:spPr>
          <a:xfrm>
            <a:off x="9525298" y="1669622"/>
            <a:ext cx="627315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৮    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CA5BF86-523B-422D-8212-A510B6C208EA}"/>
              </a:ext>
            </a:extLst>
          </p:cNvPr>
          <p:cNvSpPr/>
          <p:nvPr/>
        </p:nvSpPr>
        <p:spPr>
          <a:xfrm>
            <a:off x="8816828" y="2085337"/>
            <a:ext cx="4065739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৬৪    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F17ED11-C3EB-4255-8D11-0281E7ABDE14}"/>
              </a:ext>
            </a:extLst>
          </p:cNvPr>
          <p:cNvSpPr/>
          <p:nvPr/>
        </p:nvSpPr>
        <p:spPr>
          <a:xfrm rot="10800000" flipV="1">
            <a:off x="8724120" y="2636496"/>
            <a:ext cx="121334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090FF0E-891E-4171-BC83-9FFAE79B9BA5}"/>
              </a:ext>
            </a:extLst>
          </p:cNvPr>
          <p:cNvSpPr/>
          <p:nvPr/>
        </p:nvSpPr>
        <p:spPr>
          <a:xfrm>
            <a:off x="8978403" y="2503167"/>
            <a:ext cx="627315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0    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DB917E0-E763-4D67-BC42-974D9BA87EC7}"/>
              </a:ext>
            </a:extLst>
          </p:cNvPr>
          <p:cNvSpPr/>
          <p:nvPr/>
        </p:nvSpPr>
        <p:spPr>
          <a:xfrm>
            <a:off x="6083311" y="5002745"/>
            <a:ext cx="955225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৮</a:t>
            </a:r>
          </a:p>
        </p:txBody>
      </p:sp>
    </p:spTree>
    <p:extLst>
      <p:ext uri="{BB962C8B-B14F-4D97-AF65-F5344CB8AC3E}">
        <p14:creationId xmlns:p14="http://schemas.microsoft.com/office/powerpoint/2010/main" val="89127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6" grpId="0"/>
      <p:bldP spid="28" grpId="0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0CC759BB-4FC5-4E33-9A71-D93AE3506C76}"/>
              </a:ext>
            </a:extLst>
          </p:cNvPr>
          <p:cNvSpPr/>
          <p:nvPr/>
        </p:nvSpPr>
        <p:spPr>
          <a:xfrm>
            <a:off x="0" y="0"/>
            <a:ext cx="12192000" cy="7000407"/>
          </a:xfrm>
          <a:prstGeom prst="frame">
            <a:avLst>
              <a:gd name="adj1" fmla="val 2208"/>
            </a:avLst>
          </a:prstGeom>
          <a:noFill/>
          <a:ln w="762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657FBCB-F5BA-4BE8-8B39-27EF6BB0A7E7}"/>
              </a:ext>
            </a:extLst>
          </p:cNvPr>
          <p:cNvSpPr txBox="1">
            <a:spLocks/>
          </p:cNvSpPr>
          <p:nvPr/>
        </p:nvSpPr>
        <p:spPr>
          <a:xfrm>
            <a:off x="3731214" y="236956"/>
            <a:ext cx="4174829" cy="80491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gradFill flip="none" rotWithShape="1">
                  <a:gsLst>
                    <a:gs pos="40000">
                      <a:srgbClr val="FF0000"/>
                    </a:gs>
                    <a:gs pos="66000">
                      <a:schemeClr val="tx1"/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gradFill flip="none" rotWithShape="1">
                  <a:gsLst>
                    <a:gs pos="40000">
                      <a:srgbClr val="FF0000"/>
                    </a:gs>
                    <a:gs pos="66000">
                      <a:schemeClr val="tx1"/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গসাগু</a:t>
            </a:r>
            <a:r>
              <a:rPr lang="en-US" sz="4800" dirty="0">
                <a:gradFill flip="none" rotWithShape="1">
                  <a:gsLst>
                    <a:gs pos="40000">
                      <a:srgbClr val="FF0000"/>
                    </a:gs>
                    <a:gs pos="66000">
                      <a:schemeClr val="tx1"/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gradFill flip="none" rotWithShape="1">
                  <a:gsLst>
                    <a:gs pos="40000">
                      <a:srgbClr val="FF0000"/>
                    </a:gs>
                    <a:gs pos="66000">
                      <a:schemeClr val="tx1"/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dirty="0">
                <a:gradFill flip="none" rotWithShape="1">
                  <a:gsLst>
                    <a:gs pos="40000">
                      <a:srgbClr val="FF0000"/>
                    </a:gs>
                    <a:gs pos="66000">
                      <a:schemeClr val="tx1"/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dirty="0">
                <a:gradFill flip="none" rotWithShape="1">
                  <a:gsLst>
                    <a:gs pos="40000">
                      <a:srgbClr val="FF0000"/>
                    </a:gs>
                    <a:gs pos="66000">
                      <a:schemeClr val="tx1"/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 err="1">
                <a:gradFill flip="none" rotWithShape="1">
                  <a:gsLst>
                    <a:gs pos="40000">
                      <a:srgbClr val="FF0000"/>
                    </a:gs>
                    <a:gs pos="66000">
                      <a:schemeClr val="tx1"/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্ণয়</a:t>
            </a:r>
            <a:r>
              <a:rPr lang="en-US" sz="4800" dirty="0">
                <a:gradFill flip="none" rotWithShape="1">
                  <a:gsLst>
                    <a:gs pos="40000">
                      <a:srgbClr val="FF0000"/>
                    </a:gs>
                    <a:gs pos="66000">
                      <a:schemeClr val="tx1"/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4800" dirty="0">
                <a:gradFill flip="none" rotWithShape="1">
                  <a:gsLst>
                    <a:gs pos="40000">
                      <a:srgbClr val="FF0000"/>
                    </a:gs>
                    <a:gs pos="66000">
                      <a:schemeClr val="tx1"/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gradFill flip="none" rotWithShape="1">
                  <a:gsLst>
                    <a:gs pos="40000">
                      <a:srgbClr val="FF0000"/>
                    </a:gs>
                    <a:gs pos="66000">
                      <a:schemeClr val="tx1"/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5EAC57-20EE-4DF8-8700-6F66EE04EBE6}"/>
              </a:ext>
            </a:extLst>
          </p:cNvPr>
          <p:cNvSpPr/>
          <p:nvPr/>
        </p:nvSpPr>
        <p:spPr>
          <a:xfrm>
            <a:off x="520420" y="1278823"/>
            <a:ext cx="4065739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(৯)  ৩৫,  ২১,  ২৮  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391CB2-96D6-4CE1-AE4F-8487091D42F4}"/>
              </a:ext>
            </a:extLst>
          </p:cNvPr>
          <p:cNvSpPr/>
          <p:nvPr/>
        </p:nvSpPr>
        <p:spPr>
          <a:xfrm>
            <a:off x="4420200" y="1746907"/>
            <a:ext cx="4065739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২৮ 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AC5E9E-25AC-4DDC-A05F-35574918D7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260" l="0" r="991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771" y="-208835"/>
            <a:ext cx="1562381" cy="14876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72F016-5D3F-43E2-95CE-4D8ABD8AF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260" l="0" r="991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174" y="6114171"/>
            <a:ext cx="1562381" cy="148765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261453A-9E9E-40B2-BFFA-E8005002BB8E}"/>
              </a:ext>
            </a:extLst>
          </p:cNvPr>
          <p:cNvSpPr/>
          <p:nvPr/>
        </p:nvSpPr>
        <p:spPr>
          <a:xfrm rot="5400000" flipV="1">
            <a:off x="3845931" y="2253791"/>
            <a:ext cx="1029721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9955D8-DF58-4EB5-85D4-6E1982D8387E}"/>
              </a:ext>
            </a:extLst>
          </p:cNvPr>
          <p:cNvSpPr/>
          <p:nvPr/>
        </p:nvSpPr>
        <p:spPr>
          <a:xfrm rot="5400000">
            <a:off x="4749638" y="2186540"/>
            <a:ext cx="984005" cy="6648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EA6C54E-FBDF-4B90-909B-9EE76CA70C57}"/>
              </a:ext>
            </a:extLst>
          </p:cNvPr>
          <p:cNvSpPr/>
          <p:nvPr/>
        </p:nvSpPr>
        <p:spPr>
          <a:xfrm>
            <a:off x="3503810" y="1742087"/>
            <a:ext cx="4065739" cy="577089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২১  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A44D2A-05A5-4CC6-B85F-5808BEAE0872}"/>
              </a:ext>
            </a:extLst>
          </p:cNvPr>
          <p:cNvSpPr/>
          <p:nvPr/>
        </p:nvSpPr>
        <p:spPr>
          <a:xfrm>
            <a:off x="5296562" y="1761991"/>
            <a:ext cx="627315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1  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BDFEB9-67B3-40A1-848C-7A7466EBEF42}"/>
              </a:ext>
            </a:extLst>
          </p:cNvPr>
          <p:cNvSpPr/>
          <p:nvPr/>
        </p:nvSpPr>
        <p:spPr>
          <a:xfrm>
            <a:off x="4420201" y="2118391"/>
            <a:ext cx="4065739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২১   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6737B2-8457-48C1-8578-C4E99F5762A4}"/>
              </a:ext>
            </a:extLst>
          </p:cNvPr>
          <p:cNvSpPr/>
          <p:nvPr/>
        </p:nvSpPr>
        <p:spPr>
          <a:xfrm rot="10800000" flipV="1">
            <a:off x="4241071" y="2737619"/>
            <a:ext cx="121334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C3FEA61-5F12-45B6-83E4-73AABCA080F8}"/>
              </a:ext>
            </a:extLst>
          </p:cNvPr>
          <p:cNvSpPr/>
          <p:nvPr/>
        </p:nvSpPr>
        <p:spPr>
          <a:xfrm>
            <a:off x="4563843" y="2717350"/>
            <a:ext cx="627315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   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40EBCBB-0567-4346-8772-34A116F4A0CC}"/>
              </a:ext>
            </a:extLst>
          </p:cNvPr>
          <p:cNvSpPr/>
          <p:nvPr/>
        </p:nvSpPr>
        <p:spPr>
          <a:xfrm>
            <a:off x="482183" y="4992429"/>
            <a:ext cx="7528454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৩৫,  ২১, 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২৮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গসাগু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= 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3F2139E-54B9-4720-A3A6-2D20DD26DECB}"/>
              </a:ext>
            </a:extLst>
          </p:cNvPr>
          <p:cNvSpPr/>
          <p:nvPr/>
        </p:nvSpPr>
        <p:spPr>
          <a:xfrm>
            <a:off x="2953134" y="6076242"/>
            <a:ext cx="5161654" cy="483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৭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32C529D-C3ED-43C8-AEC2-EE6675F64FD8}"/>
              </a:ext>
            </a:extLst>
          </p:cNvPr>
          <p:cNvSpPr/>
          <p:nvPr/>
        </p:nvSpPr>
        <p:spPr>
          <a:xfrm rot="5400000" flipV="1">
            <a:off x="4800164" y="3263952"/>
            <a:ext cx="1029721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1E220B6-B91B-40A8-849F-DEC07AFF1DAE}"/>
              </a:ext>
            </a:extLst>
          </p:cNvPr>
          <p:cNvSpPr/>
          <p:nvPr/>
        </p:nvSpPr>
        <p:spPr>
          <a:xfrm>
            <a:off x="5208399" y="2682216"/>
            <a:ext cx="4065739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২১    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7408B8A-40A0-4EDD-AE63-97891B4460ED}"/>
              </a:ext>
            </a:extLst>
          </p:cNvPr>
          <p:cNvSpPr/>
          <p:nvPr/>
        </p:nvSpPr>
        <p:spPr>
          <a:xfrm rot="5400000" flipV="1">
            <a:off x="5613116" y="3279146"/>
            <a:ext cx="1029721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3FCAD9E-0F7C-4339-90F3-E232B0EB4172}"/>
              </a:ext>
            </a:extLst>
          </p:cNvPr>
          <p:cNvSpPr/>
          <p:nvPr/>
        </p:nvSpPr>
        <p:spPr>
          <a:xfrm>
            <a:off x="5997279" y="2704569"/>
            <a:ext cx="627315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    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DBDC31B-6ED9-4F4F-A98D-5D6D1EB351AB}"/>
              </a:ext>
            </a:extLst>
          </p:cNvPr>
          <p:cNvSpPr/>
          <p:nvPr/>
        </p:nvSpPr>
        <p:spPr>
          <a:xfrm>
            <a:off x="5274882" y="3164755"/>
            <a:ext cx="4065739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২১    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FAC32C8-CCC5-4EC2-A3C6-9C8DA5B1FB41}"/>
              </a:ext>
            </a:extLst>
          </p:cNvPr>
          <p:cNvSpPr/>
          <p:nvPr/>
        </p:nvSpPr>
        <p:spPr>
          <a:xfrm rot="10800000" flipV="1">
            <a:off x="5152520" y="3788577"/>
            <a:ext cx="121334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C57D8C0-29B2-40F5-A645-955B2C961BB2}"/>
              </a:ext>
            </a:extLst>
          </p:cNvPr>
          <p:cNvSpPr/>
          <p:nvPr/>
        </p:nvSpPr>
        <p:spPr>
          <a:xfrm>
            <a:off x="5475138" y="3672668"/>
            <a:ext cx="627315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0    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9F8A322-F576-4A46-A7CE-8B5D1891846C}"/>
              </a:ext>
            </a:extLst>
          </p:cNvPr>
          <p:cNvSpPr/>
          <p:nvPr/>
        </p:nvSpPr>
        <p:spPr>
          <a:xfrm>
            <a:off x="8804452" y="1692974"/>
            <a:ext cx="4065739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৩৫    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44FC9E3-8CD9-4BC7-B8A0-CE011543B2A2}"/>
              </a:ext>
            </a:extLst>
          </p:cNvPr>
          <p:cNvSpPr/>
          <p:nvPr/>
        </p:nvSpPr>
        <p:spPr>
          <a:xfrm rot="5400000">
            <a:off x="8369079" y="2024979"/>
            <a:ext cx="984005" cy="6648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5090F50-DC15-4787-A286-4645C1D7B0D2}"/>
              </a:ext>
            </a:extLst>
          </p:cNvPr>
          <p:cNvSpPr/>
          <p:nvPr/>
        </p:nvSpPr>
        <p:spPr>
          <a:xfrm rot="5400000">
            <a:off x="9141269" y="2024979"/>
            <a:ext cx="984005" cy="6648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3626EDC-7BE8-4EB8-B073-46501AF70ECC}"/>
              </a:ext>
            </a:extLst>
          </p:cNvPr>
          <p:cNvSpPr/>
          <p:nvPr/>
        </p:nvSpPr>
        <p:spPr>
          <a:xfrm>
            <a:off x="8233766" y="1716502"/>
            <a:ext cx="627315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    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5BAD18E-59C2-4969-AAF9-FF95DC32ABC1}"/>
              </a:ext>
            </a:extLst>
          </p:cNvPr>
          <p:cNvSpPr/>
          <p:nvPr/>
        </p:nvSpPr>
        <p:spPr>
          <a:xfrm>
            <a:off x="9525298" y="1669622"/>
            <a:ext cx="627315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    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CA5BF86-523B-422D-8212-A510B6C208EA}"/>
              </a:ext>
            </a:extLst>
          </p:cNvPr>
          <p:cNvSpPr/>
          <p:nvPr/>
        </p:nvSpPr>
        <p:spPr>
          <a:xfrm>
            <a:off x="8861081" y="2083802"/>
            <a:ext cx="4065739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৩৫    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F17ED11-C3EB-4255-8D11-0281E7ABDE14}"/>
              </a:ext>
            </a:extLst>
          </p:cNvPr>
          <p:cNvSpPr/>
          <p:nvPr/>
        </p:nvSpPr>
        <p:spPr>
          <a:xfrm rot="10800000" flipV="1">
            <a:off x="8724120" y="2636496"/>
            <a:ext cx="121334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090FF0E-891E-4171-BC83-9FFAE79B9BA5}"/>
              </a:ext>
            </a:extLst>
          </p:cNvPr>
          <p:cNvSpPr/>
          <p:nvPr/>
        </p:nvSpPr>
        <p:spPr>
          <a:xfrm>
            <a:off x="8978403" y="2503167"/>
            <a:ext cx="627315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0    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DB917E0-E763-4D67-BC42-974D9BA87EC7}"/>
              </a:ext>
            </a:extLst>
          </p:cNvPr>
          <p:cNvSpPr/>
          <p:nvPr/>
        </p:nvSpPr>
        <p:spPr>
          <a:xfrm>
            <a:off x="6083311" y="5002745"/>
            <a:ext cx="955225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৭</a:t>
            </a:r>
          </a:p>
        </p:txBody>
      </p:sp>
    </p:spTree>
    <p:extLst>
      <p:ext uri="{BB962C8B-B14F-4D97-AF65-F5344CB8AC3E}">
        <p14:creationId xmlns:p14="http://schemas.microsoft.com/office/powerpoint/2010/main" val="3224291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6" grpId="0"/>
      <p:bldP spid="28" grpId="0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0CC759BB-4FC5-4E33-9A71-D93AE3506C76}"/>
              </a:ext>
            </a:extLst>
          </p:cNvPr>
          <p:cNvSpPr/>
          <p:nvPr/>
        </p:nvSpPr>
        <p:spPr>
          <a:xfrm>
            <a:off x="0" y="0"/>
            <a:ext cx="12192000" cy="7000407"/>
          </a:xfrm>
          <a:prstGeom prst="frame">
            <a:avLst>
              <a:gd name="adj1" fmla="val 2208"/>
            </a:avLst>
          </a:prstGeom>
          <a:noFill/>
          <a:ln w="762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657FBCB-F5BA-4BE8-8B39-27EF6BB0A7E7}"/>
              </a:ext>
            </a:extLst>
          </p:cNvPr>
          <p:cNvSpPr txBox="1">
            <a:spLocks/>
          </p:cNvSpPr>
          <p:nvPr/>
        </p:nvSpPr>
        <p:spPr>
          <a:xfrm>
            <a:off x="1139382" y="421146"/>
            <a:ext cx="4174829" cy="80491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গসাগু</a:t>
            </a:r>
            <a:r>
              <a:rPr lang="en-US" sz="4800" dirty="0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dirty="0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dirty="0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 err="1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্ণয়</a:t>
            </a:r>
            <a:r>
              <a:rPr lang="en-US" sz="4800" dirty="0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4800" dirty="0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5EAC57-20EE-4DF8-8700-6F66EE04EBE6}"/>
              </a:ext>
            </a:extLst>
          </p:cNvPr>
          <p:cNvSpPr/>
          <p:nvPr/>
        </p:nvSpPr>
        <p:spPr>
          <a:xfrm>
            <a:off x="451686" y="1083081"/>
            <a:ext cx="5187859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(১০)  ৩৯,  ২৬,  ৫২,  ২৪  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391CB2-96D6-4CE1-AE4F-8487091D42F4}"/>
              </a:ext>
            </a:extLst>
          </p:cNvPr>
          <p:cNvSpPr/>
          <p:nvPr/>
        </p:nvSpPr>
        <p:spPr>
          <a:xfrm>
            <a:off x="4420200" y="1746907"/>
            <a:ext cx="4065739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২৬ 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AC5E9E-25AC-4DDC-A05F-35574918D7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260" l="0" r="991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771" y="-208835"/>
            <a:ext cx="1562381" cy="14876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72F016-5D3F-43E2-95CE-4D8ABD8AF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260" l="0" r="991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174" y="6114171"/>
            <a:ext cx="1562381" cy="148765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261453A-9E9E-40B2-BFFA-E8005002BB8E}"/>
              </a:ext>
            </a:extLst>
          </p:cNvPr>
          <p:cNvSpPr/>
          <p:nvPr/>
        </p:nvSpPr>
        <p:spPr>
          <a:xfrm rot="5400000" flipV="1">
            <a:off x="3845931" y="2253791"/>
            <a:ext cx="1029721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9955D8-DF58-4EB5-85D4-6E1982D8387E}"/>
              </a:ext>
            </a:extLst>
          </p:cNvPr>
          <p:cNvSpPr/>
          <p:nvPr/>
        </p:nvSpPr>
        <p:spPr>
          <a:xfrm rot="5400000">
            <a:off x="4749638" y="2186540"/>
            <a:ext cx="984005" cy="6648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EA6C54E-FBDF-4B90-909B-9EE76CA70C57}"/>
              </a:ext>
            </a:extLst>
          </p:cNvPr>
          <p:cNvSpPr/>
          <p:nvPr/>
        </p:nvSpPr>
        <p:spPr>
          <a:xfrm>
            <a:off x="3503810" y="1742087"/>
            <a:ext cx="4065739" cy="577089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২৪  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A44D2A-05A5-4CC6-B85F-5808BEAE0872}"/>
              </a:ext>
            </a:extLst>
          </p:cNvPr>
          <p:cNvSpPr/>
          <p:nvPr/>
        </p:nvSpPr>
        <p:spPr>
          <a:xfrm>
            <a:off x="5296562" y="1761991"/>
            <a:ext cx="627315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1  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BDFEB9-67B3-40A1-848C-7A7466EBEF42}"/>
              </a:ext>
            </a:extLst>
          </p:cNvPr>
          <p:cNvSpPr/>
          <p:nvPr/>
        </p:nvSpPr>
        <p:spPr>
          <a:xfrm>
            <a:off x="4420201" y="2118391"/>
            <a:ext cx="4065739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২৪   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6737B2-8457-48C1-8578-C4E99F5762A4}"/>
              </a:ext>
            </a:extLst>
          </p:cNvPr>
          <p:cNvSpPr/>
          <p:nvPr/>
        </p:nvSpPr>
        <p:spPr>
          <a:xfrm rot="10800000" flipV="1">
            <a:off x="4241071" y="2737619"/>
            <a:ext cx="121334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C3FEA61-5F12-45B6-83E4-73AABCA080F8}"/>
              </a:ext>
            </a:extLst>
          </p:cNvPr>
          <p:cNvSpPr/>
          <p:nvPr/>
        </p:nvSpPr>
        <p:spPr>
          <a:xfrm>
            <a:off x="4563843" y="2717350"/>
            <a:ext cx="627315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   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40EBCBB-0567-4346-8772-34A116F4A0CC}"/>
              </a:ext>
            </a:extLst>
          </p:cNvPr>
          <p:cNvSpPr/>
          <p:nvPr/>
        </p:nvSpPr>
        <p:spPr>
          <a:xfrm>
            <a:off x="338977" y="5597441"/>
            <a:ext cx="7528454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৩৯,  ২৬,   ৫২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২৪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গসাগু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=  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32C529D-C3ED-43C8-AEC2-EE6675F64FD8}"/>
              </a:ext>
            </a:extLst>
          </p:cNvPr>
          <p:cNvSpPr/>
          <p:nvPr/>
        </p:nvSpPr>
        <p:spPr>
          <a:xfrm rot="5400000" flipV="1">
            <a:off x="4800164" y="3263952"/>
            <a:ext cx="1029721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1E220B6-B91B-40A8-849F-DEC07AFF1DAE}"/>
              </a:ext>
            </a:extLst>
          </p:cNvPr>
          <p:cNvSpPr/>
          <p:nvPr/>
        </p:nvSpPr>
        <p:spPr>
          <a:xfrm>
            <a:off x="5208399" y="2682216"/>
            <a:ext cx="4065739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২৪    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7408B8A-40A0-4EDD-AE63-97891B4460ED}"/>
              </a:ext>
            </a:extLst>
          </p:cNvPr>
          <p:cNvSpPr/>
          <p:nvPr/>
        </p:nvSpPr>
        <p:spPr>
          <a:xfrm rot="5400000" flipV="1">
            <a:off x="5613116" y="3279146"/>
            <a:ext cx="1029721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3FCAD9E-0F7C-4339-90F3-E232B0EB4172}"/>
              </a:ext>
            </a:extLst>
          </p:cNvPr>
          <p:cNvSpPr/>
          <p:nvPr/>
        </p:nvSpPr>
        <p:spPr>
          <a:xfrm>
            <a:off x="5997279" y="2704569"/>
            <a:ext cx="1041257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১২    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DBDC31B-6ED9-4F4F-A98D-5D6D1EB351AB}"/>
              </a:ext>
            </a:extLst>
          </p:cNvPr>
          <p:cNvSpPr/>
          <p:nvPr/>
        </p:nvSpPr>
        <p:spPr>
          <a:xfrm>
            <a:off x="5274882" y="3164755"/>
            <a:ext cx="4065739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২৪    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FAC32C8-CCC5-4EC2-A3C6-9C8DA5B1FB41}"/>
              </a:ext>
            </a:extLst>
          </p:cNvPr>
          <p:cNvSpPr/>
          <p:nvPr/>
        </p:nvSpPr>
        <p:spPr>
          <a:xfrm rot="10800000" flipV="1">
            <a:off x="5152520" y="3788577"/>
            <a:ext cx="121334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C57D8C0-29B2-40F5-A645-955B2C961BB2}"/>
              </a:ext>
            </a:extLst>
          </p:cNvPr>
          <p:cNvSpPr/>
          <p:nvPr/>
        </p:nvSpPr>
        <p:spPr>
          <a:xfrm>
            <a:off x="5475138" y="3672668"/>
            <a:ext cx="627315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0    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9F8A322-F576-4A46-A7CE-8B5D1891846C}"/>
              </a:ext>
            </a:extLst>
          </p:cNvPr>
          <p:cNvSpPr/>
          <p:nvPr/>
        </p:nvSpPr>
        <p:spPr>
          <a:xfrm>
            <a:off x="8804452" y="1692974"/>
            <a:ext cx="4065739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৩৯    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44FC9E3-8CD9-4BC7-B8A0-CE011543B2A2}"/>
              </a:ext>
            </a:extLst>
          </p:cNvPr>
          <p:cNvSpPr/>
          <p:nvPr/>
        </p:nvSpPr>
        <p:spPr>
          <a:xfrm rot="5400000">
            <a:off x="8369079" y="2024979"/>
            <a:ext cx="984005" cy="6648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5090F50-DC15-4787-A286-4645C1D7B0D2}"/>
              </a:ext>
            </a:extLst>
          </p:cNvPr>
          <p:cNvSpPr/>
          <p:nvPr/>
        </p:nvSpPr>
        <p:spPr>
          <a:xfrm rot="5400000">
            <a:off x="9141269" y="2024979"/>
            <a:ext cx="984005" cy="6648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3626EDC-7BE8-4EB8-B073-46501AF70ECC}"/>
              </a:ext>
            </a:extLst>
          </p:cNvPr>
          <p:cNvSpPr/>
          <p:nvPr/>
        </p:nvSpPr>
        <p:spPr>
          <a:xfrm>
            <a:off x="8233766" y="1716502"/>
            <a:ext cx="627315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    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5BAD18E-59C2-4969-AAF9-FF95DC32ABC1}"/>
              </a:ext>
            </a:extLst>
          </p:cNvPr>
          <p:cNvSpPr/>
          <p:nvPr/>
        </p:nvSpPr>
        <p:spPr>
          <a:xfrm>
            <a:off x="9525298" y="1669622"/>
            <a:ext cx="790176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    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CA5BF86-523B-422D-8212-A510B6C208EA}"/>
              </a:ext>
            </a:extLst>
          </p:cNvPr>
          <p:cNvSpPr/>
          <p:nvPr/>
        </p:nvSpPr>
        <p:spPr>
          <a:xfrm>
            <a:off x="8848658" y="2085502"/>
            <a:ext cx="4065739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৩৮    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F17ED11-C3EB-4255-8D11-0281E7ABDE14}"/>
              </a:ext>
            </a:extLst>
          </p:cNvPr>
          <p:cNvSpPr/>
          <p:nvPr/>
        </p:nvSpPr>
        <p:spPr>
          <a:xfrm rot="10800000" flipV="1">
            <a:off x="8733951" y="2611123"/>
            <a:ext cx="121334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090FF0E-891E-4171-BC83-9FFAE79B9BA5}"/>
              </a:ext>
            </a:extLst>
          </p:cNvPr>
          <p:cNvSpPr/>
          <p:nvPr/>
        </p:nvSpPr>
        <p:spPr>
          <a:xfrm>
            <a:off x="9105755" y="2618569"/>
            <a:ext cx="627315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   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DB917E0-E763-4D67-BC42-974D9BA87EC7}"/>
              </a:ext>
            </a:extLst>
          </p:cNvPr>
          <p:cNvSpPr/>
          <p:nvPr/>
        </p:nvSpPr>
        <p:spPr>
          <a:xfrm>
            <a:off x="6674630" y="5562307"/>
            <a:ext cx="955225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১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28668E1-A54D-4C2D-A40E-72F066B90F6C}"/>
              </a:ext>
            </a:extLst>
          </p:cNvPr>
          <p:cNvSpPr/>
          <p:nvPr/>
        </p:nvSpPr>
        <p:spPr>
          <a:xfrm rot="5400000">
            <a:off x="9125053" y="3135266"/>
            <a:ext cx="984005" cy="6648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DD84477-9A1C-494F-B222-042279F3C501}"/>
              </a:ext>
            </a:extLst>
          </p:cNvPr>
          <p:cNvSpPr/>
          <p:nvPr/>
        </p:nvSpPr>
        <p:spPr>
          <a:xfrm>
            <a:off x="9604017" y="2618569"/>
            <a:ext cx="627315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   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46330AE-D700-4745-9A15-E1AB5C415378}"/>
              </a:ext>
            </a:extLst>
          </p:cNvPr>
          <p:cNvSpPr/>
          <p:nvPr/>
        </p:nvSpPr>
        <p:spPr>
          <a:xfrm rot="5400000">
            <a:off x="9784765" y="3092745"/>
            <a:ext cx="984005" cy="6648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45CC9E8-51C0-4DA5-AA79-9B49AE0DFA5A}"/>
              </a:ext>
            </a:extLst>
          </p:cNvPr>
          <p:cNvSpPr/>
          <p:nvPr/>
        </p:nvSpPr>
        <p:spPr>
          <a:xfrm>
            <a:off x="10247553" y="2641662"/>
            <a:ext cx="627315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   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552F7BC-3A52-4B9C-8CA0-2EDC07A5B3D9}"/>
              </a:ext>
            </a:extLst>
          </p:cNvPr>
          <p:cNvSpPr/>
          <p:nvPr/>
        </p:nvSpPr>
        <p:spPr>
          <a:xfrm>
            <a:off x="9670500" y="3061472"/>
            <a:ext cx="627315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   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D0B3EF3-FF30-4679-921C-847396A7B0E7}"/>
              </a:ext>
            </a:extLst>
          </p:cNvPr>
          <p:cNvSpPr/>
          <p:nvPr/>
        </p:nvSpPr>
        <p:spPr>
          <a:xfrm rot="10800000" flipV="1">
            <a:off x="9357904" y="3693792"/>
            <a:ext cx="121334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FF1E767-26D5-4DC5-ABFD-F6EBFBBEBB26}"/>
              </a:ext>
            </a:extLst>
          </p:cNvPr>
          <p:cNvSpPr/>
          <p:nvPr/>
        </p:nvSpPr>
        <p:spPr>
          <a:xfrm>
            <a:off x="9690703" y="3599923"/>
            <a:ext cx="627315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0   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F4F8B42-8B79-43DE-8791-8B1D7AE1521B}"/>
              </a:ext>
            </a:extLst>
          </p:cNvPr>
          <p:cNvSpPr/>
          <p:nvPr/>
        </p:nvSpPr>
        <p:spPr>
          <a:xfrm>
            <a:off x="8531316" y="4254256"/>
            <a:ext cx="4065739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৫২   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47CEF3D-E802-4051-9848-975CC6DABABD}"/>
              </a:ext>
            </a:extLst>
          </p:cNvPr>
          <p:cNvSpPr/>
          <p:nvPr/>
        </p:nvSpPr>
        <p:spPr>
          <a:xfrm rot="5400000" flipV="1">
            <a:off x="8000819" y="4761580"/>
            <a:ext cx="1029721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492636C-BA2C-4F54-AAFF-D2F73E7CA094}"/>
              </a:ext>
            </a:extLst>
          </p:cNvPr>
          <p:cNvSpPr/>
          <p:nvPr/>
        </p:nvSpPr>
        <p:spPr>
          <a:xfrm rot="5400000" flipV="1">
            <a:off x="8843043" y="4796427"/>
            <a:ext cx="1029721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BB3BF7B-2050-4554-A4B2-2350AC7CE1E7}"/>
              </a:ext>
            </a:extLst>
          </p:cNvPr>
          <p:cNvSpPr/>
          <p:nvPr/>
        </p:nvSpPr>
        <p:spPr>
          <a:xfrm>
            <a:off x="7965264" y="4333367"/>
            <a:ext cx="627315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   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6F35F14-4770-4024-8146-E742FA9787DC}"/>
              </a:ext>
            </a:extLst>
          </p:cNvPr>
          <p:cNvSpPr/>
          <p:nvPr/>
        </p:nvSpPr>
        <p:spPr>
          <a:xfrm>
            <a:off x="9275805" y="4247071"/>
            <a:ext cx="4065739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৫২    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C27EB9C-315D-4407-B09F-674FC5410977}"/>
              </a:ext>
            </a:extLst>
          </p:cNvPr>
          <p:cNvSpPr/>
          <p:nvPr/>
        </p:nvSpPr>
        <p:spPr>
          <a:xfrm>
            <a:off x="8506709" y="4707018"/>
            <a:ext cx="4065739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৫২    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8C6D18B-65E4-4B6A-9DA4-F293F6EEB9B2}"/>
              </a:ext>
            </a:extLst>
          </p:cNvPr>
          <p:cNvSpPr/>
          <p:nvPr/>
        </p:nvSpPr>
        <p:spPr>
          <a:xfrm rot="10800000" flipV="1">
            <a:off x="8370474" y="5300919"/>
            <a:ext cx="121334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DFF0EEB-7786-4A9C-B696-98C4326CC643}"/>
              </a:ext>
            </a:extLst>
          </p:cNvPr>
          <p:cNvSpPr/>
          <p:nvPr/>
        </p:nvSpPr>
        <p:spPr>
          <a:xfrm>
            <a:off x="8696325" y="5177028"/>
            <a:ext cx="627315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0    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D90BAE1-2163-414B-B840-47EE4521CBF5}"/>
              </a:ext>
            </a:extLst>
          </p:cNvPr>
          <p:cNvSpPr/>
          <p:nvPr/>
        </p:nvSpPr>
        <p:spPr>
          <a:xfrm>
            <a:off x="6280254" y="6202107"/>
            <a:ext cx="5161654" cy="483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১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E7464B7-2A3F-48BA-89EF-5056501E94B8}"/>
              </a:ext>
            </a:extLst>
          </p:cNvPr>
          <p:cNvSpPr/>
          <p:nvPr/>
        </p:nvSpPr>
        <p:spPr>
          <a:xfrm>
            <a:off x="3045615" y="54191"/>
            <a:ext cx="5878542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gradFill>
                <a:gsLst>
                  <a:gs pos="40000">
                    <a:srgbClr val="FF0000"/>
                  </a:gs>
                  <a:gs pos="77000">
                    <a:schemeClr val="tx1"/>
                  </a:gs>
                </a:gsLst>
                <a:lin ang="5400000" scaled="1"/>
              </a:gra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1FBE46E7-0ED8-4B7D-A55F-175AA1E2CC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595" y="46414"/>
            <a:ext cx="1316761" cy="9562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9317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6" grpId="0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0CC759BB-4FC5-4E33-9A71-D93AE3506C76}"/>
              </a:ext>
            </a:extLst>
          </p:cNvPr>
          <p:cNvSpPr/>
          <p:nvPr/>
        </p:nvSpPr>
        <p:spPr>
          <a:xfrm>
            <a:off x="0" y="0"/>
            <a:ext cx="12192000" cy="7000407"/>
          </a:xfrm>
          <a:prstGeom prst="frame">
            <a:avLst>
              <a:gd name="adj1" fmla="val 2208"/>
            </a:avLst>
          </a:prstGeom>
          <a:noFill/>
          <a:ln w="762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657FBCB-F5BA-4BE8-8B39-27EF6BB0A7E7}"/>
              </a:ext>
            </a:extLst>
          </p:cNvPr>
          <p:cNvSpPr txBox="1">
            <a:spLocks/>
          </p:cNvSpPr>
          <p:nvPr/>
        </p:nvSpPr>
        <p:spPr>
          <a:xfrm>
            <a:off x="3731214" y="236956"/>
            <a:ext cx="4174829" cy="80491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gradFill flip="none" rotWithShape="1">
                  <a:gsLst>
                    <a:gs pos="40000">
                      <a:srgbClr val="FF0000"/>
                    </a:gs>
                    <a:gs pos="66000">
                      <a:schemeClr val="tx1"/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gradFill flip="none" rotWithShape="1">
                  <a:gsLst>
                    <a:gs pos="40000">
                      <a:srgbClr val="FF0000"/>
                    </a:gs>
                    <a:gs pos="66000">
                      <a:schemeClr val="tx1"/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গসাগু</a:t>
            </a:r>
            <a:r>
              <a:rPr lang="en-US" sz="4800" dirty="0">
                <a:gradFill flip="none" rotWithShape="1">
                  <a:gsLst>
                    <a:gs pos="40000">
                      <a:srgbClr val="FF0000"/>
                    </a:gs>
                    <a:gs pos="66000">
                      <a:schemeClr val="tx1"/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gradFill flip="none" rotWithShape="1">
                  <a:gsLst>
                    <a:gs pos="40000">
                      <a:srgbClr val="FF0000"/>
                    </a:gs>
                    <a:gs pos="66000">
                      <a:schemeClr val="tx1"/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dirty="0">
                <a:gradFill flip="none" rotWithShape="1">
                  <a:gsLst>
                    <a:gs pos="40000">
                      <a:srgbClr val="FF0000"/>
                    </a:gs>
                    <a:gs pos="66000">
                      <a:schemeClr val="tx1"/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dirty="0">
                <a:gradFill flip="none" rotWithShape="1">
                  <a:gsLst>
                    <a:gs pos="40000">
                      <a:srgbClr val="FF0000"/>
                    </a:gs>
                    <a:gs pos="66000">
                      <a:schemeClr val="tx1"/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 err="1">
                <a:gradFill flip="none" rotWithShape="1">
                  <a:gsLst>
                    <a:gs pos="40000">
                      <a:srgbClr val="FF0000"/>
                    </a:gs>
                    <a:gs pos="66000">
                      <a:schemeClr val="tx1"/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্ণয়</a:t>
            </a:r>
            <a:r>
              <a:rPr lang="en-US" sz="4800" dirty="0">
                <a:gradFill flip="none" rotWithShape="1">
                  <a:gsLst>
                    <a:gs pos="40000">
                      <a:srgbClr val="FF0000"/>
                    </a:gs>
                    <a:gs pos="66000">
                      <a:schemeClr val="tx1"/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4800" dirty="0">
                <a:gradFill flip="none" rotWithShape="1">
                  <a:gsLst>
                    <a:gs pos="40000">
                      <a:srgbClr val="FF0000"/>
                    </a:gs>
                    <a:gs pos="66000">
                      <a:schemeClr val="tx1"/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gradFill flip="none" rotWithShape="1">
                  <a:gsLst>
                    <a:gs pos="40000">
                      <a:srgbClr val="FF0000"/>
                    </a:gs>
                    <a:gs pos="66000">
                      <a:schemeClr val="tx1"/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5EAC57-20EE-4DF8-8700-6F66EE04EBE6}"/>
              </a:ext>
            </a:extLst>
          </p:cNvPr>
          <p:cNvSpPr/>
          <p:nvPr/>
        </p:nvSpPr>
        <p:spPr>
          <a:xfrm>
            <a:off x="544758" y="1139395"/>
            <a:ext cx="5012039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(১১)  ২৫,  ২৬,  ২৭,  ৩০  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391CB2-96D6-4CE1-AE4F-8487091D42F4}"/>
              </a:ext>
            </a:extLst>
          </p:cNvPr>
          <p:cNvSpPr/>
          <p:nvPr/>
        </p:nvSpPr>
        <p:spPr>
          <a:xfrm>
            <a:off x="4420200" y="1746907"/>
            <a:ext cx="4065739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২৬ 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AC5E9E-25AC-4DDC-A05F-35574918D7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260" l="0" r="991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771" y="-208835"/>
            <a:ext cx="1562381" cy="14876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72F016-5D3F-43E2-95CE-4D8ABD8AF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260" l="0" r="991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174" y="6114171"/>
            <a:ext cx="1562381" cy="148765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261453A-9E9E-40B2-BFFA-E8005002BB8E}"/>
              </a:ext>
            </a:extLst>
          </p:cNvPr>
          <p:cNvSpPr/>
          <p:nvPr/>
        </p:nvSpPr>
        <p:spPr>
          <a:xfrm rot="5400000" flipV="1">
            <a:off x="3845931" y="2253791"/>
            <a:ext cx="1029721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9955D8-DF58-4EB5-85D4-6E1982D8387E}"/>
              </a:ext>
            </a:extLst>
          </p:cNvPr>
          <p:cNvSpPr/>
          <p:nvPr/>
        </p:nvSpPr>
        <p:spPr>
          <a:xfrm rot="5400000">
            <a:off x="4749638" y="2186540"/>
            <a:ext cx="984005" cy="6648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EA6C54E-FBDF-4B90-909B-9EE76CA70C57}"/>
              </a:ext>
            </a:extLst>
          </p:cNvPr>
          <p:cNvSpPr/>
          <p:nvPr/>
        </p:nvSpPr>
        <p:spPr>
          <a:xfrm>
            <a:off x="3503810" y="1742087"/>
            <a:ext cx="4065739" cy="577089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২৫  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A44D2A-05A5-4CC6-B85F-5808BEAE0872}"/>
              </a:ext>
            </a:extLst>
          </p:cNvPr>
          <p:cNvSpPr/>
          <p:nvPr/>
        </p:nvSpPr>
        <p:spPr>
          <a:xfrm>
            <a:off x="5296562" y="1761991"/>
            <a:ext cx="627315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1  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BDFEB9-67B3-40A1-848C-7A7466EBEF42}"/>
              </a:ext>
            </a:extLst>
          </p:cNvPr>
          <p:cNvSpPr/>
          <p:nvPr/>
        </p:nvSpPr>
        <p:spPr>
          <a:xfrm>
            <a:off x="4420201" y="2118391"/>
            <a:ext cx="4065739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২৫   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6737B2-8457-48C1-8578-C4E99F5762A4}"/>
              </a:ext>
            </a:extLst>
          </p:cNvPr>
          <p:cNvSpPr/>
          <p:nvPr/>
        </p:nvSpPr>
        <p:spPr>
          <a:xfrm rot="10800000" flipV="1">
            <a:off x="4241071" y="2737619"/>
            <a:ext cx="121334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C3FEA61-5F12-45B6-83E4-73AABCA080F8}"/>
              </a:ext>
            </a:extLst>
          </p:cNvPr>
          <p:cNvSpPr/>
          <p:nvPr/>
        </p:nvSpPr>
        <p:spPr>
          <a:xfrm>
            <a:off x="4563843" y="2717350"/>
            <a:ext cx="627315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  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40EBCBB-0567-4346-8772-34A116F4A0CC}"/>
              </a:ext>
            </a:extLst>
          </p:cNvPr>
          <p:cNvSpPr/>
          <p:nvPr/>
        </p:nvSpPr>
        <p:spPr>
          <a:xfrm>
            <a:off x="338977" y="5597441"/>
            <a:ext cx="7528454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২৫,  ২৬,   ২৭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৩০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গসাগু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=  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32C529D-C3ED-43C8-AEC2-EE6675F64FD8}"/>
              </a:ext>
            </a:extLst>
          </p:cNvPr>
          <p:cNvSpPr/>
          <p:nvPr/>
        </p:nvSpPr>
        <p:spPr>
          <a:xfrm rot="5400000" flipV="1">
            <a:off x="4800164" y="3263952"/>
            <a:ext cx="1029721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1E220B6-B91B-40A8-849F-DEC07AFF1DAE}"/>
              </a:ext>
            </a:extLst>
          </p:cNvPr>
          <p:cNvSpPr/>
          <p:nvPr/>
        </p:nvSpPr>
        <p:spPr>
          <a:xfrm>
            <a:off x="5208399" y="2682216"/>
            <a:ext cx="4065739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২৫    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7408B8A-40A0-4EDD-AE63-97891B4460ED}"/>
              </a:ext>
            </a:extLst>
          </p:cNvPr>
          <p:cNvSpPr/>
          <p:nvPr/>
        </p:nvSpPr>
        <p:spPr>
          <a:xfrm rot="5400000" flipV="1">
            <a:off x="5613116" y="3279146"/>
            <a:ext cx="1029721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3FCAD9E-0F7C-4339-90F3-E232B0EB4172}"/>
              </a:ext>
            </a:extLst>
          </p:cNvPr>
          <p:cNvSpPr/>
          <p:nvPr/>
        </p:nvSpPr>
        <p:spPr>
          <a:xfrm>
            <a:off x="5997279" y="2704569"/>
            <a:ext cx="1041257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২৫    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DBDC31B-6ED9-4F4F-A98D-5D6D1EB351AB}"/>
              </a:ext>
            </a:extLst>
          </p:cNvPr>
          <p:cNvSpPr/>
          <p:nvPr/>
        </p:nvSpPr>
        <p:spPr>
          <a:xfrm>
            <a:off x="5274882" y="3164755"/>
            <a:ext cx="4065739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২৫    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FAC32C8-CCC5-4EC2-A3C6-9C8DA5B1FB41}"/>
              </a:ext>
            </a:extLst>
          </p:cNvPr>
          <p:cNvSpPr/>
          <p:nvPr/>
        </p:nvSpPr>
        <p:spPr>
          <a:xfrm rot="10800000" flipV="1">
            <a:off x="5152520" y="3788577"/>
            <a:ext cx="121334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C57D8C0-29B2-40F5-A645-955B2C961BB2}"/>
              </a:ext>
            </a:extLst>
          </p:cNvPr>
          <p:cNvSpPr/>
          <p:nvPr/>
        </p:nvSpPr>
        <p:spPr>
          <a:xfrm>
            <a:off x="5475138" y="3672668"/>
            <a:ext cx="627315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0    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9F8A322-F576-4A46-A7CE-8B5D1891846C}"/>
              </a:ext>
            </a:extLst>
          </p:cNvPr>
          <p:cNvSpPr/>
          <p:nvPr/>
        </p:nvSpPr>
        <p:spPr>
          <a:xfrm>
            <a:off x="8804452" y="1692974"/>
            <a:ext cx="4065739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২৭    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44FC9E3-8CD9-4BC7-B8A0-CE011543B2A2}"/>
              </a:ext>
            </a:extLst>
          </p:cNvPr>
          <p:cNvSpPr/>
          <p:nvPr/>
        </p:nvSpPr>
        <p:spPr>
          <a:xfrm rot="5400000">
            <a:off x="8369079" y="2024979"/>
            <a:ext cx="984005" cy="6648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5090F50-DC15-4787-A286-4645C1D7B0D2}"/>
              </a:ext>
            </a:extLst>
          </p:cNvPr>
          <p:cNvSpPr/>
          <p:nvPr/>
        </p:nvSpPr>
        <p:spPr>
          <a:xfrm rot="5400000">
            <a:off x="9141269" y="2024979"/>
            <a:ext cx="984005" cy="6648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3626EDC-7BE8-4EB8-B073-46501AF70ECC}"/>
              </a:ext>
            </a:extLst>
          </p:cNvPr>
          <p:cNvSpPr/>
          <p:nvPr/>
        </p:nvSpPr>
        <p:spPr>
          <a:xfrm>
            <a:off x="8233766" y="1716502"/>
            <a:ext cx="627315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   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5BAD18E-59C2-4969-AAF9-FF95DC32ABC1}"/>
              </a:ext>
            </a:extLst>
          </p:cNvPr>
          <p:cNvSpPr/>
          <p:nvPr/>
        </p:nvSpPr>
        <p:spPr>
          <a:xfrm>
            <a:off x="9525298" y="1669622"/>
            <a:ext cx="790176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২৭    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CA5BF86-523B-422D-8212-A510B6C208EA}"/>
              </a:ext>
            </a:extLst>
          </p:cNvPr>
          <p:cNvSpPr/>
          <p:nvPr/>
        </p:nvSpPr>
        <p:spPr>
          <a:xfrm>
            <a:off x="8848658" y="2085502"/>
            <a:ext cx="4065739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২৭    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F17ED11-C3EB-4255-8D11-0281E7ABDE14}"/>
              </a:ext>
            </a:extLst>
          </p:cNvPr>
          <p:cNvSpPr/>
          <p:nvPr/>
        </p:nvSpPr>
        <p:spPr>
          <a:xfrm rot="10800000" flipV="1">
            <a:off x="8733951" y="2611123"/>
            <a:ext cx="121334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090FF0E-891E-4171-BC83-9FFAE79B9BA5}"/>
              </a:ext>
            </a:extLst>
          </p:cNvPr>
          <p:cNvSpPr/>
          <p:nvPr/>
        </p:nvSpPr>
        <p:spPr>
          <a:xfrm>
            <a:off x="9105755" y="2618569"/>
            <a:ext cx="627315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    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DB917E0-E763-4D67-BC42-974D9BA87EC7}"/>
              </a:ext>
            </a:extLst>
          </p:cNvPr>
          <p:cNvSpPr/>
          <p:nvPr/>
        </p:nvSpPr>
        <p:spPr>
          <a:xfrm>
            <a:off x="6674630" y="5562307"/>
            <a:ext cx="955225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১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F4F8B42-8B79-43DE-8791-8B1D7AE1521B}"/>
              </a:ext>
            </a:extLst>
          </p:cNvPr>
          <p:cNvSpPr/>
          <p:nvPr/>
        </p:nvSpPr>
        <p:spPr>
          <a:xfrm>
            <a:off x="8443933" y="3844632"/>
            <a:ext cx="4065739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৩০   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47CEF3D-E802-4051-9848-975CC6DABABD}"/>
              </a:ext>
            </a:extLst>
          </p:cNvPr>
          <p:cNvSpPr/>
          <p:nvPr/>
        </p:nvSpPr>
        <p:spPr>
          <a:xfrm rot="5400000" flipV="1">
            <a:off x="8055422" y="4326297"/>
            <a:ext cx="1029721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492636C-BA2C-4F54-AAFF-D2F73E7CA094}"/>
              </a:ext>
            </a:extLst>
          </p:cNvPr>
          <p:cNvSpPr/>
          <p:nvPr/>
        </p:nvSpPr>
        <p:spPr>
          <a:xfrm rot="5400000" flipV="1">
            <a:off x="8823853" y="4354839"/>
            <a:ext cx="1029721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BB3BF7B-2050-4554-A4B2-2350AC7CE1E7}"/>
              </a:ext>
            </a:extLst>
          </p:cNvPr>
          <p:cNvSpPr/>
          <p:nvPr/>
        </p:nvSpPr>
        <p:spPr>
          <a:xfrm>
            <a:off x="7995819" y="3852761"/>
            <a:ext cx="627315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   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6F35F14-4770-4024-8146-E742FA9787DC}"/>
              </a:ext>
            </a:extLst>
          </p:cNvPr>
          <p:cNvSpPr/>
          <p:nvPr/>
        </p:nvSpPr>
        <p:spPr>
          <a:xfrm>
            <a:off x="9231942" y="3732573"/>
            <a:ext cx="3906741" cy="915587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৩০    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C27EB9C-315D-4407-B09F-674FC5410977}"/>
              </a:ext>
            </a:extLst>
          </p:cNvPr>
          <p:cNvSpPr/>
          <p:nvPr/>
        </p:nvSpPr>
        <p:spPr>
          <a:xfrm>
            <a:off x="8495585" y="4284479"/>
            <a:ext cx="4065739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৩০    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8C6D18B-65E4-4B6A-9DA4-F293F6EEB9B2}"/>
              </a:ext>
            </a:extLst>
          </p:cNvPr>
          <p:cNvSpPr/>
          <p:nvPr/>
        </p:nvSpPr>
        <p:spPr>
          <a:xfrm rot="10800000" flipV="1">
            <a:off x="8311958" y="4878829"/>
            <a:ext cx="121334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DFF0EEB-7786-4A9C-B696-98C4326CC643}"/>
              </a:ext>
            </a:extLst>
          </p:cNvPr>
          <p:cNvSpPr/>
          <p:nvPr/>
        </p:nvSpPr>
        <p:spPr>
          <a:xfrm>
            <a:off x="8766591" y="4728977"/>
            <a:ext cx="627315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0    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D90BAE1-2163-414B-B840-47EE4521CBF5}"/>
              </a:ext>
            </a:extLst>
          </p:cNvPr>
          <p:cNvSpPr/>
          <p:nvPr/>
        </p:nvSpPr>
        <p:spPr>
          <a:xfrm>
            <a:off x="6280254" y="6202107"/>
            <a:ext cx="5161654" cy="483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১</a:t>
            </a:r>
          </a:p>
        </p:txBody>
      </p:sp>
    </p:spTree>
    <p:extLst>
      <p:ext uri="{BB962C8B-B14F-4D97-AF65-F5344CB8AC3E}">
        <p14:creationId xmlns:p14="http://schemas.microsoft.com/office/powerpoint/2010/main" val="3236293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6" grpId="0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/>
      <p:bldP spid="40" grpId="0" animBg="1"/>
      <p:bldP spid="41" grpId="0" animBg="1"/>
      <p:bldP spid="42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8CF7C3A-8AE7-49FA-B2DE-9A273AF1096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28"/>
            </a:avLst>
          </a:prstGeom>
          <a:solidFill>
            <a:schemeClr val="bg1"/>
          </a:solidFill>
          <a:ln w="76200">
            <a:solidFill>
              <a:srgbClr val="D040B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D2CCAF-D112-43D4-91E7-CF5AF3B50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260" l="0" r="991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267" y="-257957"/>
            <a:ext cx="1562381" cy="14876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3BB8B3-3199-43B0-8D42-953D08A1C3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260" l="0" r="991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167" y="5957618"/>
            <a:ext cx="1562381" cy="148765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2109110-1E99-4739-87A1-6B494674679A}"/>
              </a:ext>
            </a:extLst>
          </p:cNvPr>
          <p:cNvSpPr/>
          <p:nvPr/>
        </p:nvSpPr>
        <p:spPr>
          <a:xfrm>
            <a:off x="3418216" y="587269"/>
            <a:ext cx="6639074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gradFill>
                <a:gsLst>
                  <a:gs pos="40000">
                    <a:srgbClr val="FF0000"/>
                  </a:gs>
                  <a:gs pos="77000">
                    <a:schemeClr val="tx1"/>
                  </a:gs>
                </a:gsLst>
                <a:lin ang="5400000" scaled="1"/>
              </a:gra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50B061-5586-470A-9445-56637B7F0A19}"/>
              </a:ext>
            </a:extLst>
          </p:cNvPr>
          <p:cNvSpPr/>
          <p:nvPr/>
        </p:nvSpPr>
        <p:spPr>
          <a:xfrm>
            <a:off x="3193364" y="717254"/>
            <a:ext cx="1693751" cy="906089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8100000" scaled="1"/>
            <a:tileRect/>
          </a:gradFill>
          <a:ln w="57150">
            <a:solidFill>
              <a:srgbClr val="AB111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en-US" sz="4800" b="1" dirty="0">
              <a:solidFill>
                <a:sysClr val="windowText" lastClr="000000"/>
              </a:soli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81FBDF-747F-401B-B3BA-A4E038C4C5D0}"/>
              </a:ext>
            </a:extLst>
          </p:cNvPr>
          <p:cNvSpPr/>
          <p:nvPr/>
        </p:nvSpPr>
        <p:spPr>
          <a:xfrm>
            <a:off x="3879142" y="856463"/>
            <a:ext cx="446488" cy="7668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161397CB-5FF8-42F2-9240-F92A6F2EB981}"/>
              </a:ext>
            </a:extLst>
          </p:cNvPr>
          <p:cNvSpPr/>
          <p:nvPr/>
        </p:nvSpPr>
        <p:spPr>
          <a:xfrm>
            <a:off x="2902109" y="-29255"/>
            <a:ext cx="2400555" cy="800766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384BB66-DD41-4ACB-BE30-BB18FBBE5268}"/>
              </a:ext>
            </a:extLst>
          </p:cNvPr>
          <p:cNvSpPr txBox="1">
            <a:spLocks/>
          </p:cNvSpPr>
          <p:nvPr/>
        </p:nvSpPr>
        <p:spPr>
          <a:xfrm>
            <a:off x="3418216" y="1938141"/>
            <a:ext cx="4174829" cy="80491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gradFill flip="none" rotWithShape="1">
                  <a:gsLst>
                    <a:gs pos="40000">
                      <a:srgbClr val="FF0000"/>
                    </a:gs>
                    <a:gs pos="66000">
                      <a:schemeClr val="tx1"/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gradFill flip="none" rotWithShape="1">
                  <a:gsLst>
                    <a:gs pos="40000">
                      <a:srgbClr val="FF0000"/>
                    </a:gs>
                    <a:gs pos="66000">
                      <a:schemeClr val="tx1"/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গসাগু</a:t>
            </a:r>
            <a:r>
              <a:rPr lang="en-US" sz="4800" dirty="0">
                <a:gradFill flip="none" rotWithShape="1">
                  <a:gsLst>
                    <a:gs pos="40000">
                      <a:srgbClr val="FF0000"/>
                    </a:gs>
                    <a:gs pos="66000">
                      <a:schemeClr val="tx1"/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gradFill flip="none" rotWithShape="1">
                  <a:gsLst>
                    <a:gs pos="40000">
                      <a:srgbClr val="FF0000"/>
                    </a:gs>
                    <a:gs pos="66000">
                      <a:schemeClr val="tx1"/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dirty="0">
                <a:gradFill flip="none" rotWithShape="1">
                  <a:gsLst>
                    <a:gs pos="40000">
                      <a:srgbClr val="FF0000"/>
                    </a:gs>
                    <a:gs pos="66000">
                      <a:schemeClr val="tx1"/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dirty="0">
                <a:gradFill flip="none" rotWithShape="1">
                  <a:gsLst>
                    <a:gs pos="40000">
                      <a:srgbClr val="FF0000"/>
                    </a:gs>
                    <a:gs pos="66000">
                      <a:schemeClr val="tx1"/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 err="1">
                <a:gradFill flip="none" rotWithShape="1">
                  <a:gsLst>
                    <a:gs pos="40000">
                      <a:srgbClr val="FF0000"/>
                    </a:gs>
                    <a:gs pos="66000">
                      <a:schemeClr val="tx1"/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্ণয়</a:t>
            </a:r>
            <a:r>
              <a:rPr lang="en-US" sz="4800" dirty="0">
                <a:gradFill flip="none" rotWithShape="1">
                  <a:gsLst>
                    <a:gs pos="40000">
                      <a:srgbClr val="FF0000"/>
                    </a:gs>
                    <a:gs pos="66000">
                      <a:schemeClr val="tx1"/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4800" dirty="0">
                <a:gradFill flip="none" rotWithShape="1">
                  <a:gsLst>
                    <a:gs pos="40000">
                      <a:srgbClr val="FF0000"/>
                    </a:gs>
                    <a:gs pos="66000">
                      <a:schemeClr val="tx1"/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gradFill flip="none" rotWithShape="1">
                  <a:gsLst>
                    <a:gs pos="40000">
                      <a:srgbClr val="FF0000"/>
                    </a:gs>
                    <a:gs pos="66000">
                      <a:schemeClr val="tx1"/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3D61C2B-B60F-4584-8879-7435C580C906}"/>
              </a:ext>
            </a:extLst>
          </p:cNvPr>
          <p:cNvSpPr/>
          <p:nvPr/>
        </p:nvSpPr>
        <p:spPr>
          <a:xfrm>
            <a:off x="3418216" y="4117090"/>
            <a:ext cx="5012039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(১১)  ২৫,  ২৬,  ২৭,  ৩০  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E365D0-5FAC-4DDD-A0BE-3E35668E0777}"/>
              </a:ext>
            </a:extLst>
          </p:cNvPr>
          <p:cNvSpPr/>
          <p:nvPr/>
        </p:nvSpPr>
        <p:spPr>
          <a:xfrm>
            <a:off x="3418216" y="3130422"/>
            <a:ext cx="5187859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(১০)  ৩৯,  ২৬,  ৫২,  ২৪    </a:t>
            </a:r>
          </a:p>
        </p:txBody>
      </p:sp>
    </p:spTree>
    <p:extLst>
      <p:ext uri="{BB962C8B-B14F-4D97-AF65-F5344CB8AC3E}">
        <p14:creationId xmlns:p14="http://schemas.microsoft.com/office/powerpoint/2010/main" val="3129588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9FFCE7F-F5DE-46A8-B42D-2FA6C06F0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73" y="157858"/>
            <a:ext cx="11812248" cy="6794423"/>
          </a:xfrm>
          <a:prstGeom prst="rect">
            <a:avLst/>
          </a:prstGeom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0613CD0F-4653-4B24-87E1-0D39E3007204}"/>
              </a:ext>
            </a:extLst>
          </p:cNvPr>
          <p:cNvSpPr/>
          <p:nvPr/>
        </p:nvSpPr>
        <p:spPr>
          <a:xfrm>
            <a:off x="0" y="54865"/>
            <a:ext cx="12192000" cy="7000407"/>
          </a:xfrm>
          <a:prstGeom prst="frame">
            <a:avLst>
              <a:gd name="adj1" fmla="val 1994"/>
            </a:avLst>
          </a:prstGeom>
          <a:noFill/>
          <a:ln w="76200">
            <a:solidFill>
              <a:srgbClr val="EE03EE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226E9A-4E87-4F66-8F87-1791E9BFE59B}"/>
              </a:ext>
            </a:extLst>
          </p:cNvPr>
          <p:cNvSpPr/>
          <p:nvPr/>
        </p:nvSpPr>
        <p:spPr>
          <a:xfrm>
            <a:off x="1347428" y="568674"/>
            <a:ext cx="10185009" cy="13674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>
                <a:gd name="adj1" fmla="val 10287"/>
                <a:gd name="adj2" fmla="val -498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en-US" sz="54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আন্তরিক</a:t>
            </a:r>
            <a:r>
              <a:rPr lang="en-US" sz="54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54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54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endParaRPr lang="en-US" sz="54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93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550514-E29C-4781-A2FD-D982A85D4D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3" b="16101"/>
          <a:stretch/>
        </p:blipFill>
        <p:spPr>
          <a:xfrm>
            <a:off x="914400" y="360194"/>
            <a:ext cx="10030264" cy="61376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71A7C46-C1F0-4659-8C88-D5DD6F9F4FE3}"/>
              </a:ext>
            </a:extLst>
          </p:cNvPr>
          <p:cNvSpPr txBox="1"/>
          <p:nvPr/>
        </p:nvSpPr>
        <p:spPr>
          <a:xfrm>
            <a:off x="0" y="3665293"/>
            <a:ext cx="5712280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মোছাঃ নূরানী বেগম</a:t>
            </a:r>
          </a:p>
          <a:p>
            <a:pPr algn="ctr"/>
            <a:r>
              <a:rPr lang="bn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তারাপুর সরকারি প্রাথমিক বিদ্যালয়</a:t>
            </a:r>
          </a:p>
          <a:p>
            <a:pPr algn="ctr"/>
            <a:r>
              <a:rPr lang="bn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সুন্দরগঞ্জ,গাইবান্ধা ।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22FB274-6106-4D5B-A643-EB3F62129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635" y="1436652"/>
            <a:ext cx="1457325" cy="430305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0DA352D-9095-4026-86E1-CC2BE6FD2F72}"/>
              </a:ext>
            </a:extLst>
          </p:cNvPr>
          <p:cNvGrpSpPr/>
          <p:nvPr/>
        </p:nvGrpSpPr>
        <p:grpSpPr>
          <a:xfrm>
            <a:off x="8926825" y="1960840"/>
            <a:ext cx="2790354" cy="3408905"/>
            <a:chOff x="8285871" y="1934702"/>
            <a:chExt cx="2790354" cy="340890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3894B3D-0FC9-46D0-B2AC-1C0EEE2424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5871" y="1934702"/>
              <a:ext cx="2790354" cy="340890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EE7E5D0-80EB-4AE5-A09D-6AAFCCF92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02964" y="2100093"/>
              <a:ext cx="357294" cy="259620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AF463228-A685-445B-9826-705CC36A67BF}"/>
              </a:ext>
            </a:extLst>
          </p:cNvPr>
          <p:cNvSpPr/>
          <p:nvPr/>
        </p:nvSpPr>
        <p:spPr>
          <a:xfrm>
            <a:off x="4080028" y="205590"/>
            <a:ext cx="4684541" cy="811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>
                <a:gd name="adj1" fmla="val 0"/>
                <a:gd name="adj2" fmla="val 0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 err="1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ln>
                <a:solidFill>
                  <a:schemeClr val="tx1"/>
                </a:solidFill>
              </a:ln>
              <a:solidFill>
                <a:srgbClr val="7030A0"/>
              </a:soli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BC21AA9-EE74-4628-8079-C649776B624F}"/>
              </a:ext>
            </a:extLst>
          </p:cNvPr>
          <p:cNvGrpSpPr/>
          <p:nvPr/>
        </p:nvGrpSpPr>
        <p:grpSpPr>
          <a:xfrm>
            <a:off x="990514" y="160828"/>
            <a:ext cx="3684356" cy="3600023"/>
            <a:chOff x="446773" y="213591"/>
            <a:chExt cx="3684356" cy="360002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CC7A07B-994C-4147-A81C-3DCA3F6D0C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89700" l="138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443"/>
            <a:stretch/>
          </p:blipFill>
          <p:spPr>
            <a:xfrm>
              <a:off x="446773" y="213591"/>
              <a:ext cx="3684356" cy="3600023"/>
            </a:xfrm>
            <a:prstGeom prst="rect">
              <a:avLst/>
            </a:prstGeom>
          </p:spPr>
        </p:pic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333E38A-4537-4829-927B-FF37AB0C5A16}"/>
                </a:ext>
              </a:extLst>
            </p:cNvPr>
            <p:cNvGrpSpPr/>
            <p:nvPr/>
          </p:nvGrpSpPr>
          <p:grpSpPr>
            <a:xfrm>
              <a:off x="1076851" y="772908"/>
              <a:ext cx="2473377" cy="2619967"/>
              <a:chOff x="2362313" y="1490538"/>
              <a:chExt cx="2308324" cy="2308324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0B457ABD-7B6C-4995-9149-978AC03F5A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858"/>
              <a:stretch/>
            </p:blipFill>
            <p:spPr>
              <a:xfrm>
                <a:off x="2435667" y="1537850"/>
                <a:ext cx="2161617" cy="2213699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356153E8-2DB5-44C3-A077-B60CE2D3C2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1"/>
                  </a:ext>
                </a:extLst>
              </a:blip>
              <a:stretch>
                <a:fillRect/>
              </a:stretch>
            </p:blipFill>
            <p:spPr>
              <a:xfrm>
                <a:off x="2362313" y="1490538"/>
                <a:ext cx="2308324" cy="2308324"/>
              </a:xfrm>
              <a:prstGeom prst="rect">
                <a:avLst/>
              </a:prstGeom>
            </p:spPr>
          </p:pic>
        </p:grpSp>
      </p:grpSp>
      <p:sp>
        <p:nvSpPr>
          <p:cNvPr id="23" name="Frame 22">
            <a:extLst>
              <a:ext uri="{FF2B5EF4-FFF2-40B4-BE49-F238E27FC236}">
                <a16:creationId xmlns:a16="http://schemas.microsoft.com/office/drawing/2014/main" id="{068A6B40-7D79-4BBA-8A0D-D6C4D3A87276}"/>
              </a:ext>
            </a:extLst>
          </p:cNvPr>
          <p:cNvSpPr/>
          <p:nvPr/>
        </p:nvSpPr>
        <p:spPr>
          <a:xfrm>
            <a:off x="1" y="0"/>
            <a:ext cx="12192000" cy="7000407"/>
          </a:xfrm>
          <a:prstGeom prst="frame">
            <a:avLst>
              <a:gd name="adj1" fmla="val 1994"/>
            </a:avLst>
          </a:prstGeom>
          <a:noFill/>
          <a:ln w="76200">
            <a:solidFill>
              <a:srgbClr val="EE03EE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58373FE-EDBD-45D7-8BFC-ED8524AE326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3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053" y="-268728"/>
            <a:ext cx="1039910" cy="103991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9A934BF-8ABE-4EBA-9EDC-FF8286C3D3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3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0" y="6199191"/>
            <a:ext cx="1039910" cy="103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77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4E5BB6C-7BA3-4F8C-982C-251C2A4FA0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09024"/>
            <a:ext cx="11875477" cy="67489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BD1A34A-7EF7-4107-986C-16C66F3EA3D1}"/>
              </a:ext>
            </a:extLst>
          </p:cNvPr>
          <p:cNvSpPr/>
          <p:nvPr/>
        </p:nvSpPr>
        <p:spPr>
          <a:xfrm>
            <a:off x="2958170" y="109024"/>
            <a:ext cx="6639074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………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523028A-BBF3-42D7-942B-E496CFF94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47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979" y="818802"/>
            <a:ext cx="8764173" cy="49560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4BBD6C8-8B46-4127-8709-BE3F51316039}"/>
              </a:ext>
            </a:extLst>
          </p:cNvPr>
          <p:cNvSpPr txBox="1"/>
          <p:nvPr/>
        </p:nvSpPr>
        <p:spPr>
          <a:xfrm>
            <a:off x="4413917" y="3049726"/>
            <a:ext cx="4983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গসাগু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- ৩৬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771DAD86-392C-4FDC-86B0-B3C568CEADF6}"/>
              </a:ext>
            </a:extLst>
          </p:cNvPr>
          <p:cNvSpPr/>
          <p:nvPr/>
        </p:nvSpPr>
        <p:spPr>
          <a:xfrm>
            <a:off x="0" y="0"/>
            <a:ext cx="12192000" cy="7000407"/>
          </a:xfrm>
          <a:prstGeom prst="frame">
            <a:avLst>
              <a:gd name="adj1" fmla="val 2208"/>
            </a:avLst>
          </a:prstGeom>
          <a:noFill/>
          <a:ln w="762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CAA249-5A9E-42B6-8752-8E1B98F7068F}"/>
              </a:ext>
            </a:extLst>
          </p:cNvPr>
          <p:cNvSpPr txBox="1"/>
          <p:nvPr/>
        </p:nvSpPr>
        <p:spPr>
          <a:xfrm>
            <a:off x="3800215" y="2339948"/>
            <a:ext cx="60097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গুণনীয়ক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043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4E5BB6C-7BA3-4F8C-982C-251C2A4FA0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61" y="125715"/>
            <a:ext cx="11875477" cy="67489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BD1A34A-7EF7-4107-986C-16C66F3EA3D1}"/>
              </a:ext>
            </a:extLst>
          </p:cNvPr>
          <p:cNvSpPr/>
          <p:nvPr/>
        </p:nvSpPr>
        <p:spPr>
          <a:xfrm>
            <a:off x="2944102" y="260760"/>
            <a:ext cx="6639074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dirty="0">
              <a:gradFill>
                <a:gsLst>
                  <a:gs pos="40000">
                    <a:srgbClr val="FF0000"/>
                  </a:gs>
                  <a:gs pos="77000">
                    <a:schemeClr val="tx1"/>
                  </a:gs>
                </a:gsLst>
                <a:lin ang="5400000" scaled="1"/>
              </a:gra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771DAD86-392C-4FDC-86B0-B3C568CEADF6}"/>
              </a:ext>
            </a:extLst>
          </p:cNvPr>
          <p:cNvSpPr/>
          <p:nvPr/>
        </p:nvSpPr>
        <p:spPr>
          <a:xfrm>
            <a:off x="0" y="0"/>
            <a:ext cx="12192000" cy="7000407"/>
          </a:xfrm>
          <a:prstGeom prst="frame">
            <a:avLst>
              <a:gd name="adj1" fmla="val 2208"/>
            </a:avLst>
          </a:prstGeom>
          <a:noFill/>
          <a:ln w="762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88385B-FCC7-4350-B884-43DDA7E73E7E}"/>
              </a:ext>
            </a:extLst>
          </p:cNvPr>
          <p:cNvSpPr/>
          <p:nvPr/>
        </p:nvSpPr>
        <p:spPr>
          <a:xfrm>
            <a:off x="1800664" y="2877996"/>
            <a:ext cx="8693833" cy="827397"/>
          </a:xfrm>
          <a:prstGeom prst="rect">
            <a:avLst/>
          </a:prstGeom>
          <a:solidFill>
            <a:schemeClr val="bg1"/>
          </a:solidFill>
          <a:ln w="57150">
            <a:solidFill>
              <a:srgbClr val="D040BF"/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১৭.১.১ 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গসাগু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  </a:t>
            </a:r>
          </a:p>
        </p:txBody>
      </p:sp>
    </p:spTree>
    <p:extLst>
      <p:ext uri="{BB962C8B-B14F-4D97-AF65-F5344CB8AC3E}">
        <p14:creationId xmlns:p14="http://schemas.microsoft.com/office/powerpoint/2010/main" val="1622516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8CF7C3A-8AE7-49FA-B2DE-9A273AF1096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28"/>
            </a:avLst>
          </a:prstGeom>
          <a:solidFill>
            <a:schemeClr val="bg1"/>
          </a:solidFill>
          <a:ln w="76200">
            <a:solidFill>
              <a:srgbClr val="D040B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D2CCAF-D112-43D4-91E7-CF5AF3B50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260" l="0" r="991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466" y="-337318"/>
            <a:ext cx="1562381" cy="14876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3BB8B3-3199-43B0-8D42-953D08A1C3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260" l="0" r="991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167" y="5957618"/>
            <a:ext cx="1562381" cy="148765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E126B91-4CEF-4897-A02C-B46FD09DF6D5}"/>
              </a:ext>
            </a:extLst>
          </p:cNvPr>
          <p:cNvSpPr txBox="1">
            <a:spLocks/>
          </p:cNvSpPr>
          <p:nvPr/>
        </p:nvSpPr>
        <p:spPr>
          <a:xfrm>
            <a:off x="3731214" y="236956"/>
            <a:ext cx="4174829" cy="804911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gradFill flip="none" rotWithShape="1">
                  <a:gsLst>
                    <a:gs pos="40000">
                      <a:srgbClr val="FF0000"/>
                    </a:gs>
                    <a:gs pos="66000">
                      <a:schemeClr val="tx1"/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gradFill flip="none" rotWithShape="1">
                  <a:gsLst>
                    <a:gs pos="40000">
                      <a:srgbClr val="FF0000"/>
                    </a:gs>
                    <a:gs pos="66000">
                      <a:schemeClr val="tx1"/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গসাগু</a:t>
            </a:r>
            <a:r>
              <a:rPr lang="en-US" sz="4800" dirty="0">
                <a:gradFill flip="none" rotWithShape="1">
                  <a:gsLst>
                    <a:gs pos="40000">
                      <a:srgbClr val="FF0000"/>
                    </a:gs>
                    <a:gs pos="66000">
                      <a:schemeClr val="tx1"/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gradFill flip="none" rotWithShape="1">
                  <a:gsLst>
                    <a:gs pos="40000">
                      <a:srgbClr val="FF0000"/>
                    </a:gs>
                    <a:gs pos="66000">
                      <a:schemeClr val="tx1"/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dirty="0">
                <a:gradFill flip="none" rotWithShape="1">
                  <a:gsLst>
                    <a:gs pos="40000">
                      <a:srgbClr val="FF0000"/>
                    </a:gs>
                    <a:gs pos="66000">
                      <a:schemeClr val="tx1"/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dirty="0">
                <a:gradFill flip="none" rotWithShape="1">
                  <a:gsLst>
                    <a:gs pos="40000">
                      <a:srgbClr val="FF0000"/>
                    </a:gs>
                    <a:gs pos="66000">
                      <a:schemeClr val="tx1"/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 err="1">
                <a:gradFill flip="none" rotWithShape="1">
                  <a:gsLst>
                    <a:gs pos="40000">
                      <a:srgbClr val="FF0000"/>
                    </a:gs>
                    <a:gs pos="66000">
                      <a:schemeClr val="tx1"/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্ণয়</a:t>
            </a:r>
            <a:r>
              <a:rPr lang="en-US" sz="4800" dirty="0">
                <a:gradFill flip="none" rotWithShape="1">
                  <a:gsLst>
                    <a:gs pos="40000">
                      <a:srgbClr val="FF0000"/>
                    </a:gs>
                    <a:gs pos="66000">
                      <a:schemeClr val="tx1"/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gradFill flip="none" rotWithShape="1">
                  <a:gsLst>
                    <a:gs pos="40000">
                      <a:srgbClr val="FF0000"/>
                    </a:gs>
                    <a:gs pos="66000">
                      <a:schemeClr val="tx1"/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800" dirty="0">
                <a:gradFill flip="none" rotWithShape="1">
                  <a:gsLst>
                    <a:gs pos="40000">
                      <a:srgbClr val="FF0000"/>
                    </a:gs>
                    <a:gs pos="66000">
                      <a:schemeClr val="tx1"/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gradFill flip="none" rotWithShape="1">
                  <a:gsLst>
                    <a:gs pos="40000">
                      <a:srgbClr val="FF0000"/>
                    </a:gs>
                    <a:gs pos="66000">
                      <a:schemeClr val="tx1"/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</a:t>
            </a:r>
            <a:r>
              <a:rPr lang="as-IN" sz="4800" dirty="0">
                <a:gradFill flip="none" rotWithShape="1">
                  <a:gsLst>
                    <a:gs pos="40000">
                      <a:srgbClr val="FF0000"/>
                    </a:gs>
                    <a:gs pos="66000">
                      <a:schemeClr val="tx1"/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gradFill flip="none" rotWithShape="1">
                  <a:gsLst>
                    <a:gs pos="40000">
                      <a:srgbClr val="FF0000"/>
                    </a:gs>
                    <a:gs pos="66000">
                      <a:schemeClr val="tx1"/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9FD0B0-6DD1-4625-A0BB-750A6F9F59E5}"/>
              </a:ext>
            </a:extLst>
          </p:cNvPr>
          <p:cNvSpPr/>
          <p:nvPr/>
        </p:nvSpPr>
        <p:spPr>
          <a:xfrm>
            <a:off x="293029" y="865888"/>
            <a:ext cx="4065739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৫৬,  ২৮,  ৪২  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097625-5143-4C9B-9E38-14B6E8C6E20D}"/>
              </a:ext>
            </a:extLst>
          </p:cNvPr>
          <p:cNvSpPr/>
          <p:nvPr/>
        </p:nvSpPr>
        <p:spPr>
          <a:xfrm>
            <a:off x="1563153" y="1651710"/>
            <a:ext cx="4065739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৫৬,  ২৮,  ৪২   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D0A594D-F559-45CF-944C-2C9284FE77D9}"/>
              </a:ext>
            </a:extLst>
          </p:cNvPr>
          <p:cNvGrpSpPr/>
          <p:nvPr/>
        </p:nvGrpSpPr>
        <p:grpSpPr>
          <a:xfrm>
            <a:off x="1724865" y="1822423"/>
            <a:ext cx="2884119" cy="569677"/>
            <a:chOff x="3311898" y="2331020"/>
            <a:chExt cx="3441029" cy="56967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8FAF008-CA5F-4B61-AC15-EF9A74AF2BB5}"/>
                </a:ext>
              </a:extLst>
            </p:cNvPr>
            <p:cNvSpPr/>
            <p:nvPr/>
          </p:nvSpPr>
          <p:spPr>
            <a:xfrm rot="5400000" flipH="1">
              <a:off x="5040514" y="1188284"/>
              <a:ext cx="59009" cy="336581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Moon 13">
              <a:extLst>
                <a:ext uri="{FF2B5EF4-FFF2-40B4-BE49-F238E27FC236}">
                  <a16:creationId xmlns:a16="http://schemas.microsoft.com/office/drawing/2014/main" id="{4AAA87E3-58C6-4D06-9397-C3D40C440C6F}"/>
                </a:ext>
              </a:extLst>
            </p:cNvPr>
            <p:cNvSpPr/>
            <p:nvPr/>
          </p:nvSpPr>
          <p:spPr>
            <a:xfrm flipH="1">
              <a:off x="3311898" y="2331020"/>
              <a:ext cx="150424" cy="569677"/>
            </a:xfrm>
            <a:prstGeom prst="moon">
              <a:avLst>
                <a:gd name="adj" fmla="val 25192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552AB7F7-43BF-48CB-B799-FF1659E383BC}"/>
              </a:ext>
            </a:extLst>
          </p:cNvPr>
          <p:cNvSpPr/>
          <p:nvPr/>
        </p:nvSpPr>
        <p:spPr>
          <a:xfrm>
            <a:off x="1242497" y="1786517"/>
            <a:ext cx="597548" cy="577089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   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90C2C8-7197-415C-AF00-DEA1F2F67837}"/>
              </a:ext>
            </a:extLst>
          </p:cNvPr>
          <p:cNvSpPr/>
          <p:nvPr/>
        </p:nvSpPr>
        <p:spPr>
          <a:xfrm>
            <a:off x="5029980" y="1724396"/>
            <a:ext cx="6939070" cy="609913"/>
          </a:xfrm>
          <a:prstGeom prst="rect">
            <a:avLst/>
          </a:prstGeom>
          <a:noFill/>
          <a:ln w="28575">
            <a:solidFill>
              <a:srgbClr val="D040BF"/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সংখ্যাগুলোর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5EE53CA-A527-48DC-9963-AB8F46415BD7}"/>
              </a:ext>
            </a:extLst>
          </p:cNvPr>
          <p:cNvSpPr/>
          <p:nvPr/>
        </p:nvSpPr>
        <p:spPr>
          <a:xfrm>
            <a:off x="1724913" y="2315526"/>
            <a:ext cx="4065739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২৮,  ১৪,  ২১   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6325D6-FC12-4AF0-BA60-8373E3CAA630}"/>
              </a:ext>
            </a:extLst>
          </p:cNvPr>
          <p:cNvGrpSpPr/>
          <p:nvPr/>
        </p:nvGrpSpPr>
        <p:grpSpPr>
          <a:xfrm>
            <a:off x="1724865" y="2351432"/>
            <a:ext cx="2884119" cy="569677"/>
            <a:chOff x="3311898" y="2331020"/>
            <a:chExt cx="3441029" cy="56967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AD6C098-39A0-4E4F-8F4A-5544DE11FC72}"/>
                </a:ext>
              </a:extLst>
            </p:cNvPr>
            <p:cNvSpPr/>
            <p:nvPr/>
          </p:nvSpPr>
          <p:spPr>
            <a:xfrm rot="5400000" flipH="1">
              <a:off x="5040514" y="1188284"/>
              <a:ext cx="59009" cy="336581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Moon 19">
              <a:extLst>
                <a:ext uri="{FF2B5EF4-FFF2-40B4-BE49-F238E27FC236}">
                  <a16:creationId xmlns:a16="http://schemas.microsoft.com/office/drawing/2014/main" id="{28383CBD-1A2C-46FE-B588-ABCAC6F7A5E2}"/>
                </a:ext>
              </a:extLst>
            </p:cNvPr>
            <p:cNvSpPr/>
            <p:nvPr/>
          </p:nvSpPr>
          <p:spPr>
            <a:xfrm flipH="1">
              <a:off x="3311898" y="2331020"/>
              <a:ext cx="150424" cy="569677"/>
            </a:xfrm>
            <a:prstGeom prst="moon">
              <a:avLst>
                <a:gd name="adj" fmla="val 25192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C7ED41DC-3ACF-452C-8AB5-BD9877F400BD}"/>
              </a:ext>
            </a:extLst>
          </p:cNvPr>
          <p:cNvSpPr/>
          <p:nvPr/>
        </p:nvSpPr>
        <p:spPr>
          <a:xfrm>
            <a:off x="1228573" y="2319883"/>
            <a:ext cx="597548" cy="577089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   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9A4DE3-BA90-4222-AD5B-CA079230B4BC}"/>
              </a:ext>
            </a:extLst>
          </p:cNvPr>
          <p:cNvSpPr/>
          <p:nvPr/>
        </p:nvSpPr>
        <p:spPr>
          <a:xfrm>
            <a:off x="1965391" y="2831578"/>
            <a:ext cx="4065739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৪,    ২,   ৩   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5E4C057-3745-4B3C-970A-642331CD870E}"/>
              </a:ext>
            </a:extLst>
          </p:cNvPr>
          <p:cNvSpPr/>
          <p:nvPr/>
        </p:nvSpPr>
        <p:spPr>
          <a:xfrm>
            <a:off x="5029980" y="2502968"/>
            <a:ext cx="6939070" cy="1071094"/>
          </a:xfrm>
          <a:prstGeom prst="rect">
            <a:avLst/>
          </a:prstGeom>
          <a:noFill/>
          <a:ln w="28575">
            <a:solidFill>
              <a:srgbClr val="D040BF"/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সবগুলো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গুণনীয়ক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BEB7CB-D931-4BED-B71D-F706BAD87258}"/>
              </a:ext>
            </a:extLst>
          </p:cNvPr>
          <p:cNvSpPr/>
          <p:nvPr/>
        </p:nvSpPr>
        <p:spPr>
          <a:xfrm>
            <a:off x="1228573" y="1822423"/>
            <a:ext cx="553175" cy="1098686"/>
          </a:xfrm>
          <a:prstGeom prst="rect">
            <a:avLst/>
          </a:prstGeom>
          <a:noFill/>
          <a:ln w="38100">
            <a:solidFill>
              <a:srgbClr val="D040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4E6DF41-57B3-4B1D-8DA4-E50466623985}"/>
              </a:ext>
            </a:extLst>
          </p:cNvPr>
          <p:cNvSpPr/>
          <p:nvPr/>
        </p:nvSpPr>
        <p:spPr>
          <a:xfrm>
            <a:off x="5029980" y="3667619"/>
            <a:ext cx="6939070" cy="538814"/>
          </a:xfrm>
          <a:prstGeom prst="rect">
            <a:avLst/>
          </a:prstGeom>
          <a:noFill/>
          <a:ln w="28575">
            <a:solidFill>
              <a:srgbClr val="D040BF"/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উৎপাদকগুলো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।    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C62A97F-73D2-46EF-827E-BBB7F4FE4C9F}"/>
              </a:ext>
            </a:extLst>
          </p:cNvPr>
          <p:cNvGrpSpPr/>
          <p:nvPr/>
        </p:nvGrpSpPr>
        <p:grpSpPr>
          <a:xfrm>
            <a:off x="400729" y="4924814"/>
            <a:ext cx="419073" cy="384827"/>
            <a:chOff x="7313797" y="1034391"/>
            <a:chExt cx="419073" cy="384827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58EA881-2D7E-4AB4-B925-C3B4DE2FC4AF}"/>
                </a:ext>
              </a:extLst>
            </p:cNvPr>
            <p:cNvSpPr/>
            <p:nvPr/>
          </p:nvSpPr>
          <p:spPr>
            <a:xfrm>
              <a:off x="7491041" y="1034391"/>
              <a:ext cx="91441" cy="11131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5B269094-7A0B-4C74-81A9-456122CEE5DC}"/>
                </a:ext>
              </a:extLst>
            </p:cNvPr>
            <p:cNvSpPr/>
            <p:nvPr/>
          </p:nvSpPr>
          <p:spPr>
            <a:xfrm>
              <a:off x="7313797" y="1307908"/>
              <a:ext cx="91441" cy="11131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1528A8B-80EE-49AB-A113-464766B48034}"/>
                </a:ext>
              </a:extLst>
            </p:cNvPr>
            <p:cNvSpPr/>
            <p:nvPr/>
          </p:nvSpPr>
          <p:spPr>
            <a:xfrm>
              <a:off x="7641429" y="1307908"/>
              <a:ext cx="91441" cy="11131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06ACA359-6056-432B-87BC-DD569AC8A302}"/>
              </a:ext>
            </a:extLst>
          </p:cNvPr>
          <p:cNvSpPr/>
          <p:nvPr/>
        </p:nvSpPr>
        <p:spPr>
          <a:xfrm>
            <a:off x="844758" y="4856613"/>
            <a:ext cx="7528454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৫৬,  ২৮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৪২ 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গসাগু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= 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0834DF8-61DB-469C-93EB-4B09E1D90930}"/>
              </a:ext>
            </a:extLst>
          </p:cNvPr>
          <p:cNvSpPr/>
          <p:nvPr/>
        </p:nvSpPr>
        <p:spPr>
          <a:xfrm>
            <a:off x="6607524" y="4784689"/>
            <a:ext cx="4484915" cy="789487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× ৭    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58A5CD7-772A-4CAE-9D8C-EB2CCF413F2D}"/>
              </a:ext>
            </a:extLst>
          </p:cNvPr>
          <p:cNvSpPr/>
          <p:nvPr/>
        </p:nvSpPr>
        <p:spPr>
          <a:xfrm>
            <a:off x="5967261" y="5295130"/>
            <a:ext cx="4484915" cy="789487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   ১৪    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887D063-0D34-402B-9FDB-295C3E41A65D}"/>
              </a:ext>
            </a:extLst>
          </p:cNvPr>
          <p:cNvSpPr/>
          <p:nvPr/>
        </p:nvSpPr>
        <p:spPr>
          <a:xfrm>
            <a:off x="6031130" y="6179754"/>
            <a:ext cx="5161654" cy="483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১৪</a:t>
            </a:r>
          </a:p>
        </p:txBody>
      </p:sp>
    </p:spTree>
    <p:extLst>
      <p:ext uri="{BB962C8B-B14F-4D97-AF65-F5344CB8AC3E}">
        <p14:creationId xmlns:p14="http://schemas.microsoft.com/office/powerpoint/2010/main" val="51770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5" grpId="0" animBg="1"/>
      <p:bldP spid="16" grpId="0" animBg="1"/>
      <p:bldP spid="17" grpId="0" animBg="1"/>
      <p:bldP spid="21" grpId="0" animBg="1"/>
      <p:bldP spid="22" grpId="0" animBg="1"/>
      <p:bldP spid="23" grpId="0" animBg="1"/>
      <p:bldP spid="3" grpId="0" animBg="1"/>
      <p:bldP spid="3" grpId="1" animBg="1"/>
      <p:bldP spid="30" grpId="0" animBg="1"/>
      <p:bldP spid="35" grpId="0"/>
      <p:bldP spid="36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8CF7C3A-8AE7-49FA-B2DE-9A273AF1096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28"/>
            </a:avLst>
          </a:prstGeom>
          <a:solidFill>
            <a:schemeClr val="bg1"/>
          </a:solidFill>
          <a:ln w="76200">
            <a:solidFill>
              <a:srgbClr val="D040B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D2CCAF-D112-43D4-91E7-CF5AF3B50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260" l="0" r="991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267" y="-257957"/>
            <a:ext cx="1562381" cy="14876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3BB8B3-3199-43B0-8D42-953D08A1C3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260" l="0" r="991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167" y="5957618"/>
            <a:ext cx="1562381" cy="148765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7E40666-E43B-48ED-B572-372FBAF2EE19}"/>
              </a:ext>
            </a:extLst>
          </p:cNvPr>
          <p:cNvSpPr txBox="1">
            <a:spLocks/>
          </p:cNvSpPr>
          <p:nvPr/>
        </p:nvSpPr>
        <p:spPr>
          <a:xfrm>
            <a:off x="3731214" y="236957"/>
            <a:ext cx="5201771" cy="59303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>
                <a:gradFill flip="none" rotWithShape="1">
                  <a:gsLst>
                    <a:gs pos="40000">
                      <a:srgbClr val="FF0000"/>
                    </a:gs>
                    <a:gs pos="66000">
                      <a:schemeClr val="tx1"/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800" dirty="0">
                <a:gradFill flip="none" rotWithShape="1">
                  <a:gsLst>
                    <a:gs pos="40000">
                      <a:srgbClr val="FF0000"/>
                    </a:gs>
                    <a:gs pos="66000">
                      <a:schemeClr val="tx1"/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gradFill flip="none" rotWithShape="1">
                  <a:gsLst>
                    <a:gs pos="40000">
                      <a:srgbClr val="FF0000"/>
                    </a:gs>
                    <a:gs pos="66000">
                      <a:schemeClr val="tx1"/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en-US" sz="4800" dirty="0">
                <a:gradFill flip="none" rotWithShape="1">
                  <a:gsLst>
                    <a:gs pos="40000">
                      <a:srgbClr val="FF0000"/>
                    </a:gs>
                    <a:gs pos="66000">
                      <a:schemeClr val="tx1"/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gradFill flip="none" rotWithShape="1">
                  <a:gsLst>
                    <a:gs pos="40000">
                      <a:srgbClr val="FF0000"/>
                    </a:gs>
                    <a:gs pos="66000">
                      <a:schemeClr val="tx1"/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dirty="0">
                <a:gradFill flip="none" rotWithShape="1">
                  <a:gsLst>
                    <a:gs pos="40000">
                      <a:srgbClr val="FF0000"/>
                    </a:gs>
                    <a:gs pos="66000">
                      <a:schemeClr val="tx1"/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gradFill flip="none" rotWithShape="1">
                  <a:gsLst>
                    <a:gs pos="40000">
                      <a:srgbClr val="FF0000"/>
                    </a:gs>
                    <a:gs pos="66000">
                      <a:schemeClr val="tx1"/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তুলন</a:t>
            </a:r>
            <a:r>
              <a:rPr lang="as-IN" sz="4800" dirty="0">
                <a:gradFill flip="none" rotWithShape="1">
                  <a:gsLst>
                    <a:gs pos="40000">
                      <a:srgbClr val="FF0000"/>
                    </a:gs>
                    <a:gs pos="66000">
                      <a:schemeClr val="tx1"/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gradFill flip="none" rotWithShape="1">
                  <a:gsLst>
                    <a:gs pos="40000">
                      <a:srgbClr val="FF0000"/>
                    </a:gs>
                    <a:gs pos="66000">
                      <a:schemeClr val="tx1"/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gradFill flip="none" rotWithShape="1">
                  <a:gsLst>
                    <a:gs pos="40000">
                      <a:srgbClr val="FF0000"/>
                    </a:gs>
                    <a:gs pos="66000">
                      <a:schemeClr val="tx1"/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gradFill flip="none" rotWithShape="1">
                  <a:gsLst>
                    <a:gs pos="40000">
                      <a:srgbClr val="FF0000"/>
                    </a:gs>
                    <a:gs pos="66000">
                      <a:schemeClr val="tx1"/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dirty="0">
                <a:gradFill flip="none" rotWithShape="1">
                  <a:gsLst>
                    <a:gs pos="40000">
                      <a:srgbClr val="FF0000"/>
                    </a:gs>
                    <a:gs pos="66000">
                      <a:schemeClr val="tx1"/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>
                <a:gradFill flip="none" rotWithShape="1">
                  <a:gsLst>
                    <a:gs pos="40000">
                      <a:srgbClr val="FF0000"/>
                    </a:gs>
                    <a:gs pos="66000">
                      <a:schemeClr val="tx1"/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8C448C-BFC0-468D-BD4B-7B6F1AC2C65E}"/>
              </a:ext>
            </a:extLst>
          </p:cNvPr>
          <p:cNvSpPr/>
          <p:nvPr/>
        </p:nvSpPr>
        <p:spPr>
          <a:xfrm>
            <a:off x="418923" y="1439578"/>
            <a:ext cx="3984265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৫৬ 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গুণনীয়ক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=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692B60-CA50-43FB-BE66-A59DE09374F4}"/>
              </a:ext>
            </a:extLst>
          </p:cNvPr>
          <p:cNvSpPr/>
          <p:nvPr/>
        </p:nvSpPr>
        <p:spPr>
          <a:xfrm>
            <a:off x="4206240" y="1425496"/>
            <a:ext cx="6586024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,  ২ ,  ৪,  ৭ ,  ৮,  ১৪ ,  ২৮,  ৫৬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37629D-361D-4ADA-A098-45C3B37DE5D3}"/>
              </a:ext>
            </a:extLst>
          </p:cNvPr>
          <p:cNvSpPr/>
          <p:nvPr/>
        </p:nvSpPr>
        <p:spPr>
          <a:xfrm>
            <a:off x="418923" y="2159916"/>
            <a:ext cx="3984265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২৮ 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গুণনীয়ক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=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D8AEC4-4E2A-4CE4-A423-9E370FE26683}"/>
              </a:ext>
            </a:extLst>
          </p:cNvPr>
          <p:cNvSpPr/>
          <p:nvPr/>
        </p:nvSpPr>
        <p:spPr>
          <a:xfrm>
            <a:off x="4403188" y="2196818"/>
            <a:ext cx="5491854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,  ২ ,  ৪,  ৭ ,  ১৪ ,  ২৮   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1F0AA4-FBD6-462F-9DF4-73BEB209FE02}"/>
              </a:ext>
            </a:extLst>
          </p:cNvPr>
          <p:cNvSpPr/>
          <p:nvPr/>
        </p:nvSpPr>
        <p:spPr>
          <a:xfrm>
            <a:off x="418923" y="2885507"/>
            <a:ext cx="3984265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৪২ 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গুণনীয়ক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=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14192A-2C16-4025-AB80-C6B182B434C3}"/>
              </a:ext>
            </a:extLst>
          </p:cNvPr>
          <p:cNvSpPr/>
          <p:nvPr/>
        </p:nvSpPr>
        <p:spPr>
          <a:xfrm>
            <a:off x="4488743" y="2897896"/>
            <a:ext cx="6586024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,  ২ ,  ৩,  ৬,  ৭ ,   ১৪ ,  ২১,   ৪২  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3557220-24B8-4296-AA86-BE990B3C614A}"/>
              </a:ext>
            </a:extLst>
          </p:cNvPr>
          <p:cNvSpPr/>
          <p:nvPr/>
        </p:nvSpPr>
        <p:spPr>
          <a:xfrm>
            <a:off x="236113" y="4051551"/>
            <a:ext cx="6990201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৫৬, ২৮, ৪২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গুণনীয়ক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= 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959D54C-4BE7-4D79-9207-2AAB985B6B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6240" y="1439578"/>
            <a:ext cx="559215" cy="68868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6F0C7B1-C6F4-4211-8B17-EEC909E46F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2896" y="2236746"/>
            <a:ext cx="559215" cy="68868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3FE2DB7-4F4A-4C56-AD35-EB9A55BF54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3042" y="2981615"/>
            <a:ext cx="559215" cy="68868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B230531-312F-4F09-9A0A-656C5F151F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3025" y="1433696"/>
            <a:ext cx="559215" cy="68868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B2D3761-5FC4-47A4-8ED8-AE68D10337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7432" y="2196189"/>
            <a:ext cx="559215" cy="68868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2C54DA1-8622-4CE9-A0DB-95326A3085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5017" y="2967511"/>
            <a:ext cx="559215" cy="68868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5DDC5CA-D6F9-4A1C-8735-CF529FB7D0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387331"/>
            <a:ext cx="559215" cy="68868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7DBA10A-0C96-4BC0-BE0D-95C7781050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2049" y="2225926"/>
            <a:ext cx="559215" cy="68868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3F15EEF-563C-4EE9-A0AF-38EA19C838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6838" y="2963156"/>
            <a:ext cx="559215" cy="68868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9056415-C552-428A-80F4-11B6CEFFD7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8460" y="1428245"/>
            <a:ext cx="559215" cy="68868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9C0DB61-AC2D-4D78-9319-205930CBCF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6837" y="2186646"/>
            <a:ext cx="559215" cy="68868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401EF3A-2713-459B-B02A-F5F5F0BF5A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2913" y="2977428"/>
            <a:ext cx="559215" cy="688689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9CDE207B-F695-4762-B577-0793BD36FF8B}"/>
              </a:ext>
            </a:extLst>
          </p:cNvPr>
          <p:cNvSpPr/>
          <p:nvPr/>
        </p:nvSpPr>
        <p:spPr>
          <a:xfrm>
            <a:off x="6841264" y="4051551"/>
            <a:ext cx="6586024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,  ২ ,  ৭,  ১৪      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FF60428-A7F7-4ABA-95D3-BEA666E7E6B7}"/>
              </a:ext>
            </a:extLst>
          </p:cNvPr>
          <p:cNvGrpSpPr/>
          <p:nvPr/>
        </p:nvGrpSpPr>
        <p:grpSpPr>
          <a:xfrm>
            <a:off x="418923" y="5280375"/>
            <a:ext cx="419073" cy="384827"/>
            <a:chOff x="7313797" y="1034391"/>
            <a:chExt cx="419073" cy="384827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65C2CCA-CA3A-4484-B4BD-67A478FF8120}"/>
                </a:ext>
              </a:extLst>
            </p:cNvPr>
            <p:cNvSpPr/>
            <p:nvPr/>
          </p:nvSpPr>
          <p:spPr>
            <a:xfrm>
              <a:off x="7491041" y="1034391"/>
              <a:ext cx="91441" cy="11131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3779A727-075B-4F93-87AA-69CEB455D571}"/>
                </a:ext>
              </a:extLst>
            </p:cNvPr>
            <p:cNvSpPr/>
            <p:nvPr/>
          </p:nvSpPr>
          <p:spPr>
            <a:xfrm>
              <a:off x="7313797" y="1307908"/>
              <a:ext cx="91441" cy="11131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AE4C6278-89BF-477C-AE92-3980200F914C}"/>
                </a:ext>
              </a:extLst>
            </p:cNvPr>
            <p:cNvSpPr/>
            <p:nvPr/>
          </p:nvSpPr>
          <p:spPr>
            <a:xfrm>
              <a:off x="7641429" y="1307908"/>
              <a:ext cx="91441" cy="11131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EFFF771F-E742-46E2-AD11-09972113E798}"/>
              </a:ext>
            </a:extLst>
          </p:cNvPr>
          <p:cNvSpPr/>
          <p:nvPr/>
        </p:nvSpPr>
        <p:spPr>
          <a:xfrm>
            <a:off x="1255144" y="5155762"/>
            <a:ext cx="9351896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৫৬, ২৮, ৪২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গরিষ্ঠ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গুণনীয়ক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গসাগু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= 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B548B92-D72C-4B0A-B333-58A859B3553B}"/>
              </a:ext>
            </a:extLst>
          </p:cNvPr>
          <p:cNvSpPr/>
          <p:nvPr/>
        </p:nvSpPr>
        <p:spPr>
          <a:xfrm>
            <a:off x="9571161" y="5154875"/>
            <a:ext cx="1453027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১৪     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E01B2EA-4176-4A04-9AE9-BAA27BF4AF29}"/>
              </a:ext>
            </a:extLst>
          </p:cNvPr>
          <p:cNvSpPr/>
          <p:nvPr/>
        </p:nvSpPr>
        <p:spPr>
          <a:xfrm>
            <a:off x="5884380" y="6096268"/>
            <a:ext cx="5161654" cy="483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১৪</a:t>
            </a:r>
          </a:p>
        </p:txBody>
      </p:sp>
    </p:spTree>
    <p:extLst>
      <p:ext uri="{BB962C8B-B14F-4D97-AF65-F5344CB8AC3E}">
        <p14:creationId xmlns:p14="http://schemas.microsoft.com/office/powerpoint/2010/main" val="30880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2" grpId="0"/>
      <p:bldP spid="13" grpId="0"/>
      <p:bldP spid="14" grpId="0"/>
      <p:bldP spid="33" grpId="0"/>
      <p:bldP spid="38" grpId="0"/>
      <p:bldP spid="39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8CF7C3A-8AE7-49FA-B2DE-9A273AF1096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28"/>
            </a:avLst>
          </a:prstGeom>
          <a:solidFill>
            <a:schemeClr val="bg1"/>
          </a:solidFill>
          <a:ln w="76200">
            <a:solidFill>
              <a:srgbClr val="D040B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D2CCAF-D112-43D4-91E7-CF5AF3B50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260" l="0" r="991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267" y="-257957"/>
            <a:ext cx="1562381" cy="14876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3BB8B3-3199-43B0-8D42-953D08A1C3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260" l="0" r="991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167" y="5957618"/>
            <a:ext cx="1562381" cy="148765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C42E98ED-02C3-4743-B808-7D6272C3046C}"/>
              </a:ext>
            </a:extLst>
          </p:cNvPr>
          <p:cNvSpPr txBox="1">
            <a:spLocks/>
          </p:cNvSpPr>
          <p:nvPr/>
        </p:nvSpPr>
        <p:spPr>
          <a:xfrm>
            <a:off x="3731214" y="236956"/>
            <a:ext cx="4174829" cy="80491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gradFill flip="none" rotWithShape="1">
                  <a:gsLst>
                    <a:gs pos="40000">
                      <a:srgbClr val="FF0000"/>
                    </a:gs>
                    <a:gs pos="66000">
                      <a:schemeClr val="tx1"/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gradFill flip="none" rotWithShape="1">
                  <a:gsLst>
                    <a:gs pos="40000">
                      <a:srgbClr val="FF0000"/>
                    </a:gs>
                    <a:gs pos="66000">
                      <a:schemeClr val="tx1"/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গসাগু</a:t>
            </a:r>
            <a:r>
              <a:rPr lang="en-US" sz="4800" dirty="0">
                <a:gradFill flip="none" rotWithShape="1">
                  <a:gsLst>
                    <a:gs pos="40000">
                      <a:srgbClr val="FF0000"/>
                    </a:gs>
                    <a:gs pos="66000">
                      <a:schemeClr val="tx1"/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gradFill flip="none" rotWithShape="1">
                  <a:gsLst>
                    <a:gs pos="40000">
                      <a:srgbClr val="FF0000"/>
                    </a:gs>
                    <a:gs pos="66000">
                      <a:schemeClr val="tx1"/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dirty="0">
                <a:gradFill flip="none" rotWithShape="1">
                  <a:gsLst>
                    <a:gs pos="40000">
                      <a:srgbClr val="FF0000"/>
                    </a:gs>
                    <a:gs pos="66000">
                      <a:schemeClr val="tx1"/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dirty="0">
                <a:gradFill flip="none" rotWithShape="1">
                  <a:gsLst>
                    <a:gs pos="40000">
                      <a:srgbClr val="FF0000"/>
                    </a:gs>
                    <a:gs pos="66000">
                      <a:schemeClr val="tx1"/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 err="1">
                <a:gradFill flip="none" rotWithShape="1">
                  <a:gsLst>
                    <a:gs pos="40000">
                      <a:srgbClr val="FF0000"/>
                    </a:gs>
                    <a:gs pos="66000">
                      <a:schemeClr val="tx1"/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্ণয়</a:t>
            </a:r>
            <a:r>
              <a:rPr lang="en-US" sz="4800" dirty="0">
                <a:gradFill flip="none" rotWithShape="1">
                  <a:gsLst>
                    <a:gs pos="40000">
                      <a:srgbClr val="FF0000"/>
                    </a:gs>
                    <a:gs pos="66000">
                      <a:schemeClr val="tx1"/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4800" dirty="0">
                <a:gradFill flip="none" rotWithShape="1">
                  <a:gsLst>
                    <a:gs pos="40000">
                      <a:srgbClr val="FF0000"/>
                    </a:gs>
                    <a:gs pos="66000">
                      <a:schemeClr val="tx1"/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gradFill flip="none" rotWithShape="1">
                  <a:gsLst>
                    <a:gs pos="40000">
                      <a:srgbClr val="FF0000"/>
                    </a:gs>
                    <a:gs pos="66000">
                      <a:schemeClr val="tx1"/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AB8488-F349-4A31-81E8-630C6F63C336}"/>
              </a:ext>
            </a:extLst>
          </p:cNvPr>
          <p:cNvSpPr/>
          <p:nvPr/>
        </p:nvSpPr>
        <p:spPr>
          <a:xfrm>
            <a:off x="520420" y="1278823"/>
            <a:ext cx="4065739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(১)  ৮,  ৬  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3FE924-22CA-4B96-8286-B49113AA2DCD}"/>
              </a:ext>
            </a:extLst>
          </p:cNvPr>
          <p:cNvSpPr/>
          <p:nvPr/>
        </p:nvSpPr>
        <p:spPr>
          <a:xfrm>
            <a:off x="3785758" y="1364202"/>
            <a:ext cx="4065739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৮,    ৬   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0793FBA-C5D2-4F18-B78C-9C650F8C8672}"/>
              </a:ext>
            </a:extLst>
          </p:cNvPr>
          <p:cNvGrpSpPr/>
          <p:nvPr/>
        </p:nvGrpSpPr>
        <p:grpSpPr>
          <a:xfrm>
            <a:off x="3869396" y="1535114"/>
            <a:ext cx="2474365" cy="569677"/>
            <a:chOff x="3311898" y="2331020"/>
            <a:chExt cx="3441029" cy="56967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97F6E03-C128-4F01-BEDB-3474610420BD}"/>
                </a:ext>
              </a:extLst>
            </p:cNvPr>
            <p:cNvSpPr/>
            <p:nvPr/>
          </p:nvSpPr>
          <p:spPr>
            <a:xfrm rot="5400000" flipH="1">
              <a:off x="5040514" y="1188284"/>
              <a:ext cx="59009" cy="336581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Moon 15">
              <a:extLst>
                <a:ext uri="{FF2B5EF4-FFF2-40B4-BE49-F238E27FC236}">
                  <a16:creationId xmlns:a16="http://schemas.microsoft.com/office/drawing/2014/main" id="{71BB0706-889B-4346-84B9-0CB85F2F2DB0}"/>
                </a:ext>
              </a:extLst>
            </p:cNvPr>
            <p:cNvSpPr/>
            <p:nvPr/>
          </p:nvSpPr>
          <p:spPr>
            <a:xfrm flipH="1">
              <a:off x="3311898" y="2331020"/>
              <a:ext cx="150424" cy="569677"/>
            </a:xfrm>
            <a:prstGeom prst="moon">
              <a:avLst>
                <a:gd name="adj" fmla="val 25192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E9758FA3-F9DE-44BB-B6A0-13D5BEE2DC51}"/>
              </a:ext>
            </a:extLst>
          </p:cNvPr>
          <p:cNvSpPr/>
          <p:nvPr/>
        </p:nvSpPr>
        <p:spPr>
          <a:xfrm>
            <a:off x="3106690" y="1374070"/>
            <a:ext cx="829262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২   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4316AA-226E-40AB-9E14-821B329D7528}"/>
              </a:ext>
            </a:extLst>
          </p:cNvPr>
          <p:cNvSpPr/>
          <p:nvPr/>
        </p:nvSpPr>
        <p:spPr>
          <a:xfrm>
            <a:off x="3840304" y="2034030"/>
            <a:ext cx="4065739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৪,    ৩   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8C16B8D-E329-4DBC-B55E-D8A93CC87E26}"/>
              </a:ext>
            </a:extLst>
          </p:cNvPr>
          <p:cNvSpPr/>
          <p:nvPr/>
        </p:nvSpPr>
        <p:spPr>
          <a:xfrm>
            <a:off x="323043" y="3776187"/>
            <a:ext cx="7528454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৮ 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 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গসাগু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= 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E1C681B-72B5-4778-A220-13712FD8F535}"/>
              </a:ext>
            </a:extLst>
          </p:cNvPr>
          <p:cNvSpPr/>
          <p:nvPr/>
        </p:nvSpPr>
        <p:spPr>
          <a:xfrm>
            <a:off x="4917948" y="3823473"/>
            <a:ext cx="955225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২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D5CC1E6-CECA-4B7C-A872-B5D7922A2E60}"/>
              </a:ext>
            </a:extLst>
          </p:cNvPr>
          <p:cNvSpPr/>
          <p:nvPr/>
        </p:nvSpPr>
        <p:spPr>
          <a:xfrm>
            <a:off x="2953134" y="6076242"/>
            <a:ext cx="5161654" cy="483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২</a:t>
            </a:r>
          </a:p>
        </p:txBody>
      </p:sp>
    </p:spTree>
    <p:extLst>
      <p:ext uri="{BB962C8B-B14F-4D97-AF65-F5344CB8AC3E}">
        <p14:creationId xmlns:p14="http://schemas.microsoft.com/office/powerpoint/2010/main" val="408233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7" grpId="0" animBg="1"/>
      <p:bldP spid="18" grpId="0" animBg="1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8CF7C3A-8AE7-49FA-B2DE-9A273AF1096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28"/>
            </a:avLst>
          </a:prstGeom>
          <a:solidFill>
            <a:schemeClr val="bg1"/>
          </a:solidFill>
          <a:ln w="76200">
            <a:solidFill>
              <a:srgbClr val="D040B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D2CCAF-D112-43D4-91E7-CF5AF3B50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260" l="0" r="991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267" y="-257957"/>
            <a:ext cx="1562381" cy="14876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3BB8B3-3199-43B0-8D42-953D08A1C3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260" l="0" r="991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167" y="5957618"/>
            <a:ext cx="1562381" cy="148765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C42E98ED-02C3-4743-B808-7D6272C3046C}"/>
              </a:ext>
            </a:extLst>
          </p:cNvPr>
          <p:cNvSpPr txBox="1">
            <a:spLocks/>
          </p:cNvSpPr>
          <p:nvPr/>
        </p:nvSpPr>
        <p:spPr>
          <a:xfrm>
            <a:off x="920229" y="519447"/>
            <a:ext cx="4174829" cy="80491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গসাগু</a:t>
            </a:r>
            <a:r>
              <a:rPr lang="en-US" sz="4800" dirty="0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dirty="0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dirty="0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 err="1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্ণয়</a:t>
            </a:r>
            <a:r>
              <a:rPr lang="en-US" sz="4800" dirty="0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4800" dirty="0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AB8488-F349-4A31-81E8-630C6F63C336}"/>
              </a:ext>
            </a:extLst>
          </p:cNvPr>
          <p:cNvSpPr/>
          <p:nvPr/>
        </p:nvSpPr>
        <p:spPr>
          <a:xfrm>
            <a:off x="492850" y="1362345"/>
            <a:ext cx="4065739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(২)  ১২,  ১০  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3FE924-22CA-4B96-8286-B49113AA2DCD}"/>
              </a:ext>
            </a:extLst>
          </p:cNvPr>
          <p:cNvSpPr/>
          <p:nvPr/>
        </p:nvSpPr>
        <p:spPr>
          <a:xfrm>
            <a:off x="3785758" y="1364202"/>
            <a:ext cx="4065739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১২,    ১০   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0793FBA-C5D2-4F18-B78C-9C650F8C8672}"/>
              </a:ext>
            </a:extLst>
          </p:cNvPr>
          <p:cNvGrpSpPr/>
          <p:nvPr/>
        </p:nvGrpSpPr>
        <p:grpSpPr>
          <a:xfrm>
            <a:off x="3869396" y="1535114"/>
            <a:ext cx="2474365" cy="569677"/>
            <a:chOff x="3311898" y="2331020"/>
            <a:chExt cx="3441029" cy="56967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97F6E03-C128-4F01-BEDB-3474610420BD}"/>
                </a:ext>
              </a:extLst>
            </p:cNvPr>
            <p:cNvSpPr/>
            <p:nvPr/>
          </p:nvSpPr>
          <p:spPr>
            <a:xfrm rot="5400000" flipH="1">
              <a:off x="5040514" y="1188284"/>
              <a:ext cx="59009" cy="336581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Moon 15">
              <a:extLst>
                <a:ext uri="{FF2B5EF4-FFF2-40B4-BE49-F238E27FC236}">
                  <a16:creationId xmlns:a16="http://schemas.microsoft.com/office/drawing/2014/main" id="{71BB0706-889B-4346-84B9-0CB85F2F2DB0}"/>
                </a:ext>
              </a:extLst>
            </p:cNvPr>
            <p:cNvSpPr/>
            <p:nvPr/>
          </p:nvSpPr>
          <p:spPr>
            <a:xfrm flipH="1">
              <a:off x="3311898" y="2331020"/>
              <a:ext cx="150424" cy="569677"/>
            </a:xfrm>
            <a:prstGeom prst="moon">
              <a:avLst>
                <a:gd name="adj" fmla="val 25192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E9758FA3-F9DE-44BB-B6A0-13D5BEE2DC51}"/>
              </a:ext>
            </a:extLst>
          </p:cNvPr>
          <p:cNvSpPr/>
          <p:nvPr/>
        </p:nvSpPr>
        <p:spPr>
          <a:xfrm>
            <a:off x="3106690" y="1374070"/>
            <a:ext cx="829262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২   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4316AA-226E-40AB-9E14-821B329D7528}"/>
              </a:ext>
            </a:extLst>
          </p:cNvPr>
          <p:cNvSpPr/>
          <p:nvPr/>
        </p:nvSpPr>
        <p:spPr>
          <a:xfrm>
            <a:off x="3935952" y="1922701"/>
            <a:ext cx="4065739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৬,    ৫   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8C16B8D-E329-4DBC-B55E-D8A93CC87E26}"/>
              </a:ext>
            </a:extLst>
          </p:cNvPr>
          <p:cNvSpPr/>
          <p:nvPr/>
        </p:nvSpPr>
        <p:spPr>
          <a:xfrm>
            <a:off x="323043" y="3776187"/>
            <a:ext cx="7528454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১২ 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 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গসাগু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= 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E1C681B-72B5-4778-A220-13712FD8F535}"/>
              </a:ext>
            </a:extLst>
          </p:cNvPr>
          <p:cNvSpPr/>
          <p:nvPr/>
        </p:nvSpPr>
        <p:spPr>
          <a:xfrm>
            <a:off x="4917948" y="3823473"/>
            <a:ext cx="955225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২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D5CC1E6-CECA-4B7C-A872-B5D7922A2E60}"/>
              </a:ext>
            </a:extLst>
          </p:cNvPr>
          <p:cNvSpPr/>
          <p:nvPr/>
        </p:nvSpPr>
        <p:spPr>
          <a:xfrm>
            <a:off x="2953134" y="6076242"/>
            <a:ext cx="5161654" cy="483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২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CD2D83-4F1E-43FB-AEF1-05BCC21EA995}"/>
              </a:ext>
            </a:extLst>
          </p:cNvPr>
          <p:cNvSpPr/>
          <p:nvPr/>
        </p:nvSpPr>
        <p:spPr>
          <a:xfrm>
            <a:off x="3619091" y="97208"/>
            <a:ext cx="5878542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gradFill>
                <a:gsLst>
                  <a:gs pos="40000">
                    <a:srgbClr val="FF0000"/>
                  </a:gs>
                  <a:gs pos="77000">
                    <a:schemeClr val="tx1"/>
                  </a:gs>
                </a:gsLst>
                <a:lin ang="5400000" scaled="1"/>
              </a:gra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431D0DC-14A8-4EE6-BCFE-273C632CDA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849568" y="55814"/>
            <a:ext cx="1334788" cy="14202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8083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7" grpId="0" animBg="1"/>
      <p:bldP spid="18" grpId="0" animBg="1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8CF7C3A-8AE7-49FA-B2DE-9A273AF1096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28"/>
            </a:avLst>
          </a:prstGeom>
          <a:solidFill>
            <a:schemeClr val="bg1"/>
          </a:solidFill>
          <a:ln w="76200">
            <a:solidFill>
              <a:srgbClr val="D040B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D2CCAF-D112-43D4-91E7-CF5AF3B50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260" l="0" r="991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267" y="-257957"/>
            <a:ext cx="1562381" cy="14876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3BB8B3-3199-43B0-8D42-953D08A1C3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260" l="0" r="991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167" y="5957618"/>
            <a:ext cx="1562381" cy="148765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C42E98ED-02C3-4743-B808-7D6272C3046C}"/>
              </a:ext>
            </a:extLst>
          </p:cNvPr>
          <p:cNvSpPr txBox="1">
            <a:spLocks/>
          </p:cNvSpPr>
          <p:nvPr/>
        </p:nvSpPr>
        <p:spPr>
          <a:xfrm>
            <a:off x="3731214" y="236956"/>
            <a:ext cx="4174829" cy="80491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gradFill flip="none" rotWithShape="1">
                  <a:gsLst>
                    <a:gs pos="40000">
                      <a:srgbClr val="FF0000"/>
                    </a:gs>
                    <a:gs pos="66000">
                      <a:schemeClr val="tx1"/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gradFill flip="none" rotWithShape="1">
                  <a:gsLst>
                    <a:gs pos="40000">
                      <a:srgbClr val="FF0000"/>
                    </a:gs>
                    <a:gs pos="66000">
                      <a:schemeClr val="tx1"/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গসাগু</a:t>
            </a:r>
            <a:r>
              <a:rPr lang="en-US" sz="4800" dirty="0">
                <a:gradFill flip="none" rotWithShape="1">
                  <a:gsLst>
                    <a:gs pos="40000">
                      <a:srgbClr val="FF0000"/>
                    </a:gs>
                    <a:gs pos="66000">
                      <a:schemeClr val="tx1"/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gradFill flip="none" rotWithShape="1">
                  <a:gsLst>
                    <a:gs pos="40000">
                      <a:srgbClr val="FF0000"/>
                    </a:gs>
                    <a:gs pos="66000">
                      <a:schemeClr val="tx1"/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dirty="0">
                <a:gradFill flip="none" rotWithShape="1">
                  <a:gsLst>
                    <a:gs pos="40000">
                      <a:srgbClr val="FF0000"/>
                    </a:gs>
                    <a:gs pos="66000">
                      <a:schemeClr val="tx1"/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dirty="0">
                <a:gradFill flip="none" rotWithShape="1">
                  <a:gsLst>
                    <a:gs pos="40000">
                      <a:srgbClr val="FF0000"/>
                    </a:gs>
                    <a:gs pos="66000">
                      <a:schemeClr val="tx1"/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 err="1">
                <a:gradFill flip="none" rotWithShape="1">
                  <a:gsLst>
                    <a:gs pos="40000">
                      <a:srgbClr val="FF0000"/>
                    </a:gs>
                    <a:gs pos="66000">
                      <a:schemeClr val="tx1"/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্ণয়</a:t>
            </a:r>
            <a:r>
              <a:rPr lang="en-US" sz="4800" dirty="0">
                <a:gradFill flip="none" rotWithShape="1">
                  <a:gsLst>
                    <a:gs pos="40000">
                      <a:srgbClr val="FF0000"/>
                    </a:gs>
                    <a:gs pos="66000">
                      <a:schemeClr val="tx1"/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4800" dirty="0">
                <a:gradFill flip="none" rotWithShape="1">
                  <a:gsLst>
                    <a:gs pos="40000">
                      <a:srgbClr val="FF0000"/>
                    </a:gs>
                    <a:gs pos="66000">
                      <a:schemeClr val="tx1"/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gradFill flip="none" rotWithShape="1">
                  <a:gsLst>
                    <a:gs pos="40000">
                      <a:srgbClr val="FF0000"/>
                    </a:gs>
                    <a:gs pos="66000">
                      <a:schemeClr val="tx1"/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AB8488-F349-4A31-81E8-630C6F63C336}"/>
              </a:ext>
            </a:extLst>
          </p:cNvPr>
          <p:cNvSpPr/>
          <p:nvPr/>
        </p:nvSpPr>
        <p:spPr>
          <a:xfrm>
            <a:off x="520420" y="1278823"/>
            <a:ext cx="4065739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(৩)  ৯,  ১৬  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3FE924-22CA-4B96-8286-B49113AA2DCD}"/>
              </a:ext>
            </a:extLst>
          </p:cNvPr>
          <p:cNvSpPr/>
          <p:nvPr/>
        </p:nvSpPr>
        <p:spPr>
          <a:xfrm>
            <a:off x="3785758" y="1364202"/>
            <a:ext cx="4065739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৯,    ১৬   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0793FBA-C5D2-4F18-B78C-9C650F8C8672}"/>
              </a:ext>
            </a:extLst>
          </p:cNvPr>
          <p:cNvGrpSpPr/>
          <p:nvPr/>
        </p:nvGrpSpPr>
        <p:grpSpPr>
          <a:xfrm>
            <a:off x="3869396" y="1535114"/>
            <a:ext cx="2474365" cy="569677"/>
            <a:chOff x="3311898" y="2331020"/>
            <a:chExt cx="3441029" cy="56967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97F6E03-C128-4F01-BEDB-3474610420BD}"/>
                </a:ext>
              </a:extLst>
            </p:cNvPr>
            <p:cNvSpPr/>
            <p:nvPr/>
          </p:nvSpPr>
          <p:spPr>
            <a:xfrm rot="5400000" flipH="1">
              <a:off x="5040514" y="1188284"/>
              <a:ext cx="59009" cy="336581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Moon 15">
              <a:extLst>
                <a:ext uri="{FF2B5EF4-FFF2-40B4-BE49-F238E27FC236}">
                  <a16:creationId xmlns:a16="http://schemas.microsoft.com/office/drawing/2014/main" id="{71BB0706-889B-4346-84B9-0CB85F2F2DB0}"/>
                </a:ext>
              </a:extLst>
            </p:cNvPr>
            <p:cNvSpPr/>
            <p:nvPr/>
          </p:nvSpPr>
          <p:spPr>
            <a:xfrm flipH="1">
              <a:off x="3311898" y="2331020"/>
              <a:ext cx="150424" cy="569677"/>
            </a:xfrm>
            <a:prstGeom prst="moon">
              <a:avLst>
                <a:gd name="adj" fmla="val 25192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E9758FA3-F9DE-44BB-B6A0-13D5BEE2DC51}"/>
              </a:ext>
            </a:extLst>
          </p:cNvPr>
          <p:cNvSpPr/>
          <p:nvPr/>
        </p:nvSpPr>
        <p:spPr>
          <a:xfrm>
            <a:off x="3106690" y="1374070"/>
            <a:ext cx="829262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১   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4316AA-226E-40AB-9E14-821B329D7528}"/>
              </a:ext>
            </a:extLst>
          </p:cNvPr>
          <p:cNvSpPr/>
          <p:nvPr/>
        </p:nvSpPr>
        <p:spPr>
          <a:xfrm>
            <a:off x="3868373" y="1979705"/>
            <a:ext cx="4065739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৯,    ১৬   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956B923-0053-4C82-8A6A-ADFFDF61D613}"/>
              </a:ext>
            </a:extLst>
          </p:cNvPr>
          <p:cNvSpPr/>
          <p:nvPr/>
        </p:nvSpPr>
        <p:spPr>
          <a:xfrm>
            <a:off x="1200114" y="2962402"/>
            <a:ext cx="9260277" cy="1232457"/>
          </a:xfrm>
          <a:prstGeom prst="rect">
            <a:avLst/>
          </a:prstGeom>
          <a:noFill/>
          <a:ln w="28575">
            <a:solidFill>
              <a:srgbClr val="D040BF"/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সংখ্যাগুলোর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গুণনীয়ক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গসাগু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94CC79B-314B-4BFD-B24B-A467204B4593}"/>
              </a:ext>
            </a:extLst>
          </p:cNvPr>
          <p:cNvSpPr/>
          <p:nvPr/>
        </p:nvSpPr>
        <p:spPr>
          <a:xfrm>
            <a:off x="3630934" y="3513532"/>
            <a:ext cx="955225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১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E1AE80F-96A3-4B24-9D38-F51670AB9B43}"/>
              </a:ext>
            </a:extLst>
          </p:cNvPr>
          <p:cNvGrpSpPr/>
          <p:nvPr/>
        </p:nvGrpSpPr>
        <p:grpSpPr>
          <a:xfrm>
            <a:off x="310883" y="5268325"/>
            <a:ext cx="419073" cy="384827"/>
            <a:chOff x="7313797" y="1034391"/>
            <a:chExt cx="419073" cy="384827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F64E762-8F9A-4394-B8D6-8C04C019CE4D}"/>
                </a:ext>
              </a:extLst>
            </p:cNvPr>
            <p:cNvSpPr/>
            <p:nvPr/>
          </p:nvSpPr>
          <p:spPr>
            <a:xfrm>
              <a:off x="7491041" y="1034391"/>
              <a:ext cx="91441" cy="11131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13FFF10-9CE7-4522-95A7-9661EDB7141E}"/>
                </a:ext>
              </a:extLst>
            </p:cNvPr>
            <p:cNvSpPr/>
            <p:nvPr/>
          </p:nvSpPr>
          <p:spPr>
            <a:xfrm>
              <a:off x="7313797" y="1307908"/>
              <a:ext cx="91441" cy="11131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7B2DA20-5060-4C97-8B3D-3C1A8C3CFDD5}"/>
                </a:ext>
              </a:extLst>
            </p:cNvPr>
            <p:cNvSpPr/>
            <p:nvPr/>
          </p:nvSpPr>
          <p:spPr>
            <a:xfrm>
              <a:off x="7641429" y="1307908"/>
              <a:ext cx="91441" cy="11131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EEED28F3-2B18-496B-B9A6-193EB411D696}"/>
              </a:ext>
            </a:extLst>
          </p:cNvPr>
          <p:cNvSpPr/>
          <p:nvPr/>
        </p:nvSpPr>
        <p:spPr>
          <a:xfrm>
            <a:off x="890451" y="5152080"/>
            <a:ext cx="7528454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৯ 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১৬ 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গসাগু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= 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23F5DBF-3118-4ABD-BC20-E7F4C666008F}"/>
              </a:ext>
            </a:extLst>
          </p:cNvPr>
          <p:cNvSpPr/>
          <p:nvPr/>
        </p:nvSpPr>
        <p:spPr>
          <a:xfrm>
            <a:off x="5866149" y="5169526"/>
            <a:ext cx="955225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১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8827E06-7D5F-4731-94D3-8350C5E65A93}"/>
              </a:ext>
            </a:extLst>
          </p:cNvPr>
          <p:cNvSpPr/>
          <p:nvPr/>
        </p:nvSpPr>
        <p:spPr>
          <a:xfrm>
            <a:off x="4355120" y="6105083"/>
            <a:ext cx="5161654" cy="483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১</a:t>
            </a:r>
          </a:p>
        </p:txBody>
      </p:sp>
    </p:spTree>
    <p:extLst>
      <p:ext uri="{BB962C8B-B14F-4D97-AF65-F5344CB8AC3E}">
        <p14:creationId xmlns:p14="http://schemas.microsoft.com/office/powerpoint/2010/main" val="301610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7" grpId="0" animBg="1"/>
      <p:bldP spid="18" grpId="0" animBg="1"/>
      <p:bldP spid="22" grpId="0" animBg="1"/>
      <p:bldP spid="23" grpId="0"/>
      <p:bldP spid="28" grpId="0"/>
      <p:bldP spid="29" grpId="0"/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928</TotalTime>
  <Words>870</Words>
  <Application>Microsoft Office PowerPoint</Application>
  <PresentationFormat>Widescreen</PresentationFormat>
  <Paragraphs>226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13</cp:revision>
  <dcterms:created xsi:type="dcterms:W3CDTF">2021-07-16T13:28:00Z</dcterms:created>
  <dcterms:modified xsi:type="dcterms:W3CDTF">2021-07-19T15:13:29Z</dcterms:modified>
</cp:coreProperties>
</file>