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7" r:id="rId4"/>
    <p:sldId id="287" r:id="rId5"/>
    <p:sldId id="278" r:id="rId6"/>
    <p:sldId id="281" r:id="rId7"/>
    <p:sldId id="279" r:id="rId8"/>
    <p:sldId id="275" r:id="rId9"/>
    <p:sldId id="280" r:id="rId10"/>
    <p:sldId id="284" r:id="rId11"/>
    <p:sldId id="285" r:id="rId12"/>
    <p:sldId id="282" r:id="rId13"/>
    <p:sldId id="28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FDEC8-813F-45C3-9060-AC00DA6D5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9DC393-6FD5-440E-B6F1-057958702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76CCE-9F8D-4433-99BD-00000E65D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8BFC6-C810-460D-9464-FF91B1A7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5153C-E7E6-4F32-9522-A23E2A52C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1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ACAAC-D0B1-45D0-BC35-B6D509B3A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63A13-AAE6-4706-80F5-41A73E3C5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9B0C8-E883-4EDA-9B22-C6ED6C8B9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72C61-EB8A-4222-B6D9-0BA33DDFE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57FF4-14E0-477E-ACE4-F69E8EC06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0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718A51-FA8F-4241-A956-D5F8CBF8DF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569E4-7429-4AEA-9916-18F99B6DB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ADAC2-8D9E-4F17-ADE9-1038D6ED2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C205-5F5B-4E81-B335-3E2E4DF5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FC8E9-0699-4421-979F-ADB7761D4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2920-AC2C-46AA-B576-AD779630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8F298-BAB5-4512-9168-87F35B9B8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EE259-2C2B-43A7-A3E9-4AD90C72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35520-3E84-4497-9112-EF89D1E4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FD69E-2151-414E-B1C5-A614B0E3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A7005-A82E-44B8-A204-8720F359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11CC1-2F8F-42E5-9961-439704958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201F4-C31A-4199-82A3-3D340753E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15832-0F7F-40F5-BF60-642EA0FE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AD2A7-6AF3-4652-8C0D-954DBFCE1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09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0FDF-F441-47C2-99D0-3F4CC98DF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AC42-A3EE-4D68-95C5-1234D8CC7E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FEA59-4C2B-446B-9A3A-41F6D23B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93EEA-7306-4534-A045-9F6E9765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05AE5-499D-4332-8700-A3F0A7985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F121F-F546-4F1E-A027-C010C1B25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3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6DD15-C490-47F7-8E56-BC926951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111C-C0B1-4B76-B926-22AEA7C22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34F02-5625-468D-8525-DDFF21F50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1F3DAA-19E4-4A01-B674-56496896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A89DF-071C-4EA4-95CA-EDEA87756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42A9FC-75B8-4867-A76C-B96F469F4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6A774-9B16-46AF-B9CD-48D93D37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26025-2598-4016-A760-4D1707A4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75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1D14D-C107-47D5-BF27-EF45EEF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6E9992-F90B-431D-9F8B-30FCB804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5989A-4DB9-4CA6-8D43-AA8E5F203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0E76C9-39D4-4A21-ADA9-5A95C145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1580A4-1693-412D-998D-9B89EBD2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A1CAB7-1203-48E0-A6C3-3C3CE4E38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86F87-E2A9-456D-AFD6-CAAF98105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791B-C326-4402-A974-538FA2A6F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17166-6418-4A3A-914C-6E364A94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8B186-329C-42BA-94F4-EC09090D3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B5B8DC-E122-4B67-8909-0106101D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604547-9D6A-4A4D-99A4-CF7A26E8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5AEF2-453C-4693-ACA0-20CC1A44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9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67E7-4888-46F2-9856-4D07C05F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95F0D-C90C-43CB-90A5-1CEC949BC0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7CEC6F-0155-4D7E-A34C-13260101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E85D9-2DFA-4D00-A164-87278782D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C5215-B0CE-40E3-8C17-B1CF581C4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E03A0-7079-4AD8-B0FD-48268DD4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A4D18A-4F59-48A3-BC1E-C9F6C33A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A9037-5807-4FD4-8028-FB72E0973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0577-835F-404C-914D-4B91C334B3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ED47-756A-4502-B2CA-13FE470FDD36}" type="datetimeFigureOut">
              <a:rPr lang="en-US" smtClean="0"/>
              <a:t>7/19/2021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ED9FE-3E06-4C6E-9243-8E543E3BF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3E86F-B6DD-4885-AD5D-DF87F84FD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23A10-4839-4B38-BF62-D659BDBA4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4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61EE8-C0C7-45F7-873C-5E96A096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179882"/>
            <a:ext cx="11812248" cy="657453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345C4DC-E676-4BB0-8946-B6C3B936721E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87962-9614-48D4-ACA4-5AE640D64F8D}"/>
              </a:ext>
            </a:extLst>
          </p:cNvPr>
          <p:cNvSpPr/>
          <p:nvPr/>
        </p:nvSpPr>
        <p:spPr>
          <a:xfrm>
            <a:off x="542617" y="95153"/>
            <a:ext cx="9059592" cy="195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12500"/>
                <a:gd name="adj2" fmla="val -99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Welcome  to my new English class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5EF2D-71E7-4E48-8180-878477E84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070" y="2519942"/>
            <a:ext cx="3810000" cy="381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A8D3C-9DB7-4AE1-AE09-B562EA99C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29" y="1003583"/>
            <a:ext cx="2857500" cy="285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A8F8D-6DA7-4D15-8E70-EE3CF1D71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60" y="1220604"/>
            <a:ext cx="1714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F46EE-68AB-4B9B-8C2B-2A5EAA3BF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35" y="2373921"/>
            <a:ext cx="1714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260783-6A44-4949-8C53-8271C8EC9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1" y="1336171"/>
            <a:ext cx="1714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F63E4E-10A2-48DA-985D-5A4D9451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336" y="-117984"/>
            <a:ext cx="3810000" cy="381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134831-D11F-446A-9574-53FD711F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80" y="397412"/>
            <a:ext cx="3810000" cy="381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8AE746-22CA-49CD-BD6E-7870D6FF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11" y="-61050"/>
            <a:ext cx="3810000" cy="381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31E322-5A78-49CA-97D7-F0247242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95" y="-48357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892A2-5021-4BDA-834A-44F671CC7E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" t="3671" r="-1382" b="-3671"/>
          <a:stretch/>
        </p:blipFill>
        <p:spPr>
          <a:xfrm>
            <a:off x="1021397" y="357636"/>
            <a:ext cx="10098047" cy="6195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79C183-CB98-4526-8751-B182918550D0}"/>
              </a:ext>
            </a:extLst>
          </p:cNvPr>
          <p:cNvSpPr/>
          <p:nvPr/>
        </p:nvSpPr>
        <p:spPr>
          <a:xfrm>
            <a:off x="8302493" y="1732109"/>
            <a:ext cx="121529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E2ABB-7B41-42AD-8414-E34AA575035E}"/>
              </a:ext>
            </a:extLst>
          </p:cNvPr>
          <p:cNvSpPr/>
          <p:nvPr/>
        </p:nvSpPr>
        <p:spPr>
          <a:xfrm>
            <a:off x="3882893" y="3797715"/>
            <a:ext cx="121529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869DF8-0E72-4E0C-BA36-09973E354F1B}"/>
              </a:ext>
            </a:extLst>
          </p:cNvPr>
          <p:cNvSpPr/>
          <p:nvPr/>
        </p:nvSpPr>
        <p:spPr>
          <a:xfrm>
            <a:off x="3910818" y="1800665"/>
            <a:ext cx="1193985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FCF1A-1EA9-4043-9E9A-F84D2552A4EC}"/>
              </a:ext>
            </a:extLst>
          </p:cNvPr>
          <p:cNvSpPr/>
          <p:nvPr/>
        </p:nvSpPr>
        <p:spPr>
          <a:xfrm>
            <a:off x="8649286" y="3831993"/>
            <a:ext cx="1193985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5283104-16C9-43EE-92B4-679444222A3F}"/>
              </a:ext>
            </a:extLst>
          </p:cNvPr>
          <p:cNvSpPr/>
          <p:nvPr/>
        </p:nvSpPr>
        <p:spPr>
          <a:xfrm>
            <a:off x="2128179" y="5355007"/>
            <a:ext cx="3565277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p.m.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5B7BF2-4FBA-468C-9D72-011E58F0E42F}"/>
              </a:ext>
            </a:extLst>
          </p:cNvPr>
          <p:cNvSpPr/>
          <p:nvPr/>
        </p:nvSpPr>
        <p:spPr>
          <a:xfrm>
            <a:off x="6295017" y="5275023"/>
            <a:ext cx="3565277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p.m.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C031A6-0BB2-4DDD-B373-9D98B0A6BB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271" y="198321"/>
            <a:ext cx="2305638" cy="16744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90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1D7755-F16E-4186-9831-43E65F0778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2"/>
          <a:stretch/>
        </p:blipFill>
        <p:spPr>
          <a:xfrm>
            <a:off x="1029498" y="279620"/>
            <a:ext cx="10531158" cy="54220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C3C5AA-C713-408E-8DA5-E42FE361ADBA}"/>
              </a:ext>
            </a:extLst>
          </p:cNvPr>
          <p:cNvSpPr/>
          <p:nvPr/>
        </p:nvSpPr>
        <p:spPr>
          <a:xfrm>
            <a:off x="690473" y="5176475"/>
            <a:ext cx="3565277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a.m.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E87A16-9A73-4B10-A049-6FD4C83E913E}"/>
              </a:ext>
            </a:extLst>
          </p:cNvPr>
          <p:cNvSpPr/>
          <p:nvPr/>
        </p:nvSpPr>
        <p:spPr>
          <a:xfrm>
            <a:off x="3603048" y="5223587"/>
            <a:ext cx="3565277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p.m.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EE5DDC-D86C-4316-9F25-43286DDF433F}"/>
              </a:ext>
            </a:extLst>
          </p:cNvPr>
          <p:cNvSpPr/>
          <p:nvPr/>
        </p:nvSpPr>
        <p:spPr>
          <a:xfrm>
            <a:off x="6295077" y="5222450"/>
            <a:ext cx="3565277" cy="758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p.m.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B0CDF8-7FE7-470B-9B84-823C92A5902D}"/>
              </a:ext>
            </a:extLst>
          </p:cNvPr>
          <p:cNvSpPr/>
          <p:nvPr/>
        </p:nvSpPr>
        <p:spPr>
          <a:xfrm>
            <a:off x="8940169" y="5222450"/>
            <a:ext cx="3565277" cy="89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It’s </a:t>
            </a:r>
            <a:r>
              <a:rPr lang="en-US" sz="4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a.m.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2B195A-9180-4ED3-94FE-2BC5E13FEB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77" y="89887"/>
            <a:ext cx="1649849" cy="11981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622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20173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69BFE8-0FDC-4A36-AB40-BC270616257C}"/>
              </a:ext>
            </a:extLst>
          </p:cNvPr>
          <p:cNvSpPr/>
          <p:nvPr/>
        </p:nvSpPr>
        <p:spPr>
          <a:xfrm>
            <a:off x="1681527" y="212798"/>
            <a:ext cx="892551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Answer the questions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D4B18-276B-42D3-B7AA-E7D7489E775E}"/>
              </a:ext>
            </a:extLst>
          </p:cNvPr>
          <p:cNvSpPr/>
          <p:nvPr/>
        </p:nvSpPr>
        <p:spPr>
          <a:xfrm>
            <a:off x="-389340" y="1165871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 do you get up?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B9988-C327-489D-93E1-7F38B719C745}"/>
              </a:ext>
            </a:extLst>
          </p:cNvPr>
          <p:cNvSpPr/>
          <p:nvPr/>
        </p:nvSpPr>
        <p:spPr>
          <a:xfrm>
            <a:off x="-25579" y="1838039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get up at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a.m.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6E339-20C1-4B77-8D6A-07A93B9B3CF0}"/>
              </a:ext>
            </a:extLst>
          </p:cNvPr>
          <p:cNvSpPr/>
          <p:nvPr/>
        </p:nvSpPr>
        <p:spPr>
          <a:xfrm>
            <a:off x="717452" y="2659758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do you have breakfast ?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D3255-982C-41E0-89E3-BE259C3570E8}"/>
              </a:ext>
            </a:extLst>
          </p:cNvPr>
          <p:cNvSpPr/>
          <p:nvPr/>
        </p:nvSpPr>
        <p:spPr>
          <a:xfrm>
            <a:off x="1029498" y="3523569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I have my breakfast at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a.m.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2BD262-B72A-432C-9596-4FFED8542D12}"/>
              </a:ext>
            </a:extLst>
          </p:cNvPr>
          <p:cNvSpPr/>
          <p:nvPr/>
        </p:nvSpPr>
        <p:spPr>
          <a:xfrm>
            <a:off x="464234" y="4379974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do you go to school ?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05ED8-36CD-4AAB-BD12-801467A5539E}"/>
              </a:ext>
            </a:extLst>
          </p:cNvPr>
          <p:cNvSpPr/>
          <p:nvPr/>
        </p:nvSpPr>
        <p:spPr>
          <a:xfrm>
            <a:off x="804584" y="5313137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go to school  at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a.m.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7D6AE5-F081-4C34-AD12-4931D9558A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376162" y="330090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734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20173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344" y="6021698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326896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69BFE8-0FDC-4A36-AB40-BC270616257C}"/>
              </a:ext>
            </a:extLst>
          </p:cNvPr>
          <p:cNvSpPr/>
          <p:nvPr/>
        </p:nvSpPr>
        <p:spPr>
          <a:xfrm>
            <a:off x="1681527" y="212798"/>
            <a:ext cx="892551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Answer the questions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D4B18-276B-42D3-B7AA-E7D7489E775E}"/>
              </a:ext>
            </a:extLst>
          </p:cNvPr>
          <p:cNvSpPr/>
          <p:nvPr/>
        </p:nvSpPr>
        <p:spPr>
          <a:xfrm>
            <a:off x="640496" y="1077143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 do you come back home ?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7B9988-C327-489D-93E1-7F38B719C745}"/>
              </a:ext>
            </a:extLst>
          </p:cNvPr>
          <p:cNvSpPr/>
          <p:nvPr/>
        </p:nvSpPr>
        <p:spPr>
          <a:xfrm>
            <a:off x="877648" y="1833459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come back home  at 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p.m.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36E339-20C1-4B77-8D6A-07A93B9B3CF0}"/>
              </a:ext>
            </a:extLst>
          </p:cNvPr>
          <p:cNvSpPr/>
          <p:nvPr/>
        </p:nvSpPr>
        <p:spPr>
          <a:xfrm>
            <a:off x="804584" y="2672827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do you do your homework?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9D3255-982C-41E0-89E3-BE259C3570E8}"/>
              </a:ext>
            </a:extLst>
          </p:cNvPr>
          <p:cNvSpPr/>
          <p:nvPr/>
        </p:nvSpPr>
        <p:spPr>
          <a:xfrm>
            <a:off x="1029498" y="3487085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I do  my homework  at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p.m. 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2BD262-B72A-432C-9596-4FFED8542D12}"/>
              </a:ext>
            </a:extLst>
          </p:cNvPr>
          <p:cNvSpPr/>
          <p:nvPr/>
        </p:nvSpPr>
        <p:spPr>
          <a:xfrm>
            <a:off x="25579" y="4406624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When do you go to bed ?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505ED8-36CD-4AAB-BD12-801467A5539E}"/>
              </a:ext>
            </a:extLst>
          </p:cNvPr>
          <p:cNvSpPr/>
          <p:nvPr/>
        </p:nvSpPr>
        <p:spPr>
          <a:xfrm>
            <a:off x="804584" y="5313137"/>
            <a:ext cx="9277094" cy="772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go to bed at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p.m. 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F34C50-20A0-45AA-908F-AB545D323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502911" y="42980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58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44923C1-9A8E-44E1-AD8E-D25674027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94694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B9F930A-8AD1-44B2-91B8-52F15B6E7E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7ACB2-DB29-47B0-BB6E-DD141AF92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912" y="-238531"/>
            <a:ext cx="1618342" cy="1256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9EDB5-1762-4CFC-B30E-B6E33F8B5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570" y="5776630"/>
            <a:ext cx="1618342" cy="125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0E1E5D0-8456-4E6F-B524-A899AB2043B9}"/>
              </a:ext>
            </a:extLst>
          </p:cNvPr>
          <p:cNvSpPr/>
          <p:nvPr/>
        </p:nvSpPr>
        <p:spPr>
          <a:xfrm>
            <a:off x="2019495" y="2451793"/>
            <a:ext cx="8447314" cy="2044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gradFill>
                  <a:gsLst>
                    <a:gs pos="20000">
                      <a:schemeClr val="bg1"/>
                    </a:gs>
                    <a:gs pos="72000">
                      <a:srgbClr val="FF0000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Good bye for today</a:t>
            </a:r>
          </a:p>
        </p:txBody>
      </p:sp>
    </p:spTree>
    <p:extLst>
      <p:ext uri="{BB962C8B-B14F-4D97-AF65-F5344CB8AC3E}">
        <p14:creationId xmlns:p14="http://schemas.microsoft.com/office/powerpoint/2010/main" val="64424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10"/>
            </a:avLst>
          </a:prstGeom>
          <a:noFill/>
          <a:ln w="76200">
            <a:solidFill>
              <a:srgbClr val="E034BB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673" y="172329"/>
            <a:ext cx="11842653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/>
          <p:cNvSpPr/>
          <p:nvPr/>
        </p:nvSpPr>
        <p:spPr>
          <a:xfrm>
            <a:off x="3815974" y="288784"/>
            <a:ext cx="5088875" cy="102532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gradFill>
                  <a:gsLst>
                    <a:gs pos="0">
                      <a:srgbClr val="FF0000"/>
                    </a:gs>
                    <a:gs pos="83000">
                      <a:schemeClr val="tx1"/>
                    </a:gs>
                  </a:gsLst>
                  <a:lin ang="5400000" scaled="1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Identity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0739" y="1038572"/>
            <a:ext cx="2473377" cy="2619967"/>
            <a:chOff x="2362313" y="1490538"/>
            <a:chExt cx="2308324" cy="23083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8"/>
            <a:stretch/>
          </p:blipFill>
          <p:spPr>
            <a:xfrm>
              <a:off x="2435667" y="1537850"/>
              <a:ext cx="2161617" cy="2213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2362313" y="1490538"/>
              <a:ext cx="2308324" cy="2308324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C04BF7D-983B-4F69-AADE-2205C28550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23" y="1663136"/>
            <a:ext cx="1457325" cy="430305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94EE31C-F6D1-43CD-91AE-5821818C9E3C}"/>
              </a:ext>
            </a:extLst>
          </p:cNvPr>
          <p:cNvSpPr/>
          <p:nvPr/>
        </p:nvSpPr>
        <p:spPr>
          <a:xfrm>
            <a:off x="378926" y="2884795"/>
            <a:ext cx="5291531" cy="3684421"/>
          </a:xfrm>
          <a:prstGeom prst="rect">
            <a:avLst/>
          </a:prstGeom>
          <a:noFill/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</a:rPr>
              <a:t>Mst</a:t>
            </a:r>
            <a:r>
              <a:rPr lang="en-US" sz="3600" b="1" dirty="0">
                <a:solidFill>
                  <a:sysClr val="windowText" lastClr="000000"/>
                </a:solidFill>
              </a:rPr>
              <a:t>. Nurani Begum</a:t>
            </a:r>
          </a:p>
          <a:p>
            <a:pPr algn="ctr"/>
            <a:r>
              <a:rPr lang="en-US" sz="3200" b="1" dirty="0">
                <a:solidFill>
                  <a:sysClr val="windowText" lastClr="000000"/>
                </a:solidFill>
              </a:rPr>
              <a:t>Assistant teacher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Tarapur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Govt.Primary</a:t>
            </a:r>
            <a:r>
              <a:rPr lang="en-US" sz="3200" b="1" dirty="0">
                <a:solidFill>
                  <a:sysClr val="windowText" lastClr="000000"/>
                </a:solidFill>
              </a:rPr>
              <a:t> School</a:t>
            </a:r>
          </a:p>
          <a:p>
            <a:pPr algn="ctr"/>
            <a:r>
              <a:rPr lang="en-US" sz="3200" b="1" dirty="0" err="1">
                <a:solidFill>
                  <a:sysClr val="windowText" lastClr="000000"/>
                </a:solidFill>
              </a:rPr>
              <a:t>Sundarganj,Gaibandha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US" sz="2800" b="1" dirty="0">
                <a:solidFill>
                  <a:sysClr val="windowText" lastClr="000000"/>
                </a:solidFill>
              </a:rPr>
              <a:t>E-mail:nuranigps88@gmail.com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70F7FB6-8196-4580-9AF1-BC9D5DA65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938" y="2606588"/>
            <a:ext cx="2378323" cy="2851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CEB733-4B7B-4D46-8114-7302951EF6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470" y="-173551"/>
            <a:ext cx="1562381" cy="148765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DCC429-9BEB-4C56-9262-41942CAD9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260" l="0" r="991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883" y="5825387"/>
            <a:ext cx="1562381" cy="148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75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2452E-E10C-4851-B646-50BFE86B9D94}"/>
              </a:ext>
            </a:extLst>
          </p:cNvPr>
          <p:cNvSpPr/>
          <p:nvPr/>
        </p:nvSpPr>
        <p:spPr>
          <a:xfrm>
            <a:off x="168812" y="182880"/>
            <a:ext cx="11842653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Our today’s topic is….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523028A-BBF3-42D7-942B-E496CFF94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543" y="1010277"/>
            <a:ext cx="8764173" cy="49560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BBD6C8-8B46-4127-8709-BE3F51316039}"/>
              </a:ext>
            </a:extLst>
          </p:cNvPr>
          <p:cNvSpPr txBox="1"/>
          <p:nvPr/>
        </p:nvSpPr>
        <p:spPr>
          <a:xfrm>
            <a:off x="4042117" y="2377139"/>
            <a:ext cx="5439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Telling the time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92B193-C1FC-4F9F-9803-B823B55C434C}"/>
              </a:ext>
            </a:extLst>
          </p:cNvPr>
          <p:cNvSpPr/>
          <p:nvPr/>
        </p:nvSpPr>
        <p:spPr>
          <a:xfrm>
            <a:off x="4042117" y="2724485"/>
            <a:ext cx="5297437" cy="148765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lessons : 3-4, Act: ABC</a:t>
            </a:r>
          </a:p>
        </p:txBody>
      </p:sp>
    </p:spTree>
    <p:extLst>
      <p:ext uri="{BB962C8B-B14F-4D97-AF65-F5344CB8AC3E}">
        <p14:creationId xmlns:p14="http://schemas.microsoft.com/office/powerpoint/2010/main" val="37160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B2452E-E10C-4851-B646-50BFE86B9D94}"/>
              </a:ext>
            </a:extLst>
          </p:cNvPr>
          <p:cNvSpPr/>
          <p:nvPr/>
        </p:nvSpPr>
        <p:spPr>
          <a:xfrm>
            <a:off x="130641" y="0"/>
            <a:ext cx="11842653" cy="6513342"/>
          </a:xfrm>
          <a:prstGeom prst="rect">
            <a:avLst/>
          </a:prstGeom>
          <a:gradFill flip="none" rotWithShape="1">
            <a:gsLst>
              <a:gs pos="0">
                <a:srgbClr val="E034BB">
                  <a:tint val="66000"/>
                  <a:satMod val="160000"/>
                </a:srgbClr>
              </a:gs>
              <a:gs pos="50000">
                <a:srgbClr val="E034BB">
                  <a:tint val="44500"/>
                  <a:satMod val="160000"/>
                </a:srgbClr>
              </a:gs>
              <a:gs pos="100000">
                <a:srgbClr val="E034BB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1A34A-7EF7-4107-986C-16C66F3EA3D1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Learning outcomes: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8831602-20D0-42AA-8AAE-2680976161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A81C9E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959F5A-1234-4938-8C92-078756A11022}"/>
              </a:ext>
            </a:extLst>
          </p:cNvPr>
          <p:cNvSpPr/>
          <p:nvPr/>
        </p:nvSpPr>
        <p:spPr>
          <a:xfrm>
            <a:off x="548639" y="1115038"/>
            <a:ext cx="42292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Speaking: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0DDE6-5CA2-46E0-A1F2-F94B48076306}"/>
              </a:ext>
            </a:extLst>
          </p:cNvPr>
          <p:cNvSpPr/>
          <p:nvPr/>
        </p:nvSpPr>
        <p:spPr>
          <a:xfrm>
            <a:off x="1450582" y="1711616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5.1.1 tell the time ( hours only) and mention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endParaRPr lang="en-US" sz="32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7AC76F-4178-4186-A222-A0B70532FAB9}"/>
              </a:ext>
            </a:extLst>
          </p:cNvPr>
          <p:cNvSpPr/>
          <p:nvPr/>
        </p:nvSpPr>
        <p:spPr>
          <a:xfrm>
            <a:off x="350005" y="2539013"/>
            <a:ext cx="42292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Reading: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9983C7-FC58-4925-8010-2D1FF4B90B5C}"/>
              </a:ext>
            </a:extLst>
          </p:cNvPr>
          <p:cNvSpPr/>
          <p:nvPr/>
        </p:nvSpPr>
        <p:spPr>
          <a:xfrm>
            <a:off x="1450582" y="3208802"/>
            <a:ext cx="1039141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3.2.1 read the clock  ( hours only) and mention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endParaRPr lang="en-US" sz="32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11F3D4-21C6-4EC6-A1B4-A5D1B6099590}"/>
              </a:ext>
            </a:extLst>
          </p:cNvPr>
          <p:cNvSpPr/>
          <p:nvPr/>
        </p:nvSpPr>
        <p:spPr>
          <a:xfrm>
            <a:off x="218706" y="4203918"/>
            <a:ext cx="422924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Writing: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BF23EC9-CCDF-4E6F-81B4-13773D84D1CB}"/>
              </a:ext>
            </a:extLst>
          </p:cNvPr>
          <p:cNvSpPr/>
          <p:nvPr/>
        </p:nvSpPr>
        <p:spPr>
          <a:xfrm>
            <a:off x="1655627" y="4889695"/>
            <a:ext cx="10446949" cy="770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7.2.1 write </a:t>
            </a:r>
            <a:r>
              <a:rPr lang="en-US" sz="320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time </a:t>
            </a:r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hours only) and mention 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a.m</a:t>
            </a:r>
            <a:r>
              <a:rPr lang="en-US" sz="32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p.m</a:t>
            </a:r>
            <a:endParaRPr lang="en-US" sz="32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FAFDA5-2499-48A0-8D60-3CF48C2981A4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3034D-157A-4D32-977F-7BADAAC94E3B}"/>
              </a:ext>
            </a:extLst>
          </p:cNvPr>
          <p:cNvSpPr/>
          <p:nvPr/>
        </p:nvSpPr>
        <p:spPr>
          <a:xfrm>
            <a:off x="1404769" y="1347657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Morning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C71AC50-DB8D-4528-9D7C-3CC51BF5B260}"/>
              </a:ext>
            </a:extLst>
          </p:cNvPr>
          <p:cNvSpPr/>
          <p:nvPr/>
        </p:nvSpPr>
        <p:spPr>
          <a:xfrm>
            <a:off x="5475287" y="1660811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582E01-68D6-40BF-97BD-B180D861E566}"/>
              </a:ext>
            </a:extLst>
          </p:cNvPr>
          <p:cNvSpPr/>
          <p:nvPr/>
        </p:nvSpPr>
        <p:spPr>
          <a:xfrm>
            <a:off x="6103512" y="1347657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EC304-9331-4390-AF12-CD38AD9F288F}"/>
              </a:ext>
            </a:extLst>
          </p:cNvPr>
          <p:cNvSpPr/>
          <p:nvPr/>
        </p:nvSpPr>
        <p:spPr>
          <a:xfrm>
            <a:off x="1404768" y="2472759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Noon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8DA1C31-CC9C-4A84-A75C-CC3BFA72B3D5}"/>
              </a:ext>
            </a:extLst>
          </p:cNvPr>
          <p:cNvSpPr/>
          <p:nvPr/>
        </p:nvSpPr>
        <p:spPr>
          <a:xfrm>
            <a:off x="5493911" y="2942567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E73E0-4235-41D3-B0D9-8F7BF7988821}"/>
              </a:ext>
            </a:extLst>
          </p:cNvPr>
          <p:cNvSpPr/>
          <p:nvPr/>
        </p:nvSpPr>
        <p:spPr>
          <a:xfrm>
            <a:off x="6165357" y="2535104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55DE66-A337-4312-BC50-F7686BF02A42}"/>
              </a:ext>
            </a:extLst>
          </p:cNvPr>
          <p:cNvSpPr/>
          <p:nvPr/>
        </p:nvSpPr>
        <p:spPr>
          <a:xfrm>
            <a:off x="881918" y="3810624"/>
            <a:ext cx="484363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Afternoon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0552A90-6783-473A-9503-3F3E09DED1BB}"/>
              </a:ext>
            </a:extLst>
          </p:cNvPr>
          <p:cNvSpPr/>
          <p:nvPr/>
        </p:nvSpPr>
        <p:spPr>
          <a:xfrm>
            <a:off x="5564328" y="4224322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F8D4AC-FBF2-4A61-8C04-8E4BB70174D9}"/>
              </a:ext>
            </a:extLst>
          </p:cNvPr>
          <p:cNvSpPr/>
          <p:nvPr/>
        </p:nvSpPr>
        <p:spPr>
          <a:xfrm>
            <a:off x="6257538" y="3769964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বিকেল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24D288-B1D0-4499-BE33-7FA1B8769A0D}"/>
              </a:ext>
            </a:extLst>
          </p:cNvPr>
          <p:cNvSpPr/>
          <p:nvPr/>
        </p:nvSpPr>
        <p:spPr>
          <a:xfrm>
            <a:off x="881918" y="5033639"/>
            <a:ext cx="484363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Evening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0445B1-568B-4D74-BAC1-5B19D33A0E4E}"/>
              </a:ext>
            </a:extLst>
          </p:cNvPr>
          <p:cNvSpPr/>
          <p:nvPr/>
        </p:nvSpPr>
        <p:spPr>
          <a:xfrm>
            <a:off x="5644048" y="5413366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8B311-C0D3-466B-8BBA-E11A50DF5ABC}"/>
              </a:ext>
            </a:extLst>
          </p:cNvPr>
          <p:cNvSpPr/>
          <p:nvPr/>
        </p:nvSpPr>
        <p:spPr>
          <a:xfrm>
            <a:off x="6070421" y="5096644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সন্ধ্যা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715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AFAFDA5-2499-48A0-8D60-3CF48C2981A4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Word meaning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3034D-157A-4D32-977F-7BADAAC94E3B}"/>
              </a:ext>
            </a:extLst>
          </p:cNvPr>
          <p:cNvSpPr/>
          <p:nvPr/>
        </p:nvSpPr>
        <p:spPr>
          <a:xfrm>
            <a:off x="336033" y="1194910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Night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C71AC50-DB8D-4528-9D7C-3CC51BF5B260}"/>
              </a:ext>
            </a:extLst>
          </p:cNvPr>
          <p:cNvSpPr/>
          <p:nvPr/>
        </p:nvSpPr>
        <p:spPr>
          <a:xfrm>
            <a:off x="5001063" y="1618770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582E01-68D6-40BF-97BD-B180D861E566}"/>
              </a:ext>
            </a:extLst>
          </p:cNvPr>
          <p:cNvSpPr/>
          <p:nvPr/>
        </p:nvSpPr>
        <p:spPr>
          <a:xfrm>
            <a:off x="6103512" y="1347657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AEC304-9331-4390-AF12-CD38AD9F288F}"/>
              </a:ext>
            </a:extLst>
          </p:cNvPr>
          <p:cNvSpPr/>
          <p:nvPr/>
        </p:nvSpPr>
        <p:spPr>
          <a:xfrm>
            <a:off x="991050" y="2432940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Midnight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8DA1C31-CC9C-4A84-A75C-CC3BFA72B3D5}"/>
              </a:ext>
            </a:extLst>
          </p:cNvPr>
          <p:cNvSpPr/>
          <p:nvPr/>
        </p:nvSpPr>
        <p:spPr>
          <a:xfrm>
            <a:off x="5078094" y="2888492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AE73E0-4235-41D3-B0D9-8F7BF7988821}"/>
              </a:ext>
            </a:extLst>
          </p:cNvPr>
          <p:cNvSpPr/>
          <p:nvPr/>
        </p:nvSpPr>
        <p:spPr>
          <a:xfrm>
            <a:off x="6631435" y="2528597"/>
            <a:ext cx="544048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মধ্যরাত্রি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দুপুর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55DE66-A337-4312-BC50-F7686BF02A42}"/>
              </a:ext>
            </a:extLst>
          </p:cNvPr>
          <p:cNvSpPr/>
          <p:nvPr/>
        </p:nvSpPr>
        <p:spPr>
          <a:xfrm>
            <a:off x="360908" y="3852428"/>
            <a:ext cx="484363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Midday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20552A90-6783-473A-9503-3F3E09DED1BB}"/>
              </a:ext>
            </a:extLst>
          </p:cNvPr>
          <p:cNvSpPr/>
          <p:nvPr/>
        </p:nvSpPr>
        <p:spPr>
          <a:xfrm>
            <a:off x="5078094" y="4270631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F8D4AC-FBF2-4A61-8C04-8E4BB70174D9}"/>
              </a:ext>
            </a:extLst>
          </p:cNvPr>
          <p:cNvSpPr/>
          <p:nvPr/>
        </p:nvSpPr>
        <p:spPr>
          <a:xfrm>
            <a:off x="6145083" y="3999714"/>
            <a:ext cx="6244790" cy="7703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দিনের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মধ্যভাগ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মধ্যাহ্ন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24D288-B1D0-4499-BE33-7FA1B8769A0D}"/>
              </a:ext>
            </a:extLst>
          </p:cNvPr>
          <p:cNvSpPr/>
          <p:nvPr/>
        </p:nvSpPr>
        <p:spPr>
          <a:xfrm>
            <a:off x="236814" y="4999667"/>
            <a:ext cx="484363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All day  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90445B1-568B-4D74-BAC1-5B19D33A0E4E}"/>
              </a:ext>
            </a:extLst>
          </p:cNvPr>
          <p:cNvSpPr/>
          <p:nvPr/>
        </p:nvSpPr>
        <p:spPr>
          <a:xfrm>
            <a:off x="5122482" y="5455017"/>
            <a:ext cx="1448973" cy="17295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28B311-C0D3-466B-8BBA-E11A50DF5ABC}"/>
              </a:ext>
            </a:extLst>
          </p:cNvPr>
          <p:cNvSpPr/>
          <p:nvPr/>
        </p:nvSpPr>
        <p:spPr>
          <a:xfrm>
            <a:off x="6214587" y="5096644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সারাদিন</a:t>
            </a:r>
            <a:r>
              <a:rPr lang="en-US" sz="6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522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D4A1CE5-431F-442D-9782-B73AD421278F}"/>
              </a:ext>
            </a:extLst>
          </p:cNvPr>
          <p:cNvSpPr/>
          <p:nvPr/>
        </p:nvSpPr>
        <p:spPr>
          <a:xfrm>
            <a:off x="2464630" y="104761"/>
            <a:ext cx="88289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Make sentences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840D34-727C-489E-917B-1816B35D8244}"/>
              </a:ext>
            </a:extLst>
          </p:cNvPr>
          <p:cNvSpPr/>
          <p:nvPr/>
        </p:nvSpPr>
        <p:spPr>
          <a:xfrm>
            <a:off x="-588844" y="1432259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Morning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75F6D92-2E6E-450B-9221-BEBEBD236692}"/>
              </a:ext>
            </a:extLst>
          </p:cNvPr>
          <p:cNvSpPr/>
          <p:nvPr/>
        </p:nvSpPr>
        <p:spPr>
          <a:xfrm>
            <a:off x="2916490" y="1759480"/>
            <a:ext cx="642078" cy="2437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4220F2-1143-42BA-82C7-D7CA479A044F}"/>
              </a:ext>
            </a:extLst>
          </p:cNvPr>
          <p:cNvSpPr/>
          <p:nvPr/>
        </p:nvSpPr>
        <p:spPr>
          <a:xfrm>
            <a:off x="3253565" y="1446789"/>
            <a:ext cx="9273166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I get up early in the morning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574967-C4F3-4E3A-8D8B-C84EE95600A7}"/>
              </a:ext>
            </a:extLst>
          </p:cNvPr>
          <p:cNvSpPr/>
          <p:nvPr/>
        </p:nvSpPr>
        <p:spPr>
          <a:xfrm>
            <a:off x="-588845" y="2830598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5650D0-57FA-4E18-80C8-205410AAF139}"/>
              </a:ext>
            </a:extLst>
          </p:cNvPr>
          <p:cNvSpPr/>
          <p:nvPr/>
        </p:nvSpPr>
        <p:spPr>
          <a:xfrm>
            <a:off x="-556154" y="2416898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Noon 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4D3BFD-7E85-4478-85E4-0BB5B775BC04}"/>
              </a:ext>
            </a:extLst>
          </p:cNvPr>
          <p:cNvSpPr/>
          <p:nvPr/>
        </p:nvSpPr>
        <p:spPr>
          <a:xfrm>
            <a:off x="2787661" y="2716555"/>
            <a:ext cx="761633" cy="2483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5A6D96-8003-4C9E-9AF9-1D4DF5F499FC}"/>
              </a:ext>
            </a:extLst>
          </p:cNvPr>
          <p:cNvSpPr/>
          <p:nvPr/>
        </p:nvSpPr>
        <p:spPr>
          <a:xfrm>
            <a:off x="3801793" y="2346057"/>
            <a:ext cx="7411541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I take rest at noon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C504AB-CA56-4945-A53B-E10CD4B9D77E}"/>
              </a:ext>
            </a:extLst>
          </p:cNvPr>
          <p:cNvSpPr/>
          <p:nvPr/>
        </p:nvSpPr>
        <p:spPr>
          <a:xfrm>
            <a:off x="-530576" y="3421760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Evening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E08B438-9951-4E88-9A06-E829652412BD}"/>
              </a:ext>
            </a:extLst>
          </p:cNvPr>
          <p:cNvSpPr/>
          <p:nvPr/>
        </p:nvSpPr>
        <p:spPr>
          <a:xfrm>
            <a:off x="2855204" y="3691913"/>
            <a:ext cx="761632" cy="2483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65A1E9-E01E-409F-8FF0-E12D353F925B}"/>
              </a:ext>
            </a:extLst>
          </p:cNvPr>
          <p:cNvSpPr/>
          <p:nvPr/>
        </p:nvSpPr>
        <p:spPr>
          <a:xfrm>
            <a:off x="3137551" y="3439354"/>
            <a:ext cx="9273166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I do my homework in the evening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003619-732B-4986-A4A7-6924D3FC9F07}"/>
              </a:ext>
            </a:extLst>
          </p:cNvPr>
          <p:cNvSpPr/>
          <p:nvPr/>
        </p:nvSpPr>
        <p:spPr>
          <a:xfrm>
            <a:off x="-439616" y="4603040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Midday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261C6B7-A0E3-4110-AEB8-CFE4096E357D}"/>
              </a:ext>
            </a:extLst>
          </p:cNvPr>
          <p:cNvSpPr/>
          <p:nvPr/>
        </p:nvSpPr>
        <p:spPr>
          <a:xfrm>
            <a:off x="3040161" y="4954362"/>
            <a:ext cx="761632" cy="2483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92EEF7-13C1-4893-9544-CA2EE3D27BAD}"/>
              </a:ext>
            </a:extLst>
          </p:cNvPr>
          <p:cNvSpPr/>
          <p:nvPr/>
        </p:nvSpPr>
        <p:spPr>
          <a:xfrm>
            <a:off x="3490708" y="4636046"/>
            <a:ext cx="7411541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Do not go out at midday.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9BD0E2-4CF4-4AEE-9A6E-3AAA3F0DC273}"/>
              </a:ext>
            </a:extLst>
          </p:cNvPr>
          <p:cNvSpPr/>
          <p:nvPr/>
        </p:nvSpPr>
        <p:spPr>
          <a:xfrm>
            <a:off x="-363722" y="5644505"/>
            <a:ext cx="408914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Midnight</a:t>
            </a:r>
            <a:r>
              <a:rPr lang="en-US" sz="4800" dirty="0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D6C9C68-B989-450A-AAF9-0BF4EBB0F067}"/>
              </a:ext>
            </a:extLst>
          </p:cNvPr>
          <p:cNvSpPr/>
          <p:nvPr/>
        </p:nvSpPr>
        <p:spPr>
          <a:xfrm>
            <a:off x="3236020" y="5878942"/>
            <a:ext cx="761632" cy="24830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3F0007-E852-428D-855C-02BC70B0B7FF}"/>
              </a:ext>
            </a:extLst>
          </p:cNvPr>
          <p:cNvSpPr/>
          <p:nvPr/>
        </p:nvSpPr>
        <p:spPr>
          <a:xfrm>
            <a:off x="3652246" y="5520983"/>
            <a:ext cx="7411541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Midnight is very dark.</a:t>
            </a:r>
          </a:p>
        </p:txBody>
      </p:sp>
    </p:spTree>
    <p:extLst>
      <p:ext uri="{BB962C8B-B14F-4D97-AF65-F5344CB8AC3E}">
        <p14:creationId xmlns:p14="http://schemas.microsoft.com/office/powerpoint/2010/main" val="277479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53" y="152400"/>
            <a:ext cx="6266832" cy="388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399" y="4187836"/>
            <a:ext cx="883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From midnight until midday, we use a.m. 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DD9E9B0A-BDA2-4B4B-A7A1-68330944317A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186D0B-D35C-4DD3-B514-371A462D5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167" y="-302957"/>
            <a:ext cx="1618342" cy="12565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2D8A56-DC53-4A2A-BA72-D1764C410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28" y="5957413"/>
            <a:ext cx="1618342" cy="12565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9477DC-50EE-48C1-A6FA-637E5920775A}"/>
              </a:ext>
            </a:extLst>
          </p:cNvPr>
          <p:cNvSpPr txBox="1"/>
          <p:nvPr/>
        </p:nvSpPr>
        <p:spPr>
          <a:xfrm>
            <a:off x="1708878" y="5249527"/>
            <a:ext cx="883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From midday until midnight, we use p.m. </a:t>
            </a:r>
          </a:p>
        </p:txBody>
      </p:sp>
    </p:spTree>
    <p:extLst>
      <p:ext uri="{BB962C8B-B14F-4D97-AF65-F5344CB8AC3E}">
        <p14:creationId xmlns:p14="http://schemas.microsoft.com/office/powerpoint/2010/main" val="297016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208C1995-33B7-4CF2-A8CD-2520B8F35BA3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noFill/>
          <a:ln w="762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8C2042-99B0-4330-81EB-3DA34D399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840" y="5861036"/>
            <a:ext cx="1618342" cy="12565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50AB2-01C5-47ED-8D2F-0845A70FE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96" b="100000" l="9804" r="9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844" y="-415499"/>
            <a:ext cx="1618342" cy="12565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9F8B1-CFD1-4BCD-9A25-1A4802719327}"/>
              </a:ext>
            </a:extLst>
          </p:cNvPr>
          <p:cNvSpPr/>
          <p:nvPr/>
        </p:nvSpPr>
        <p:spPr>
          <a:xfrm>
            <a:off x="-689317" y="1350002"/>
            <a:ext cx="5188423" cy="50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AM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2400436-2E7F-4F28-9F5F-794298385132}"/>
              </a:ext>
            </a:extLst>
          </p:cNvPr>
          <p:cNvSpPr/>
          <p:nvPr/>
        </p:nvSpPr>
        <p:spPr>
          <a:xfrm>
            <a:off x="2810985" y="1421079"/>
            <a:ext cx="1125414" cy="256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CBB1DD-E443-4947-8C65-144D504D62EE}"/>
              </a:ext>
            </a:extLst>
          </p:cNvPr>
          <p:cNvSpPr/>
          <p:nvPr/>
        </p:nvSpPr>
        <p:spPr>
          <a:xfrm>
            <a:off x="3702382" y="1168356"/>
            <a:ext cx="5474888" cy="76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Ante meridiem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76BD44-BA87-4566-A4E3-307C1931395C}"/>
              </a:ext>
            </a:extLst>
          </p:cNvPr>
          <p:cNvSpPr/>
          <p:nvPr/>
        </p:nvSpPr>
        <p:spPr>
          <a:xfrm>
            <a:off x="-154743" y="3048185"/>
            <a:ext cx="4091142" cy="76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PM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93961EC-1D3B-4819-805E-DC19B6FAFDA6}"/>
              </a:ext>
            </a:extLst>
          </p:cNvPr>
          <p:cNvSpPr/>
          <p:nvPr/>
        </p:nvSpPr>
        <p:spPr>
          <a:xfrm>
            <a:off x="2909459" y="3242434"/>
            <a:ext cx="1125414" cy="25618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6FB320C-AAAB-46DB-99AC-626B16918CF9}"/>
              </a:ext>
            </a:extLst>
          </p:cNvPr>
          <p:cNvSpPr/>
          <p:nvPr/>
        </p:nvSpPr>
        <p:spPr>
          <a:xfrm>
            <a:off x="3965739" y="2996321"/>
            <a:ext cx="5474888" cy="76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Post meridiem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4F50C-798B-461C-8CC2-B624D6025535}"/>
              </a:ext>
            </a:extLst>
          </p:cNvPr>
          <p:cNvSpPr/>
          <p:nvPr/>
        </p:nvSpPr>
        <p:spPr>
          <a:xfrm>
            <a:off x="7664360" y="1168356"/>
            <a:ext cx="5474888" cy="76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69007-9002-4A5B-9B7D-5DCABD992CB4}"/>
              </a:ext>
            </a:extLst>
          </p:cNvPr>
          <p:cNvSpPr/>
          <p:nvPr/>
        </p:nvSpPr>
        <p:spPr>
          <a:xfrm>
            <a:off x="7816760" y="2989711"/>
            <a:ext cx="5474888" cy="76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দুপুরের</a:t>
            </a:r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4800" dirty="0"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890739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371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8</cp:revision>
  <dcterms:created xsi:type="dcterms:W3CDTF">2021-07-15T04:07:16Z</dcterms:created>
  <dcterms:modified xsi:type="dcterms:W3CDTF">2021-07-19T15:45:42Z</dcterms:modified>
</cp:coreProperties>
</file>