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2" r:id="rId4"/>
    <p:sldId id="287" r:id="rId5"/>
    <p:sldId id="286" r:id="rId6"/>
    <p:sldId id="256" r:id="rId7"/>
    <p:sldId id="274" r:id="rId8"/>
    <p:sldId id="275" r:id="rId9"/>
    <p:sldId id="276" r:id="rId10"/>
    <p:sldId id="277" r:id="rId11"/>
    <p:sldId id="278" r:id="rId12"/>
    <p:sldId id="25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625E-48A9-45DE-AB00-C6E1CA2B3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D9642-D6A7-4A5E-B522-9F3B6FDFF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ED61-924F-4846-8A7C-10A9D56F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91C7F-CC8F-4011-B94A-37FC7D50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3E3D-3293-4A52-ABB3-7A60546C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7DBE-2BB0-40FE-9979-907437E6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046FD-FFB0-417A-820C-AF19AF50F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6A19-19AA-4EA9-9D0C-9314E4D2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9A3D-C8BA-43D3-AFD1-E732B25D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81EF-651E-42FF-B139-53DCFCBA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A597F-C069-48DE-95E9-C000DB082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0DAA9-2676-4909-B4C4-8DE500CE7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8CF3B-A0FF-429A-970F-47E1EECE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F43D-FA24-4D84-8135-68423977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83DF4-007F-472C-86E6-4215E0CB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5012-8000-40B3-A8CC-C8504060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9AEF-EA60-4EEA-B8C0-CAEFD2F0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4BBF-8319-40EC-830C-29F3A72B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99BA4-8B52-44B3-B551-12225229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61FBF-739E-492D-B21B-7C7AAF92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AE91-6E1D-4077-AC5E-F5BADF9F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DFA1-60A7-44B6-A2FB-48F37ED6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5ACB-358C-4863-A03F-D25560D8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8382-AC71-40B2-BD2C-F9ADB73F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191C8-862E-4CBC-B9F3-0C18FC59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3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5791-F82E-4C3A-87C5-178B801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7D3B-9CE7-4875-9DFB-A2FE83E21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33879-24CB-4565-B377-D1C501E30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207C0-F95C-4682-827E-557B8349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933A5-5868-4FC8-8744-5E2CAD14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6AF6E-89D2-4DA9-9E25-25C92AD7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DE48-C79C-446A-BF9D-AC4EF5A8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73DE7-F37D-466E-9D1F-8A793253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49F5F-CA79-4A7C-9AC5-E1DBF85D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C5062-0796-486D-B083-18C273DB9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18068-00D7-4383-A5E2-6CF32EC65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A7689-FBE3-49B4-A9EB-A71552E4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4B614-8F3D-47D1-B8F2-15467BAD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8A9AF-D5BB-46FD-AEBF-18BDAA75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7609-C3B5-4341-959B-CB2DAB0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707AC-FD7E-4A52-8A42-43BDA08F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06841-DA1F-44CD-B8EA-7241FEB2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95CFB-104F-4452-8177-F54B24C0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B0CAF-EFF9-4792-BD28-0DB71CEC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4FDDB-23FB-4099-A7E1-0B9BB947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8F449-E6C4-4383-B7F3-93CF9DAF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B171-EFF6-47FC-BD9F-0A214449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96ED-755E-4B62-8499-F2B33EDC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269B3-CC79-4E21-A327-087D6DFA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6F525-8397-4F24-B4C7-9446CF5C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86F63-1265-426F-9852-A72E6C1A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A5BAD-1303-44A0-9464-08ED639F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F47F-D1BC-4CFD-93AD-498342A1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2934E-4EDB-43EA-AC0C-A42D6BDA5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C55D9-70AA-4490-B6AB-98201217A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47E6B-CD76-475B-925E-189BEDEC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4F9A0-82D8-4BE7-ADAF-9E3864B7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EB164-E28C-4BEC-A24C-C8C45081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F21B1D-2522-460D-8C69-88A78445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21C21-23DA-493C-94B5-0A99DA039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6D85-D6D9-4188-9FF7-8BFA0877A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D4AD-75A9-4BEC-A8DE-E40EAA68C1B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B961-2738-46FC-8203-02A9ADEF0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65A3B-2331-4933-A225-BC09C645B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374A-8A68-44EC-8E0B-CF9A277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5" y="133643"/>
            <a:ext cx="11791069" cy="64852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3632" y="239151"/>
            <a:ext cx="9059592" cy="195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12500"/>
                <a:gd name="adj2" fmla="val -99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gradFill flip="none" rotWithShape="1">
                  <a:gsLst>
                    <a:gs pos="27000">
                      <a:schemeClr val="tx1"/>
                    </a:gs>
                    <a:gs pos="65000">
                      <a:srgbClr val="CC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0F5405-EA23-4EA2-926F-4A59D2826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C5CE7-6EA1-4836-93A0-9AED3372BE73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B7C61-10D0-477E-9EF2-CE1231584B0D}"/>
              </a:ext>
            </a:extLst>
          </p:cNvPr>
          <p:cNvSpPr/>
          <p:nvPr/>
        </p:nvSpPr>
        <p:spPr>
          <a:xfrm>
            <a:off x="1070387" y="810045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৮১০ ÷  ২৭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92491-085A-4A1C-BE1E-D6AC1E936EAB}"/>
              </a:ext>
            </a:extLst>
          </p:cNvPr>
          <p:cNvSpPr/>
          <p:nvPr/>
        </p:nvSpPr>
        <p:spPr>
          <a:xfrm>
            <a:off x="4500587" y="197568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৮১০   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C5BC0-BE96-4BF6-B254-FD75CD3508B7}"/>
              </a:ext>
            </a:extLst>
          </p:cNvPr>
          <p:cNvGrpSpPr/>
          <p:nvPr/>
        </p:nvGrpSpPr>
        <p:grpSpPr>
          <a:xfrm>
            <a:off x="4262511" y="1975680"/>
            <a:ext cx="2321454" cy="789487"/>
            <a:chOff x="4371110" y="1450398"/>
            <a:chExt cx="1891144" cy="586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B91B9E-F8B6-4726-860D-1CFFE81B4512}"/>
                </a:ext>
              </a:extLst>
            </p:cNvPr>
            <p:cNvSpPr/>
            <p:nvPr/>
          </p:nvSpPr>
          <p:spPr>
            <a:xfrm rot="5400000">
              <a:off x="5317334" y="552670"/>
              <a:ext cx="47191" cy="1842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82EF6241-6C24-44F2-8FD9-A5934FB45A9C}"/>
                </a:ext>
              </a:extLst>
            </p:cNvPr>
            <p:cNvSpPr/>
            <p:nvPr/>
          </p:nvSpPr>
          <p:spPr>
            <a:xfrm rot="10800000">
              <a:off x="4371110" y="1450398"/>
              <a:ext cx="214752" cy="586220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E508D9-8494-41CD-B026-7F3C633976A3}"/>
              </a:ext>
            </a:extLst>
          </p:cNvPr>
          <p:cNvSpPr/>
          <p:nvPr/>
        </p:nvSpPr>
        <p:spPr>
          <a:xfrm>
            <a:off x="3566461" y="196831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2EA31-9C0F-4C9A-A8BB-7888AA976582}"/>
              </a:ext>
            </a:extLst>
          </p:cNvPr>
          <p:cNvSpPr/>
          <p:nvPr/>
        </p:nvSpPr>
        <p:spPr>
          <a:xfrm>
            <a:off x="7964164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২৭×২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CC710-385E-4971-9DAB-03B8CE401F36}"/>
              </a:ext>
            </a:extLst>
          </p:cNvPr>
          <p:cNvSpPr/>
          <p:nvPr/>
        </p:nvSpPr>
        <p:spPr>
          <a:xfrm>
            <a:off x="9385223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90D31-F2C9-45FA-A180-71AEFFE4E664}"/>
              </a:ext>
            </a:extLst>
          </p:cNvPr>
          <p:cNvSpPr/>
          <p:nvPr/>
        </p:nvSpPr>
        <p:spPr>
          <a:xfrm>
            <a:off x="8005024" y="195683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২৭×৩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CE38B2-8B0D-4EA9-A1B6-F37A42DD2383}"/>
              </a:ext>
            </a:extLst>
          </p:cNvPr>
          <p:cNvSpPr/>
          <p:nvPr/>
        </p:nvSpPr>
        <p:spPr>
          <a:xfrm>
            <a:off x="9472435" y="1956834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AB173-1289-46DB-BF65-E3F7A1AC0422}"/>
              </a:ext>
            </a:extLst>
          </p:cNvPr>
          <p:cNvSpPr/>
          <p:nvPr/>
        </p:nvSpPr>
        <p:spPr>
          <a:xfrm>
            <a:off x="4698798" y="1391184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1B56A-E57D-453E-AA3E-A5E34DE63D3A}"/>
              </a:ext>
            </a:extLst>
          </p:cNvPr>
          <p:cNvSpPr/>
          <p:nvPr/>
        </p:nvSpPr>
        <p:spPr>
          <a:xfrm>
            <a:off x="4526128" y="240956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   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C0A81F-0672-464B-B66F-BDC0834473D0}"/>
              </a:ext>
            </a:extLst>
          </p:cNvPr>
          <p:cNvSpPr/>
          <p:nvPr/>
        </p:nvSpPr>
        <p:spPr>
          <a:xfrm>
            <a:off x="4213369" y="302200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91E976-E295-429B-8AEA-0B779243E5CA}"/>
              </a:ext>
            </a:extLst>
          </p:cNvPr>
          <p:cNvSpPr/>
          <p:nvPr/>
        </p:nvSpPr>
        <p:spPr>
          <a:xfrm>
            <a:off x="4903283" y="297180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B312D-B317-488E-80A4-805F4EE325B0}"/>
              </a:ext>
            </a:extLst>
          </p:cNvPr>
          <p:cNvSpPr/>
          <p:nvPr/>
        </p:nvSpPr>
        <p:spPr>
          <a:xfrm flipH="1">
            <a:off x="5196499" y="2917359"/>
            <a:ext cx="110841" cy="89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EE424F-9547-448E-8E41-3CA8B4252B3C}"/>
              </a:ext>
            </a:extLst>
          </p:cNvPr>
          <p:cNvSpPr/>
          <p:nvPr/>
        </p:nvSpPr>
        <p:spPr>
          <a:xfrm>
            <a:off x="5031607" y="1406075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8DF20-AD39-4A9D-9BFC-B6A3F8F168FE}"/>
              </a:ext>
            </a:extLst>
          </p:cNvPr>
          <p:cNvSpPr/>
          <p:nvPr/>
        </p:nvSpPr>
        <p:spPr>
          <a:xfrm>
            <a:off x="5131917" y="334455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425733-1814-43D5-A6C7-605FD1C88AE4}"/>
              </a:ext>
            </a:extLst>
          </p:cNvPr>
          <p:cNvSpPr/>
          <p:nvPr/>
        </p:nvSpPr>
        <p:spPr>
          <a:xfrm>
            <a:off x="4322041" y="392116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93BE4-7052-4F9A-B014-FDAE912D3EFB}"/>
              </a:ext>
            </a:extLst>
          </p:cNvPr>
          <p:cNvSpPr/>
          <p:nvPr/>
        </p:nvSpPr>
        <p:spPr>
          <a:xfrm>
            <a:off x="5131916" y="3873842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D60F1-E522-4A47-ADC4-1B0D36315E70}"/>
              </a:ext>
            </a:extLst>
          </p:cNvPr>
          <p:cNvSpPr/>
          <p:nvPr/>
        </p:nvSpPr>
        <p:spPr>
          <a:xfrm>
            <a:off x="2053636" y="5579682"/>
            <a:ext cx="8272049" cy="76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243203-E1A6-4789-8234-FAE9A09AF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5" y="-687155"/>
            <a:ext cx="1865376" cy="18653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267BF0-82AF-44B1-AAB6-32D15784D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801" y="5679779"/>
            <a:ext cx="1865376" cy="18653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763020-3696-4ADA-A59F-A764CC55C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9568" y="55814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9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0F5405-EA23-4EA2-926F-4A59D2826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C5CE7-6EA1-4836-93A0-9AED3372BE73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B7C61-10D0-477E-9EF2-CE1231584B0D}"/>
              </a:ext>
            </a:extLst>
          </p:cNvPr>
          <p:cNvSpPr/>
          <p:nvPr/>
        </p:nvSpPr>
        <p:spPr>
          <a:xfrm>
            <a:off x="920992" y="90771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৩২৬৬  ÷  ২৩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92491-085A-4A1C-BE1E-D6AC1E936EAB}"/>
              </a:ext>
            </a:extLst>
          </p:cNvPr>
          <p:cNvSpPr/>
          <p:nvPr/>
        </p:nvSpPr>
        <p:spPr>
          <a:xfrm>
            <a:off x="4500587" y="197568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৩২৬৬   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C5BC0-BE96-4BF6-B254-FD75CD3508B7}"/>
              </a:ext>
            </a:extLst>
          </p:cNvPr>
          <p:cNvGrpSpPr/>
          <p:nvPr/>
        </p:nvGrpSpPr>
        <p:grpSpPr>
          <a:xfrm>
            <a:off x="4262511" y="1975680"/>
            <a:ext cx="2321454" cy="789487"/>
            <a:chOff x="4371110" y="1450398"/>
            <a:chExt cx="1891144" cy="586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B91B9E-F8B6-4726-860D-1CFFE81B4512}"/>
                </a:ext>
              </a:extLst>
            </p:cNvPr>
            <p:cNvSpPr/>
            <p:nvPr/>
          </p:nvSpPr>
          <p:spPr>
            <a:xfrm rot="5400000">
              <a:off x="5317334" y="552670"/>
              <a:ext cx="47191" cy="1842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82EF6241-6C24-44F2-8FD9-A5934FB45A9C}"/>
                </a:ext>
              </a:extLst>
            </p:cNvPr>
            <p:cNvSpPr/>
            <p:nvPr/>
          </p:nvSpPr>
          <p:spPr>
            <a:xfrm rot="10800000">
              <a:off x="4371110" y="1450398"/>
              <a:ext cx="214752" cy="586220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E508D9-8494-41CD-B026-7F3C633976A3}"/>
              </a:ext>
            </a:extLst>
          </p:cNvPr>
          <p:cNvSpPr/>
          <p:nvPr/>
        </p:nvSpPr>
        <p:spPr>
          <a:xfrm>
            <a:off x="3566461" y="196831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2EA31-9C0F-4C9A-A8BB-7888AA976582}"/>
              </a:ext>
            </a:extLst>
          </p:cNvPr>
          <p:cNvSpPr/>
          <p:nvPr/>
        </p:nvSpPr>
        <p:spPr>
          <a:xfrm>
            <a:off x="7964164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২৩×২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CC710-385E-4971-9DAB-03B8CE401F36}"/>
              </a:ext>
            </a:extLst>
          </p:cNvPr>
          <p:cNvSpPr/>
          <p:nvPr/>
        </p:nvSpPr>
        <p:spPr>
          <a:xfrm>
            <a:off x="9385223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90D31-F2C9-45FA-A180-71AEFFE4E664}"/>
              </a:ext>
            </a:extLst>
          </p:cNvPr>
          <p:cNvSpPr/>
          <p:nvPr/>
        </p:nvSpPr>
        <p:spPr>
          <a:xfrm>
            <a:off x="8005024" y="195683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২৩×৩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CE38B2-8B0D-4EA9-A1B6-F37A42DD2383}"/>
              </a:ext>
            </a:extLst>
          </p:cNvPr>
          <p:cNvSpPr/>
          <p:nvPr/>
        </p:nvSpPr>
        <p:spPr>
          <a:xfrm>
            <a:off x="9472435" y="1956834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DBC14-1A6A-424E-9831-764624626BB3}"/>
              </a:ext>
            </a:extLst>
          </p:cNvPr>
          <p:cNvSpPr/>
          <p:nvPr/>
        </p:nvSpPr>
        <p:spPr>
          <a:xfrm>
            <a:off x="8024715" y="259541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২৩×৪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73CC2-1BED-442E-901D-818460FA8EA9}"/>
              </a:ext>
            </a:extLst>
          </p:cNvPr>
          <p:cNvSpPr/>
          <p:nvPr/>
        </p:nvSpPr>
        <p:spPr>
          <a:xfrm>
            <a:off x="9493786" y="2529205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139FC7-A2BA-46B4-B0EE-187A02000E3D}"/>
              </a:ext>
            </a:extLst>
          </p:cNvPr>
          <p:cNvSpPr/>
          <p:nvPr/>
        </p:nvSpPr>
        <p:spPr>
          <a:xfrm>
            <a:off x="8137727" y="318880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২৩×৫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2DAA7-8A25-43D2-8674-C4FA87A0E67E}"/>
              </a:ext>
            </a:extLst>
          </p:cNvPr>
          <p:cNvSpPr/>
          <p:nvPr/>
        </p:nvSpPr>
        <p:spPr>
          <a:xfrm>
            <a:off x="9501210" y="3146291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১১৫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AB173-1289-46DB-BF65-E3F7A1AC0422}"/>
              </a:ext>
            </a:extLst>
          </p:cNvPr>
          <p:cNvSpPr/>
          <p:nvPr/>
        </p:nvSpPr>
        <p:spPr>
          <a:xfrm>
            <a:off x="4821967" y="1418798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1B56A-E57D-453E-AA3E-A5E34DE63D3A}"/>
              </a:ext>
            </a:extLst>
          </p:cNvPr>
          <p:cNvSpPr/>
          <p:nvPr/>
        </p:nvSpPr>
        <p:spPr>
          <a:xfrm>
            <a:off x="4526128" y="240956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  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C0A81F-0672-464B-B66F-BDC0834473D0}"/>
              </a:ext>
            </a:extLst>
          </p:cNvPr>
          <p:cNvSpPr/>
          <p:nvPr/>
        </p:nvSpPr>
        <p:spPr>
          <a:xfrm>
            <a:off x="4213369" y="302200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91E976-E295-429B-8AEA-0B779243E5CA}"/>
              </a:ext>
            </a:extLst>
          </p:cNvPr>
          <p:cNvSpPr/>
          <p:nvPr/>
        </p:nvSpPr>
        <p:spPr>
          <a:xfrm>
            <a:off x="4903283" y="297180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B312D-B317-488E-80A4-805F4EE325B0}"/>
              </a:ext>
            </a:extLst>
          </p:cNvPr>
          <p:cNvSpPr/>
          <p:nvPr/>
        </p:nvSpPr>
        <p:spPr>
          <a:xfrm flipH="1">
            <a:off x="5196499" y="2917359"/>
            <a:ext cx="110841" cy="89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EE424F-9547-448E-8E41-3CA8B4252B3C}"/>
              </a:ext>
            </a:extLst>
          </p:cNvPr>
          <p:cNvSpPr/>
          <p:nvPr/>
        </p:nvSpPr>
        <p:spPr>
          <a:xfrm>
            <a:off x="5110068" y="1418798"/>
            <a:ext cx="4492993" cy="75141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8DF20-AD39-4A9D-9BFC-B6A3F8F168FE}"/>
              </a:ext>
            </a:extLst>
          </p:cNvPr>
          <p:cNvSpPr/>
          <p:nvPr/>
        </p:nvSpPr>
        <p:spPr>
          <a:xfrm>
            <a:off x="4035249" y="334254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৯২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425733-1814-43D5-A6C7-605FD1C88AE4}"/>
              </a:ext>
            </a:extLst>
          </p:cNvPr>
          <p:cNvSpPr/>
          <p:nvPr/>
        </p:nvSpPr>
        <p:spPr>
          <a:xfrm>
            <a:off x="4322041" y="392116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93BE4-7052-4F9A-B014-FDAE912D3EFB}"/>
              </a:ext>
            </a:extLst>
          </p:cNvPr>
          <p:cNvSpPr/>
          <p:nvPr/>
        </p:nvSpPr>
        <p:spPr>
          <a:xfrm>
            <a:off x="5277100" y="3872441"/>
            <a:ext cx="758894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D60F1-E522-4A47-ADC4-1B0D36315E70}"/>
              </a:ext>
            </a:extLst>
          </p:cNvPr>
          <p:cNvSpPr/>
          <p:nvPr/>
        </p:nvSpPr>
        <p:spPr>
          <a:xfrm>
            <a:off x="2053636" y="5579682"/>
            <a:ext cx="8272049" cy="76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১৪২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69EA1D-C8C7-435E-84D2-2AD7BF438484}"/>
              </a:ext>
            </a:extLst>
          </p:cNvPr>
          <p:cNvSpPr/>
          <p:nvPr/>
        </p:nvSpPr>
        <p:spPr>
          <a:xfrm>
            <a:off x="5565304" y="3857212"/>
            <a:ext cx="758894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 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38BD41-0F66-4578-AFF9-1A4642E5F4FD}"/>
              </a:ext>
            </a:extLst>
          </p:cNvPr>
          <p:cNvSpPr/>
          <p:nvPr/>
        </p:nvSpPr>
        <p:spPr>
          <a:xfrm>
            <a:off x="5405907" y="138964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E078C4-9CDA-46D3-9E64-354A38A3BB9F}"/>
              </a:ext>
            </a:extLst>
          </p:cNvPr>
          <p:cNvSpPr/>
          <p:nvPr/>
        </p:nvSpPr>
        <p:spPr>
          <a:xfrm>
            <a:off x="4403863" y="4299533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৪৬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039102C-7F0C-4792-8B3B-A75C982A0B7A}"/>
              </a:ext>
            </a:extLst>
          </p:cNvPr>
          <p:cNvSpPr/>
          <p:nvPr/>
        </p:nvSpPr>
        <p:spPr>
          <a:xfrm>
            <a:off x="4424822" y="5002491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4FBEC8-58A1-4C2A-9806-5F7EAAF2137A}"/>
              </a:ext>
            </a:extLst>
          </p:cNvPr>
          <p:cNvSpPr/>
          <p:nvPr/>
        </p:nvSpPr>
        <p:spPr>
          <a:xfrm>
            <a:off x="4686140" y="4873815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০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892D57-1F07-42B6-BD0F-F7B4E7039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5" y="-687155"/>
            <a:ext cx="1865376" cy="18653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1CC097-4ADC-4E5F-9EBA-46CC724D3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32" y="5683100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FEF56B5-200B-49D2-9451-8639FE14DE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E7B077-DFD9-4569-B223-AB4D1EC35064}"/>
              </a:ext>
            </a:extLst>
          </p:cNvPr>
          <p:cNvSpPr/>
          <p:nvPr/>
        </p:nvSpPr>
        <p:spPr>
          <a:xfrm>
            <a:off x="4483003" y="774544"/>
            <a:ext cx="3317631" cy="906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AB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65A22A-76B9-4377-96FE-8D288A720498}"/>
              </a:ext>
            </a:extLst>
          </p:cNvPr>
          <p:cNvSpPr/>
          <p:nvPr/>
        </p:nvSpPr>
        <p:spPr>
          <a:xfrm>
            <a:off x="2917203" y="776922"/>
            <a:ext cx="1693751" cy="906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AB111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8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806C6FC-1270-4ED5-8FE4-DD61E7BEE747}"/>
              </a:ext>
            </a:extLst>
          </p:cNvPr>
          <p:cNvSpPr/>
          <p:nvPr/>
        </p:nvSpPr>
        <p:spPr>
          <a:xfrm>
            <a:off x="2563800" y="24395"/>
            <a:ext cx="2400555" cy="80076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4AED5-C522-4331-8386-6156DFD8EE02}"/>
              </a:ext>
            </a:extLst>
          </p:cNvPr>
          <p:cNvSpPr/>
          <p:nvPr/>
        </p:nvSpPr>
        <p:spPr>
          <a:xfrm>
            <a:off x="3576072" y="846526"/>
            <a:ext cx="446488" cy="766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4E82C-84F5-4031-8297-4CCEC1735E6F}"/>
              </a:ext>
            </a:extLst>
          </p:cNvPr>
          <p:cNvSpPr/>
          <p:nvPr/>
        </p:nvSpPr>
        <p:spPr>
          <a:xfrm>
            <a:off x="-755737" y="2017083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B2C33-57F7-42FC-9D41-6938F685E4C0}"/>
              </a:ext>
            </a:extLst>
          </p:cNvPr>
          <p:cNvSpPr/>
          <p:nvPr/>
        </p:nvSpPr>
        <p:spPr>
          <a:xfrm>
            <a:off x="4022559" y="3946294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৩২৬৬  ÷  ২৩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DBCF9-3531-4CAD-AB21-2422585E53DD}"/>
              </a:ext>
            </a:extLst>
          </p:cNvPr>
          <p:cNvSpPr/>
          <p:nvPr/>
        </p:nvSpPr>
        <p:spPr>
          <a:xfrm>
            <a:off x="4022559" y="297505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৭৩১  ÷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9A21E-8ACB-4495-8DBD-638804960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5" y="-687155"/>
            <a:ext cx="1865376" cy="186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C84B8-5C14-4F5E-A94B-78B84DEB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29" y="5507808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9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FFCE7F-F5DE-46A8-B42D-2FA6C06F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858"/>
            <a:ext cx="11812248" cy="679442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0613CD0F-4653-4B24-87E1-0D39E3007204}"/>
              </a:ext>
            </a:extLst>
          </p:cNvPr>
          <p:cNvSpPr/>
          <p:nvPr/>
        </p:nvSpPr>
        <p:spPr>
          <a:xfrm>
            <a:off x="0" y="54865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226E9A-4E87-4F66-8F87-1791E9BFE59B}"/>
              </a:ext>
            </a:extLst>
          </p:cNvPr>
          <p:cNvSpPr/>
          <p:nvPr/>
        </p:nvSpPr>
        <p:spPr>
          <a:xfrm>
            <a:off x="1347428" y="568674"/>
            <a:ext cx="10185009" cy="136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0287"/>
                <a:gd name="adj2" fmla="val -49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ABEED-DCE6-48E6-8941-AC0E3E634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8812"/>
            <a:ext cx="11816862" cy="66891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7F122BD-2744-4DD6-8F48-5264446FED15}"/>
              </a:ext>
            </a:extLst>
          </p:cNvPr>
          <p:cNvGrpSpPr/>
          <p:nvPr/>
        </p:nvGrpSpPr>
        <p:grpSpPr>
          <a:xfrm>
            <a:off x="2144060" y="1407840"/>
            <a:ext cx="2041545" cy="2084414"/>
            <a:chOff x="2362313" y="1490538"/>
            <a:chExt cx="2308324" cy="23083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FFB2D9-2E70-4527-BA40-075DB1D8C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8"/>
            <a:stretch/>
          </p:blipFill>
          <p:spPr>
            <a:xfrm>
              <a:off x="2435667" y="1537850"/>
              <a:ext cx="2161617" cy="22136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CD29C4-F46A-4FC3-A3CC-477DAF0B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362313" y="1490538"/>
              <a:ext cx="2308324" cy="230832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8414F0-7C21-4E09-9E30-736F7A57AFE6}"/>
              </a:ext>
            </a:extLst>
          </p:cNvPr>
          <p:cNvSpPr txBox="1"/>
          <p:nvPr/>
        </p:nvSpPr>
        <p:spPr>
          <a:xfrm>
            <a:off x="308693" y="3525104"/>
            <a:ext cx="5712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নূরানী বেগম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তারাপুর সরকারি প্রাথমিক বিদ্যালয়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সুন্দরগঞ্জ,গাইবান্ধা 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B9477-B676-4A35-9366-06D034232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23" y="1663136"/>
            <a:ext cx="1457325" cy="430305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EB67AFC-BCD0-4E23-9247-384F25BB58C7}"/>
              </a:ext>
            </a:extLst>
          </p:cNvPr>
          <p:cNvGrpSpPr/>
          <p:nvPr/>
        </p:nvGrpSpPr>
        <p:grpSpPr>
          <a:xfrm>
            <a:off x="8285871" y="1945253"/>
            <a:ext cx="2790354" cy="3408905"/>
            <a:chOff x="8285871" y="1934702"/>
            <a:chExt cx="2790354" cy="34089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ACE712-35E3-41C7-AD62-730E9C61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1D3B43-7890-4D2D-A535-01E06760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DD0DD3E-5DBB-45E7-8364-B290A3BAD4F7}"/>
              </a:ext>
            </a:extLst>
          </p:cNvPr>
          <p:cNvSpPr/>
          <p:nvPr/>
        </p:nvSpPr>
        <p:spPr>
          <a:xfrm>
            <a:off x="3601330" y="196948"/>
            <a:ext cx="4684541" cy="81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EE76D4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EE76D4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B43F41D-0070-4F1F-A838-E88A28A63961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4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E5BB6C-7BA3-4F8C-982C-251C2A4F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9024"/>
            <a:ext cx="11875477" cy="6748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3028A-BBF3-42D7-942B-E496CFF94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79" y="818802"/>
            <a:ext cx="8764173" cy="495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5356452" y="3188178"/>
            <a:ext cx="289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71DAD86-392C-4FDC-86B0-B3C568CEADF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AA249-5A9E-42B6-8752-8E1B98F7068F}"/>
              </a:ext>
            </a:extLst>
          </p:cNvPr>
          <p:cNvSpPr txBox="1"/>
          <p:nvPr/>
        </p:nvSpPr>
        <p:spPr>
          <a:xfrm>
            <a:off x="4854449" y="2413337"/>
            <a:ext cx="6009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৫৩)</a:t>
            </a:r>
          </a:p>
        </p:txBody>
      </p:sp>
    </p:spTree>
    <p:extLst>
      <p:ext uri="{BB962C8B-B14F-4D97-AF65-F5344CB8AC3E}">
        <p14:creationId xmlns:p14="http://schemas.microsoft.com/office/powerpoint/2010/main" val="371604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E5BB6C-7BA3-4F8C-982C-251C2A4F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9024"/>
            <a:ext cx="11875477" cy="6748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5356452" y="3188178"/>
            <a:ext cx="289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71DAD86-392C-4FDC-86B0-B3C568CEADF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5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7108E862-DB24-4D77-8137-9EEC3654A8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3EF60-810D-4707-A370-3F265AC9C5DB}"/>
              </a:ext>
            </a:extLst>
          </p:cNvPr>
          <p:cNvSpPr/>
          <p:nvPr/>
        </p:nvSpPr>
        <p:spPr>
          <a:xfrm>
            <a:off x="1309171" y="194089"/>
            <a:ext cx="844743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CE258-D54E-464E-AB96-E281E6CE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03" y="5302817"/>
            <a:ext cx="1865376" cy="18653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A0EC9C-060D-4583-9412-C67423F3C878}"/>
              </a:ext>
            </a:extLst>
          </p:cNvPr>
          <p:cNvSpPr/>
          <p:nvPr/>
        </p:nvSpPr>
        <p:spPr>
          <a:xfrm>
            <a:off x="871967" y="1671620"/>
            <a:ext cx="93218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ভাজ্য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9E042-AE48-4677-BE40-19F0B1C5F339}"/>
              </a:ext>
            </a:extLst>
          </p:cNvPr>
          <p:cNvSpPr/>
          <p:nvPr/>
        </p:nvSpPr>
        <p:spPr>
          <a:xfrm>
            <a:off x="-286742" y="3049333"/>
            <a:ext cx="1192963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ভাজ্য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ভাগশেষ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B1F0B-B81F-4B52-B2BF-4E89CD7F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5" y="-687155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0F5405-EA23-4EA2-926F-4A59D2826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C5CE7-6EA1-4836-93A0-9AED3372BE73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B7C61-10D0-477E-9EF2-CE1231584B0D}"/>
              </a:ext>
            </a:extLst>
          </p:cNvPr>
          <p:cNvSpPr/>
          <p:nvPr/>
        </p:nvSpPr>
        <p:spPr>
          <a:xfrm>
            <a:off x="1704745" y="768633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৯৪১  ÷  ২৩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92491-085A-4A1C-BE1E-D6AC1E936EAB}"/>
              </a:ext>
            </a:extLst>
          </p:cNvPr>
          <p:cNvSpPr/>
          <p:nvPr/>
        </p:nvSpPr>
        <p:spPr>
          <a:xfrm>
            <a:off x="4500587" y="197568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৯৪১   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C5BC0-BE96-4BF6-B254-FD75CD3508B7}"/>
              </a:ext>
            </a:extLst>
          </p:cNvPr>
          <p:cNvGrpSpPr/>
          <p:nvPr/>
        </p:nvGrpSpPr>
        <p:grpSpPr>
          <a:xfrm>
            <a:off x="4262511" y="1975680"/>
            <a:ext cx="2321454" cy="789487"/>
            <a:chOff x="4371110" y="1450398"/>
            <a:chExt cx="1891144" cy="586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B91B9E-F8B6-4726-860D-1CFFE81B4512}"/>
                </a:ext>
              </a:extLst>
            </p:cNvPr>
            <p:cNvSpPr/>
            <p:nvPr/>
          </p:nvSpPr>
          <p:spPr>
            <a:xfrm rot="5400000">
              <a:off x="5317334" y="552670"/>
              <a:ext cx="47191" cy="1842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82EF6241-6C24-44F2-8FD9-A5934FB45A9C}"/>
                </a:ext>
              </a:extLst>
            </p:cNvPr>
            <p:cNvSpPr/>
            <p:nvPr/>
          </p:nvSpPr>
          <p:spPr>
            <a:xfrm rot="10800000">
              <a:off x="4371110" y="1450398"/>
              <a:ext cx="214752" cy="586220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E508D9-8494-41CD-B026-7F3C633976A3}"/>
              </a:ext>
            </a:extLst>
          </p:cNvPr>
          <p:cNvSpPr/>
          <p:nvPr/>
        </p:nvSpPr>
        <p:spPr>
          <a:xfrm>
            <a:off x="3566461" y="196831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2EA31-9C0F-4C9A-A8BB-7888AA976582}"/>
              </a:ext>
            </a:extLst>
          </p:cNvPr>
          <p:cNvSpPr/>
          <p:nvPr/>
        </p:nvSpPr>
        <p:spPr>
          <a:xfrm>
            <a:off x="7964164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২৩×২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CC710-385E-4971-9DAB-03B8CE401F36}"/>
              </a:ext>
            </a:extLst>
          </p:cNvPr>
          <p:cNvSpPr/>
          <p:nvPr/>
        </p:nvSpPr>
        <p:spPr>
          <a:xfrm>
            <a:off x="9385223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90D31-F2C9-45FA-A180-71AEFFE4E664}"/>
              </a:ext>
            </a:extLst>
          </p:cNvPr>
          <p:cNvSpPr/>
          <p:nvPr/>
        </p:nvSpPr>
        <p:spPr>
          <a:xfrm>
            <a:off x="8005024" y="195683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২৩×৩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CE38B2-8B0D-4EA9-A1B6-F37A42DD2383}"/>
              </a:ext>
            </a:extLst>
          </p:cNvPr>
          <p:cNvSpPr/>
          <p:nvPr/>
        </p:nvSpPr>
        <p:spPr>
          <a:xfrm>
            <a:off x="9472435" y="1956834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DBC14-1A6A-424E-9831-764624626BB3}"/>
              </a:ext>
            </a:extLst>
          </p:cNvPr>
          <p:cNvSpPr/>
          <p:nvPr/>
        </p:nvSpPr>
        <p:spPr>
          <a:xfrm>
            <a:off x="8136750" y="2581968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২৩×৪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73CC2-1BED-442E-901D-818460FA8EA9}"/>
              </a:ext>
            </a:extLst>
          </p:cNvPr>
          <p:cNvSpPr/>
          <p:nvPr/>
        </p:nvSpPr>
        <p:spPr>
          <a:xfrm>
            <a:off x="9493786" y="2529205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139FC7-A2BA-46B4-B0EE-187A02000E3D}"/>
              </a:ext>
            </a:extLst>
          </p:cNvPr>
          <p:cNvSpPr/>
          <p:nvPr/>
        </p:nvSpPr>
        <p:spPr>
          <a:xfrm>
            <a:off x="8194311" y="319905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২৩×৫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2DAA7-8A25-43D2-8674-C4FA87A0E67E}"/>
              </a:ext>
            </a:extLst>
          </p:cNvPr>
          <p:cNvSpPr/>
          <p:nvPr/>
        </p:nvSpPr>
        <p:spPr>
          <a:xfrm>
            <a:off x="9501210" y="3146291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১১৫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AB173-1289-46DB-BF65-E3F7A1AC0422}"/>
              </a:ext>
            </a:extLst>
          </p:cNvPr>
          <p:cNvSpPr/>
          <p:nvPr/>
        </p:nvSpPr>
        <p:spPr>
          <a:xfrm>
            <a:off x="4781824" y="140607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1B56A-E57D-453E-AA3E-A5E34DE63D3A}"/>
              </a:ext>
            </a:extLst>
          </p:cNvPr>
          <p:cNvSpPr/>
          <p:nvPr/>
        </p:nvSpPr>
        <p:spPr>
          <a:xfrm>
            <a:off x="4526128" y="240956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৯২   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C0A81F-0672-464B-B66F-BDC0834473D0}"/>
              </a:ext>
            </a:extLst>
          </p:cNvPr>
          <p:cNvSpPr/>
          <p:nvPr/>
        </p:nvSpPr>
        <p:spPr>
          <a:xfrm>
            <a:off x="4213369" y="302200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91E976-E295-429B-8AEA-0B779243E5CA}"/>
              </a:ext>
            </a:extLst>
          </p:cNvPr>
          <p:cNvSpPr/>
          <p:nvPr/>
        </p:nvSpPr>
        <p:spPr>
          <a:xfrm>
            <a:off x="4903283" y="297180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B312D-B317-488E-80A4-805F4EE325B0}"/>
              </a:ext>
            </a:extLst>
          </p:cNvPr>
          <p:cNvSpPr/>
          <p:nvPr/>
        </p:nvSpPr>
        <p:spPr>
          <a:xfrm flipH="1">
            <a:off x="5196499" y="2917359"/>
            <a:ext cx="110841" cy="89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EE424F-9547-448E-8E41-3CA8B4252B3C}"/>
              </a:ext>
            </a:extLst>
          </p:cNvPr>
          <p:cNvSpPr/>
          <p:nvPr/>
        </p:nvSpPr>
        <p:spPr>
          <a:xfrm>
            <a:off x="5031607" y="1406075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8DF20-AD39-4A9D-9BFC-B6A3F8F168FE}"/>
              </a:ext>
            </a:extLst>
          </p:cNvPr>
          <p:cNvSpPr/>
          <p:nvPr/>
        </p:nvSpPr>
        <p:spPr>
          <a:xfrm>
            <a:off x="5131917" y="334455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425733-1814-43D5-A6C7-605FD1C88AE4}"/>
              </a:ext>
            </a:extLst>
          </p:cNvPr>
          <p:cNvSpPr/>
          <p:nvPr/>
        </p:nvSpPr>
        <p:spPr>
          <a:xfrm>
            <a:off x="4322041" y="392116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93BE4-7052-4F9A-B014-FDAE912D3EFB}"/>
              </a:ext>
            </a:extLst>
          </p:cNvPr>
          <p:cNvSpPr/>
          <p:nvPr/>
        </p:nvSpPr>
        <p:spPr>
          <a:xfrm>
            <a:off x="4987520" y="385878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D60F1-E522-4A47-ADC4-1B0D36315E70}"/>
              </a:ext>
            </a:extLst>
          </p:cNvPr>
          <p:cNvSpPr/>
          <p:nvPr/>
        </p:nvSpPr>
        <p:spPr>
          <a:xfrm>
            <a:off x="2053636" y="5579682"/>
            <a:ext cx="8272049" cy="76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ভাগশেষ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CC60A3E-75CA-4A0A-81A6-6983C35B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5" y="-687155"/>
            <a:ext cx="1865376" cy="18653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9BCD17-A038-47AE-8106-4E14EFA2E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50" y="565470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0F5405-EA23-4EA2-926F-4A59D2826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C5CE7-6EA1-4836-93A0-9AED3372BE73}"/>
              </a:ext>
            </a:extLst>
          </p:cNvPr>
          <p:cNvSpPr/>
          <p:nvPr/>
        </p:nvSpPr>
        <p:spPr>
          <a:xfrm>
            <a:off x="2977758" y="93537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B7C61-10D0-477E-9EF2-CE1231584B0D}"/>
              </a:ext>
            </a:extLst>
          </p:cNvPr>
          <p:cNvSpPr/>
          <p:nvPr/>
        </p:nvSpPr>
        <p:spPr>
          <a:xfrm>
            <a:off x="1074028" y="93642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৭১১  ÷  ২৩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92491-085A-4A1C-BE1E-D6AC1E936EAB}"/>
              </a:ext>
            </a:extLst>
          </p:cNvPr>
          <p:cNvSpPr/>
          <p:nvPr/>
        </p:nvSpPr>
        <p:spPr>
          <a:xfrm>
            <a:off x="4500587" y="197568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৭১১   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C5BC0-BE96-4BF6-B254-FD75CD3508B7}"/>
              </a:ext>
            </a:extLst>
          </p:cNvPr>
          <p:cNvGrpSpPr/>
          <p:nvPr/>
        </p:nvGrpSpPr>
        <p:grpSpPr>
          <a:xfrm>
            <a:off x="4262511" y="1975680"/>
            <a:ext cx="2321454" cy="789487"/>
            <a:chOff x="4371110" y="1450398"/>
            <a:chExt cx="1891144" cy="586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B91B9E-F8B6-4726-860D-1CFFE81B4512}"/>
                </a:ext>
              </a:extLst>
            </p:cNvPr>
            <p:cNvSpPr/>
            <p:nvPr/>
          </p:nvSpPr>
          <p:spPr>
            <a:xfrm rot="5400000">
              <a:off x="5317334" y="552670"/>
              <a:ext cx="47191" cy="1842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82EF6241-6C24-44F2-8FD9-A5934FB45A9C}"/>
                </a:ext>
              </a:extLst>
            </p:cNvPr>
            <p:cNvSpPr/>
            <p:nvPr/>
          </p:nvSpPr>
          <p:spPr>
            <a:xfrm rot="10800000">
              <a:off x="4371110" y="1450398"/>
              <a:ext cx="214752" cy="586220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E508D9-8494-41CD-B026-7F3C633976A3}"/>
              </a:ext>
            </a:extLst>
          </p:cNvPr>
          <p:cNvSpPr/>
          <p:nvPr/>
        </p:nvSpPr>
        <p:spPr>
          <a:xfrm>
            <a:off x="3566461" y="196831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2EA31-9C0F-4C9A-A8BB-7888AA976582}"/>
              </a:ext>
            </a:extLst>
          </p:cNvPr>
          <p:cNvSpPr/>
          <p:nvPr/>
        </p:nvSpPr>
        <p:spPr>
          <a:xfrm>
            <a:off x="7964164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২৩×২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CC710-385E-4971-9DAB-03B8CE401F36}"/>
              </a:ext>
            </a:extLst>
          </p:cNvPr>
          <p:cNvSpPr/>
          <p:nvPr/>
        </p:nvSpPr>
        <p:spPr>
          <a:xfrm>
            <a:off x="9385223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90D31-F2C9-45FA-A180-71AEFFE4E664}"/>
              </a:ext>
            </a:extLst>
          </p:cNvPr>
          <p:cNvSpPr/>
          <p:nvPr/>
        </p:nvSpPr>
        <p:spPr>
          <a:xfrm>
            <a:off x="8005024" y="195683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২৩×৩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CE38B2-8B0D-4EA9-A1B6-F37A42DD2383}"/>
              </a:ext>
            </a:extLst>
          </p:cNvPr>
          <p:cNvSpPr/>
          <p:nvPr/>
        </p:nvSpPr>
        <p:spPr>
          <a:xfrm>
            <a:off x="9472435" y="1956834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DBC14-1A6A-424E-9831-764624626BB3}"/>
              </a:ext>
            </a:extLst>
          </p:cNvPr>
          <p:cNvSpPr/>
          <p:nvPr/>
        </p:nvSpPr>
        <p:spPr>
          <a:xfrm>
            <a:off x="8136750" y="2581968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২৩×৪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73CC2-1BED-442E-901D-818460FA8EA9}"/>
              </a:ext>
            </a:extLst>
          </p:cNvPr>
          <p:cNvSpPr/>
          <p:nvPr/>
        </p:nvSpPr>
        <p:spPr>
          <a:xfrm>
            <a:off x="9493786" y="2529205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AB173-1289-46DB-BF65-E3F7A1AC0422}"/>
              </a:ext>
            </a:extLst>
          </p:cNvPr>
          <p:cNvSpPr/>
          <p:nvPr/>
        </p:nvSpPr>
        <p:spPr>
          <a:xfrm>
            <a:off x="4647568" y="139258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1B56A-E57D-453E-AA3E-A5E34DE63D3A}"/>
              </a:ext>
            </a:extLst>
          </p:cNvPr>
          <p:cNvSpPr/>
          <p:nvPr/>
        </p:nvSpPr>
        <p:spPr>
          <a:xfrm>
            <a:off x="4496918" y="2409323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৬৯   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C0A81F-0672-464B-B66F-BDC0834473D0}"/>
              </a:ext>
            </a:extLst>
          </p:cNvPr>
          <p:cNvSpPr/>
          <p:nvPr/>
        </p:nvSpPr>
        <p:spPr>
          <a:xfrm>
            <a:off x="4213369" y="302200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91E976-E295-429B-8AEA-0B779243E5CA}"/>
              </a:ext>
            </a:extLst>
          </p:cNvPr>
          <p:cNvSpPr/>
          <p:nvPr/>
        </p:nvSpPr>
        <p:spPr>
          <a:xfrm>
            <a:off x="4863794" y="295625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B312D-B317-488E-80A4-805F4EE325B0}"/>
              </a:ext>
            </a:extLst>
          </p:cNvPr>
          <p:cNvSpPr/>
          <p:nvPr/>
        </p:nvSpPr>
        <p:spPr>
          <a:xfrm flipH="1">
            <a:off x="5196499" y="2917359"/>
            <a:ext cx="110841" cy="89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EE424F-9547-448E-8E41-3CA8B4252B3C}"/>
              </a:ext>
            </a:extLst>
          </p:cNvPr>
          <p:cNvSpPr/>
          <p:nvPr/>
        </p:nvSpPr>
        <p:spPr>
          <a:xfrm>
            <a:off x="5031607" y="1406075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8DF20-AD39-4A9D-9BFC-B6A3F8F168FE}"/>
              </a:ext>
            </a:extLst>
          </p:cNvPr>
          <p:cNvSpPr/>
          <p:nvPr/>
        </p:nvSpPr>
        <p:spPr>
          <a:xfrm>
            <a:off x="5131917" y="334455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425733-1814-43D5-A6C7-605FD1C88AE4}"/>
              </a:ext>
            </a:extLst>
          </p:cNvPr>
          <p:cNvSpPr/>
          <p:nvPr/>
        </p:nvSpPr>
        <p:spPr>
          <a:xfrm>
            <a:off x="4322041" y="392116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93BE4-7052-4F9A-B014-FDAE912D3EFB}"/>
              </a:ext>
            </a:extLst>
          </p:cNvPr>
          <p:cNvSpPr/>
          <p:nvPr/>
        </p:nvSpPr>
        <p:spPr>
          <a:xfrm>
            <a:off x="4987520" y="385878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D60F1-E522-4A47-ADC4-1B0D36315E70}"/>
              </a:ext>
            </a:extLst>
          </p:cNvPr>
          <p:cNvSpPr/>
          <p:nvPr/>
        </p:nvSpPr>
        <p:spPr>
          <a:xfrm>
            <a:off x="2053636" y="5579682"/>
            <a:ext cx="8272049" cy="76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ভাগশেষ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54E8BA-3F32-4004-9A96-63E32FDEA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842" y="-611701"/>
            <a:ext cx="1865376" cy="18653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B260C7-3859-443D-95A3-14ED198E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5" y="5564995"/>
            <a:ext cx="1865376" cy="18653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E01F1E-315C-4404-8F35-6D240E58A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5089" y="69996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85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0F5405-EA23-4EA2-926F-4A59D2826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C5CE7-6EA1-4836-93A0-9AED3372BE73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B7C61-10D0-477E-9EF2-CE1231584B0D}"/>
              </a:ext>
            </a:extLst>
          </p:cNvPr>
          <p:cNvSpPr/>
          <p:nvPr/>
        </p:nvSpPr>
        <p:spPr>
          <a:xfrm>
            <a:off x="1378315" y="80874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৭৩১  ÷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92491-085A-4A1C-BE1E-D6AC1E936EAB}"/>
              </a:ext>
            </a:extLst>
          </p:cNvPr>
          <p:cNvSpPr/>
          <p:nvPr/>
        </p:nvSpPr>
        <p:spPr>
          <a:xfrm>
            <a:off x="4456058" y="1904438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৭৩১   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C5BC0-BE96-4BF6-B254-FD75CD3508B7}"/>
              </a:ext>
            </a:extLst>
          </p:cNvPr>
          <p:cNvGrpSpPr/>
          <p:nvPr/>
        </p:nvGrpSpPr>
        <p:grpSpPr>
          <a:xfrm>
            <a:off x="4262511" y="1975680"/>
            <a:ext cx="2321454" cy="789487"/>
            <a:chOff x="4371110" y="1450398"/>
            <a:chExt cx="1891144" cy="586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B91B9E-F8B6-4726-860D-1CFFE81B4512}"/>
                </a:ext>
              </a:extLst>
            </p:cNvPr>
            <p:cNvSpPr/>
            <p:nvPr/>
          </p:nvSpPr>
          <p:spPr>
            <a:xfrm rot="5400000">
              <a:off x="5317334" y="552670"/>
              <a:ext cx="47191" cy="1842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82EF6241-6C24-44F2-8FD9-A5934FB45A9C}"/>
                </a:ext>
              </a:extLst>
            </p:cNvPr>
            <p:cNvSpPr/>
            <p:nvPr/>
          </p:nvSpPr>
          <p:spPr>
            <a:xfrm rot="10800000">
              <a:off x="4371110" y="1450398"/>
              <a:ext cx="214752" cy="586220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E508D9-8494-41CD-B026-7F3C633976A3}"/>
              </a:ext>
            </a:extLst>
          </p:cNvPr>
          <p:cNvSpPr/>
          <p:nvPr/>
        </p:nvSpPr>
        <p:spPr>
          <a:xfrm>
            <a:off x="3566461" y="196831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2EA31-9C0F-4C9A-A8BB-7888AA976582}"/>
              </a:ext>
            </a:extLst>
          </p:cNvPr>
          <p:cNvSpPr/>
          <p:nvPr/>
        </p:nvSpPr>
        <p:spPr>
          <a:xfrm>
            <a:off x="7964164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১৮×২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CC710-385E-4971-9DAB-03B8CE401F36}"/>
              </a:ext>
            </a:extLst>
          </p:cNvPr>
          <p:cNvSpPr/>
          <p:nvPr/>
        </p:nvSpPr>
        <p:spPr>
          <a:xfrm>
            <a:off x="9385223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90D31-F2C9-45FA-A180-71AEFFE4E664}"/>
              </a:ext>
            </a:extLst>
          </p:cNvPr>
          <p:cNvSpPr/>
          <p:nvPr/>
        </p:nvSpPr>
        <p:spPr>
          <a:xfrm>
            <a:off x="8005024" y="195683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১৮×৩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CE38B2-8B0D-4EA9-A1B6-F37A42DD2383}"/>
              </a:ext>
            </a:extLst>
          </p:cNvPr>
          <p:cNvSpPr/>
          <p:nvPr/>
        </p:nvSpPr>
        <p:spPr>
          <a:xfrm>
            <a:off x="9472435" y="1956834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DBC14-1A6A-424E-9831-764624626BB3}"/>
              </a:ext>
            </a:extLst>
          </p:cNvPr>
          <p:cNvSpPr/>
          <p:nvPr/>
        </p:nvSpPr>
        <p:spPr>
          <a:xfrm>
            <a:off x="8052985" y="26241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১৮×৪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73CC2-1BED-442E-901D-818460FA8EA9}"/>
              </a:ext>
            </a:extLst>
          </p:cNvPr>
          <p:cNvSpPr/>
          <p:nvPr/>
        </p:nvSpPr>
        <p:spPr>
          <a:xfrm>
            <a:off x="9493786" y="2529205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AB173-1289-46DB-BF65-E3F7A1AC0422}"/>
              </a:ext>
            </a:extLst>
          </p:cNvPr>
          <p:cNvSpPr/>
          <p:nvPr/>
        </p:nvSpPr>
        <p:spPr>
          <a:xfrm>
            <a:off x="4742219" y="1405050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1B56A-E57D-453E-AA3E-A5E34DE63D3A}"/>
              </a:ext>
            </a:extLst>
          </p:cNvPr>
          <p:cNvSpPr/>
          <p:nvPr/>
        </p:nvSpPr>
        <p:spPr>
          <a:xfrm>
            <a:off x="4496918" y="2409323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   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C0A81F-0672-464B-B66F-BDC0834473D0}"/>
              </a:ext>
            </a:extLst>
          </p:cNvPr>
          <p:cNvSpPr/>
          <p:nvPr/>
        </p:nvSpPr>
        <p:spPr>
          <a:xfrm>
            <a:off x="4213369" y="302200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91E976-E295-429B-8AEA-0B779243E5CA}"/>
              </a:ext>
            </a:extLst>
          </p:cNvPr>
          <p:cNvSpPr/>
          <p:nvPr/>
        </p:nvSpPr>
        <p:spPr>
          <a:xfrm>
            <a:off x="4863794" y="295625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B312D-B317-488E-80A4-805F4EE325B0}"/>
              </a:ext>
            </a:extLst>
          </p:cNvPr>
          <p:cNvSpPr/>
          <p:nvPr/>
        </p:nvSpPr>
        <p:spPr>
          <a:xfrm flipH="1">
            <a:off x="5196499" y="2917359"/>
            <a:ext cx="110841" cy="89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EE424F-9547-448E-8E41-3CA8B4252B3C}"/>
              </a:ext>
            </a:extLst>
          </p:cNvPr>
          <p:cNvSpPr/>
          <p:nvPr/>
        </p:nvSpPr>
        <p:spPr>
          <a:xfrm>
            <a:off x="5031607" y="1406075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8DF20-AD39-4A9D-9BFC-B6A3F8F168FE}"/>
              </a:ext>
            </a:extLst>
          </p:cNvPr>
          <p:cNvSpPr/>
          <p:nvPr/>
        </p:nvSpPr>
        <p:spPr>
          <a:xfrm>
            <a:off x="5131917" y="334455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425733-1814-43D5-A6C7-605FD1C88AE4}"/>
              </a:ext>
            </a:extLst>
          </p:cNvPr>
          <p:cNvSpPr/>
          <p:nvPr/>
        </p:nvSpPr>
        <p:spPr>
          <a:xfrm>
            <a:off x="4322041" y="392116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93BE4-7052-4F9A-B014-FDAE912D3EFB}"/>
              </a:ext>
            </a:extLst>
          </p:cNvPr>
          <p:cNvSpPr/>
          <p:nvPr/>
        </p:nvSpPr>
        <p:spPr>
          <a:xfrm>
            <a:off x="4987520" y="385878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D60F1-E522-4A47-ADC4-1B0D36315E70}"/>
              </a:ext>
            </a:extLst>
          </p:cNvPr>
          <p:cNvSpPr/>
          <p:nvPr/>
        </p:nvSpPr>
        <p:spPr>
          <a:xfrm>
            <a:off x="2053636" y="5579682"/>
            <a:ext cx="8272049" cy="76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ভাগশেষ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F197EB-B5B8-49DB-B9DD-A424EF90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32" y="145884"/>
            <a:ext cx="1760327" cy="1278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E9821A-7091-453A-AA6B-3FF62354A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5" y="-687155"/>
            <a:ext cx="1865376" cy="18653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58C9F8-FFD6-406A-9C15-9186F5FD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74" y="5679779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0F5405-EA23-4EA2-926F-4A59D2826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noFill/>
          <a:ln w="76200">
            <a:solidFill>
              <a:srgbClr val="F67E7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C5CE7-6EA1-4836-93A0-9AED3372BE73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B7C61-10D0-477E-9EF2-CE1231584B0D}"/>
              </a:ext>
            </a:extLst>
          </p:cNvPr>
          <p:cNvSpPr/>
          <p:nvPr/>
        </p:nvSpPr>
        <p:spPr>
          <a:xfrm>
            <a:off x="1136037" y="921994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÷  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92491-085A-4A1C-BE1E-D6AC1E936EAB}"/>
              </a:ext>
            </a:extLst>
          </p:cNvPr>
          <p:cNvSpPr/>
          <p:nvPr/>
        </p:nvSpPr>
        <p:spPr>
          <a:xfrm>
            <a:off x="4500587" y="197568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৭৬৩   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C5BC0-BE96-4BF6-B254-FD75CD3508B7}"/>
              </a:ext>
            </a:extLst>
          </p:cNvPr>
          <p:cNvGrpSpPr/>
          <p:nvPr/>
        </p:nvGrpSpPr>
        <p:grpSpPr>
          <a:xfrm>
            <a:off x="4262511" y="1975680"/>
            <a:ext cx="2321454" cy="789487"/>
            <a:chOff x="4371110" y="1450398"/>
            <a:chExt cx="1891144" cy="586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B91B9E-F8B6-4726-860D-1CFFE81B4512}"/>
                </a:ext>
              </a:extLst>
            </p:cNvPr>
            <p:cNvSpPr/>
            <p:nvPr/>
          </p:nvSpPr>
          <p:spPr>
            <a:xfrm rot="5400000">
              <a:off x="5317334" y="552670"/>
              <a:ext cx="47191" cy="1842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82EF6241-6C24-44F2-8FD9-A5934FB45A9C}"/>
                </a:ext>
              </a:extLst>
            </p:cNvPr>
            <p:cNvSpPr/>
            <p:nvPr/>
          </p:nvSpPr>
          <p:spPr>
            <a:xfrm rot="10800000">
              <a:off x="4371110" y="1450398"/>
              <a:ext cx="214752" cy="586220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E508D9-8494-41CD-B026-7F3C633976A3}"/>
              </a:ext>
            </a:extLst>
          </p:cNvPr>
          <p:cNvSpPr/>
          <p:nvPr/>
        </p:nvSpPr>
        <p:spPr>
          <a:xfrm>
            <a:off x="3566461" y="1968316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2EA31-9C0F-4C9A-A8BB-7888AA976582}"/>
              </a:ext>
            </a:extLst>
          </p:cNvPr>
          <p:cNvSpPr/>
          <p:nvPr/>
        </p:nvSpPr>
        <p:spPr>
          <a:xfrm>
            <a:off x="7964164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২৫×২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CC710-385E-4971-9DAB-03B8CE401F36}"/>
              </a:ext>
            </a:extLst>
          </p:cNvPr>
          <p:cNvSpPr/>
          <p:nvPr/>
        </p:nvSpPr>
        <p:spPr>
          <a:xfrm>
            <a:off x="9385223" y="1366915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990D31-F2C9-45FA-A180-71AEFFE4E664}"/>
              </a:ext>
            </a:extLst>
          </p:cNvPr>
          <p:cNvSpPr/>
          <p:nvPr/>
        </p:nvSpPr>
        <p:spPr>
          <a:xfrm>
            <a:off x="8005024" y="1956834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২৫×৩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CE38B2-8B0D-4EA9-A1B6-F37A42DD2383}"/>
              </a:ext>
            </a:extLst>
          </p:cNvPr>
          <p:cNvSpPr/>
          <p:nvPr/>
        </p:nvSpPr>
        <p:spPr>
          <a:xfrm>
            <a:off x="9472435" y="1956834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DBC14-1A6A-424E-9831-764624626BB3}"/>
              </a:ext>
            </a:extLst>
          </p:cNvPr>
          <p:cNvSpPr/>
          <p:nvPr/>
        </p:nvSpPr>
        <p:spPr>
          <a:xfrm>
            <a:off x="8051376" y="2584838"/>
            <a:ext cx="2806777" cy="7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২৫×৪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73CC2-1BED-442E-901D-818460FA8EA9}"/>
              </a:ext>
            </a:extLst>
          </p:cNvPr>
          <p:cNvSpPr/>
          <p:nvPr/>
        </p:nvSpPr>
        <p:spPr>
          <a:xfrm>
            <a:off x="9493786" y="2529205"/>
            <a:ext cx="2806777" cy="82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AB173-1289-46DB-BF65-E3F7A1AC0422}"/>
              </a:ext>
            </a:extLst>
          </p:cNvPr>
          <p:cNvSpPr/>
          <p:nvPr/>
        </p:nvSpPr>
        <p:spPr>
          <a:xfrm>
            <a:off x="4698798" y="1391184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1B56A-E57D-453E-AA3E-A5E34DE63D3A}"/>
              </a:ext>
            </a:extLst>
          </p:cNvPr>
          <p:cNvSpPr/>
          <p:nvPr/>
        </p:nvSpPr>
        <p:spPr>
          <a:xfrm>
            <a:off x="4526128" y="240956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  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C0A81F-0672-464B-B66F-BDC0834473D0}"/>
              </a:ext>
            </a:extLst>
          </p:cNvPr>
          <p:cNvSpPr/>
          <p:nvPr/>
        </p:nvSpPr>
        <p:spPr>
          <a:xfrm>
            <a:off x="4213369" y="302200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91E976-E295-429B-8AEA-0B779243E5CA}"/>
              </a:ext>
            </a:extLst>
          </p:cNvPr>
          <p:cNvSpPr/>
          <p:nvPr/>
        </p:nvSpPr>
        <p:spPr>
          <a:xfrm>
            <a:off x="4903283" y="2971807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B312D-B317-488E-80A4-805F4EE325B0}"/>
              </a:ext>
            </a:extLst>
          </p:cNvPr>
          <p:cNvSpPr/>
          <p:nvPr/>
        </p:nvSpPr>
        <p:spPr>
          <a:xfrm flipH="1">
            <a:off x="5196499" y="2917359"/>
            <a:ext cx="110841" cy="89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EE424F-9547-448E-8E41-3CA8B4252B3C}"/>
              </a:ext>
            </a:extLst>
          </p:cNvPr>
          <p:cNvSpPr/>
          <p:nvPr/>
        </p:nvSpPr>
        <p:spPr>
          <a:xfrm>
            <a:off x="5031607" y="1406075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8DF20-AD39-4A9D-9BFC-B6A3F8F168FE}"/>
              </a:ext>
            </a:extLst>
          </p:cNvPr>
          <p:cNvSpPr/>
          <p:nvPr/>
        </p:nvSpPr>
        <p:spPr>
          <a:xfrm>
            <a:off x="5131917" y="334455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 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425733-1814-43D5-A6C7-605FD1C88AE4}"/>
              </a:ext>
            </a:extLst>
          </p:cNvPr>
          <p:cNvSpPr/>
          <p:nvPr/>
        </p:nvSpPr>
        <p:spPr>
          <a:xfrm>
            <a:off x="4322041" y="3921163"/>
            <a:ext cx="2280963" cy="692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B93BE4-7052-4F9A-B014-FDAE912D3EFB}"/>
              </a:ext>
            </a:extLst>
          </p:cNvPr>
          <p:cNvSpPr/>
          <p:nvPr/>
        </p:nvSpPr>
        <p:spPr>
          <a:xfrm>
            <a:off x="4987520" y="385878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D60F1-E522-4A47-ADC4-1B0D36315E70}"/>
              </a:ext>
            </a:extLst>
          </p:cNvPr>
          <p:cNvSpPr/>
          <p:nvPr/>
        </p:nvSpPr>
        <p:spPr>
          <a:xfrm>
            <a:off x="2053636" y="5579682"/>
            <a:ext cx="8272049" cy="76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ভাগশেষ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9BE5E4-FE2D-4D39-9621-B07D1E6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5" y="-687155"/>
            <a:ext cx="1865376" cy="18653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0E5527-CF6C-4554-90FB-7CA5BE89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74" y="5582543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255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</cp:revision>
  <dcterms:created xsi:type="dcterms:W3CDTF">2021-07-14T03:27:56Z</dcterms:created>
  <dcterms:modified xsi:type="dcterms:W3CDTF">2021-07-19T16:07:27Z</dcterms:modified>
</cp:coreProperties>
</file>