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0" r:id="rId2"/>
    <p:sldId id="257" r:id="rId3"/>
    <p:sldId id="264" r:id="rId4"/>
    <p:sldId id="258" r:id="rId5"/>
    <p:sldId id="261" r:id="rId6"/>
    <p:sldId id="286" r:id="rId7"/>
    <p:sldId id="266" r:id="rId8"/>
    <p:sldId id="293" r:id="rId9"/>
    <p:sldId id="282" r:id="rId10"/>
    <p:sldId id="271" r:id="rId11"/>
    <p:sldId id="268" r:id="rId12"/>
    <p:sldId id="272" r:id="rId13"/>
    <p:sldId id="284" r:id="rId14"/>
    <p:sldId id="285" r:id="rId15"/>
    <p:sldId id="273" r:id="rId16"/>
    <p:sldId id="274" r:id="rId17"/>
    <p:sldId id="275" r:id="rId18"/>
    <p:sldId id="278" r:id="rId19"/>
    <p:sldId id="288" r:id="rId20"/>
    <p:sldId id="280" r:id="rId21"/>
    <p:sldId id="28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F60E0E"/>
    <a:srgbClr val="FFFE00"/>
    <a:srgbClr val="9148C8"/>
    <a:srgbClr val="C9C400"/>
    <a:srgbClr val="2F528F"/>
    <a:srgbClr val="9022BC"/>
    <a:srgbClr val="F2F2F2"/>
    <a:srgbClr val="C0D30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03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450" y="6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A31D-AA97-4D7F-B4A6-54DC0CA7FE62}" type="datetimeFigureOut">
              <a:rPr lang="en-US" smtClean="0"/>
              <a:t>07/19/21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E70E-6B90-414F-BD76-2FCE4F6D4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119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A31D-AA97-4D7F-B4A6-54DC0CA7FE62}" type="datetimeFigureOut">
              <a:rPr lang="en-US" smtClean="0"/>
              <a:t>07/19/21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E70E-6B90-414F-BD76-2FCE4F6D4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063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A31D-AA97-4D7F-B4A6-54DC0CA7FE62}" type="datetimeFigureOut">
              <a:rPr lang="en-US" smtClean="0"/>
              <a:t>07/19/21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E70E-6B90-414F-BD76-2FCE4F6D4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392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A31D-AA97-4D7F-B4A6-54DC0CA7FE62}" type="datetimeFigureOut">
              <a:rPr lang="en-US" smtClean="0"/>
              <a:t>07/19/21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E70E-6B90-414F-BD76-2FCE4F6D4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78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A31D-AA97-4D7F-B4A6-54DC0CA7FE62}" type="datetimeFigureOut">
              <a:rPr lang="en-US" smtClean="0"/>
              <a:t>07/19/21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E70E-6B90-414F-BD76-2FCE4F6D4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37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A31D-AA97-4D7F-B4A6-54DC0CA7FE62}" type="datetimeFigureOut">
              <a:rPr lang="en-US" smtClean="0"/>
              <a:t>07/19/21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E70E-6B90-414F-BD76-2FCE4F6D4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61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A31D-AA97-4D7F-B4A6-54DC0CA7FE62}" type="datetimeFigureOut">
              <a:rPr lang="en-US" smtClean="0"/>
              <a:t>07/19/21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E70E-6B90-414F-BD76-2FCE4F6D4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894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A31D-AA97-4D7F-B4A6-54DC0CA7FE62}" type="datetimeFigureOut">
              <a:rPr lang="en-US" smtClean="0"/>
              <a:t>07/19/21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E70E-6B90-414F-BD76-2FCE4F6D4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966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07/19/21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25A4F74-5D80-4C33-84BF-50C08AA96BFC}"/>
              </a:ext>
            </a:extLst>
          </p:cNvPr>
          <p:cNvGrpSpPr/>
          <p:nvPr userDrawn="1"/>
        </p:nvGrpSpPr>
        <p:grpSpPr>
          <a:xfrm>
            <a:off x="-158137" y="-15209"/>
            <a:ext cx="566625" cy="6449140"/>
            <a:chOff x="-158137" y="-15209"/>
            <a:chExt cx="566625" cy="644914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D869446-FBE7-4BF0-B5D0-B2DAEE250DAB}"/>
                </a:ext>
              </a:extLst>
            </p:cNvPr>
            <p:cNvSpPr/>
            <p:nvPr userDrawn="1"/>
          </p:nvSpPr>
          <p:spPr>
            <a:xfrm rot="2700000">
              <a:off x="-19700" y="138879"/>
              <a:ext cx="228599" cy="493573"/>
            </a:xfrm>
            <a:custGeom>
              <a:avLst/>
              <a:gdLst>
                <a:gd name="connsiteX0" fmla="*/ 41625 w 228599"/>
                <a:gd name="connsiteY0" fmla="*/ 0 h 493573"/>
                <a:gd name="connsiteX1" fmla="*/ 222325 w 228599"/>
                <a:gd name="connsiteY1" fmla="*/ 180701 h 493573"/>
                <a:gd name="connsiteX2" fmla="*/ 228599 w 228599"/>
                <a:gd name="connsiteY2" fmla="*/ 280144 h 493573"/>
                <a:gd name="connsiteX3" fmla="*/ 209078 w 228599"/>
                <a:gd name="connsiteY3" fmla="*/ 484644 h 493573"/>
                <a:gd name="connsiteX4" fmla="*/ 206776 w 228599"/>
                <a:gd name="connsiteY4" fmla="*/ 493573 h 493573"/>
                <a:gd name="connsiteX5" fmla="*/ 448 w 228599"/>
                <a:gd name="connsiteY5" fmla="*/ 287245 h 493573"/>
                <a:gd name="connsiteX6" fmla="*/ 0 w 228599"/>
                <a:gd name="connsiteY6" fmla="*/ 280144 h 493573"/>
                <a:gd name="connsiteX7" fmla="*/ 33477 w 228599"/>
                <a:gd name="connsiteY7" fmla="*/ 21513 h 493573"/>
                <a:gd name="connsiteX8" fmla="*/ 41625 w 228599"/>
                <a:gd name="connsiteY8" fmla="*/ 0 h 493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8599" h="493573">
                  <a:moveTo>
                    <a:pt x="41625" y="0"/>
                  </a:moveTo>
                  <a:lnTo>
                    <a:pt x="222325" y="180701"/>
                  </a:lnTo>
                  <a:lnTo>
                    <a:pt x="228599" y="280144"/>
                  </a:lnTo>
                  <a:cubicBezTo>
                    <a:pt x="228599" y="355896"/>
                    <a:pt x="221403" y="426269"/>
                    <a:pt x="209078" y="484644"/>
                  </a:cubicBezTo>
                  <a:lnTo>
                    <a:pt x="206776" y="493573"/>
                  </a:lnTo>
                  <a:lnTo>
                    <a:pt x="448" y="287245"/>
                  </a:lnTo>
                  <a:lnTo>
                    <a:pt x="0" y="280144"/>
                  </a:lnTo>
                  <a:cubicBezTo>
                    <a:pt x="-1" y="179142"/>
                    <a:pt x="12793" y="87702"/>
                    <a:pt x="33477" y="21513"/>
                  </a:cubicBezTo>
                  <a:lnTo>
                    <a:pt x="4162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1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5CEB7D6-BCF7-4B90-ABE6-CBEA0C05F4B6}"/>
                </a:ext>
              </a:extLst>
            </p:cNvPr>
            <p:cNvSpPr/>
            <p:nvPr userDrawn="1"/>
          </p:nvSpPr>
          <p:spPr>
            <a:xfrm rot="2700000">
              <a:off x="-5188" y="1266542"/>
              <a:ext cx="228599" cy="493572"/>
            </a:xfrm>
            <a:custGeom>
              <a:avLst/>
              <a:gdLst>
                <a:gd name="connsiteX0" fmla="*/ 41625 w 228599"/>
                <a:gd name="connsiteY0" fmla="*/ 0 h 493572"/>
                <a:gd name="connsiteX1" fmla="*/ 222325 w 228599"/>
                <a:gd name="connsiteY1" fmla="*/ 180700 h 493572"/>
                <a:gd name="connsiteX2" fmla="*/ 228599 w 228599"/>
                <a:gd name="connsiteY2" fmla="*/ 280143 h 493572"/>
                <a:gd name="connsiteX3" fmla="*/ 209079 w 228599"/>
                <a:gd name="connsiteY3" fmla="*/ 484643 h 493572"/>
                <a:gd name="connsiteX4" fmla="*/ 206776 w 228599"/>
                <a:gd name="connsiteY4" fmla="*/ 493572 h 493572"/>
                <a:gd name="connsiteX5" fmla="*/ 448 w 228599"/>
                <a:gd name="connsiteY5" fmla="*/ 287244 h 493572"/>
                <a:gd name="connsiteX6" fmla="*/ 0 w 228599"/>
                <a:gd name="connsiteY6" fmla="*/ 280143 h 493572"/>
                <a:gd name="connsiteX7" fmla="*/ 33477 w 228599"/>
                <a:gd name="connsiteY7" fmla="*/ 21512 h 493572"/>
                <a:gd name="connsiteX8" fmla="*/ 41625 w 228599"/>
                <a:gd name="connsiteY8" fmla="*/ 0 h 49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8599" h="493572">
                  <a:moveTo>
                    <a:pt x="41625" y="0"/>
                  </a:moveTo>
                  <a:lnTo>
                    <a:pt x="222325" y="180700"/>
                  </a:lnTo>
                  <a:lnTo>
                    <a:pt x="228599" y="280143"/>
                  </a:lnTo>
                  <a:cubicBezTo>
                    <a:pt x="228599" y="355895"/>
                    <a:pt x="221403" y="426268"/>
                    <a:pt x="209079" y="484643"/>
                  </a:cubicBezTo>
                  <a:lnTo>
                    <a:pt x="206776" y="493572"/>
                  </a:lnTo>
                  <a:lnTo>
                    <a:pt x="448" y="287244"/>
                  </a:lnTo>
                  <a:lnTo>
                    <a:pt x="0" y="280143"/>
                  </a:lnTo>
                  <a:cubicBezTo>
                    <a:pt x="-1" y="179141"/>
                    <a:pt x="12793" y="87701"/>
                    <a:pt x="33477" y="21512"/>
                  </a:cubicBezTo>
                  <a:lnTo>
                    <a:pt x="4162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1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1752ACB-CF4B-41D0-A670-88A72F6FCE0C}"/>
                </a:ext>
              </a:extLst>
            </p:cNvPr>
            <p:cNvSpPr/>
            <p:nvPr userDrawn="1"/>
          </p:nvSpPr>
          <p:spPr>
            <a:xfrm rot="2700000">
              <a:off x="-80493" y="-76725"/>
              <a:ext cx="277187" cy="400220"/>
            </a:xfrm>
            <a:custGeom>
              <a:avLst/>
              <a:gdLst>
                <a:gd name="connsiteX0" fmla="*/ 0 w 277187"/>
                <a:gd name="connsiteY0" fmla="*/ 164210 h 400220"/>
                <a:gd name="connsiteX1" fmla="*/ 164211 w 277187"/>
                <a:gd name="connsiteY1" fmla="*/ 0 h 400220"/>
                <a:gd name="connsiteX2" fmla="*/ 277187 w 277187"/>
                <a:gd name="connsiteY2" fmla="*/ 112975 h 400220"/>
                <a:gd name="connsiteX3" fmla="*/ 269039 w 277187"/>
                <a:gd name="connsiteY3" fmla="*/ 134488 h 400220"/>
                <a:gd name="connsiteX4" fmla="*/ 235562 w 277187"/>
                <a:gd name="connsiteY4" fmla="*/ 393119 h 400220"/>
                <a:gd name="connsiteX5" fmla="*/ 236010 w 277187"/>
                <a:gd name="connsiteY5" fmla="*/ 400220 h 400220"/>
                <a:gd name="connsiteX6" fmla="*/ 0 w 277187"/>
                <a:gd name="connsiteY6" fmla="*/ 164210 h 40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7187" h="400220">
                  <a:moveTo>
                    <a:pt x="0" y="164210"/>
                  </a:moveTo>
                  <a:lnTo>
                    <a:pt x="164211" y="0"/>
                  </a:lnTo>
                  <a:lnTo>
                    <a:pt x="277187" y="112975"/>
                  </a:lnTo>
                  <a:lnTo>
                    <a:pt x="269039" y="134488"/>
                  </a:lnTo>
                  <a:cubicBezTo>
                    <a:pt x="248355" y="200677"/>
                    <a:pt x="235561" y="292117"/>
                    <a:pt x="235562" y="393119"/>
                  </a:cubicBezTo>
                  <a:lnTo>
                    <a:pt x="236010" y="400220"/>
                  </a:lnTo>
                  <a:lnTo>
                    <a:pt x="0" y="16421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1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840201F-453B-4C18-888C-A5C4F27D6C07}"/>
                </a:ext>
              </a:extLst>
            </p:cNvPr>
            <p:cNvSpPr/>
            <p:nvPr userDrawn="1"/>
          </p:nvSpPr>
          <p:spPr>
            <a:xfrm rot="2700000">
              <a:off x="6739" y="705438"/>
              <a:ext cx="265901" cy="537596"/>
            </a:xfrm>
            <a:custGeom>
              <a:avLst/>
              <a:gdLst>
                <a:gd name="connsiteX0" fmla="*/ 15549 w 265901"/>
                <a:gd name="connsiteY0" fmla="*/ 0 h 537596"/>
                <a:gd name="connsiteX1" fmla="*/ 265901 w 265901"/>
                <a:gd name="connsiteY1" fmla="*/ 250352 h 537596"/>
                <a:gd name="connsiteX2" fmla="*/ 257753 w 265901"/>
                <a:gd name="connsiteY2" fmla="*/ 271864 h 537596"/>
                <a:gd name="connsiteX3" fmla="*/ 224276 w 265901"/>
                <a:gd name="connsiteY3" fmla="*/ 530496 h 537596"/>
                <a:gd name="connsiteX4" fmla="*/ 224724 w 265901"/>
                <a:gd name="connsiteY4" fmla="*/ 537596 h 537596"/>
                <a:gd name="connsiteX5" fmla="*/ 0 w 265901"/>
                <a:gd name="connsiteY5" fmla="*/ 312872 h 537596"/>
                <a:gd name="connsiteX6" fmla="*/ 2303 w 265901"/>
                <a:gd name="connsiteY6" fmla="*/ 303943 h 537596"/>
                <a:gd name="connsiteX7" fmla="*/ 21823 w 265901"/>
                <a:gd name="connsiteY7" fmla="*/ 99443 h 537596"/>
                <a:gd name="connsiteX8" fmla="*/ 15549 w 265901"/>
                <a:gd name="connsiteY8" fmla="*/ 0 h 537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901" h="537596">
                  <a:moveTo>
                    <a:pt x="15549" y="0"/>
                  </a:moveTo>
                  <a:lnTo>
                    <a:pt x="265901" y="250352"/>
                  </a:lnTo>
                  <a:lnTo>
                    <a:pt x="257753" y="271864"/>
                  </a:lnTo>
                  <a:cubicBezTo>
                    <a:pt x="237069" y="338054"/>
                    <a:pt x="224276" y="429494"/>
                    <a:pt x="224276" y="530496"/>
                  </a:cubicBezTo>
                  <a:lnTo>
                    <a:pt x="224724" y="537596"/>
                  </a:lnTo>
                  <a:lnTo>
                    <a:pt x="0" y="312872"/>
                  </a:lnTo>
                  <a:lnTo>
                    <a:pt x="2303" y="303943"/>
                  </a:lnTo>
                  <a:cubicBezTo>
                    <a:pt x="14627" y="245568"/>
                    <a:pt x="21823" y="175195"/>
                    <a:pt x="21823" y="99443"/>
                  </a:cubicBezTo>
                  <a:lnTo>
                    <a:pt x="1554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1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CB4820E-9173-478A-9B32-CAA24A6333D1}"/>
                </a:ext>
              </a:extLst>
            </p:cNvPr>
            <p:cNvSpPr/>
            <p:nvPr userDrawn="1"/>
          </p:nvSpPr>
          <p:spPr>
            <a:xfrm rot="2700000">
              <a:off x="-22289" y="1764983"/>
              <a:ext cx="265900" cy="537596"/>
            </a:xfrm>
            <a:custGeom>
              <a:avLst/>
              <a:gdLst>
                <a:gd name="connsiteX0" fmla="*/ 15549 w 265900"/>
                <a:gd name="connsiteY0" fmla="*/ 0 h 537596"/>
                <a:gd name="connsiteX1" fmla="*/ 265900 w 265900"/>
                <a:gd name="connsiteY1" fmla="*/ 250352 h 537596"/>
                <a:gd name="connsiteX2" fmla="*/ 257753 w 265900"/>
                <a:gd name="connsiteY2" fmla="*/ 271865 h 537596"/>
                <a:gd name="connsiteX3" fmla="*/ 224275 w 265900"/>
                <a:gd name="connsiteY3" fmla="*/ 530496 h 537596"/>
                <a:gd name="connsiteX4" fmla="*/ 224723 w 265900"/>
                <a:gd name="connsiteY4" fmla="*/ 537596 h 537596"/>
                <a:gd name="connsiteX5" fmla="*/ 0 w 265900"/>
                <a:gd name="connsiteY5" fmla="*/ 312873 h 537596"/>
                <a:gd name="connsiteX6" fmla="*/ 2302 w 265900"/>
                <a:gd name="connsiteY6" fmla="*/ 303943 h 537596"/>
                <a:gd name="connsiteX7" fmla="*/ 21822 w 265900"/>
                <a:gd name="connsiteY7" fmla="*/ 99444 h 537596"/>
                <a:gd name="connsiteX8" fmla="*/ 15549 w 265900"/>
                <a:gd name="connsiteY8" fmla="*/ 0 h 537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900" h="537596">
                  <a:moveTo>
                    <a:pt x="15549" y="0"/>
                  </a:moveTo>
                  <a:lnTo>
                    <a:pt x="265900" y="250352"/>
                  </a:lnTo>
                  <a:lnTo>
                    <a:pt x="257753" y="271865"/>
                  </a:lnTo>
                  <a:cubicBezTo>
                    <a:pt x="237069" y="338054"/>
                    <a:pt x="224275" y="429494"/>
                    <a:pt x="224275" y="530496"/>
                  </a:cubicBezTo>
                  <a:lnTo>
                    <a:pt x="224723" y="537596"/>
                  </a:lnTo>
                  <a:lnTo>
                    <a:pt x="0" y="312873"/>
                  </a:lnTo>
                  <a:lnTo>
                    <a:pt x="2302" y="303943"/>
                  </a:lnTo>
                  <a:cubicBezTo>
                    <a:pt x="14626" y="245568"/>
                    <a:pt x="21822" y="175195"/>
                    <a:pt x="21822" y="99444"/>
                  </a:cubicBezTo>
                  <a:lnTo>
                    <a:pt x="1554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1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FC3A80F-A660-4BF3-A6D4-14543D8718BA}"/>
                </a:ext>
              </a:extLst>
            </p:cNvPr>
            <p:cNvSpPr/>
            <p:nvPr userDrawn="1"/>
          </p:nvSpPr>
          <p:spPr>
            <a:xfrm rot="2700000">
              <a:off x="-22290" y="2374583"/>
              <a:ext cx="265901" cy="537596"/>
            </a:xfrm>
            <a:custGeom>
              <a:avLst/>
              <a:gdLst>
                <a:gd name="connsiteX0" fmla="*/ 15549 w 265901"/>
                <a:gd name="connsiteY0" fmla="*/ 0 h 537596"/>
                <a:gd name="connsiteX1" fmla="*/ 265901 w 265901"/>
                <a:gd name="connsiteY1" fmla="*/ 250351 h 537596"/>
                <a:gd name="connsiteX2" fmla="*/ 257753 w 265901"/>
                <a:gd name="connsiteY2" fmla="*/ 271864 h 537596"/>
                <a:gd name="connsiteX3" fmla="*/ 224276 w 265901"/>
                <a:gd name="connsiteY3" fmla="*/ 530495 h 537596"/>
                <a:gd name="connsiteX4" fmla="*/ 224724 w 265901"/>
                <a:gd name="connsiteY4" fmla="*/ 537596 h 537596"/>
                <a:gd name="connsiteX5" fmla="*/ 0 w 265901"/>
                <a:gd name="connsiteY5" fmla="*/ 312872 h 537596"/>
                <a:gd name="connsiteX6" fmla="*/ 2302 w 265901"/>
                <a:gd name="connsiteY6" fmla="*/ 303942 h 537596"/>
                <a:gd name="connsiteX7" fmla="*/ 21823 w 265901"/>
                <a:gd name="connsiteY7" fmla="*/ 99443 h 537596"/>
                <a:gd name="connsiteX8" fmla="*/ 15549 w 265901"/>
                <a:gd name="connsiteY8" fmla="*/ 0 h 537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901" h="537596">
                  <a:moveTo>
                    <a:pt x="15549" y="0"/>
                  </a:moveTo>
                  <a:lnTo>
                    <a:pt x="265901" y="250351"/>
                  </a:lnTo>
                  <a:lnTo>
                    <a:pt x="257753" y="271864"/>
                  </a:lnTo>
                  <a:cubicBezTo>
                    <a:pt x="237069" y="338053"/>
                    <a:pt x="224275" y="429493"/>
                    <a:pt x="224276" y="530495"/>
                  </a:cubicBezTo>
                  <a:lnTo>
                    <a:pt x="224724" y="537596"/>
                  </a:lnTo>
                  <a:lnTo>
                    <a:pt x="0" y="312872"/>
                  </a:lnTo>
                  <a:lnTo>
                    <a:pt x="2302" y="303942"/>
                  </a:lnTo>
                  <a:cubicBezTo>
                    <a:pt x="14626" y="245567"/>
                    <a:pt x="21823" y="175194"/>
                    <a:pt x="21823" y="99443"/>
                  </a:cubicBezTo>
                  <a:lnTo>
                    <a:pt x="1554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1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C5B8838-AD79-4153-8598-0722E8C7A05F}"/>
                </a:ext>
              </a:extLst>
            </p:cNvPr>
            <p:cNvSpPr/>
            <p:nvPr userDrawn="1"/>
          </p:nvSpPr>
          <p:spPr>
            <a:xfrm rot="2700000">
              <a:off x="-22290" y="2984183"/>
              <a:ext cx="265901" cy="537596"/>
            </a:xfrm>
            <a:custGeom>
              <a:avLst/>
              <a:gdLst>
                <a:gd name="connsiteX0" fmla="*/ 15549 w 265901"/>
                <a:gd name="connsiteY0" fmla="*/ 0 h 537596"/>
                <a:gd name="connsiteX1" fmla="*/ 265901 w 265901"/>
                <a:gd name="connsiteY1" fmla="*/ 250352 h 537596"/>
                <a:gd name="connsiteX2" fmla="*/ 257753 w 265901"/>
                <a:gd name="connsiteY2" fmla="*/ 271864 h 537596"/>
                <a:gd name="connsiteX3" fmla="*/ 224276 w 265901"/>
                <a:gd name="connsiteY3" fmla="*/ 530496 h 537596"/>
                <a:gd name="connsiteX4" fmla="*/ 224724 w 265901"/>
                <a:gd name="connsiteY4" fmla="*/ 537596 h 537596"/>
                <a:gd name="connsiteX5" fmla="*/ 0 w 265901"/>
                <a:gd name="connsiteY5" fmla="*/ 312872 h 537596"/>
                <a:gd name="connsiteX6" fmla="*/ 2302 w 265901"/>
                <a:gd name="connsiteY6" fmla="*/ 303943 h 537596"/>
                <a:gd name="connsiteX7" fmla="*/ 21823 w 265901"/>
                <a:gd name="connsiteY7" fmla="*/ 99443 h 537596"/>
                <a:gd name="connsiteX8" fmla="*/ 15549 w 265901"/>
                <a:gd name="connsiteY8" fmla="*/ 0 h 537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901" h="537596">
                  <a:moveTo>
                    <a:pt x="15549" y="0"/>
                  </a:moveTo>
                  <a:lnTo>
                    <a:pt x="265901" y="250352"/>
                  </a:lnTo>
                  <a:lnTo>
                    <a:pt x="257753" y="271864"/>
                  </a:lnTo>
                  <a:cubicBezTo>
                    <a:pt x="237069" y="338053"/>
                    <a:pt x="224276" y="429493"/>
                    <a:pt x="224276" y="530496"/>
                  </a:cubicBezTo>
                  <a:lnTo>
                    <a:pt x="224724" y="537596"/>
                  </a:lnTo>
                  <a:lnTo>
                    <a:pt x="0" y="312872"/>
                  </a:lnTo>
                  <a:lnTo>
                    <a:pt x="2302" y="303943"/>
                  </a:lnTo>
                  <a:cubicBezTo>
                    <a:pt x="14627" y="245568"/>
                    <a:pt x="21823" y="175195"/>
                    <a:pt x="21823" y="99443"/>
                  </a:cubicBezTo>
                  <a:lnTo>
                    <a:pt x="1554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1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FFE5CEA-AB08-42E9-9E51-0A192519EA9B}"/>
                </a:ext>
              </a:extLst>
            </p:cNvPr>
            <p:cNvSpPr/>
            <p:nvPr userDrawn="1"/>
          </p:nvSpPr>
          <p:spPr>
            <a:xfrm rot="2700000">
              <a:off x="-22290" y="3593782"/>
              <a:ext cx="265901" cy="537596"/>
            </a:xfrm>
            <a:custGeom>
              <a:avLst/>
              <a:gdLst>
                <a:gd name="connsiteX0" fmla="*/ 15549 w 265901"/>
                <a:gd name="connsiteY0" fmla="*/ 0 h 537596"/>
                <a:gd name="connsiteX1" fmla="*/ 265901 w 265901"/>
                <a:gd name="connsiteY1" fmla="*/ 250352 h 537596"/>
                <a:gd name="connsiteX2" fmla="*/ 257754 w 265901"/>
                <a:gd name="connsiteY2" fmla="*/ 271864 h 537596"/>
                <a:gd name="connsiteX3" fmla="*/ 224276 w 265901"/>
                <a:gd name="connsiteY3" fmla="*/ 530496 h 537596"/>
                <a:gd name="connsiteX4" fmla="*/ 224724 w 265901"/>
                <a:gd name="connsiteY4" fmla="*/ 537596 h 537596"/>
                <a:gd name="connsiteX5" fmla="*/ 0 w 265901"/>
                <a:gd name="connsiteY5" fmla="*/ 312872 h 537596"/>
                <a:gd name="connsiteX6" fmla="*/ 2303 w 265901"/>
                <a:gd name="connsiteY6" fmla="*/ 303943 h 537596"/>
                <a:gd name="connsiteX7" fmla="*/ 21823 w 265901"/>
                <a:gd name="connsiteY7" fmla="*/ 99444 h 537596"/>
                <a:gd name="connsiteX8" fmla="*/ 15549 w 265901"/>
                <a:gd name="connsiteY8" fmla="*/ 0 h 537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901" h="537596">
                  <a:moveTo>
                    <a:pt x="15549" y="0"/>
                  </a:moveTo>
                  <a:lnTo>
                    <a:pt x="265901" y="250352"/>
                  </a:lnTo>
                  <a:lnTo>
                    <a:pt x="257754" y="271864"/>
                  </a:lnTo>
                  <a:cubicBezTo>
                    <a:pt x="237069" y="338054"/>
                    <a:pt x="224276" y="429494"/>
                    <a:pt x="224276" y="530496"/>
                  </a:cubicBezTo>
                  <a:lnTo>
                    <a:pt x="224724" y="537596"/>
                  </a:lnTo>
                  <a:lnTo>
                    <a:pt x="0" y="312872"/>
                  </a:lnTo>
                  <a:lnTo>
                    <a:pt x="2303" y="303943"/>
                  </a:lnTo>
                  <a:cubicBezTo>
                    <a:pt x="14627" y="245568"/>
                    <a:pt x="21823" y="175195"/>
                    <a:pt x="21823" y="99444"/>
                  </a:cubicBezTo>
                  <a:lnTo>
                    <a:pt x="1554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1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96793DA-7C89-4775-B9C0-82D1478E5E8B}"/>
                </a:ext>
              </a:extLst>
            </p:cNvPr>
            <p:cNvSpPr/>
            <p:nvPr userDrawn="1"/>
          </p:nvSpPr>
          <p:spPr>
            <a:xfrm rot="2700000">
              <a:off x="-22290" y="4203383"/>
              <a:ext cx="265901" cy="537596"/>
            </a:xfrm>
            <a:custGeom>
              <a:avLst/>
              <a:gdLst>
                <a:gd name="connsiteX0" fmla="*/ 15549 w 265901"/>
                <a:gd name="connsiteY0" fmla="*/ 0 h 537596"/>
                <a:gd name="connsiteX1" fmla="*/ 265901 w 265901"/>
                <a:gd name="connsiteY1" fmla="*/ 250352 h 537596"/>
                <a:gd name="connsiteX2" fmla="*/ 257753 w 265901"/>
                <a:gd name="connsiteY2" fmla="*/ 271864 h 537596"/>
                <a:gd name="connsiteX3" fmla="*/ 224276 w 265901"/>
                <a:gd name="connsiteY3" fmla="*/ 530495 h 537596"/>
                <a:gd name="connsiteX4" fmla="*/ 224724 w 265901"/>
                <a:gd name="connsiteY4" fmla="*/ 537596 h 537596"/>
                <a:gd name="connsiteX5" fmla="*/ 0 w 265901"/>
                <a:gd name="connsiteY5" fmla="*/ 312872 h 537596"/>
                <a:gd name="connsiteX6" fmla="*/ 2303 w 265901"/>
                <a:gd name="connsiteY6" fmla="*/ 303943 h 537596"/>
                <a:gd name="connsiteX7" fmla="*/ 21823 w 265901"/>
                <a:gd name="connsiteY7" fmla="*/ 99444 h 537596"/>
                <a:gd name="connsiteX8" fmla="*/ 15549 w 265901"/>
                <a:gd name="connsiteY8" fmla="*/ 0 h 537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901" h="537596">
                  <a:moveTo>
                    <a:pt x="15549" y="0"/>
                  </a:moveTo>
                  <a:lnTo>
                    <a:pt x="265901" y="250352"/>
                  </a:lnTo>
                  <a:lnTo>
                    <a:pt x="257753" y="271864"/>
                  </a:lnTo>
                  <a:cubicBezTo>
                    <a:pt x="237069" y="338053"/>
                    <a:pt x="224276" y="429493"/>
                    <a:pt x="224276" y="530495"/>
                  </a:cubicBezTo>
                  <a:lnTo>
                    <a:pt x="224724" y="537596"/>
                  </a:lnTo>
                  <a:lnTo>
                    <a:pt x="0" y="312872"/>
                  </a:lnTo>
                  <a:lnTo>
                    <a:pt x="2303" y="303943"/>
                  </a:lnTo>
                  <a:cubicBezTo>
                    <a:pt x="14627" y="245567"/>
                    <a:pt x="21823" y="175195"/>
                    <a:pt x="21823" y="99444"/>
                  </a:cubicBezTo>
                  <a:lnTo>
                    <a:pt x="1554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1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FE62237-E2A1-436C-A844-8ACF9278C944}"/>
                </a:ext>
              </a:extLst>
            </p:cNvPr>
            <p:cNvSpPr/>
            <p:nvPr userDrawn="1"/>
          </p:nvSpPr>
          <p:spPr>
            <a:xfrm rot="2700000">
              <a:off x="-22289" y="4812984"/>
              <a:ext cx="265900" cy="537596"/>
            </a:xfrm>
            <a:custGeom>
              <a:avLst/>
              <a:gdLst>
                <a:gd name="connsiteX0" fmla="*/ 15548 w 265900"/>
                <a:gd name="connsiteY0" fmla="*/ 0 h 537596"/>
                <a:gd name="connsiteX1" fmla="*/ 265900 w 265900"/>
                <a:gd name="connsiteY1" fmla="*/ 250352 h 537596"/>
                <a:gd name="connsiteX2" fmla="*/ 257752 w 265900"/>
                <a:gd name="connsiteY2" fmla="*/ 271864 h 537596"/>
                <a:gd name="connsiteX3" fmla="*/ 224275 w 265900"/>
                <a:gd name="connsiteY3" fmla="*/ 530495 h 537596"/>
                <a:gd name="connsiteX4" fmla="*/ 224723 w 265900"/>
                <a:gd name="connsiteY4" fmla="*/ 537596 h 537596"/>
                <a:gd name="connsiteX5" fmla="*/ 0 w 265900"/>
                <a:gd name="connsiteY5" fmla="*/ 312873 h 537596"/>
                <a:gd name="connsiteX6" fmla="*/ 2302 w 265900"/>
                <a:gd name="connsiteY6" fmla="*/ 303943 h 537596"/>
                <a:gd name="connsiteX7" fmla="*/ 21822 w 265900"/>
                <a:gd name="connsiteY7" fmla="*/ 99444 h 537596"/>
                <a:gd name="connsiteX8" fmla="*/ 15548 w 265900"/>
                <a:gd name="connsiteY8" fmla="*/ 0 h 537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900" h="537596">
                  <a:moveTo>
                    <a:pt x="15548" y="0"/>
                  </a:moveTo>
                  <a:lnTo>
                    <a:pt x="265900" y="250352"/>
                  </a:lnTo>
                  <a:lnTo>
                    <a:pt x="257752" y="271864"/>
                  </a:lnTo>
                  <a:cubicBezTo>
                    <a:pt x="237068" y="338054"/>
                    <a:pt x="224275" y="429494"/>
                    <a:pt x="224275" y="530495"/>
                  </a:cubicBezTo>
                  <a:lnTo>
                    <a:pt x="224723" y="537596"/>
                  </a:lnTo>
                  <a:lnTo>
                    <a:pt x="0" y="312873"/>
                  </a:lnTo>
                  <a:lnTo>
                    <a:pt x="2302" y="303943"/>
                  </a:lnTo>
                  <a:cubicBezTo>
                    <a:pt x="14626" y="245568"/>
                    <a:pt x="21822" y="175195"/>
                    <a:pt x="21822" y="99444"/>
                  </a:cubicBezTo>
                  <a:lnTo>
                    <a:pt x="15548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1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E409B1C-C37A-4634-A498-89AF3B28D965}"/>
                </a:ext>
              </a:extLst>
            </p:cNvPr>
            <p:cNvSpPr/>
            <p:nvPr userDrawn="1"/>
          </p:nvSpPr>
          <p:spPr>
            <a:xfrm rot="2700000">
              <a:off x="-22289" y="5422583"/>
              <a:ext cx="265901" cy="537596"/>
            </a:xfrm>
            <a:custGeom>
              <a:avLst/>
              <a:gdLst>
                <a:gd name="connsiteX0" fmla="*/ 15549 w 265901"/>
                <a:gd name="connsiteY0" fmla="*/ 0 h 537596"/>
                <a:gd name="connsiteX1" fmla="*/ 265901 w 265901"/>
                <a:gd name="connsiteY1" fmla="*/ 250352 h 537596"/>
                <a:gd name="connsiteX2" fmla="*/ 257752 w 265901"/>
                <a:gd name="connsiteY2" fmla="*/ 271864 h 537596"/>
                <a:gd name="connsiteX3" fmla="*/ 224275 w 265901"/>
                <a:gd name="connsiteY3" fmla="*/ 530496 h 537596"/>
                <a:gd name="connsiteX4" fmla="*/ 224723 w 265901"/>
                <a:gd name="connsiteY4" fmla="*/ 537596 h 537596"/>
                <a:gd name="connsiteX5" fmla="*/ 0 w 265901"/>
                <a:gd name="connsiteY5" fmla="*/ 312873 h 537596"/>
                <a:gd name="connsiteX6" fmla="*/ 2302 w 265901"/>
                <a:gd name="connsiteY6" fmla="*/ 303944 h 537596"/>
                <a:gd name="connsiteX7" fmla="*/ 21823 w 265901"/>
                <a:gd name="connsiteY7" fmla="*/ 99444 h 537596"/>
                <a:gd name="connsiteX8" fmla="*/ 15549 w 265901"/>
                <a:gd name="connsiteY8" fmla="*/ 0 h 537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901" h="537596">
                  <a:moveTo>
                    <a:pt x="15549" y="0"/>
                  </a:moveTo>
                  <a:lnTo>
                    <a:pt x="265901" y="250352"/>
                  </a:lnTo>
                  <a:lnTo>
                    <a:pt x="257752" y="271864"/>
                  </a:lnTo>
                  <a:cubicBezTo>
                    <a:pt x="237069" y="338054"/>
                    <a:pt x="224275" y="429494"/>
                    <a:pt x="224275" y="530496"/>
                  </a:cubicBezTo>
                  <a:lnTo>
                    <a:pt x="224723" y="537596"/>
                  </a:lnTo>
                  <a:lnTo>
                    <a:pt x="0" y="312873"/>
                  </a:lnTo>
                  <a:lnTo>
                    <a:pt x="2302" y="303944"/>
                  </a:lnTo>
                  <a:cubicBezTo>
                    <a:pt x="14626" y="245568"/>
                    <a:pt x="21823" y="175195"/>
                    <a:pt x="21823" y="99444"/>
                  </a:cubicBezTo>
                  <a:lnTo>
                    <a:pt x="1554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1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0D21C78-F463-4DBA-9AE3-287909DE0E32}"/>
                </a:ext>
              </a:extLst>
            </p:cNvPr>
            <p:cNvSpPr/>
            <p:nvPr userDrawn="1"/>
          </p:nvSpPr>
          <p:spPr>
            <a:xfrm rot="2700000">
              <a:off x="-22289" y="6032183"/>
              <a:ext cx="265901" cy="537596"/>
            </a:xfrm>
            <a:custGeom>
              <a:avLst/>
              <a:gdLst>
                <a:gd name="connsiteX0" fmla="*/ 15549 w 265901"/>
                <a:gd name="connsiteY0" fmla="*/ 0 h 537596"/>
                <a:gd name="connsiteX1" fmla="*/ 265901 w 265901"/>
                <a:gd name="connsiteY1" fmla="*/ 250353 h 537596"/>
                <a:gd name="connsiteX2" fmla="*/ 257753 w 265901"/>
                <a:gd name="connsiteY2" fmla="*/ 271865 h 537596"/>
                <a:gd name="connsiteX3" fmla="*/ 224275 w 265901"/>
                <a:gd name="connsiteY3" fmla="*/ 530496 h 537596"/>
                <a:gd name="connsiteX4" fmla="*/ 224723 w 265901"/>
                <a:gd name="connsiteY4" fmla="*/ 537596 h 537596"/>
                <a:gd name="connsiteX5" fmla="*/ 0 w 265901"/>
                <a:gd name="connsiteY5" fmla="*/ 312873 h 537596"/>
                <a:gd name="connsiteX6" fmla="*/ 2303 w 265901"/>
                <a:gd name="connsiteY6" fmla="*/ 303944 h 537596"/>
                <a:gd name="connsiteX7" fmla="*/ 21823 w 265901"/>
                <a:gd name="connsiteY7" fmla="*/ 99444 h 537596"/>
                <a:gd name="connsiteX8" fmla="*/ 15549 w 265901"/>
                <a:gd name="connsiteY8" fmla="*/ 0 h 537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901" h="537596">
                  <a:moveTo>
                    <a:pt x="15549" y="0"/>
                  </a:moveTo>
                  <a:lnTo>
                    <a:pt x="265901" y="250353"/>
                  </a:lnTo>
                  <a:lnTo>
                    <a:pt x="257753" y="271865"/>
                  </a:lnTo>
                  <a:cubicBezTo>
                    <a:pt x="237069" y="338054"/>
                    <a:pt x="224275" y="429494"/>
                    <a:pt x="224275" y="530496"/>
                  </a:cubicBezTo>
                  <a:lnTo>
                    <a:pt x="224723" y="537596"/>
                  </a:lnTo>
                  <a:lnTo>
                    <a:pt x="0" y="312873"/>
                  </a:lnTo>
                  <a:lnTo>
                    <a:pt x="2303" y="303944"/>
                  </a:lnTo>
                  <a:cubicBezTo>
                    <a:pt x="14626" y="245568"/>
                    <a:pt x="21823" y="175196"/>
                    <a:pt x="21823" y="99444"/>
                  </a:cubicBezTo>
                  <a:lnTo>
                    <a:pt x="1554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1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550B327-A178-4270-B345-93A177AB782E}"/>
              </a:ext>
            </a:extLst>
          </p:cNvPr>
          <p:cNvGrpSpPr/>
          <p:nvPr userDrawn="1"/>
        </p:nvGrpSpPr>
        <p:grpSpPr>
          <a:xfrm rot="5400000">
            <a:off x="8585814" y="5167368"/>
            <a:ext cx="566625" cy="3114565"/>
            <a:chOff x="7233263" y="1153906"/>
            <a:chExt cx="566625" cy="3114565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E8C61B3-CC27-4C50-9F27-D3426890210E}"/>
                </a:ext>
              </a:extLst>
            </p:cNvPr>
            <p:cNvSpPr/>
            <p:nvPr userDrawn="1"/>
          </p:nvSpPr>
          <p:spPr>
            <a:xfrm rot="2700000">
              <a:off x="7371700" y="1021419"/>
              <a:ext cx="228599" cy="493573"/>
            </a:xfrm>
            <a:custGeom>
              <a:avLst/>
              <a:gdLst>
                <a:gd name="connsiteX0" fmla="*/ 41625 w 228599"/>
                <a:gd name="connsiteY0" fmla="*/ 0 h 493573"/>
                <a:gd name="connsiteX1" fmla="*/ 222325 w 228599"/>
                <a:gd name="connsiteY1" fmla="*/ 180701 h 493573"/>
                <a:gd name="connsiteX2" fmla="*/ 228599 w 228599"/>
                <a:gd name="connsiteY2" fmla="*/ 280144 h 493573"/>
                <a:gd name="connsiteX3" fmla="*/ 209078 w 228599"/>
                <a:gd name="connsiteY3" fmla="*/ 484644 h 493573"/>
                <a:gd name="connsiteX4" fmla="*/ 206776 w 228599"/>
                <a:gd name="connsiteY4" fmla="*/ 493573 h 493573"/>
                <a:gd name="connsiteX5" fmla="*/ 448 w 228599"/>
                <a:gd name="connsiteY5" fmla="*/ 287245 h 493573"/>
                <a:gd name="connsiteX6" fmla="*/ 0 w 228599"/>
                <a:gd name="connsiteY6" fmla="*/ 280144 h 493573"/>
                <a:gd name="connsiteX7" fmla="*/ 33477 w 228599"/>
                <a:gd name="connsiteY7" fmla="*/ 21513 h 493573"/>
                <a:gd name="connsiteX8" fmla="*/ 41625 w 228599"/>
                <a:gd name="connsiteY8" fmla="*/ 0 h 493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8599" h="493573">
                  <a:moveTo>
                    <a:pt x="41625" y="0"/>
                  </a:moveTo>
                  <a:lnTo>
                    <a:pt x="222325" y="180701"/>
                  </a:lnTo>
                  <a:lnTo>
                    <a:pt x="228599" y="280144"/>
                  </a:lnTo>
                  <a:cubicBezTo>
                    <a:pt x="228599" y="355896"/>
                    <a:pt x="221403" y="426269"/>
                    <a:pt x="209078" y="484644"/>
                  </a:cubicBezTo>
                  <a:lnTo>
                    <a:pt x="206776" y="493573"/>
                  </a:lnTo>
                  <a:lnTo>
                    <a:pt x="448" y="287245"/>
                  </a:lnTo>
                  <a:lnTo>
                    <a:pt x="0" y="280144"/>
                  </a:lnTo>
                  <a:cubicBezTo>
                    <a:pt x="-1" y="179142"/>
                    <a:pt x="12793" y="87702"/>
                    <a:pt x="33477" y="21513"/>
                  </a:cubicBezTo>
                  <a:lnTo>
                    <a:pt x="4162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1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B718832-549D-4DF4-AC21-9EDF170D855F}"/>
                </a:ext>
              </a:extLst>
            </p:cNvPr>
            <p:cNvSpPr/>
            <p:nvPr userDrawn="1"/>
          </p:nvSpPr>
          <p:spPr>
            <a:xfrm rot="2700000">
              <a:off x="7386212" y="2149082"/>
              <a:ext cx="228599" cy="493572"/>
            </a:xfrm>
            <a:custGeom>
              <a:avLst/>
              <a:gdLst>
                <a:gd name="connsiteX0" fmla="*/ 41625 w 228599"/>
                <a:gd name="connsiteY0" fmla="*/ 0 h 493572"/>
                <a:gd name="connsiteX1" fmla="*/ 222325 w 228599"/>
                <a:gd name="connsiteY1" fmla="*/ 180700 h 493572"/>
                <a:gd name="connsiteX2" fmla="*/ 228599 w 228599"/>
                <a:gd name="connsiteY2" fmla="*/ 280143 h 493572"/>
                <a:gd name="connsiteX3" fmla="*/ 209079 w 228599"/>
                <a:gd name="connsiteY3" fmla="*/ 484643 h 493572"/>
                <a:gd name="connsiteX4" fmla="*/ 206776 w 228599"/>
                <a:gd name="connsiteY4" fmla="*/ 493572 h 493572"/>
                <a:gd name="connsiteX5" fmla="*/ 448 w 228599"/>
                <a:gd name="connsiteY5" fmla="*/ 287244 h 493572"/>
                <a:gd name="connsiteX6" fmla="*/ 0 w 228599"/>
                <a:gd name="connsiteY6" fmla="*/ 280143 h 493572"/>
                <a:gd name="connsiteX7" fmla="*/ 33477 w 228599"/>
                <a:gd name="connsiteY7" fmla="*/ 21512 h 493572"/>
                <a:gd name="connsiteX8" fmla="*/ 41625 w 228599"/>
                <a:gd name="connsiteY8" fmla="*/ 0 h 49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8599" h="493572">
                  <a:moveTo>
                    <a:pt x="41625" y="0"/>
                  </a:moveTo>
                  <a:lnTo>
                    <a:pt x="222325" y="180700"/>
                  </a:lnTo>
                  <a:lnTo>
                    <a:pt x="228599" y="280143"/>
                  </a:lnTo>
                  <a:cubicBezTo>
                    <a:pt x="228599" y="355895"/>
                    <a:pt x="221403" y="426268"/>
                    <a:pt x="209079" y="484643"/>
                  </a:cubicBezTo>
                  <a:lnTo>
                    <a:pt x="206776" y="493572"/>
                  </a:lnTo>
                  <a:lnTo>
                    <a:pt x="448" y="287244"/>
                  </a:lnTo>
                  <a:lnTo>
                    <a:pt x="0" y="280143"/>
                  </a:lnTo>
                  <a:cubicBezTo>
                    <a:pt x="-1" y="179141"/>
                    <a:pt x="12793" y="87701"/>
                    <a:pt x="33477" y="21512"/>
                  </a:cubicBezTo>
                  <a:lnTo>
                    <a:pt x="4162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1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DDAFF4E-5609-40CD-9C0B-A1EB65C52D49}"/>
                </a:ext>
              </a:extLst>
            </p:cNvPr>
            <p:cNvSpPr/>
            <p:nvPr userDrawn="1"/>
          </p:nvSpPr>
          <p:spPr>
            <a:xfrm rot="2700000">
              <a:off x="7398139" y="1587978"/>
              <a:ext cx="265901" cy="537596"/>
            </a:xfrm>
            <a:custGeom>
              <a:avLst/>
              <a:gdLst>
                <a:gd name="connsiteX0" fmla="*/ 15549 w 265901"/>
                <a:gd name="connsiteY0" fmla="*/ 0 h 537596"/>
                <a:gd name="connsiteX1" fmla="*/ 265901 w 265901"/>
                <a:gd name="connsiteY1" fmla="*/ 250352 h 537596"/>
                <a:gd name="connsiteX2" fmla="*/ 257753 w 265901"/>
                <a:gd name="connsiteY2" fmla="*/ 271864 h 537596"/>
                <a:gd name="connsiteX3" fmla="*/ 224276 w 265901"/>
                <a:gd name="connsiteY3" fmla="*/ 530496 h 537596"/>
                <a:gd name="connsiteX4" fmla="*/ 224724 w 265901"/>
                <a:gd name="connsiteY4" fmla="*/ 537596 h 537596"/>
                <a:gd name="connsiteX5" fmla="*/ 0 w 265901"/>
                <a:gd name="connsiteY5" fmla="*/ 312872 h 537596"/>
                <a:gd name="connsiteX6" fmla="*/ 2303 w 265901"/>
                <a:gd name="connsiteY6" fmla="*/ 303943 h 537596"/>
                <a:gd name="connsiteX7" fmla="*/ 21823 w 265901"/>
                <a:gd name="connsiteY7" fmla="*/ 99443 h 537596"/>
                <a:gd name="connsiteX8" fmla="*/ 15549 w 265901"/>
                <a:gd name="connsiteY8" fmla="*/ 0 h 537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901" h="537596">
                  <a:moveTo>
                    <a:pt x="15549" y="0"/>
                  </a:moveTo>
                  <a:lnTo>
                    <a:pt x="265901" y="250352"/>
                  </a:lnTo>
                  <a:lnTo>
                    <a:pt x="257753" y="271864"/>
                  </a:lnTo>
                  <a:cubicBezTo>
                    <a:pt x="237069" y="338054"/>
                    <a:pt x="224276" y="429494"/>
                    <a:pt x="224276" y="530496"/>
                  </a:cubicBezTo>
                  <a:lnTo>
                    <a:pt x="224724" y="537596"/>
                  </a:lnTo>
                  <a:lnTo>
                    <a:pt x="0" y="312872"/>
                  </a:lnTo>
                  <a:lnTo>
                    <a:pt x="2303" y="303943"/>
                  </a:lnTo>
                  <a:cubicBezTo>
                    <a:pt x="14627" y="245568"/>
                    <a:pt x="21823" y="175195"/>
                    <a:pt x="21823" y="99443"/>
                  </a:cubicBezTo>
                  <a:lnTo>
                    <a:pt x="1554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1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CE92809-32CD-4AA1-821B-B4D8A91C568C}"/>
                </a:ext>
              </a:extLst>
            </p:cNvPr>
            <p:cNvSpPr/>
            <p:nvPr userDrawn="1"/>
          </p:nvSpPr>
          <p:spPr>
            <a:xfrm rot="2700000">
              <a:off x="7369111" y="2647523"/>
              <a:ext cx="265900" cy="537596"/>
            </a:xfrm>
            <a:custGeom>
              <a:avLst/>
              <a:gdLst>
                <a:gd name="connsiteX0" fmla="*/ 15549 w 265900"/>
                <a:gd name="connsiteY0" fmla="*/ 0 h 537596"/>
                <a:gd name="connsiteX1" fmla="*/ 265900 w 265900"/>
                <a:gd name="connsiteY1" fmla="*/ 250352 h 537596"/>
                <a:gd name="connsiteX2" fmla="*/ 257753 w 265900"/>
                <a:gd name="connsiteY2" fmla="*/ 271865 h 537596"/>
                <a:gd name="connsiteX3" fmla="*/ 224275 w 265900"/>
                <a:gd name="connsiteY3" fmla="*/ 530496 h 537596"/>
                <a:gd name="connsiteX4" fmla="*/ 224723 w 265900"/>
                <a:gd name="connsiteY4" fmla="*/ 537596 h 537596"/>
                <a:gd name="connsiteX5" fmla="*/ 0 w 265900"/>
                <a:gd name="connsiteY5" fmla="*/ 312873 h 537596"/>
                <a:gd name="connsiteX6" fmla="*/ 2302 w 265900"/>
                <a:gd name="connsiteY6" fmla="*/ 303943 h 537596"/>
                <a:gd name="connsiteX7" fmla="*/ 21822 w 265900"/>
                <a:gd name="connsiteY7" fmla="*/ 99444 h 537596"/>
                <a:gd name="connsiteX8" fmla="*/ 15549 w 265900"/>
                <a:gd name="connsiteY8" fmla="*/ 0 h 537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900" h="537596">
                  <a:moveTo>
                    <a:pt x="15549" y="0"/>
                  </a:moveTo>
                  <a:lnTo>
                    <a:pt x="265900" y="250352"/>
                  </a:lnTo>
                  <a:lnTo>
                    <a:pt x="257753" y="271865"/>
                  </a:lnTo>
                  <a:cubicBezTo>
                    <a:pt x="237069" y="338054"/>
                    <a:pt x="224275" y="429494"/>
                    <a:pt x="224275" y="530496"/>
                  </a:cubicBezTo>
                  <a:lnTo>
                    <a:pt x="224723" y="537596"/>
                  </a:lnTo>
                  <a:lnTo>
                    <a:pt x="0" y="312873"/>
                  </a:lnTo>
                  <a:lnTo>
                    <a:pt x="2302" y="303943"/>
                  </a:lnTo>
                  <a:cubicBezTo>
                    <a:pt x="14626" y="245568"/>
                    <a:pt x="21822" y="175195"/>
                    <a:pt x="21822" y="99444"/>
                  </a:cubicBezTo>
                  <a:lnTo>
                    <a:pt x="1554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1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9853929-F129-4200-81CF-298617267E01}"/>
                </a:ext>
              </a:extLst>
            </p:cNvPr>
            <p:cNvSpPr/>
            <p:nvPr userDrawn="1"/>
          </p:nvSpPr>
          <p:spPr>
            <a:xfrm rot="2700000">
              <a:off x="7369110" y="3257123"/>
              <a:ext cx="265901" cy="537596"/>
            </a:xfrm>
            <a:custGeom>
              <a:avLst/>
              <a:gdLst>
                <a:gd name="connsiteX0" fmla="*/ 15549 w 265901"/>
                <a:gd name="connsiteY0" fmla="*/ 0 h 537596"/>
                <a:gd name="connsiteX1" fmla="*/ 265901 w 265901"/>
                <a:gd name="connsiteY1" fmla="*/ 250351 h 537596"/>
                <a:gd name="connsiteX2" fmla="*/ 257753 w 265901"/>
                <a:gd name="connsiteY2" fmla="*/ 271864 h 537596"/>
                <a:gd name="connsiteX3" fmla="*/ 224276 w 265901"/>
                <a:gd name="connsiteY3" fmla="*/ 530495 h 537596"/>
                <a:gd name="connsiteX4" fmla="*/ 224724 w 265901"/>
                <a:gd name="connsiteY4" fmla="*/ 537596 h 537596"/>
                <a:gd name="connsiteX5" fmla="*/ 0 w 265901"/>
                <a:gd name="connsiteY5" fmla="*/ 312872 h 537596"/>
                <a:gd name="connsiteX6" fmla="*/ 2302 w 265901"/>
                <a:gd name="connsiteY6" fmla="*/ 303942 h 537596"/>
                <a:gd name="connsiteX7" fmla="*/ 21823 w 265901"/>
                <a:gd name="connsiteY7" fmla="*/ 99443 h 537596"/>
                <a:gd name="connsiteX8" fmla="*/ 15549 w 265901"/>
                <a:gd name="connsiteY8" fmla="*/ 0 h 537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901" h="537596">
                  <a:moveTo>
                    <a:pt x="15549" y="0"/>
                  </a:moveTo>
                  <a:lnTo>
                    <a:pt x="265901" y="250351"/>
                  </a:lnTo>
                  <a:lnTo>
                    <a:pt x="257753" y="271864"/>
                  </a:lnTo>
                  <a:cubicBezTo>
                    <a:pt x="237069" y="338053"/>
                    <a:pt x="224275" y="429493"/>
                    <a:pt x="224276" y="530495"/>
                  </a:cubicBezTo>
                  <a:lnTo>
                    <a:pt x="224724" y="537596"/>
                  </a:lnTo>
                  <a:lnTo>
                    <a:pt x="0" y="312872"/>
                  </a:lnTo>
                  <a:lnTo>
                    <a:pt x="2302" y="303942"/>
                  </a:lnTo>
                  <a:cubicBezTo>
                    <a:pt x="14626" y="245567"/>
                    <a:pt x="21823" y="175194"/>
                    <a:pt x="21823" y="99443"/>
                  </a:cubicBezTo>
                  <a:lnTo>
                    <a:pt x="1554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1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2EDDD8E-D6F3-4722-9DC2-B0C841A18AE9}"/>
                </a:ext>
              </a:extLst>
            </p:cNvPr>
            <p:cNvSpPr/>
            <p:nvPr userDrawn="1"/>
          </p:nvSpPr>
          <p:spPr>
            <a:xfrm rot="2700000">
              <a:off x="7369110" y="3866723"/>
              <a:ext cx="265901" cy="537596"/>
            </a:xfrm>
            <a:custGeom>
              <a:avLst/>
              <a:gdLst>
                <a:gd name="connsiteX0" fmla="*/ 15549 w 265901"/>
                <a:gd name="connsiteY0" fmla="*/ 0 h 537596"/>
                <a:gd name="connsiteX1" fmla="*/ 265901 w 265901"/>
                <a:gd name="connsiteY1" fmla="*/ 250352 h 537596"/>
                <a:gd name="connsiteX2" fmla="*/ 257753 w 265901"/>
                <a:gd name="connsiteY2" fmla="*/ 271864 h 537596"/>
                <a:gd name="connsiteX3" fmla="*/ 224276 w 265901"/>
                <a:gd name="connsiteY3" fmla="*/ 530496 h 537596"/>
                <a:gd name="connsiteX4" fmla="*/ 224724 w 265901"/>
                <a:gd name="connsiteY4" fmla="*/ 537596 h 537596"/>
                <a:gd name="connsiteX5" fmla="*/ 0 w 265901"/>
                <a:gd name="connsiteY5" fmla="*/ 312872 h 537596"/>
                <a:gd name="connsiteX6" fmla="*/ 2302 w 265901"/>
                <a:gd name="connsiteY6" fmla="*/ 303943 h 537596"/>
                <a:gd name="connsiteX7" fmla="*/ 21823 w 265901"/>
                <a:gd name="connsiteY7" fmla="*/ 99443 h 537596"/>
                <a:gd name="connsiteX8" fmla="*/ 15549 w 265901"/>
                <a:gd name="connsiteY8" fmla="*/ 0 h 537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901" h="537596">
                  <a:moveTo>
                    <a:pt x="15549" y="0"/>
                  </a:moveTo>
                  <a:lnTo>
                    <a:pt x="265901" y="250352"/>
                  </a:lnTo>
                  <a:lnTo>
                    <a:pt x="257753" y="271864"/>
                  </a:lnTo>
                  <a:cubicBezTo>
                    <a:pt x="237069" y="338053"/>
                    <a:pt x="224276" y="429493"/>
                    <a:pt x="224276" y="530496"/>
                  </a:cubicBezTo>
                  <a:lnTo>
                    <a:pt x="224724" y="537596"/>
                  </a:lnTo>
                  <a:lnTo>
                    <a:pt x="0" y="312872"/>
                  </a:lnTo>
                  <a:lnTo>
                    <a:pt x="2302" y="303943"/>
                  </a:lnTo>
                  <a:cubicBezTo>
                    <a:pt x="14627" y="245568"/>
                    <a:pt x="21823" y="175195"/>
                    <a:pt x="21823" y="99443"/>
                  </a:cubicBezTo>
                  <a:lnTo>
                    <a:pt x="1554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1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1CBFFB8-9406-41FD-9F04-9485D517D5F1}"/>
              </a:ext>
            </a:extLst>
          </p:cNvPr>
          <p:cNvGrpSpPr/>
          <p:nvPr userDrawn="1"/>
        </p:nvGrpSpPr>
        <p:grpSpPr>
          <a:xfrm>
            <a:off x="-2" y="6460389"/>
            <a:ext cx="6821563" cy="566625"/>
            <a:chOff x="-1" y="6574687"/>
            <a:chExt cx="6821562" cy="566625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DBB0B21-F385-4FFA-BE19-CEAC3C502E84}"/>
                </a:ext>
              </a:extLst>
            </p:cNvPr>
            <p:cNvSpPr/>
            <p:nvPr userDrawn="1"/>
          </p:nvSpPr>
          <p:spPr>
            <a:xfrm rot="8100000">
              <a:off x="6568517" y="6580637"/>
              <a:ext cx="253044" cy="493573"/>
            </a:xfrm>
            <a:custGeom>
              <a:avLst/>
              <a:gdLst>
                <a:gd name="connsiteX0" fmla="*/ 41625 w 228599"/>
                <a:gd name="connsiteY0" fmla="*/ 0 h 493573"/>
                <a:gd name="connsiteX1" fmla="*/ 222325 w 228599"/>
                <a:gd name="connsiteY1" fmla="*/ 180701 h 493573"/>
                <a:gd name="connsiteX2" fmla="*/ 228599 w 228599"/>
                <a:gd name="connsiteY2" fmla="*/ 280144 h 493573"/>
                <a:gd name="connsiteX3" fmla="*/ 209078 w 228599"/>
                <a:gd name="connsiteY3" fmla="*/ 484644 h 493573"/>
                <a:gd name="connsiteX4" fmla="*/ 206776 w 228599"/>
                <a:gd name="connsiteY4" fmla="*/ 493573 h 493573"/>
                <a:gd name="connsiteX5" fmla="*/ 448 w 228599"/>
                <a:gd name="connsiteY5" fmla="*/ 287245 h 493573"/>
                <a:gd name="connsiteX6" fmla="*/ 0 w 228599"/>
                <a:gd name="connsiteY6" fmla="*/ 280144 h 493573"/>
                <a:gd name="connsiteX7" fmla="*/ 33477 w 228599"/>
                <a:gd name="connsiteY7" fmla="*/ 21513 h 493573"/>
                <a:gd name="connsiteX8" fmla="*/ 41625 w 228599"/>
                <a:gd name="connsiteY8" fmla="*/ 0 h 493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8599" h="493573">
                  <a:moveTo>
                    <a:pt x="41625" y="0"/>
                  </a:moveTo>
                  <a:lnTo>
                    <a:pt x="222325" y="180701"/>
                  </a:lnTo>
                  <a:lnTo>
                    <a:pt x="228599" y="280144"/>
                  </a:lnTo>
                  <a:cubicBezTo>
                    <a:pt x="228599" y="355896"/>
                    <a:pt x="221403" y="426269"/>
                    <a:pt x="209078" y="484644"/>
                  </a:cubicBezTo>
                  <a:lnTo>
                    <a:pt x="206776" y="493573"/>
                  </a:lnTo>
                  <a:lnTo>
                    <a:pt x="448" y="287245"/>
                  </a:lnTo>
                  <a:lnTo>
                    <a:pt x="0" y="280144"/>
                  </a:lnTo>
                  <a:cubicBezTo>
                    <a:pt x="-1" y="179142"/>
                    <a:pt x="12793" y="87702"/>
                    <a:pt x="33477" y="21513"/>
                  </a:cubicBezTo>
                  <a:lnTo>
                    <a:pt x="4162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1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18D5390-3001-455E-89FB-C91B6C1F901E}"/>
                </a:ext>
              </a:extLst>
            </p:cNvPr>
            <p:cNvSpPr/>
            <p:nvPr userDrawn="1"/>
          </p:nvSpPr>
          <p:spPr>
            <a:xfrm rot="8100000">
              <a:off x="5320267" y="6595150"/>
              <a:ext cx="253044" cy="493572"/>
            </a:xfrm>
            <a:custGeom>
              <a:avLst/>
              <a:gdLst>
                <a:gd name="connsiteX0" fmla="*/ 41625 w 228599"/>
                <a:gd name="connsiteY0" fmla="*/ 0 h 493572"/>
                <a:gd name="connsiteX1" fmla="*/ 222325 w 228599"/>
                <a:gd name="connsiteY1" fmla="*/ 180700 h 493572"/>
                <a:gd name="connsiteX2" fmla="*/ 228599 w 228599"/>
                <a:gd name="connsiteY2" fmla="*/ 280143 h 493572"/>
                <a:gd name="connsiteX3" fmla="*/ 209079 w 228599"/>
                <a:gd name="connsiteY3" fmla="*/ 484643 h 493572"/>
                <a:gd name="connsiteX4" fmla="*/ 206776 w 228599"/>
                <a:gd name="connsiteY4" fmla="*/ 493572 h 493572"/>
                <a:gd name="connsiteX5" fmla="*/ 448 w 228599"/>
                <a:gd name="connsiteY5" fmla="*/ 287244 h 493572"/>
                <a:gd name="connsiteX6" fmla="*/ 0 w 228599"/>
                <a:gd name="connsiteY6" fmla="*/ 280143 h 493572"/>
                <a:gd name="connsiteX7" fmla="*/ 33477 w 228599"/>
                <a:gd name="connsiteY7" fmla="*/ 21512 h 493572"/>
                <a:gd name="connsiteX8" fmla="*/ 41625 w 228599"/>
                <a:gd name="connsiteY8" fmla="*/ 0 h 49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8599" h="493572">
                  <a:moveTo>
                    <a:pt x="41625" y="0"/>
                  </a:moveTo>
                  <a:lnTo>
                    <a:pt x="222325" y="180700"/>
                  </a:lnTo>
                  <a:lnTo>
                    <a:pt x="228599" y="280143"/>
                  </a:lnTo>
                  <a:cubicBezTo>
                    <a:pt x="228599" y="355895"/>
                    <a:pt x="221403" y="426268"/>
                    <a:pt x="209079" y="484643"/>
                  </a:cubicBezTo>
                  <a:lnTo>
                    <a:pt x="206776" y="493572"/>
                  </a:lnTo>
                  <a:lnTo>
                    <a:pt x="448" y="287244"/>
                  </a:lnTo>
                  <a:lnTo>
                    <a:pt x="0" y="280143"/>
                  </a:lnTo>
                  <a:cubicBezTo>
                    <a:pt x="-1" y="179141"/>
                    <a:pt x="12793" y="87701"/>
                    <a:pt x="33477" y="21512"/>
                  </a:cubicBezTo>
                  <a:lnTo>
                    <a:pt x="4162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1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1E0B2E3-45A7-4C0B-A3DF-9D7580CD8BFF}"/>
                </a:ext>
              </a:extLst>
            </p:cNvPr>
            <p:cNvSpPr/>
            <p:nvPr userDrawn="1"/>
          </p:nvSpPr>
          <p:spPr>
            <a:xfrm rot="8100000">
              <a:off x="5896362" y="6603716"/>
              <a:ext cx="294335" cy="537596"/>
            </a:xfrm>
            <a:custGeom>
              <a:avLst/>
              <a:gdLst>
                <a:gd name="connsiteX0" fmla="*/ 15549 w 265901"/>
                <a:gd name="connsiteY0" fmla="*/ 0 h 537596"/>
                <a:gd name="connsiteX1" fmla="*/ 265901 w 265901"/>
                <a:gd name="connsiteY1" fmla="*/ 250352 h 537596"/>
                <a:gd name="connsiteX2" fmla="*/ 257753 w 265901"/>
                <a:gd name="connsiteY2" fmla="*/ 271864 h 537596"/>
                <a:gd name="connsiteX3" fmla="*/ 224276 w 265901"/>
                <a:gd name="connsiteY3" fmla="*/ 530496 h 537596"/>
                <a:gd name="connsiteX4" fmla="*/ 224724 w 265901"/>
                <a:gd name="connsiteY4" fmla="*/ 537596 h 537596"/>
                <a:gd name="connsiteX5" fmla="*/ 0 w 265901"/>
                <a:gd name="connsiteY5" fmla="*/ 312872 h 537596"/>
                <a:gd name="connsiteX6" fmla="*/ 2303 w 265901"/>
                <a:gd name="connsiteY6" fmla="*/ 303943 h 537596"/>
                <a:gd name="connsiteX7" fmla="*/ 21823 w 265901"/>
                <a:gd name="connsiteY7" fmla="*/ 99443 h 537596"/>
                <a:gd name="connsiteX8" fmla="*/ 15549 w 265901"/>
                <a:gd name="connsiteY8" fmla="*/ 0 h 537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901" h="537596">
                  <a:moveTo>
                    <a:pt x="15549" y="0"/>
                  </a:moveTo>
                  <a:lnTo>
                    <a:pt x="265901" y="250352"/>
                  </a:lnTo>
                  <a:lnTo>
                    <a:pt x="257753" y="271864"/>
                  </a:lnTo>
                  <a:cubicBezTo>
                    <a:pt x="237069" y="338054"/>
                    <a:pt x="224276" y="429494"/>
                    <a:pt x="224276" y="530496"/>
                  </a:cubicBezTo>
                  <a:lnTo>
                    <a:pt x="224724" y="537596"/>
                  </a:lnTo>
                  <a:lnTo>
                    <a:pt x="0" y="312872"/>
                  </a:lnTo>
                  <a:lnTo>
                    <a:pt x="2303" y="303943"/>
                  </a:lnTo>
                  <a:cubicBezTo>
                    <a:pt x="14627" y="245568"/>
                    <a:pt x="21823" y="175195"/>
                    <a:pt x="21823" y="99443"/>
                  </a:cubicBezTo>
                  <a:lnTo>
                    <a:pt x="1554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1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E9BEFB5-AADD-40DB-A204-F1E9C1E30E71}"/>
                </a:ext>
              </a:extLst>
            </p:cNvPr>
            <p:cNvSpPr/>
            <p:nvPr userDrawn="1"/>
          </p:nvSpPr>
          <p:spPr>
            <a:xfrm rot="8100000">
              <a:off x="4723514" y="6574687"/>
              <a:ext cx="294334" cy="537596"/>
            </a:xfrm>
            <a:custGeom>
              <a:avLst/>
              <a:gdLst>
                <a:gd name="connsiteX0" fmla="*/ 15549 w 265900"/>
                <a:gd name="connsiteY0" fmla="*/ 0 h 537596"/>
                <a:gd name="connsiteX1" fmla="*/ 265900 w 265900"/>
                <a:gd name="connsiteY1" fmla="*/ 250352 h 537596"/>
                <a:gd name="connsiteX2" fmla="*/ 257753 w 265900"/>
                <a:gd name="connsiteY2" fmla="*/ 271865 h 537596"/>
                <a:gd name="connsiteX3" fmla="*/ 224275 w 265900"/>
                <a:gd name="connsiteY3" fmla="*/ 530496 h 537596"/>
                <a:gd name="connsiteX4" fmla="*/ 224723 w 265900"/>
                <a:gd name="connsiteY4" fmla="*/ 537596 h 537596"/>
                <a:gd name="connsiteX5" fmla="*/ 0 w 265900"/>
                <a:gd name="connsiteY5" fmla="*/ 312873 h 537596"/>
                <a:gd name="connsiteX6" fmla="*/ 2302 w 265900"/>
                <a:gd name="connsiteY6" fmla="*/ 303943 h 537596"/>
                <a:gd name="connsiteX7" fmla="*/ 21822 w 265900"/>
                <a:gd name="connsiteY7" fmla="*/ 99444 h 537596"/>
                <a:gd name="connsiteX8" fmla="*/ 15549 w 265900"/>
                <a:gd name="connsiteY8" fmla="*/ 0 h 537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900" h="537596">
                  <a:moveTo>
                    <a:pt x="15549" y="0"/>
                  </a:moveTo>
                  <a:lnTo>
                    <a:pt x="265900" y="250352"/>
                  </a:lnTo>
                  <a:lnTo>
                    <a:pt x="257753" y="271865"/>
                  </a:lnTo>
                  <a:cubicBezTo>
                    <a:pt x="237069" y="338054"/>
                    <a:pt x="224275" y="429494"/>
                    <a:pt x="224275" y="530496"/>
                  </a:cubicBezTo>
                  <a:lnTo>
                    <a:pt x="224723" y="537596"/>
                  </a:lnTo>
                  <a:lnTo>
                    <a:pt x="0" y="312873"/>
                  </a:lnTo>
                  <a:lnTo>
                    <a:pt x="2302" y="303943"/>
                  </a:lnTo>
                  <a:cubicBezTo>
                    <a:pt x="14626" y="245568"/>
                    <a:pt x="21822" y="175195"/>
                    <a:pt x="21822" y="99444"/>
                  </a:cubicBezTo>
                  <a:lnTo>
                    <a:pt x="1554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1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0CB1A45-6C07-43E3-A914-ED550C9E2933}"/>
                </a:ext>
              </a:extLst>
            </p:cNvPr>
            <p:cNvSpPr/>
            <p:nvPr userDrawn="1"/>
          </p:nvSpPr>
          <p:spPr>
            <a:xfrm rot="8100000">
              <a:off x="4048726" y="6574687"/>
              <a:ext cx="294335" cy="537596"/>
            </a:xfrm>
            <a:custGeom>
              <a:avLst/>
              <a:gdLst>
                <a:gd name="connsiteX0" fmla="*/ 15549 w 265901"/>
                <a:gd name="connsiteY0" fmla="*/ 0 h 537596"/>
                <a:gd name="connsiteX1" fmla="*/ 265901 w 265901"/>
                <a:gd name="connsiteY1" fmla="*/ 250351 h 537596"/>
                <a:gd name="connsiteX2" fmla="*/ 257753 w 265901"/>
                <a:gd name="connsiteY2" fmla="*/ 271864 h 537596"/>
                <a:gd name="connsiteX3" fmla="*/ 224276 w 265901"/>
                <a:gd name="connsiteY3" fmla="*/ 530495 h 537596"/>
                <a:gd name="connsiteX4" fmla="*/ 224724 w 265901"/>
                <a:gd name="connsiteY4" fmla="*/ 537596 h 537596"/>
                <a:gd name="connsiteX5" fmla="*/ 0 w 265901"/>
                <a:gd name="connsiteY5" fmla="*/ 312872 h 537596"/>
                <a:gd name="connsiteX6" fmla="*/ 2302 w 265901"/>
                <a:gd name="connsiteY6" fmla="*/ 303942 h 537596"/>
                <a:gd name="connsiteX7" fmla="*/ 21823 w 265901"/>
                <a:gd name="connsiteY7" fmla="*/ 99443 h 537596"/>
                <a:gd name="connsiteX8" fmla="*/ 15549 w 265901"/>
                <a:gd name="connsiteY8" fmla="*/ 0 h 537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901" h="537596">
                  <a:moveTo>
                    <a:pt x="15549" y="0"/>
                  </a:moveTo>
                  <a:lnTo>
                    <a:pt x="265901" y="250351"/>
                  </a:lnTo>
                  <a:lnTo>
                    <a:pt x="257753" y="271864"/>
                  </a:lnTo>
                  <a:cubicBezTo>
                    <a:pt x="237069" y="338053"/>
                    <a:pt x="224275" y="429493"/>
                    <a:pt x="224276" y="530495"/>
                  </a:cubicBezTo>
                  <a:lnTo>
                    <a:pt x="224724" y="537596"/>
                  </a:lnTo>
                  <a:lnTo>
                    <a:pt x="0" y="312872"/>
                  </a:lnTo>
                  <a:lnTo>
                    <a:pt x="2302" y="303942"/>
                  </a:lnTo>
                  <a:cubicBezTo>
                    <a:pt x="14626" y="245567"/>
                    <a:pt x="21823" y="175194"/>
                    <a:pt x="21823" y="99443"/>
                  </a:cubicBezTo>
                  <a:lnTo>
                    <a:pt x="1554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1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28D4D77-25A9-41B0-A0C4-A3BAD356C1B2}"/>
                </a:ext>
              </a:extLst>
            </p:cNvPr>
            <p:cNvSpPr/>
            <p:nvPr userDrawn="1"/>
          </p:nvSpPr>
          <p:spPr>
            <a:xfrm rot="8100000">
              <a:off x="3373938" y="6574687"/>
              <a:ext cx="294335" cy="537596"/>
            </a:xfrm>
            <a:custGeom>
              <a:avLst/>
              <a:gdLst>
                <a:gd name="connsiteX0" fmla="*/ 15549 w 265901"/>
                <a:gd name="connsiteY0" fmla="*/ 0 h 537596"/>
                <a:gd name="connsiteX1" fmla="*/ 265901 w 265901"/>
                <a:gd name="connsiteY1" fmla="*/ 250352 h 537596"/>
                <a:gd name="connsiteX2" fmla="*/ 257753 w 265901"/>
                <a:gd name="connsiteY2" fmla="*/ 271864 h 537596"/>
                <a:gd name="connsiteX3" fmla="*/ 224276 w 265901"/>
                <a:gd name="connsiteY3" fmla="*/ 530496 h 537596"/>
                <a:gd name="connsiteX4" fmla="*/ 224724 w 265901"/>
                <a:gd name="connsiteY4" fmla="*/ 537596 h 537596"/>
                <a:gd name="connsiteX5" fmla="*/ 0 w 265901"/>
                <a:gd name="connsiteY5" fmla="*/ 312872 h 537596"/>
                <a:gd name="connsiteX6" fmla="*/ 2302 w 265901"/>
                <a:gd name="connsiteY6" fmla="*/ 303943 h 537596"/>
                <a:gd name="connsiteX7" fmla="*/ 21823 w 265901"/>
                <a:gd name="connsiteY7" fmla="*/ 99443 h 537596"/>
                <a:gd name="connsiteX8" fmla="*/ 15549 w 265901"/>
                <a:gd name="connsiteY8" fmla="*/ 0 h 537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901" h="537596">
                  <a:moveTo>
                    <a:pt x="15549" y="0"/>
                  </a:moveTo>
                  <a:lnTo>
                    <a:pt x="265901" y="250352"/>
                  </a:lnTo>
                  <a:lnTo>
                    <a:pt x="257753" y="271864"/>
                  </a:lnTo>
                  <a:cubicBezTo>
                    <a:pt x="237069" y="338053"/>
                    <a:pt x="224276" y="429493"/>
                    <a:pt x="224276" y="530496"/>
                  </a:cubicBezTo>
                  <a:lnTo>
                    <a:pt x="224724" y="537596"/>
                  </a:lnTo>
                  <a:lnTo>
                    <a:pt x="0" y="312872"/>
                  </a:lnTo>
                  <a:lnTo>
                    <a:pt x="2302" y="303943"/>
                  </a:lnTo>
                  <a:cubicBezTo>
                    <a:pt x="14627" y="245568"/>
                    <a:pt x="21823" y="175195"/>
                    <a:pt x="21823" y="99443"/>
                  </a:cubicBezTo>
                  <a:lnTo>
                    <a:pt x="1554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1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0376179-76D1-4557-9AA1-2282028258E3}"/>
                </a:ext>
              </a:extLst>
            </p:cNvPr>
            <p:cNvSpPr/>
            <p:nvPr userDrawn="1"/>
          </p:nvSpPr>
          <p:spPr>
            <a:xfrm rot="8100000">
              <a:off x="2699152" y="6574687"/>
              <a:ext cx="294335" cy="537596"/>
            </a:xfrm>
            <a:custGeom>
              <a:avLst/>
              <a:gdLst>
                <a:gd name="connsiteX0" fmla="*/ 15549 w 265901"/>
                <a:gd name="connsiteY0" fmla="*/ 0 h 537596"/>
                <a:gd name="connsiteX1" fmla="*/ 265901 w 265901"/>
                <a:gd name="connsiteY1" fmla="*/ 250352 h 537596"/>
                <a:gd name="connsiteX2" fmla="*/ 257754 w 265901"/>
                <a:gd name="connsiteY2" fmla="*/ 271864 h 537596"/>
                <a:gd name="connsiteX3" fmla="*/ 224276 w 265901"/>
                <a:gd name="connsiteY3" fmla="*/ 530496 h 537596"/>
                <a:gd name="connsiteX4" fmla="*/ 224724 w 265901"/>
                <a:gd name="connsiteY4" fmla="*/ 537596 h 537596"/>
                <a:gd name="connsiteX5" fmla="*/ 0 w 265901"/>
                <a:gd name="connsiteY5" fmla="*/ 312872 h 537596"/>
                <a:gd name="connsiteX6" fmla="*/ 2303 w 265901"/>
                <a:gd name="connsiteY6" fmla="*/ 303943 h 537596"/>
                <a:gd name="connsiteX7" fmla="*/ 21823 w 265901"/>
                <a:gd name="connsiteY7" fmla="*/ 99444 h 537596"/>
                <a:gd name="connsiteX8" fmla="*/ 15549 w 265901"/>
                <a:gd name="connsiteY8" fmla="*/ 0 h 537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901" h="537596">
                  <a:moveTo>
                    <a:pt x="15549" y="0"/>
                  </a:moveTo>
                  <a:lnTo>
                    <a:pt x="265901" y="250352"/>
                  </a:lnTo>
                  <a:lnTo>
                    <a:pt x="257754" y="271864"/>
                  </a:lnTo>
                  <a:cubicBezTo>
                    <a:pt x="237069" y="338054"/>
                    <a:pt x="224276" y="429494"/>
                    <a:pt x="224276" y="530496"/>
                  </a:cubicBezTo>
                  <a:lnTo>
                    <a:pt x="224724" y="537596"/>
                  </a:lnTo>
                  <a:lnTo>
                    <a:pt x="0" y="312872"/>
                  </a:lnTo>
                  <a:lnTo>
                    <a:pt x="2303" y="303943"/>
                  </a:lnTo>
                  <a:cubicBezTo>
                    <a:pt x="14627" y="245568"/>
                    <a:pt x="21823" y="175195"/>
                    <a:pt x="21823" y="99444"/>
                  </a:cubicBezTo>
                  <a:lnTo>
                    <a:pt x="1554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1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E60977D-582F-47FA-A980-49CE7DE9EAC2}"/>
                </a:ext>
              </a:extLst>
            </p:cNvPr>
            <p:cNvSpPr/>
            <p:nvPr userDrawn="1"/>
          </p:nvSpPr>
          <p:spPr>
            <a:xfrm rot="8100000">
              <a:off x="2024363" y="6574687"/>
              <a:ext cx="294335" cy="537596"/>
            </a:xfrm>
            <a:custGeom>
              <a:avLst/>
              <a:gdLst>
                <a:gd name="connsiteX0" fmla="*/ 15549 w 265901"/>
                <a:gd name="connsiteY0" fmla="*/ 0 h 537596"/>
                <a:gd name="connsiteX1" fmla="*/ 265901 w 265901"/>
                <a:gd name="connsiteY1" fmla="*/ 250352 h 537596"/>
                <a:gd name="connsiteX2" fmla="*/ 257753 w 265901"/>
                <a:gd name="connsiteY2" fmla="*/ 271864 h 537596"/>
                <a:gd name="connsiteX3" fmla="*/ 224276 w 265901"/>
                <a:gd name="connsiteY3" fmla="*/ 530495 h 537596"/>
                <a:gd name="connsiteX4" fmla="*/ 224724 w 265901"/>
                <a:gd name="connsiteY4" fmla="*/ 537596 h 537596"/>
                <a:gd name="connsiteX5" fmla="*/ 0 w 265901"/>
                <a:gd name="connsiteY5" fmla="*/ 312872 h 537596"/>
                <a:gd name="connsiteX6" fmla="*/ 2303 w 265901"/>
                <a:gd name="connsiteY6" fmla="*/ 303943 h 537596"/>
                <a:gd name="connsiteX7" fmla="*/ 21823 w 265901"/>
                <a:gd name="connsiteY7" fmla="*/ 99444 h 537596"/>
                <a:gd name="connsiteX8" fmla="*/ 15549 w 265901"/>
                <a:gd name="connsiteY8" fmla="*/ 0 h 537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901" h="537596">
                  <a:moveTo>
                    <a:pt x="15549" y="0"/>
                  </a:moveTo>
                  <a:lnTo>
                    <a:pt x="265901" y="250352"/>
                  </a:lnTo>
                  <a:lnTo>
                    <a:pt x="257753" y="271864"/>
                  </a:lnTo>
                  <a:cubicBezTo>
                    <a:pt x="237069" y="338053"/>
                    <a:pt x="224276" y="429493"/>
                    <a:pt x="224276" y="530495"/>
                  </a:cubicBezTo>
                  <a:lnTo>
                    <a:pt x="224724" y="537596"/>
                  </a:lnTo>
                  <a:lnTo>
                    <a:pt x="0" y="312872"/>
                  </a:lnTo>
                  <a:lnTo>
                    <a:pt x="2303" y="303943"/>
                  </a:lnTo>
                  <a:cubicBezTo>
                    <a:pt x="14627" y="245567"/>
                    <a:pt x="21823" y="175195"/>
                    <a:pt x="21823" y="99444"/>
                  </a:cubicBezTo>
                  <a:lnTo>
                    <a:pt x="1554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1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8BDE5F7-234A-4DBD-836A-5B5FD5AC5CBB}"/>
                </a:ext>
              </a:extLst>
            </p:cNvPr>
            <p:cNvSpPr/>
            <p:nvPr userDrawn="1"/>
          </p:nvSpPr>
          <p:spPr>
            <a:xfrm rot="8100000">
              <a:off x="1349574" y="6574687"/>
              <a:ext cx="294334" cy="537596"/>
            </a:xfrm>
            <a:custGeom>
              <a:avLst/>
              <a:gdLst>
                <a:gd name="connsiteX0" fmla="*/ 15548 w 265900"/>
                <a:gd name="connsiteY0" fmla="*/ 0 h 537596"/>
                <a:gd name="connsiteX1" fmla="*/ 265900 w 265900"/>
                <a:gd name="connsiteY1" fmla="*/ 250352 h 537596"/>
                <a:gd name="connsiteX2" fmla="*/ 257752 w 265900"/>
                <a:gd name="connsiteY2" fmla="*/ 271864 h 537596"/>
                <a:gd name="connsiteX3" fmla="*/ 224275 w 265900"/>
                <a:gd name="connsiteY3" fmla="*/ 530495 h 537596"/>
                <a:gd name="connsiteX4" fmla="*/ 224723 w 265900"/>
                <a:gd name="connsiteY4" fmla="*/ 537596 h 537596"/>
                <a:gd name="connsiteX5" fmla="*/ 0 w 265900"/>
                <a:gd name="connsiteY5" fmla="*/ 312873 h 537596"/>
                <a:gd name="connsiteX6" fmla="*/ 2302 w 265900"/>
                <a:gd name="connsiteY6" fmla="*/ 303943 h 537596"/>
                <a:gd name="connsiteX7" fmla="*/ 21822 w 265900"/>
                <a:gd name="connsiteY7" fmla="*/ 99444 h 537596"/>
                <a:gd name="connsiteX8" fmla="*/ 15548 w 265900"/>
                <a:gd name="connsiteY8" fmla="*/ 0 h 537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900" h="537596">
                  <a:moveTo>
                    <a:pt x="15548" y="0"/>
                  </a:moveTo>
                  <a:lnTo>
                    <a:pt x="265900" y="250352"/>
                  </a:lnTo>
                  <a:lnTo>
                    <a:pt x="257752" y="271864"/>
                  </a:lnTo>
                  <a:cubicBezTo>
                    <a:pt x="237068" y="338054"/>
                    <a:pt x="224275" y="429494"/>
                    <a:pt x="224275" y="530495"/>
                  </a:cubicBezTo>
                  <a:lnTo>
                    <a:pt x="224723" y="537596"/>
                  </a:lnTo>
                  <a:lnTo>
                    <a:pt x="0" y="312873"/>
                  </a:lnTo>
                  <a:lnTo>
                    <a:pt x="2302" y="303943"/>
                  </a:lnTo>
                  <a:cubicBezTo>
                    <a:pt x="14626" y="245568"/>
                    <a:pt x="21822" y="175195"/>
                    <a:pt x="21822" y="99444"/>
                  </a:cubicBezTo>
                  <a:lnTo>
                    <a:pt x="15548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1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7F70D8B-5D8A-494B-8E49-9D25BA6C6EFA}"/>
                </a:ext>
              </a:extLst>
            </p:cNvPr>
            <p:cNvSpPr/>
            <p:nvPr userDrawn="1"/>
          </p:nvSpPr>
          <p:spPr>
            <a:xfrm rot="8100000">
              <a:off x="674787" y="6574688"/>
              <a:ext cx="294335" cy="537596"/>
            </a:xfrm>
            <a:custGeom>
              <a:avLst/>
              <a:gdLst>
                <a:gd name="connsiteX0" fmla="*/ 15549 w 265901"/>
                <a:gd name="connsiteY0" fmla="*/ 0 h 537596"/>
                <a:gd name="connsiteX1" fmla="*/ 265901 w 265901"/>
                <a:gd name="connsiteY1" fmla="*/ 250352 h 537596"/>
                <a:gd name="connsiteX2" fmla="*/ 257752 w 265901"/>
                <a:gd name="connsiteY2" fmla="*/ 271864 h 537596"/>
                <a:gd name="connsiteX3" fmla="*/ 224275 w 265901"/>
                <a:gd name="connsiteY3" fmla="*/ 530496 h 537596"/>
                <a:gd name="connsiteX4" fmla="*/ 224723 w 265901"/>
                <a:gd name="connsiteY4" fmla="*/ 537596 h 537596"/>
                <a:gd name="connsiteX5" fmla="*/ 0 w 265901"/>
                <a:gd name="connsiteY5" fmla="*/ 312873 h 537596"/>
                <a:gd name="connsiteX6" fmla="*/ 2302 w 265901"/>
                <a:gd name="connsiteY6" fmla="*/ 303944 h 537596"/>
                <a:gd name="connsiteX7" fmla="*/ 21823 w 265901"/>
                <a:gd name="connsiteY7" fmla="*/ 99444 h 537596"/>
                <a:gd name="connsiteX8" fmla="*/ 15549 w 265901"/>
                <a:gd name="connsiteY8" fmla="*/ 0 h 537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901" h="537596">
                  <a:moveTo>
                    <a:pt x="15549" y="0"/>
                  </a:moveTo>
                  <a:lnTo>
                    <a:pt x="265901" y="250352"/>
                  </a:lnTo>
                  <a:lnTo>
                    <a:pt x="257752" y="271864"/>
                  </a:lnTo>
                  <a:cubicBezTo>
                    <a:pt x="237069" y="338054"/>
                    <a:pt x="224275" y="429494"/>
                    <a:pt x="224275" y="530496"/>
                  </a:cubicBezTo>
                  <a:lnTo>
                    <a:pt x="224723" y="537596"/>
                  </a:lnTo>
                  <a:lnTo>
                    <a:pt x="0" y="312873"/>
                  </a:lnTo>
                  <a:lnTo>
                    <a:pt x="2302" y="303944"/>
                  </a:lnTo>
                  <a:cubicBezTo>
                    <a:pt x="14626" y="245568"/>
                    <a:pt x="21823" y="175195"/>
                    <a:pt x="21823" y="99444"/>
                  </a:cubicBezTo>
                  <a:lnTo>
                    <a:pt x="1554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1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3C4B486-0B4A-46ED-AE21-5EA53EBFCEC6}"/>
                </a:ext>
              </a:extLst>
            </p:cNvPr>
            <p:cNvSpPr/>
            <p:nvPr userDrawn="1"/>
          </p:nvSpPr>
          <p:spPr>
            <a:xfrm rot="8100000">
              <a:off x="-1" y="6574688"/>
              <a:ext cx="294335" cy="537596"/>
            </a:xfrm>
            <a:custGeom>
              <a:avLst/>
              <a:gdLst>
                <a:gd name="connsiteX0" fmla="*/ 15549 w 265901"/>
                <a:gd name="connsiteY0" fmla="*/ 0 h 537596"/>
                <a:gd name="connsiteX1" fmla="*/ 265901 w 265901"/>
                <a:gd name="connsiteY1" fmla="*/ 250353 h 537596"/>
                <a:gd name="connsiteX2" fmla="*/ 257753 w 265901"/>
                <a:gd name="connsiteY2" fmla="*/ 271865 h 537596"/>
                <a:gd name="connsiteX3" fmla="*/ 224275 w 265901"/>
                <a:gd name="connsiteY3" fmla="*/ 530496 h 537596"/>
                <a:gd name="connsiteX4" fmla="*/ 224723 w 265901"/>
                <a:gd name="connsiteY4" fmla="*/ 537596 h 537596"/>
                <a:gd name="connsiteX5" fmla="*/ 0 w 265901"/>
                <a:gd name="connsiteY5" fmla="*/ 312873 h 537596"/>
                <a:gd name="connsiteX6" fmla="*/ 2303 w 265901"/>
                <a:gd name="connsiteY6" fmla="*/ 303944 h 537596"/>
                <a:gd name="connsiteX7" fmla="*/ 21823 w 265901"/>
                <a:gd name="connsiteY7" fmla="*/ 99444 h 537596"/>
                <a:gd name="connsiteX8" fmla="*/ 15549 w 265901"/>
                <a:gd name="connsiteY8" fmla="*/ 0 h 537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901" h="537596">
                  <a:moveTo>
                    <a:pt x="15549" y="0"/>
                  </a:moveTo>
                  <a:lnTo>
                    <a:pt x="265901" y="250353"/>
                  </a:lnTo>
                  <a:lnTo>
                    <a:pt x="257753" y="271865"/>
                  </a:lnTo>
                  <a:cubicBezTo>
                    <a:pt x="237069" y="338054"/>
                    <a:pt x="224275" y="429494"/>
                    <a:pt x="224275" y="530496"/>
                  </a:cubicBezTo>
                  <a:lnTo>
                    <a:pt x="224723" y="537596"/>
                  </a:lnTo>
                  <a:lnTo>
                    <a:pt x="0" y="312873"/>
                  </a:lnTo>
                  <a:lnTo>
                    <a:pt x="2303" y="303944"/>
                  </a:lnTo>
                  <a:cubicBezTo>
                    <a:pt x="14626" y="245568"/>
                    <a:pt x="21823" y="175196"/>
                    <a:pt x="21823" y="99444"/>
                  </a:cubicBezTo>
                  <a:lnTo>
                    <a:pt x="1554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1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2B529D-255C-43AC-9537-37D385779C50}"/>
              </a:ext>
            </a:extLst>
          </p:cNvPr>
          <p:cNvGrpSpPr/>
          <p:nvPr userDrawn="1"/>
        </p:nvGrpSpPr>
        <p:grpSpPr>
          <a:xfrm>
            <a:off x="11792577" y="304745"/>
            <a:ext cx="566625" cy="6553257"/>
            <a:chOff x="4642463" y="576166"/>
            <a:chExt cx="566625" cy="6162565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A803F41-C975-40A6-90F7-6FBB574819B8}"/>
                </a:ext>
              </a:extLst>
            </p:cNvPr>
            <p:cNvSpPr/>
            <p:nvPr userDrawn="1"/>
          </p:nvSpPr>
          <p:spPr>
            <a:xfrm rot="2700000">
              <a:off x="4780900" y="443679"/>
              <a:ext cx="228599" cy="493573"/>
            </a:xfrm>
            <a:custGeom>
              <a:avLst/>
              <a:gdLst>
                <a:gd name="connsiteX0" fmla="*/ 41625 w 228599"/>
                <a:gd name="connsiteY0" fmla="*/ 0 h 493573"/>
                <a:gd name="connsiteX1" fmla="*/ 222325 w 228599"/>
                <a:gd name="connsiteY1" fmla="*/ 180701 h 493573"/>
                <a:gd name="connsiteX2" fmla="*/ 228599 w 228599"/>
                <a:gd name="connsiteY2" fmla="*/ 280144 h 493573"/>
                <a:gd name="connsiteX3" fmla="*/ 209078 w 228599"/>
                <a:gd name="connsiteY3" fmla="*/ 484644 h 493573"/>
                <a:gd name="connsiteX4" fmla="*/ 206776 w 228599"/>
                <a:gd name="connsiteY4" fmla="*/ 493573 h 493573"/>
                <a:gd name="connsiteX5" fmla="*/ 448 w 228599"/>
                <a:gd name="connsiteY5" fmla="*/ 287245 h 493573"/>
                <a:gd name="connsiteX6" fmla="*/ 0 w 228599"/>
                <a:gd name="connsiteY6" fmla="*/ 280144 h 493573"/>
                <a:gd name="connsiteX7" fmla="*/ 33477 w 228599"/>
                <a:gd name="connsiteY7" fmla="*/ 21513 h 493573"/>
                <a:gd name="connsiteX8" fmla="*/ 41625 w 228599"/>
                <a:gd name="connsiteY8" fmla="*/ 0 h 493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8599" h="493573">
                  <a:moveTo>
                    <a:pt x="41625" y="0"/>
                  </a:moveTo>
                  <a:lnTo>
                    <a:pt x="222325" y="180701"/>
                  </a:lnTo>
                  <a:lnTo>
                    <a:pt x="228599" y="280144"/>
                  </a:lnTo>
                  <a:cubicBezTo>
                    <a:pt x="228599" y="355896"/>
                    <a:pt x="221403" y="426269"/>
                    <a:pt x="209078" y="484644"/>
                  </a:cubicBezTo>
                  <a:lnTo>
                    <a:pt x="206776" y="493573"/>
                  </a:lnTo>
                  <a:lnTo>
                    <a:pt x="448" y="287245"/>
                  </a:lnTo>
                  <a:lnTo>
                    <a:pt x="0" y="280144"/>
                  </a:lnTo>
                  <a:cubicBezTo>
                    <a:pt x="-1" y="179142"/>
                    <a:pt x="12793" y="87702"/>
                    <a:pt x="33477" y="21513"/>
                  </a:cubicBezTo>
                  <a:lnTo>
                    <a:pt x="4162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1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49D1039-0025-4FCB-91ED-36F2D92F098A}"/>
                </a:ext>
              </a:extLst>
            </p:cNvPr>
            <p:cNvSpPr/>
            <p:nvPr userDrawn="1"/>
          </p:nvSpPr>
          <p:spPr>
            <a:xfrm rot="2700000">
              <a:off x="4795412" y="1571342"/>
              <a:ext cx="228599" cy="493572"/>
            </a:xfrm>
            <a:custGeom>
              <a:avLst/>
              <a:gdLst>
                <a:gd name="connsiteX0" fmla="*/ 41625 w 228599"/>
                <a:gd name="connsiteY0" fmla="*/ 0 h 493572"/>
                <a:gd name="connsiteX1" fmla="*/ 222325 w 228599"/>
                <a:gd name="connsiteY1" fmla="*/ 180700 h 493572"/>
                <a:gd name="connsiteX2" fmla="*/ 228599 w 228599"/>
                <a:gd name="connsiteY2" fmla="*/ 280143 h 493572"/>
                <a:gd name="connsiteX3" fmla="*/ 209079 w 228599"/>
                <a:gd name="connsiteY3" fmla="*/ 484643 h 493572"/>
                <a:gd name="connsiteX4" fmla="*/ 206776 w 228599"/>
                <a:gd name="connsiteY4" fmla="*/ 493572 h 493572"/>
                <a:gd name="connsiteX5" fmla="*/ 448 w 228599"/>
                <a:gd name="connsiteY5" fmla="*/ 287244 h 493572"/>
                <a:gd name="connsiteX6" fmla="*/ 0 w 228599"/>
                <a:gd name="connsiteY6" fmla="*/ 280143 h 493572"/>
                <a:gd name="connsiteX7" fmla="*/ 33477 w 228599"/>
                <a:gd name="connsiteY7" fmla="*/ 21512 h 493572"/>
                <a:gd name="connsiteX8" fmla="*/ 41625 w 228599"/>
                <a:gd name="connsiteY8" fmla="*/ 0 h 49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8599" h="493572">
                  <a:moveTo>
                    <a:pt x="41625" y="0"/>
                  </a:moveTo>
                  <a:lnTo>
                    <a:pt x="222325" y="180700"/>
                  </a:lnTo>
                  <a:lnTo>
                    <a:pt x="228599" y="280143"/>
                  </a:lnTo>
                  <a:cubicBezTo>
                    <a:pt x="228599" y="355895"/>
                    <a:pt x="221403" y="426268"/>
                    <a:pt x="209079" y="484643"/>
                  </a:cubicBezTo>
                  <a:lnTo>
                    <a:pt x="206776" y="493572"/>
                  </a:lnTo>
                  <a:lnTo>
                    <a:pt x="448" y="287244"/>
                  </a:lnTo>
                  <a:lnTo>
                    <a:pt x="0" y="280143"/>
                  </a:lnTo>
                  <a:cubicBezTo>
                    <a:pt x="-1" y="179141"/>
                    <a:pt x="12793" y="87701"/>
                    <a:pt x="33477" y="21512"/>
                  </a:cubicBezTo>
                  <a:lnTo>
                    <a:pt x="4162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1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25CC1B5-3D98-4FAE-9A3E-7B1EC5B509B1}"/>
                </a:ext>
              </a:extLst>
            </p:cNvPr>
            <p:cNvSpPr/>
            <p:nvPr userDrawn="1"/>
          </p:nvSpPr>
          <p:spPr>
            <a:xfrm rot="2700000">
              <a:off x="4807339" y="1010238"/>
              <a:ext cx="265901" cy="537596"/>
            </a:xfrm>
            <a:custGeom>
              <a:avLst/>
              <a:gdLst>
                <a:gd name="connsiteX0" fmla="*/ 15549 w 265901"/>
                <a:gd name="connsiteY0" fmla="*/ 0 h 537596"/>
                <a:gd name="connsiteX1" fmla="*/ 265901 w 265901"/>
                <a:gd name="connsiteY1" fmla="*/ 250352 h 537596"/>
                <a:gd name="connsiteX2" fmla="*/ 257753 w 265901"/>
                <a:gd name="connsiteY2" fmla="*/ 271864 h 537596"/>
                <a:gd name="connsiteX3" fmla="*/ 224276 w 265901"/>
                <a:gd name="connsiteY3" fmla="*/ 530496 h 537596"/>
                <a:gd name="connsiteX4" fmla="*/ 224724 w 265901"/>
                <a:gd name="connsiteY4" fmla="*/ 537596 h 537596"/>
                <a:gd name="connsiteX5" fmla="*/ 0 w 265901"/>
                <a:gd name="connsiteY5" fmla="*/ 312872 h 537596"/>
                <a:gd name="connsiteX6" fmla="*/ 2303 w 265901"/>
                <a:gd name="connsiteY6" fmla="*/ 303943 h 537596"/>
                <a:gd name="connsiteX7" fmla="*/ 21823 w 265901"/>
                <a:gd name="connsiteY7" fmla="*/ 99443 h 537596"/>
                <a:gd name="connsiteX8" fmla="*/ 15549 w 265901"/>
                <a:gd name="connsiteY8" fmla="*/ 0 h 537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901" h="537596">
                  <a:moveTo>
                    <a:pt x="15549" y="0"/>
                  </a:moveTo>
                  <a:lnTo>
                    <a:pt x="265901" y="250352"/>
                  </a:lnTo>
                  <a:lnTo>
                    <a:pt x="257753" y="271864"/>
                  </a:lnTo>
                  <a:cubicBezTo>
                    <a:pt x="237069" y="338054"/>
                    <a:pt x="224276" y="429494"/>
                    <a:pt x="224276" y="530496"/>
                  </a:cubicBezTo>
                  <a:lnTo>
                    <a:pt x="224724" y="537596"/>
                  </a:lnTo>
                  <a:lnTo>
                    <a:pt x="0" y="312872"/>
                  </a:lnTo>
                  <a:lnTo>
                    <a:pt x="2303" y="303943"/>
                  </a:lnTo>
                  <a:cubicBezTo>
                    <a:pt x="14627" y="245568"/>
                    <a:pt x="21823" y="175195"/>
                    <a:pt x="21823" y="99443"/>
                  </a:cubicBezTo>
                  <a:lnTo>
                    <a:pt x="1554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1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D392267-441F-4B0A-AB4A-C89B1605C135}"/>
                </a:ext>
              </a:extLst>
            </p:cNvPr>
            <p:cNvSpPr/>
            <p:nvPr userDrawn="1"/>
          </p:nvSpPr>
          <p:spPr>
            <a:xfrm rot="2700000">
              <a:off x="4778311" y="2069783"/>
              <a:ext cx="265900" cy="537596"/>
            </a:xfrm>
            <a:custGeom>
              <a:avLst/>
              <a:gdLst>
                <a:gd name="connsiteX0" fmla="*/ 15549 w 265900"/>
                <a:gd name="connsiteY0" fmla="*/ 0 h 537596"/>
                <a:gd name="connsiteX1" fmla="*/ 265900 w 265900"/>
                <a:gd name="connsiteY1" fmla="*/ 250352 h 537596"/>
                <a:gd name="connsiteX2" fmla="*/ 257753 w 265900"/>
                <a:gd name="connsiteY2" fmla="*/ 271865 h 537596"/>
                <a:gd name="connsiteX3" fmla="*/ 224275 w 265900"/>
                <a:gd name="connsiteY3" fmla="*/ 530496 h 537596"/>
                <a:gd name="connsiteX4" fmla="*/ 224723 w 265900"/>
                <a:gd name="connsiteY4" fmla="*/ 537596 h 537596"/>
                <a:gd name="connsiteX5" fmla="*/ 0 w 265900"/>
                <a:gd name="connsiteY5" fmla="*/ 312873 h 537596"/>
                <a:gd name="connsiteX6" fmla="*/ 2302 w 265900"/>
                <a:gd name="connsiteY6" fmla="*/ 303943 h 537596"/>
                <a:gd name="connsiteX7" fmla="*/ 21822 w 265900"/>
                <a:gd name="connsiteY7" fmla="*/ 99444 h 537596"/>
                <a:gd name="connsiteX8" fmla="*/ 15549 w 265900"/>
                <a:gd name="connsiteY8" fmla="*/ 0 h 537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900" h="537596">
                  <a:moveTo>
                    <a:pt x="15549" y="0"/>
                  </a:moveTo>
                  <a:lnTo>
                    <a:pt x="265900" y="250352"/>
                  </a:lnTo>
                  <a:lnTo>
                    <a:pt x="257753" y="271865"/>
                  </a:lnTo>
                  <a:cubicBezTo>
                    <a:pt x="237069" y="338054"/>
                    <a:pt x="224275" y="429494"/>
                    <a:pt x="224275" y="530496"/>
                  </a:cubicBezTo>
                  <a:lnTo>
                    <a:pt x="224723" y="537596"/>
                  </a:lnTo>
                  <a:lnTo>
                    <a:pt x="0" y="312873"/>
                  </a:lnTo>
                  <a:lnTo>
                    <a:pt x="2302" y="303943"/>
                  </a:lnTo>
                  <a:cubicBezTo>
                    <a:pt x="14626" y="245568"/>
                    <a:pt x="21822" y="175195"/>
                    <a:pt x="21822" y="99444"/>
                  </a:cubicBezTo>
                  <a:lnTo>
                    <a:pt x="1554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1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B1B82ED-B612-4F15-98DA-3EB507FE3D06}"/>
                </a:ext>
              </a:extLst>
            </p:cNvPr>
            <p:cNvSpPr/>
            <p:nvPr userDrawn="1"/>
          </p:nvSpPr>
          <p:spPr>
            <a:xfrm rot="2700000">
              <a:off x="4778310" y="2679383"/>
              <a:ext cx="265901" cy="537596"/>
            </a:xfrm>
            <a:custGeom>
              <a:avLst/>
              <a:gdLst>
                <a:gd name="connsiteX0" fmla="*/ 15549 w 265901"/>
                <a:gd name="connsiteY0" fmla="*/ 0 h 537596"/>
                <a:gd name="connsiteX1" fmla="*/ 265901 w 265901"/>
                <a:gd name="connsiteY1" fmla="*/ 250351 h 537596"/>
                <a:gd name="connsiteX2" fmla="*/ 257753 w 265901"/>
                <a:gd name="connsiteY2" fmla="*/ 271864 h 537596"/>
                <a:gd name="connsiteX3" fmla="*/ 224276 w 265901"/>
                <a:gd name="connsiteY3" fmla="*/ 530495 h 537596"/>
                <a:gd name="connsiteX4" fmla="*/ 224724 w 265901"/>
                <a:gd name="connsiteY4" fmla="*/ 537596 h 537596"/>
                <a:gd name="connsiteX5" fmla="*/ 0 w 265901"/>
                <a:gd name="connsiteY5" fmla="*/ 312872 h 537596"/>
                <a:gd name="connsiteX6" fmla="*/ 2302 w 265901"/>
                <a:gd name="connsiteY6" fmla="*/ 303942 h 537596"/>
                <a:gd name="connsiteX7" fmla="*/ 21823 w 265901"/>
                <a:gd name="connsiteY7" fmla="*/ 99443 h 537596"/>
                <a:gd name="connsiteX8" fmla="*/ 15549 w 265901"/>
                <a:gd name="connsiteY8" fmla="*/ 0 h 537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901" h="537596">
                  <a:moveTo>
                    <a:pt x="15549" y="0"/>
                  </a:moveTo>
                  <a:lnTo>
                    <a:pt x="265901" y="250351"/>
                  </a:lnTo>
                  <a:lnTo>
                    <a:pt x="257753" y="271864"/>
                  </a:lnTo>
                  <a:cubicBezTo>
                    <a:pt x="237069" y="338053"/>
                    <a:pt x="224275" y="429493"/>
                    <a:pt x="224276" y="530495"/>
                  </a:cubicBezTo>
                  <a:lnTo>
                    <a:pt x="224724" y="537596"/>
                  </a:lnTo>
                  <a:lnTo>
                    <a:pt x="0" y="312872"/>
                  </a:lnTo>
                  <a:lnTo>
                    <a:pt x="2302" y="303942"/>
                  </a:lnTo>
                  <a:cubicBezTo>
                    <a:pt x="14626" y="245567"/>
                    <a:pt x="21823" y="175194"/>
                    <a:pt x="21823" y="99443"/>
                  </a:cubicBezTo>
                  <a:lnTo>
                    <a:pt x="1554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1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95800625-E1EB-4A77-A19E-FB3CBC2D4827}"/>
                </a:ext>
              </a:extLst>
            </p:cNvPr>
            <p:cNvSpPr/>
            <p:nvPr userDrawn="1"/>
          </p:nvSpPr>
          <p:spPr>
            <a:xfrm rot="2700000">
              <a:off x="4778310" y="3288983"/>
              <a:ext cx="265901" cy="537596"/>
            </a:xfrm>
            <a:custGeom>
              <a:avLst/>
              <a:gdLst>
                <a:gd name="connsiteX0" fmla="*/ 15549 w 265901"/>
                <a:gd name="connsiteY0" fmla="*/ 0 h 537596"/>
                <a:gd name="connsiteX1" fmla="*/ 265901 w 265901"/>
                <a:gd name="connsiteY1" fmla="*/ 250352 h 537596"/>
                <a:gd name="connsiteX2" fmla="*/ 257753 w 265901"/>
                <a:gd name="connsiteY2" fmla="*/ 271864 h 537596"/>
                <a:gd name="connsiteX3" fmla="*/ 224276 w 265901"/>
                <a:gd name="connsiteY3" fmla="*/ 530496 h 537596"/>
                <a:gd name="connsiteX4" fmla="*/ 224724 w 265901"/>
                <a:gd name="connsiteY4" fmla="*/ 537596 h 537596"/>
                <a:gd name="connsiteX5" fmla="*/ 0 w 265901"/>
                <a:gd name="connsiteY5" fmla="*/ 312872 h 537596"/>
                <a:gd name="connsiteX6" fmla="*/ 2302 w 265901"/>
                <a:gd name="connsiteY6" fmla="*/ 303943 h 537596"/>
                <a:gd name="connsiteX7" fmla="*/ 21823 w 265901"/>
                <a:gd name="connsiteY7" fmla="*/ 99443 h 537596"/>
                <a:gd name="connsiteX8" fmla="*/ 15549 w 265901"/>
                <a:gd name="connsiteY8" fmla="*/ 0 h 537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901" h="537596">
                  <a:moveTo>
                    <a:pt x="15549" y="0"/>
                  </a:moveTo>
                  <a:lnTo>
                    <a:pt x="265901" y="250352"/>
                  </a:lnTo>
                  <a:lnTo>
                    <a:pt x="257753" y="271864"/>
                  </a:lnTo>
                  <a:cubicBezTo>
                    <a:pt x="237069" y="338053"/>
                    <a:pt x="224276" y="429493"/>
                    <a:pt x="224276" y="530496"/>
                  </a:cubicBezTo>
                  <a:lnTo>
                    <a:pt x="224724" y="537596"/>
                  </a:lnTo>
                  <a:lnTo>
                    <a:pt x="0" y="312872"/>
                  </a:lnTo>
                  <a:lnTo>
                    <a:pt x="2302" y="303943"/>
                  </a:lnTo>
                  <a:cubicBezTo>
                    <a:pt x="14627" y="245568"/>
                    <a:pt x="21823" y="175195"/>
                    <a:pt x="21823" y="99443"/>
                  </a:cubicBezTo>
                  <a:lnTo>
                    <a:pt x="1554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1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B3E82CA-D103-4590-973C-AFFC6882845A}"/>
                </a:ext>
              </a:extLst>
            </p:cNvPr>
            <p:cNvSpPr/>
            <p:nvPr userDrawn="1"/>
          </p:nvSpPr>
          <p:spPr>
            <a:xfrm rot="2700000">
              <a:off x="4778310" y="3898582"/>
              <a:ext cx="265901" cy="537596"/>
            </a:xfrm>
            <a:custGeom>
              <a:avLst/>
              <a:gdLst>
                <a:gd name="connsiteX0" fmla="*/ 15549 w 265901"/>
                <a:gd name="connsiteY0" fmla="*/ 0 h 537596"/>
                <a:gd name="connsiteX1" fmla="*/ 265901 w 265901"/>
                <a:gd name="connsiteY1" fmla="*/ 250352 h 537596"/>
                <a:gd name="connsiteX2" fmla="*/ 257754 w 265901"/>
                <a:gd name="connsiteY2" fmla="*/ 271864 h 537596"/>
                <a:gd name="connsiteX3" fmla="*/ 224276 w 265901"/>
                <a:gd name="connsiteY3" fmla="*/ 530496 h 537596"/>
                <a:gd name="connsiteX4" fmla="*/ 224724 w 265901"/>
                <a:gd name="connsiteY4" fmla="*/ 537596 h 537596"/>
                <a:gd name="connsiteX5" fmla="*/ 0 w 265901"/>
                <a:gd name="connsiteY5" fmla="*/ 312872 h 537596"/>
                <a:gd name="connsiteX6" fmla="*/ 2303 w 265901"/>
                <a:gd name="connsiteY6" fmla="*/ 303943 h 537596"/>
                <a:gd name="connsiteX7" fmla="*/ 21823 w 265901"/>
                <a:gd name="connsiteY7" fmla="*/ 99444 h 537596"/>
                <a:gd name="connsiteX8" fmla="*/ 15549 w 265901"/>
                <a:gd name="connsiteY8" fmla="*/ 0 h 537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901" h="537596">
                  <a:moveTo>
                    <a:pt x="15549" y="0"/>
                  </a:moveTo>
                  <a:lnTo>
                    <a:pt x="265901" y="250352"/>
                  </a:lnTo>
                  <a:lnTo>
                    <a:pt x="257754" y="271864"/>
                  </a:lnTo>
                  <a:cubicBezTo>
                    <a:pt x="237069" y="338054"/>
                    <a:pt x="224276" y="429494"/>
                    <a:pt x="224276" y="530496"/>
                  </a:cubicBezTo>
                  <a:lnTo>
                    <a:pt x="224724" y="537596"/>
                  </a:lnTo>
                  <a:lnTo>
                    <a:pt x="0" y="312872"/>
                  </a:lnTo>
                  <a:lnTo>
                    <a:pt x="2303" y="303943"/>
                  </a:lnTo>
                  <a:cubicBezTo>
                    <a:pt x="14627" y="245568"/>
                    <a:pt x="21823" y="175195"/>
                    <a:pt x="21823" y="99444"/>
                  </a:cubicBezTo>
                  <a:lnTo>
                    <a:pt x="1554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1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0BA482C-6435-457B-A0AD-29D1190E0CE1}"/>
                </a:ext>
              </a:extLst>
            </p:cNvPr>
            <p:cNvSpPr/>
            <p:nvPr userDrawn="1"/>
          </p:nvSpPr>
          <p:spPr>
            <a:xfrm rot="2700000">
              <a:off x="4778310" y="4508183"/>
              <a:ext cx="265901" cy="537596"/>
            </a:xfrm>
            <a:custGeom>
              <a:avLst/>
              <a:gdLst>
                <a:gd name="connsiteX0" fmla="*/ 15549 w 265901"/>
                <a:gd name="connsiteY0" fmla="*/ 0 h 537596"/>
                <a:gd name="connsiteX1" fmla="*/ 265901 w 265901"/>
                <a:gd name="connsiteY1" fmla="*/ 250352 h 537596"/>
                <a:gd name="connsiteX2" fmla="*/ 257753 w 265901"/>
                <a:gd name="connsiteY2" fmla="*/ 271864 h 537596"/>
                <a:gd name="connsiteX3" fmla="*/ 224276 w 265901"/>
                <a:gd name="connsiteY3" fmla="*/ 530495 h 537596"/>
                <a:gd name="connsiteX4" fmla="*/ 224724 w 265901"/>
                <a:gd name="connsiteY4" fmla="*/ 537596 h 537596"/>
                <a:gd name="connsiteX5" fmla="*/ 0 w 265901"/>
                <a:gd name="connsiteY5" fmla="*/ 312872 h 537596"/>
                <a:gd name="connsiteX6" fmla="*/ 2303 w 265901"/>
                <a:gd name="connsiteY6" fmla="*/ 303943 h 537596"/>
                <a:gd name="connsiteX7" fmla="*/ 21823 w 265901"/>
                <a:gd name="connsiteY7" fmla="*/ 99444 h 537596"/>
                <a:gd name="connsiteX8" fmla="*/ 15549 w 265901"/>
                <a:gd name="connsiteY8" fmla="*/ 0 h 537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901" h="537596">
                  <a:moveTo>
                    <a:pt x="15549" y="0"/>
                  </a:moveTo>
                  <a:lnTo>
                    <a:pt x="265901" y="250352"/>
                  </a:lnTo>
                  <a:lnTo>
                    <a:pt x="257753" y="271864"/>
                  </a:lnTo>
                  <a:cubicBezTo>
                    <a:pt x="237069" y="338053"/>
                    <a:pt x="224276" y="429493"/>
                    <a:pt x="224276" y="530495"/>
                  </a:cubicBezTo>
                  <a:lnTo>
                    <a:pt x="224724" y="537596"/>
                  </a:lnTo>
                  <a:lnTo>
                    <a:pt x="0" y="312872"/>
                  </a:lnTo>
                  <a:lnTo>
                    <a:pt x="2303" y="303943"/>
                  </a:lnTo>
                  <a:cubicBezTo>
                    <a:pt x="14627" y="245567"/>
                    <a:pt x="21823" y="175195"/>
                    <a:pt x="21823" y="99444"/>
                  </a:cubicBezTo>
                  <a:lnTo>
                    <a:pt x="1554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1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2557536-5AD7-43BD-92BF-8BB733FD77D0}"/>
                </a:ext>
              </a:extLst>
            </p:cNvPr>
            <p:cNvSpPr/>
            <p:nvPr userDrawn="1"/>
          </p:nvSpPr>
          <p:spPr>
            <a:xfrm rot="2700000">
              <a:off x="4778311" y="5117784"/>
              <a:ext cx="265900" cy="537596"/>
            </a:xfrm>
            <a:custGeom>
              <a:avLst/>
              <a:gdLst>
                <a:gd name="connsiteX0" fmla="*/ 15548 w 265900"/>
                <a:gd name="connsiteY0" fmla="*/ 0 h 537596"/>
                <a:gd name="connsiteX1" fmla="*/ 265900 w 265900"/>
                <a:gd name="connsiteY1" fmla="*/ 250352 h 537596"/>
                <a:gd name="connsiteX2" fmla="*/ 257752 w 265900"/>
                <a:gd name="connsiteY2" fmla="*/ 271864 h 537596"/>
                <a:gd name="connsiteX3" fmla="*/ 224275 w 265900"/>
                <a:gd name="connsiteY3" fmla="*/ 530495 h 537596"/>
                <a:gd name="connsiteX4" fmla="*/ 224723 w 265900"/>
                <a:gd name="connsiteY4" fmla="*/ 537596 h 537596"/>
                <a:gd name="connsiteX5" fmla="*/ 0 w 265900"/>
                <a:gd name="connsiteY5" fmla="*/ 312873 h 537596"/>
                <a:gd name="connsiteX6" fmla="*/ 2302 w 265900"/>
                <a:gd name="connsiteY6" fmla="*/ 303943 h 537596"/>
                <a:gd name="connsiteX7" fmla="*/ 21822 w 265900"/>
                <a:gd name="connsiteY7" fmla="*/ 99444 h 537596"/>
                <a:gd name="connsiteX8" fmla="*/ 15548 w 265900"/>
                <a:gd name="connsiteY8" fmla="*/ 0 h 537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900" h="537596">
                  <a:moveTo>
                    <a:pt x="15548" y="0"/>
                  </a:moveTo>
                  <a:lnTo>
                    <a:pt x="265900" y="250352"/>
                  </a:lnTo>
                  <a:lnTo>
                    <a:pt x="257752" y="271864"/>
                  </a:lnTo>
                  <a:cubicBezTo>
                    <a:pt x="237068" y="338054"/>
                    <a:pt x="224275" y="429494"/>
                    <a:pt x="224275" y="530495"/>
                  </a:cubicBezTo>
                  <a:lnTo>
                    <a:pt x="224723" y="537596"/>
                  </a:lnTo>
                  <a:lnTo>
                    <a:pt x="0" y="312873"/>
                  </a:lnTo>
                  <a:lnTo>
                    <a:pt x="2302" y="303943"/>
                  </a:lnTo>
                  <a:cubicBezTo>
                    <a:pt x="14626" y="245568"/>
                    <a:pt x="21822" y="175195"/>
                    <a:pt x="21822" y="99444"/>
                  </a:cubicBezTo>
                  <a:lnTo>
                    <a:pt x="15548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1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1E977F7-C882-4BF6-8888-CF48C63CB314}"/>
                </a:ext>
              </a:extLst>
            </p:cNvPr>
            <p:cNvSpPr/>
            <p:nvPr userDrawn="1"/>
          </p:nvSpPr>
          <p:spPr>
            <a:xfrm rot="2700000">
              <a:off x="4778311" y="5727383"/>
              <a:ext cx="265901" cy="537596"/>
            </a:xfrm>
            <a:custGeom>
              <a:avLst/>
              <a:gdLst>
                <a:gd name="connsiteX0" fmla="*/ 15549 w 265901"/>
                <a:gd name="connsiteY0" fmla="*/ 0 h 537596"/>
                <a:gd name="connsiteX1" fmla="*/ 265901 w 265901"/>
                <a:gd name="connsiteY1" fmla="*/ 250352 h 537596"/>
                <a:gd name="connsiteX2" fmla="*/ 257752 w 265901"/>
                <a:gd name="connsiteY2" fmla="*/ 271864 h 537596"/>
                <a:gd name="connsiteX3" fmla="*/ 224275 w 265901"/>
                <a:gd name="connsiteY3" fmla="*/ 530496 h 537596"/>
                <a:gd name="connsiteX4" fmla="*/ 224723 w 265901"/>
                <a:gd name="connsiteY4" fmla="*/ 537596 h 537596"/>
                <a:gd name="connsiteX5" fmla="*/ 0 w 265901"/>
                <a:gd name="connsiteY5" fmla="*/ 312873 h 537596"/>
                <a:gd name="connsiteX6" fmla="*/ 2302 w 265901"/>
                <a:gd name="connsiteY6" fmla="*/ 303944 h 537596"/>
                <a:gd name="connsiteX7" fmla="*/ 21823 w 265901"/>
                <a:gd name="connsiteY7" fmla="*/ 99444 h 537596"/>
                <a:gd name="connsiteX8" fmla="*/ 15549 w 265901"/>
                <a:gd name="connsiteY8" fmla="*/ 0 h 537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901" h="537596">
                  <a:moveTo>
                    <a:pt x="15549" y="0"/>
                  </a:moveTo>
                  <a:lnTo>
                    <a:pt x="265901" y="250352"/>
                  </a:lnTo>
                  <a:lnTo>
                    <a:pt x="257752" y="271864"/>
                  </a:lnTo>
                  <a:cubicBezTo>
                    <a:pt x="237069" y="338054"/>
                    <a:pt x="224275" y="429494"/>
                    <a:pt x="224275" y="530496"/>
                  </a:cubicBezTo>
                  <a:lnTo>
                    <a:pt x="224723" y="537596"/>
                  </a:lnTo>
                  <a:lnTo>
                    <a:pt x="0" y="312873"/>
                  </a:lnTo>
                  <a:lnTo>
                    <a:pt x="2302" y="303944"/>
                  </a:lnTo>
                  <a:cubicBezTo>
                    <a:pt x="14626" y="245568"/>
                    <a:pt x="21823" y="175195"/>
                    <a:pt x="21823" y="99444"/>
                  </a:cubicBezTo>
                  <a:lnTo>
                    <a:pt x="1554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1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8E1AD2B-88C9-4054-8CF6-CE90BFE4A71C}"/>
                </a:ext>
              </a:extLst>
            </p:cNvPr>
            <p:cNvSpPr/>
            <p:nvPr userDrawn="1"/>
          </p:nvSpPr>
          <p:spPr>
            <a:xfrm rot="2700000">
              <a:off x="4778311" y="6336983"/>
              <a:ext cx="265901" cy="537596"/>
            </a:xfrm>
            <a:custGeom>
              <a:avLst/>
              <a:gdLst>
                <a:gd name="connsiteX0" fmla="*/ 15549 w 265901"/>
                <a:gd name="connsiteY0" fmla="*/ 0 h 537596"/>
                <a:gd name="connsiteX1" fmla="*/ 265901 w 265901"/>
                <a:gd name="connsiteY1" fmla="*/ 250353 h 537596"/>
                <a:gd name="connsiteX2" fmla="*/ 257753 w 265901"/>
                <a:gd name="connsiteY2" fmla="*/ 271865 h 537596"/>
                <a:gd name="connsiteX3" fmla="*/ 224275 w 265901"/>
                <a:gd name="connsiteY3" fmla="*/ 530496 h 537596"/>
                <a:gd name="connsiteX4" fmla="*/ 224723 w 265901"/>
                <a:gd name="connsiteY4" fmla="*/ 537596 h 537596"/>
                <a:gd name="connsiteX5" fmla="*/ 0 w 265901"/>
                <a:gd name="connsiteY5" fmla="*/ 312873 h 537596"/>
                <a:gd name="connsiteX6" fmla="*/ 2303 w 265901"/>
                <a:gd name="connsiteY6" fmla="*/ 303944 h 537596"/>
                <a:gd name="connsiteX7" fmla="*/ 21823 w 265901"/>
                <a:gd name="connsiteY7" fmla="*/ 99444 h 537596"/>
                <a:gd name="connsiteX8" fmla="*/ 15549 w 265901"/>
                <a:gd name="connsiteY8" fmla="*/ 0 h 537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901" h="537596">
                  <a:moveTo>
                    <a:pt x="15549" y="0"/>
                  </a:moveTo>
                  <a:lnTo>
                    <a:pt x="265901" y="250353"/>
                  </a:lnTo>
                  <a:lnTo>
                    <a:pt x="257753" y="271865"/>
                  </a:lnTo>
                  <a:cubicBezTo>
                    <a:pt x="237069" y="338054"/>
                    <a:pt x="224275" y="429494"/>
                    <a:pt x="224275" y="530496"/>
                  </a:cubicBezTo>
                  <a:lnTo>
                    <a:pt x="224723" y="537596"/>
                  </a:lnTo>
                  <a:lnTo>
                    <a:pt x="0" y="312873"/>
                  </a:lnTo>
                  <a:lnTo>
                    <a:pt x="2303" y="303944"/>
                  </a:lnTo>
                  <a:cubicBezTo>
                    <a:pt x="14626" y="245568"/>
                    <a:pt x="21823" y="175196"/>
                    <a:pt x="21823" y="99444"/>
                  </a:cubicBezTo>
                  <a:lnTo>
                    <a:pt x="1554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1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FC5AF78-EAD2-4A57-976E-EE560CA7CD9E}"/>
              </a:ext>
            </a:extLst>
          </p:cNvPr>
          <p:cNvGrpSpPr/>
          <p:nvPr userDrawn="1"/>
        </p:nvGrpSpPr>
        <p:grpSpPr>
          <a:xfrm rot="5400000">
            <a:off x="11035676" y="6256513"/>
            <a:ext cx="560675" cy="1005731"/>
            <a:chOff x="7239213" y="1153906"/>
            <a:chExt cx="560675" cy="83582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862BB46-2DED-498F-8608-879407F156FA}"/>
                </a:ext>
              </a:extLst>
            </p:cNvPr>
            <p:cNvSpPr/>
            <p:nvPr userDrawn="1"/>
          </p:nvSpPr>
          <p:spPr>
            <a:xfrm rot="2700000">
              <a:off x="7371700" y="1021419"/>
              <a:ext cx="228599" cy="493573"/>
            </a:xfrm>
            <a:custGeom>
              <a:avLst/>
              <a:gdLst>
                <a:gd name="connsiteX0" fmla="*/ 41625 w 228599"/>
                <a:gd name="connsiteY0" fmla="*/ 0 h 493573"/>
                <a:gd name="connsiteX1" fmla="*/ 222325 w 228599"/>
                <a:gd name="connsiteY1" fmla="*/ 180701 h 493573"/>
                <a:gd name="connsiteX2" fmla="*/ 228599 w 228599"/>
                <a:gd name="connsiteY2" fmla="*/ 280144 h 493573"/>
                <a:gd name="connsiteX3" fmla="*/ 209078 w 228599"/>
                <a:gd name="connsiteY3" fmla="*/ 484644 h 493573"/>
                <a:gd name="connsiteX4" fmla="*/ 206776 w 228599"/>
                <a:gd name="connsiteY4" fmla="*/ 493573 h 493573"/>
                <a:gd name="connsiteX5" fmla="*/ 448 w 228599"/>
                <a:gd name="connsiteY5" fmla="*/ 287245 h 493573"/>
                <a:gd name="connsiteX6" fmla="*/ 0 w 228599"/>
                <a:gd name="connsiteY6" fmla="*/ 280144 h 493573"/>
                <a:gd name="connsiteX7" fmla="*/ 33477 w 228599"/>
                <a:gd name="connsiteY7" fmla="*/ 21513 h 493573"/>
                <a:gd name="connsiteX8" fmla="*/ 41625 w 228599"/>
                <a:gd name="connsiteY8" fmla="*/ 0 h 493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8599" h="493573">
                  <a:moveTo>
                    <a:pt x="41625" y="0"/>
                  </a:moveTo>
                  <a:lnTo>
                    <a:pt x="222325" y="180701"/>
                  </a:lnTo>
                  <a:lnTo>
                    <a:pt x="228599" y="280144"/>
                  </a:lnTo>
                  <a:cubicBezTo>
                    <a:pt x="228599" y="355896"/>
                    <a:pt x="221403" y="426269"/>
                    <a:pt x="209078" y="484644"/>
                  </a:cubicBezTo>
                  <a:lnTo>
                    <a:pt x="206776" y="493573"/>
                  </a:lnTo>
                  <a:lnTo>
                    <a:pt x="448" y="287245"/>
                  </a:lnTo>
                  <a:lnTo>
                    <a:pt x="0" y="280144"/>
                  </a:lnTo>
                  <a:cubicBezTo>
                    <a:pt x="-1" y="179142"/>
                    <a:pt x="12793" y="87702"/>
                    <a:pt x="33477" y="21513"/>
                  </a:cubicBezTo>
                  <a:lnTo>
                    <a:pt x="4162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1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26405B3-2344-4B62-B6C3-D1AF4DCCE612}"/>
                </a:ext>
              </a:extLst>
            </p:cNvPr>
            <p:cNvSpPr/>
            <p:nvPr userDrawn="1"/>
          </p:nvSpPr>
          <p:spPr>
            <a:xfrm rot="2700000">
              <a:off x="7398139" y="1587978"/>
              <a:ext cx="265901" cy="537596"/>
            </a:xfrm>
            <a:custGeom>
              <a:avLst/>
              <a:gdLst>
                <a:gd name="connsiteX0" fmla="*/ 15549 w 265901"/>
                <a:gd name="connsiteY0" fmla="*/ 0 h 537596"/>
                <a:gd name="connsiteX1" fmla="*/ 265901 w 265901"/>
                <a:gd name="connsiteY1" fmla="*/ 250352 h 537596"/>
                <a:gd name="connsiteX2" fmla="*/ 257753 w 265901"/>
                <a:gd name="connsiteY2" fmla="*/ 271864 h 537596"/>
                <a:gd name="connsiteX3" fmla="*/ 224276 w 265901"/>
                <a:gd name="connsiteY3" fmla="*/ 530496 h 537596"/>
                <a:gd name="connsiteX4" fmla="*/ 224724 w 265901"/>
                <a:gd name="connsiteY4" fmla="*/ 537596 h 537596"/>
                <a:gd name="connsiteX5" fmla="*/ 0 w 265901"/>
                <a:gd name="connsiteY5" fmla="*/ 312872 h 537596"/>
                <a:gd name="connsiteX6" fmla="*/ 2303 w 265901"/>
                <a:gd name="connsiteY6" fmla="*/ 303943 h 537596"/>
                <a:gd name="connsiteX7" fmla="*/ 21823 w 265901"/>
                <a:gd name="connsiteY7" fmla="*/ 99443 h 537596"/>
                <a:gd name="connsiteX8" fmla="*/ 15549 w 265901"/>
                <a:gd name="connsiteY8" fmla="*/ 0 h 537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901" h="537596">
                  <a:moveTo>
                    <a:pt x="15549" y="0"/>
                  </a:moveTo>
                  <a:lnTo>
                    <a:pt x="265901" y="250352"/>
                  </a:lnTo>
                  <a:lnTo>
                    <a:pt x="257753" y="271864"/>
                  </a:lnTo>
                  <a:cubicBezTo>
                    <a:pt x="237069" y="338054"/>
                    <a:pt x="224276" y="429494"/>
                    <a:pt x="224276" y="530496"/>
                  </a:cubicBezTo>
                  <a:lnTo>
                    <a:pt x="224724" y="537596"/>
                  </a:lnTo>
                  <a:lnTo>
                    <a:pt x="0" y="312872"/>
                  </a:lnTo>
                  <a:lnTo>
                    <a:pt x="2303" y="303943"/>
                  </a:lnTo>
                  <a:cubicBezTo>
                    <a:pt x="14627" y="245568"/>
                    <a:pt x="21823" y="175195"/>
                    <a:pt x="21823" y="99443"/>
                  </a:cubicBezTo>
                  <a:lnTo>
                    <a:pt x="1554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1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9482EF2-E52F-4F52-AD68-5BC4DFF87F64}"/>
              </a:ext>
            </a:extLst>
          </p:cNvPr>
          <p:cNvGrpSpPr/>
          <p:nvPr userDrawn="1"/>
        </p:nvGrpSpPr>
        <p:grpSpPr>
          <a:xfrm rot="16200000">
            <a:off x="3498453" y="-3200429"/>
            <a:ext cx="566625" cy="6553257"/>
            <a:chOff x="4642463" y="576166"/>
            <a:chExt cx="566625" cy="6162565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AD81EBE-D07D-4698-889B-C15082071B77}"/>
                </a:ext>
              </a:extLst>
            </p:cNvPr>
            <p:cNvSpPr/>
            <p:nvPr userDrawn="1"/>
          </p:nvSpPr>
          <p:spPr>
            <a:xfrm rot="2700000">
              <a:off x="4780900" y="443679"/>
              <a:ext cx="228599" cy="493573"/>
            </a:xfrm>
            <a:custGeom>
              <a:avLst/>
              <a:gdLst>
                <a:gd name="connsiteX0" fmla="*/ 41625 w 228599"/>
                <a:gd name="connsiteY0" fmla="*/ 0 h 493573"/>
                <a:gd name="connsiteX1" fmla="*/ 222325 w 228599"/>
                <a:gd name="connsiteY1" fmla="*/ 180701 h 493573"/>
                <a:gd name="connsiteX2" fmla="*/ 228599 w 228599"/>
                <a:gd name="connsiteY2" fmla="*/ 280144 h 493573"/>
                <a:gd name="connsiteX3" fmla="*/ 209078 w 228599"/>
                <a:gd name="connsiteY3" fmla="*/ 484644 h 493573"/>
                <a:gd name="connsiteX4" fmla="*/ 206776 w 228599"/>
                <a:gd name="connsiteY4" fmla="*/ 493573 h 493573"/>
                <a:gd name="connsiteX5" fmla="*/ 448 w 228599"/>
                <a:gd name="connsiteY5" fmla="*/ 287245 h 493573"/>
                <a:gd name="connsiteX6" fmla="*/ 0 w 228599"/>
                <a:gd name="connsiteY6" fmla="*/ 280144 h 493573"/>
                <a:gd name="connsiteX7" fmla="*/ 33477 w 228599"/>
                <a:gd name="connsiteY7" fmla="*/ 21513 h 493573"/>
                <a:gd name="connsiteX8" fmla="*/ 41625 w 228599"/>
                <a:gd name="connsiteY8" fmla="*/ 0 h 493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8599" h="493573">
                  <a:moveTo>
                    <a:pt x="41625" y="0"/>
                  </a:moveTo>
                  <a:lnTo>
                    <a:pt x="222325" y="180701"/>
                  </a:lnTo>
                  <a:lnTo>
                    <a:pt x="228599" y="280144"/>
                  </a:lnTo>
                  <a:cubicBezTo>
                    <a:pt x="228599" y="355896"/>
                    <a:pt x="221403" y="426269"/>
                    <a:pt x="209078" y="484644"/>
                  </a:cubicBezTo>
                  <a:lnTo>
                    <a:pt x="206776" y="493573"/>
                  </a:lnTo>
                  <a:lnTo>
                    <a:pt x="448" y="287245"/>
                  </a:lnTo>
                  <a:lnTo>
                    <a:pt x="0" y="280144"/>
                  </a:lnTo>
                  <a:cubicBezTo>
                    <a:pt x="-1" y="179142"/>
                    <a:pt x="12793" y="87702"/>
                    <a:pt x="33477" y="21513"/>
                  </a:cubicBezTo>
                  <a:lnTo>
                    <a:pt x="4162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1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7FE4BF3-0A02-4635-8DD1-8FB9C56A8889}"/>
                </a:ext>
              </a:extLst>
            </p:cNvPr>
            <p:cNvSpPr/>
            <p:nvPr userDrawn="1"/>
          </p:nvSpPr>
          <p:spPr>
            <a:xfrm rot="2700000">
              <a:off x="4795412" y="1571342"/>
              <a:ext cx="228599" cy="493572"/>
            </a:xfrm>
            <a:custGeom>
              <a:avLst/>
              <a:gdLst>
                <a:gd name="connsiteX0" fmla="*/ 41625 w 228599"/>
                <a:gd name="connsiteY0" fmla="*/ 0 h 493572"/>
                <a:gd name="connsiteX1" fmla="*/ 222325 w 228599"/>
                <a:gd name="connsiteY1" fmla="*/ 180700 h 493572"/>
                <a:gd name="connsiteX2" fmla="*/ 228599 w 228599"/>
                <a:gd name="connsiteY2" fmla="*/ 280143 h 493572"/>
                <a:gd name="connsiteX3" fmla="*/ 209079 w 228599"/>
                <a:gd name="connsiteY3" fmla="*/ 484643 h 493572"/>
                <a:gd name="connsiteX4" fmla="*/ 206776 w 228599"/>
                <a:gd name="connsiteY4" fmla="*/ 493572 h 493572"/>
                <a:gd name="connsiteX5" fmla="*/ 448 w 228599"/>
                <a:gd name="connsiteY5" fmla="*/ 287244 h 493572"/>
                <a:gd name="connsiteX6" fmla="*/ 0 w 228599"/>
                <a:gd name="connsiteY6" fmla="*/ 280143 h 493572"/>
                <a:gd name="connsiteX7" fmla="*/ 33477 w 228599"/>
                <a:gd name="connsiteY7" fmla="*/ 21512 h 493572"/>
                <a:gd name="connsiteX8" fmla="*/ 41625 w 228599"/>
                <a:gd name="connsiteY8" fmla="*/ 0 h 49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8599" h="493572">
                  <a:moveTo>
                    <a:pt x="41625" y="0"/>
                  </a:moveTo>
                  <a:lnTo>
                    <a:pt x="222325" y="180700"/>
                  </a:lnTo>
                  <a:lnTo>
                    <a:pt x="228599" y="280143"/>
                  </a:lnTo>
                  <a:cubicBezTo>
                    <a:pt x="228599" y="355895"/>
                    <a:pt x="221403" y="426268"/>
                    <a:pt x="209079" y="484643"/>
                  </a:cubicBezTo>
                  <a:lnTo>
                    <a:pt x="206776" y="493572"/>
                  </a:lnTo>
                  <a:lnTo>
                    <a:pt x="448" y="287244"/>
                  </a:lnTo>
                  <a:lnTo>
                    <a:pt x="0" y="280143"/>
                  </a:lnTo>
                  <a:cubicBezTo>
                    <a:pt x="-1" y="179141"/>
                    <a:pt x="12793" y="87701"/>
                    <a:pt x="33477" y="21512"/>
                  </a:cubicBezTo>
                  <a:lnTo>
                    <a:pt x="4162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1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A4FE2C1-F929-4871-86BF-97EBCAB05E15}"/>
                </a:ext>
              </a:extLst>
            </p:cNvPr>
            <p:cNvSpPr/>
            <p:nvPr userDrawn="1"/>
          </p:nvSpPr>
          <p:spPr>
            <a:xfrm rot="2700000">
              <a:off x="4807339" y="1010238"/>
              <a:ext cx="265901" cy="537596"/>
            </a:xfrm>
            <a:custGeom>
              <a:avLst/>
              <a:gdLst>
                <a:gd name="connsiteX0" fmla="*/ 15549 w 265901"/>
                <a:gd name="connsiteY0" fmla="*/ 0 h 537596"/>
                <a:gd name="connsiteX1" fmla="*/ 265901 w 265901"/>
                <a:gd name="connsiteY1" fmla="*/ 250352 h 537596"/>
                <a:gd name="connsiteX2" fmla="*/ 257753 w 265901"/>
                <a:gd name="connsiteY2" fmla="*/ 271864 h 537596"/>
                <a:gd name="connsiteX3" fmla="*/ 224276 w 265901"/>
                <a:gd name="connsiteY3" fmla="*/ 530496 h 537596"/>
                <a:gd name="connsiteX4" fmla="*/ 224724 w 265901"/>
                <a:gd name="connsiteY4" fmla="*/ 537596 h 537596"/>
                <a:gd name="connsiteX5" fmla="*/ 0 w 265901"/>
                <a:gd name="connsiteY5" fmla="*/ 312872 h 537596"/>
                <a:gd name="connsiteX6" fmla="*/ 2303 w 265901"/>
                <a:gd name="connsiteY6" fmla="*/ 303943 h 537596"/>
                <a:gd name="connsiteX7" fmla="*/ 21823 w 265901"/>
                <a:gd name="connsiteY7" fmla="*/ 99443 h 537596"/>
                <a:gd name="connsiteX8" fmla="*/ 15549 w 265901"/>
                <a:gd name="connsiteY8" fmla="*/ 0 h 537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901" h="537596">
                  <a:moveTo>
                    <a:pt x="15549" y="0"/>
                  </a:moveTo>
                  <a:lnTo>
                    <a:pt x="265901" y="250352"/>
                  </a:lnTo>
                  <a:lnTo>
                    <a:pt x="257753" y="271864"/>
                  </a:lnTo>
                  <a:cubicBezTo>
                    <a:pt x="237069" y="338054"/>
                    <a:pt x="224276" y="429494"/>
                    <a:pt x="224276" y="530496"/>
                  </a:cubicBezTo>
                  <a:lnTo>
                    <a:pt x="224724" y="537596"/>
                  </a:lnTo>
                  <a:lnTo>
                    <a:pt x="0" y="312872"/>
                  </a:lnTo>
                  <a:lnTo>
                    <a:pt x="2303" y="303943"/>
                  </a:lnTo>
                  <a:cubicBezTo>
                    <a:pt x="14627" y="245568"/>
                    <a:pt x="21823" y="175195"/>
                    <a:pt x="21823" y="99443"/>
                  </a:cubicBezTo>
                  <a:lnTo>
                    <a:pt x="1554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1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AA219D1-A317-459E-A8F9-745394D2CF0A}"/>
                </a:ext>
              </a:extLst>
            </p:cNvPr>
            <p:cNvSpPr/>
            <p:nvPr userDrawn="1"/>
          </p:nvSpPr>
          <p:spPr>
            <a:xfrm rot="2700000">
              <a:off x="4778311" y="2069783"/>
              <a:ext cx="265900" cy="537596"/>
            </a:xfrm>
            <a:custGeom>
              <a:avLst/>
              <a:gdLst>
                <a:gd name="connsiteX0" fmla="*/ 15549 w 265900"/>
                <a:gd name="connsiteY0" fmla="*/ 0 h 537596"/>
                <a:gd name="connsiteX1" fmla="*/ 265900 w 265900"/>
                <a:gd name="connsiteY1" fmla="*/ 250352 h 537596"/>
                <a:gd name="connsiteX2" fmla="*/ 257753 w 265900"/>
                <a:gd name="connsiteY2" fmla="*/ 271865 h 537596"/>
                <a:gd name="connsiteX3" fmla="*/ 224275 w 265900"/>
                <a:gd name="connsiteY3" fmla="*/ 530496 h 537596"/>
                <a:gd name="connsiteX4" fmla="*/ 224723 w 265900"/>
                <a:gd name="connsiteY4" fmla="*/ 537596 h 537596"/>
                <a:gd name="connsiteX5" fmla="*/ 0 w 265900"/>
                <a:gd name="connsiteY5" fmla="*/ 312873 h 537596"/>
                <a:gd name="connsiteX6" fmla="*/ 2302 w 265900"/>
                <a:gd name="connsiteY6" fmla="*/ 303943 h 537596"/>
                <a:gd name="connsiteX7" fmla="*/ 21822 w 265900"/>
                <a:gd name="connsiteY7" fmla="*/ 99444 h 537596"/>
                <a:gd name="connsiteX8" fmla="*/ 15549 w 265900"/>
                <a:gd name="connsiteY8" fmla="*/ 0 h 537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900" h="537596">
                  <a:moveTo>
                    <a:pt x="15549" y="0"/>
                  </a:moveTo>
                  <a:lnTo>
                    <a:pt x="265900" y="250352"/>
                  </a:lnTo>
                  <a:lnTo>
                    <a:pt x="257753" y="271865"/>
                  </a:lnTo>
                  <a:cubicBezTo>
                    <a:pt x="237069" y="338054"/>
                    <a:pt x="224275" y="429494"/>
                    <a:pt x="224275" y="530496"/>
                  </a:cubicBezTo>
                  <a:lnTo>
                    <a:pt x="224723" y="537596"/>
                  </a:lnTo>
                  <a:lnTo>
                    <a:pt x="0" y="312873"/>
                  </a:lnTo>
                  <a:lnTo>
                    <a:pt x="2302" y="303943"/>
                  </a:lnTo>
                  <a:cubicBezTo>
                    <a:pt x="14626" y="245568"/>
                    <a:pt x="21822" y="175195"/>
                    <a:pt x="21822" y="99444"/>
                  </a:cubicBezTo>
                  <a:lnTo>
                    <a:pt x="1554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1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B17B0B5-590D-4C90-9E9C-E4DEBDB99DEB}"/>
                </a:ext>
              </a:extLst>
            </p:cNvPr>
            <p:cNvSpPr/>
            <p:nvPr userDrawn="1"/>
          </p:nvSpPr>
          <p:spPr>
            <a:xfrm rot="2700000">
              <a:off x="4778310" y="2679383"/>
              <a:ext cx="265901" cy="537596"/>
            </a:xfrm>
            <a:custGeom>
              <a:avLst/>
              <a:gdLst>
                <a:gd name="connsiteX0" fmla="*/ 15549 w 265901"/>
                <a:gd name="connsiteY0" fmla="*/ 0 h 537596"/>
                <a:gd name="connsiteX1" fmla="*/ 265901 w 265901"/>
                <a:gd name="connsiteY1" fmla="*/ 250351 h 537596"/>
                <a:gd name="connsiteX2" fmla="*/ 257753 w 265901"/>
                <a:gd name="connsiteY2" fmla="*/ 271864 h 537596"/>
                <a:gd name="connsiteX3" fmla="*/ 224276 w 265901"/>
                <a:gd name="connsiteY3" fmla="*/ 530495 h 537596"/>
                <a:gd name="connsiteX4" fmla="*/ 224724 w 265901"/>
                <a:gd name="connsiteY4" fmla="*/ 537596 h 537596"/>
                <a:gd name="connsiteX5" fmla="*/ 0 w 265901"/>
                <a:gd name="connsiteY5" fmla="*/ 312872 h 537596"/>
                <a:gd name="connsiteX6" fmla="*/ 2302 w 265901"/>
                <a:gd name="connsiteY6" fmla="*/ 303942 h 537596"/>
                <a:gd name="connsiteX7" fmla="*/ 21823 w 265901"/>
                <a:gd name="connsiteY7" fmla="*/ 99443 h 537596"/>
                <a:gd name="connsiteX8" fmla="*/ 15549 w 265901"/>
                <a:gd name="connsiteY8" fmla="*/ 0 h 537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901" h="537596">
                  <a:moveTo>
                    <a:pt x="15549" y="0"/>
                  </a:moveTo>
                  <a:lnTo>
                    <a:pt x="265901" y="250351"/>
                  </a:lnTo>
                  <a:lnTo>
                    <a:pt x="257753" y="271864"/>
                  </a:lnTo>
                  <a:cubicBezTo>
                    <a:pt x="237069" y="338053"/>
                    <a:pt x="224275" y="429493"/>
                    <a:pt x="224276" y="530495"/>
                  </a:cubicBezTo>
                  <a:lnTo>
                    <a:pt x="224724" y="537596"/>
                  </a:lnTo>
                  <a:lnTo>
                    <a:pt x="0" y="312872"/>
                  </a:lnTo>
                  <a:lnTo>
                    <a:pt x="2302" y="303942"/>
                  </a:lnTo>
                  <a:cubicBezTo>
                    <a:pt x="14626" y="245567"/>
                    <a:pt x="21823" y="175194"/>
                    <a:pt x="21823" y="99443"/>
                  </a:cubicBezTo>
                  <a:lnTo>
                    <a:pt x="1554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1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A6AFC61B-A7E9-4520-B96F-F0AA54730CF5}"/>
                </a:ext>
              </a:extLst>
            </p:cNvPr>
            <p:cNvSpPr/>
            <p:nvPr userDrawn="1"/>
          </p:nvSpPr>
          <p:spPr>
            <a:xfrm rot="2700000">
              <a:off x="4778310" y="3288983"/>
              <a:ext cx="265901" cy="537596"/>
            </a:xfrm>
            <a:custGeom>
              <a:avLst/>
              <a:gdLst>
                <a:gd name="connsiteX0" fmla="*/ 15549 w 265901"/>
                <a:gd name="connsiteY0" fmla="*/ 0 h 537596"/>
                <a:gd name="connsiteX1" fmla="*/ 265901 w 265901"/>
                <a:gd name="connsiteY1" fmla="*/ 250352 h 537596"/>
                <a:gd name="connsiteX2" fmla="*/ 257753 w 265901"/>
                <a:gd name="connsiteY2" fmla="*/ 271864 h 537596"/>
                <a:gd name="connsiteX3" fmla="*/ 224276 w 265901"/>
                <a:gd name="connsiteY3" fmla="*/ 530496 h 537596"/>
                <a:gd name="connsiteX4" fmla="*/ 224724 w 265901"/>
                <a:gd name="connsiteY4" fmla="*/ 537596 h 537596"/>
                <a:gd name="connsiteX5" fmla="*/ 0 w 265901"/>
                <a:gd name="connsiteY5" fmla="*/ 312872 h 537596"/>
                <a:gd name="connsiteX6" fmla="*/ 2302 w 265901"/>
                <a:gd name="connsiteY6" fmla="*/ 303943 h 537596"/>
                <a:gd name="connsiteX7" fmla="*/ 21823 w 265901"/>
                <a:gd name="connsiteY7" fmla="*/ 99443 h 537596"/>
                <a:gd name="connsiteX8" fmla="*/ 15549 w 265901"/>
                <a:gd name="connsiteY8" fmla="*/ 0 h 537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901" h="537596">
                  <a:moveTo>
                    <a:pt x="15549" y="0"/>
                  </a:moveTo>
                  <a:lnTo>
                    <a:pt x="265901" y="250352"/>
                  </a:lnTo>
                  <a:lnTo>
                    <a:pt x="257753" y="271864"/>
                  </a:lnTo>
                  <a:cubicBezTo>
                    <a:pt x="237069" y="338053"/>
                    <a:pt x="224276" y="429493"/>
                    <a:pt x="224276" y="530496"/>
                  </a:cubicBezTo>
                  <a:lnTo>
                    <a:pt x="224724" y="537596"/>
                  </a:lnTo>
                  <a:lnTo>
                    <a:pt x="0" y="312872"/>
                  </a:lnTo>
                  <a:lnTo>
                    <a:pt x="2302" y="303943"/>
                  </a:lnTo>
                  <a:cubicBezTo>
                    <a:pt x="14627" y="245568"/>
                    <a:pt x="21823" y="175195"/>
                    <a:pt x="21823" y="99443"/>
                  </a:cubicBezTo>
                  <a:lnTo>
                    <a:pt x="1554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1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49121F66-A31A-4F33-91D0-97624682D446}"/>
                </a:ext>
              </a:extLst>
            </p:cNvPr>
            <p:cNvSpPr/>
            <p:nvPr userDrawn="1"/>
          </p:nvSpPr>
          <p:spPr>
            <a:xfrm rot="2700000">
              <a:off x="4778310" y="3898582"/>
              <a:ext cx="265901" cy="537596"/>
            </a:xfrm>
            <a:custGeom>
              <a:avLst/>
              <a:gdLst>
                <a:gd name="connsiteX0" fmla="*/ 15549 w 265901"/>
                <a:gd name="connsiteY0" fmla="*/ 0 h 537596"/>
                <a:gd name="connsiteX1" fmla="*/ 265901 w 265901"/>
                <a:gd name="connsiteY1" fmla="*/ 250352 h 537596"/>
                <a:gd name="connsiteX2" fmla="*/ 257754 w 265901"/>
                <a:gd name="connsiteY2" fmla="*/ 271864 h 537596"/>
                <a:gd name="connsiteX3" fmla="*/ 224276 w 265901"/>
                <a:gd name="connsiteY3" fmla="*/ 530496 h 537596"/>
                <a:gd name="connsiteX4" fmla="*/ 224724 w 265901"/>
                <a:gd name="connsiteY4" fmla="*/ 537596 h 537596"/>
                <a:gd name="connsiteX5" fmla="*/ 0 w 265901"/>
                <a:gd name="connsiteY5" fmla="*/ 312872 h 537596"/>
                <a:gd name="connsiteX6" fmla="*/ 2303 w 265901"/>
                <a:gd name="connsiteY6" fmla="*/ 303943 h 537596"/>
                <a:gd name="connsiteX7" fmla="*/ 21823 w 265901"/>
                <a:gd name="connsiteY7" fmla="*/ 99444 h 537596"/>
                <a:gd name="connsiteX8" fmla="*/ 15549 w 265901"/>
                <a:gd name="connsiteY8" fmla="*/ 0 h 537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901" h="537596">
                  <a:moveTo>
                    <a:pt x="15549" y="0"/>
                  </a:moveTo>
                  <a:lnTo>
                    <a:pt x="265901" y="250352"/>
                  </a:lnTo>
                  <a:lnTo>
                    <a:pt x="257754" y="271864"/>
                  </a:lnTo>
                  <a:cubicBezTo>
                    <a:pt x="237069" y="338054"/>
                    <a:pt x="224276" y="429494"/>
                    <a:pt x="224276" y="530496"/>
                  </a:cubicBezTo>
                  <a:lnTo>
                    <a:pt x="224724" y="537596"/>
                  </a:lnTo>
                  <a:lnTo>
                    <a:pt x="0" y="312872"/>
                  </a:lnTo>
                  <a:lnTo>
                    <a:pt x="2303" y="303943"/>
                  </a:lnTo>
                  <a:cubicBezTo>
                    <a:pt x="14627" y="245568"/>
                    <a:pt x="21823" y="175195"/>
                    <a:pt x="21823" y="99444"/>
                  </a:cubicBezTo>
                  <a:lnTo>
                    <a:pt x="1554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1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3042A7A-6520-47EF-95BF-2BF55B56F09F}"/>
                </a:ext>
              </a:extLst>
            </p:cNvPr>
            <p:cNvSpPr/>
            <p:nvPr userDrawn="1"/>
          </p:nvSpPr>
          <p:spPr>
            <a:xfrm rot="2700000">
              <a:off x="4778310" y="4508183"/>
              <a:ext cx="265901" cy="537596"/>
            </a:xfrm>
            <a:custGeom>
              <a:avLst/>
              <a:gdLst>
                <a:gd name="connsiteX0" fmla="*/ 15549 w 265901"/>
                <a:gd name="connsiteY0" fmla="*/ 0 h 537596"/>
                <a:gd name="connsiteX1" fmla="*/ 265901 w 265901"/>
                <a:gd name="connsiteY1" fmla="*/ 250352 h 537596"/>
                <a:gd name="connsiteX2" fmla="*/ 257753 w 265901"/>
                <a:gd name="connsiteY2" fmla="*/ 271864 h 537596"/>
                <a:gd name="connsiteX3" fmla="*/ 224276 w 265901"/>
                <a:gd name="connsiteY3" fmla="*/ 530495 h 537596"/>
                <a:gd name="connsiteX4" fmla="*/ 224724 w 265901"/>
                <a:gd name="connsiteY4" fmla="*/ 537596 h 537596"/>
                <a:gd name="connsiteX5" fmla="*/ 0 w 265901"/>
                <a:gd name="connsiteY5" fmla="*/ 312872 h 537596"/>
                <a:gd name="connsiteX6" fmla="*/ 2303 w 265901"/>
                <a:gd name="connsiteY6" fmla="*/ 303943 h 537596"/>
                <a:gd name="connsiteX7" fmla="*/ 21823 w 265901"/>
                <a:gd name="connsiteY7" fmla="*/ 99444 h 537596"/>
                <a:gd name="connsiteX8" fmla="*/ 15549 w 265901"/>
                <a:gd name="connsiteY8" fmla="*/ 0 h 537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901" h="537596">
                  <a:moveTo>
                    <a:pt x="15549" y="0"/>
                  </a:moveTo>
                  <a:lnTo>
                    <a:pt x="265901" y="250352"/>
                  </a:lnTo>
                  <a:lnTo>
                    <a:pt x="257753" y="271864"/>
                  </a:lnTo>
                  <a:cubicBezTo>
                    <a:pt x="237069" y="338053"/>
                    <a:pt x="224276" y="429493"/>
                    <a:pt x="224276" y="530495"/>
                  </a:cubicBezTo>
                  <a:lnTo>
                    <a:pt x="224724" y="537596"/>
                  </a:lnTo>
                  <a:lnTo>
                    <a:pt x="0" y="312872"/>
                  </a:lnTo>
                  <a:lnTo>
                    <a:pt x="2303" y="303943"/>
                  </a:lnTo>
                  <a:cubicBezTo>
                    <a:pt x="14627" y="245567"/>
                    <a:pt x="21823" y="175195"/>
                    <a:pt x="21823" y="99444"/>
                  </a:cubicBezTo>
                  <a:lnTo>
                    <a:pt x="1554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1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5533B2D-1C23-4CEE-A6BA-1A189C15136D}"/>
                </a:ext>
              </a:extLst>
            </p:cNvPr>
            <p:cNvSpPr/>
            <p:nvPr userDrawn="1"/>
          </p:nvSpPr>
          <p:spPr>
            <a:xfrm rot="2700000">
              <a:off x="4778311" y="5117784"/>
              <a:ext cx="265900" cy="537596"/>
            </a:xfrm>
            <a:custGeom>
              <a:avLst/>
              <a:gdLst>
                <a:gd name="connsiteX0" fmla="*/ 15548 w 265900"/>
                <a:gd name="connsiteY0" fmla="*/ 0 h 537596"/>
                <a:gd name="connsiteX1" fmla="*/ 265900 w 265900"/>
                <a:gd name="connsiteY1" fmla="*/ 250352 h 537596"/>
                <a:gd name="connsiteX2" fmla="*/ 257752 w 265900"/>
                <a:gd name="connsiteY2" fmla="*/ 271864 h 537596"/>
                <a:gd name="connsiteX3" fmla="*/ 224275 w 265900"/>
                <a:gd name="connsiteY3" fmla="*/ 530495 h 537596"/>
                <a:gd name="connsiteX4" fmla="*/ 224723 w 265900"/>
                <a:gd name="connsiteY4" fmla="*/ 537596 h 537596"/>
                <a:gd name="connsiteX5" fmla="*/ 0 w 265900"/>
                <a:gd name="connsiteY5" fmla="*/ 312873 h 537596"/>
                <a:gd name="connsiteX6" fmla="*/ 2302 w 265900"/>
                <a:gd name="connsiteY6" fmla="*/ 303943 h 537596"/>
                <a:gd name="connsiteX7" fmla="*/ 21822 w 265900"/>
                <a:gd name="connsiteY7" fmla="*/ 99444 h 537596"/>
                <a:gd name="connsiteX8" fmla="*/ 15548 w 265900"/>
                <a:gd name="connsiteY8" fmla="*/ 0 h 537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900" h="537596">
                  <a:moveTo>
                    <a:pt x="15548" y="0"/>
                  </a:moveTo>
                  <a:lnTo>
                    <a:pt x="265900" y="250352"/>
                  </a:lnTo>
                  <a:lnTo>
                    <a:pt x="257752" y="271864"/>
                  </a:lnTo>
                  <a:cubicBezTo>
                    <a:pt x="237068" y="338054"/>
                    <a:pt x="224275" y="429494"/>
                    <a:pt x="224275" y="530495"/>
                  </a:cubicBezTo>
                  <a:lnTo>
                    <a:pt x="224723" y="537596"/>
                  </a:lnTo>
                  <a:lnTo>
                    <a:pt x="0" y="312873"/>
                  </a:lnTo>
                  <a:lnTo>
                    <a:pt x="2302" y="303943"/>
                  </a:lnTo>
                  <a:cubicBezTo>
                    <a:pt x="14626" y="245568"/>
                    <a:pt x="21822" y="175195"/>
                    <a:pt x="21822" y="99444"/>
                  </a:cubicBezTo>
                  <a:lnTo>
                    <a:pt x="15548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1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F3401FC-64B5-4BA2-AC77-905371AF1722}"/>
                </a:ext>
              </a:extLst>
            </p:cNvPr>
            <p:cNvSpPr/>
            <p:nvPr userDrawn="1"/>
          </p:nvSpPr>
          <p:spPr>
            <a:xfrm rot="2700000">
              <a:off x="4778311" y="5727383"/>
              <a:ext cx="265901" cy="537596"/>
            </a:xfrm>
            <a:custGeom>
              <a:avLst/>
              <a:gdLst>
                <a:gd name="connsiteX0" fmla="*/ 15549 w 265901"/>
                <a:gd name="connsiteY0" fmla="*/ 0 h 537596"/>
                <a:gd name="connsiteX1" fmla="*/ 265901 w 265901"/>
                <a:gd name="connsiteY1" fmla="*/ 250352 h 537596"/>
                <a:gd name="connsiteX2" fmla="*/ 257752 w 265901"/>
                <a:gd name="connsiteY2" fmla="*/ 271864 h 537596"/>
                <a:gd name="connsiteX3" fmla="*/ 224275 w 265901"/>
                <a:gd name="connsiteY3" fmla="*/ 530496 h 537596"/>
                <a:gd name="connsiteX4" fmla="*/ 224723 w 265901"/>
                <a:gd name="connsiteY4" fmla="*/ 537596 h 537596"/>
                <a:gd name="connsiteX5" fmla="*/ 0 w 265901"/>
                <a:gd name="connsiteY5" fmla="*/ 312873 h 537596"/>
                <a:gd name="connsiteX6" fmla="*/ 2302 w 265901"/>
                <a:gd name="connsiteY6" fmla="*/ 303944 h 537596"/>
                <a:gd name="connsiteX7" fmla="*/ 21823 w 265901"/>
                <a:gd name="connsiteY7" fmla="*/ 99444 h 537596"/>
                <a:gd name="connsiteX8" fmla="*/ 15549 w 265901"/>
                <a:gd name="connsiteY8" fmla="*/ 0 h 537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901" h="537596">
                  <a:moveTo>
                    <a:pt x="15549" y="0"/>
                  </a:moveTo>
                  <a:lnTo>
                    <a:pt x="265901" y="250352"/>
                  </a:lnTo>
                  <a:lnTo>
                    <a:pt x="257752" y="271864"/>
                  </a:lnTo>
                  <a:cubicBezTo>
                    <a:pt x="237069" y="338054"/>
                    <a:pt x="224275" y="429494"/>
                    <a:pt x="224275" y="530496"/>
                  </a:cubicBezTo>
                  <a:lnTo>
                    <a:pt x="224723" y="537596"/>
                  </a:lnTo>
                  <a:lnTo>
                    <a:pt x="0" y="312873"/>
                  </a:lnTo>
                  <a:lnTo>
                    <a:pt x="2302" y="303944"/>
                  </a:lnTo>
                  <a:cubicBezTo>
                    <a:pt x="14626" y="245568"/>
                    <a:pt x="21823" y="175195"/>
                    <a:pt x="21823" y="99444"/>
                  </a:cubicBezTo>
                  <a:lnTo>
                    <a:pt x="1554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1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6051737-5DE5-4347-91D5-409EE82B3BF2}"/>
                </a:ext>
              </a:extLst>
            </p:cNvPr>
            <p:cNvSpPr/>
            <p:nvPr userDrawn="1"/>
          </p:nvSpPr>
          <p:spPr>
            <a:xfrm rot="2700000">
              <a:off x="4778311" y="6336983"/>
              <a:ext cx="265901" cy="537596"/>
            </a:xfrm>
            <a:custGeom>
              <a:avLst/>
              <a:gdLst>
                <a:gd name="connsiteX0" fmla="*/ 15549 w 265901"/>
                <a:gd name="connsiteY0" fmla="*/ 0 h 537596"/>
                <a:gd name="connsiteX1" fmla="*/ 265901 w 265901"/>
                <a:gd name="connsiteY1" fmla="*/ 250353 h 537596"/>
                <a:gd name="connsiteX2" fmla="*/ 257753 w 265901"/>
                <a:gd name="connsiteY2" fmla="*/ 271865 h 537596"/>
                <a:gd name="connsiteX3" fmla="*/ 224275 w 265901"/>
                <a:gd name="connsiteY3" fmla="*/ 530496 h 537596"/>
                <a:gd name="connsiteX4" fmla="*/ 224723 w 265901"/>
                <a:gd name="connsiteY4" fmla="*/ 537596 h 537596"/>
                <a:gd name="connsiteX5" fmla="*/ 0 w 265901"/>
                <a:gd name="connsiteY5" fmla="*/ 312873 h 537596"/>
                <a:gd name="connsiteX6" fmla="*/ 2303 w 265901"/>
                <a:gd name="connsiteY6" fmla="*/ 303944 h 537596"/>
                <a:gd name="connsiteX7" fmla="*/ 21823 w 265901"/>
                <a:gd name="connsiteY7" fmla="*/ 99444 h 537596"/>
                <a:gd name="connsiteX8" fmla="*/ 15549 w 265901"/>
                <a:gd name="connsiteY8" fmla="*/ 0 h 537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901" h="537596">
                  <a:moveTo>
                    <a:pt x="15549" y="0"/>
                  </a:moveTo>
                  <a:lnTo>
                    <a:pt x="265901" y="250353"/>
                  </a:lnTo>
                  <a:lnTo>
                    <a:pt x="257753" y="271865"/>
                  </a:lnTo>
                  <a:cubicBezTo>
                    <a:pt x="237069" y="338054"/>
                    <a:pt x="224275" y="429494"/>
                    <a:pt x="224275" y="530496"/>
                  </a:cubicBezTo>
                  <a:lnTo>
                    <a:pt x="224723" y="537596"/>
                  </a:lnTo>
                  <a:lnTo>
                    <a:pt x="0" y="312873"/>
                  </a:lnTo>
                  <a:lnTo>
                    <a:pt x="2303" y="303944"/>
                  </a:lnTo>
                  <a:cubicBezTo>
                    <a:pt x="14626" y="245568"/>
                    <a:pt x="21823" y="175196"/>
                    <a:pt x="21823" y="99444"/>
                  </a:cubicBezTo>
                  <a:lnTo>
                    <a:pt x="1554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1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B750B4A-9B52-423E-BDB0-E3F89B114B61}"/>
              </a:ext>
            </a:extLst>
          </p:cNvPr>
          <p:cNvGrpSpPr/>
          <p:nvPr userDrawn="1"/>
        </p:nvGrpSpPr>
        <p:grpSpPr>
          <a:xfrm rot="16200000">
            <a:off x="9460281" y="-2209008"/>
            <a:ext cx="566625" cy="4608515"/>
            <a:chOff x="4642463" y="576166"/>
            <a:chExt cx="566625" cy="4333765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9A7EF79F-CB6B-4BF0-A112-110610623DF4}"/>
                </a:ext>
              </a:extLst>
            </p:cNvPr>
            <p:cNvSpPr/>
            <p:nvPr userDrawn="1"/>
          </p:nvSpPr>
          <p:spPr>
            <a:xfrm rot="2700000">
              <a:off x="4780900" y="443679"/>
              <a:ext cx="228599" cy="493573"/>
            </a:xfrm>
            <a:custGeom>
              <a:avLst/>
              <a:gdLst>
                <a:gd name="connsiteX0" fmla="*/ 41625 w 228599"/>
                <a:gd name="connsiteY0" fmla="*/ 0 h 493573"/>
                <a:gd name="connsiteX1" fmla="*/ 222325 w 228599"/>
                <a:gd name="connsiteY1" fmla="*/ 180701 h 493573"/>
                <a:gd name="connsiteX2" fmla="*/ 228599 w 228599"/>
                <a:gd name="connsiteY2" fmla="*/ 280144 h 493573"/>
                <a:gd name="connsiteX3" fmla="*/ 209078 w 228599"/>
                <a:gd name="connsiteY3" fmla="*/ 484644 h 493573"/>
                <a:gd name="connsiteX4" fmla="*/ 206776 w 228599"/>
                <a:gd name="connsiteY4" fmla="*/ 493573 h 493573"/>
                <a:gd name="connsiteX5" fmla="*/ 448 w 228599"/>
                <a:gd name="connsiteY5" fmla="*/ 287245 h 493573"/>
                <a:gd name="connsiteX6" fmla="*/ 0 w 228599"/>
                <a:gd name="connsiteY6" fmla="*/ 280144 h 493573"/>
                <a:gd name="connsiteX7" fmla="*/ 33477 w 228599"/>
                <a:gd name="connsiteY7" fmla="*/ 21513 h 493573"/>
                <a:gd name="connsiteX8" fmla="*/ 41625 w 228599"/>
                <a:gd name="connsiteY8" fmla="*/ 0 h 493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8599" h="493573">
                  <a:moveTo>
                    <a:pt x="41625" y="0"/>
                  </a:moveTo>
                  <a:lnTo>
                    <a:pt x="222325" y="180701"/>
                  </a:lnTo>
                  <a:lnTo>
                    <a:pt x="228599" y="280144"/>
                  </a:lnTo>
                  <a:cubicBezTo>
                    <a:pt x="228599" y="355896"/>
                    <a:pt x="221403" y="426269"/>
                    <a:pt x="209078" y="484644"/>
                  </a:cubicBezTo>
                  <a:lnTo>
                    <a:pt x="206776" y="493573"/>
                  </a:lnTo>
                  <a:lnTo>
                    <a:pt x="448" y="287245"/>
                  </a:lnTo>
                  <a:lnTo>
                    <a:pt x="0" y="280144"/>
                  </a:lnTo>
                  <a:cubicBezTo>
                    <a:pt x="-1" y="179142"/>
                    <a:pt x="12793" y="87702"/>
                    <a:pt x="33477" y="21513"/>
                  </a:cubicBezTo>
                  <a:lnTo>
                    <a:pt x="4162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1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88C819F-BFFE-4DFE-9368-BF8EF9FE9495}"/>
                </a:ext>
              </a:extLst>
            </p:cNvPr>
            <p:cNvSpPr/>
            <p:nvPr userDrawn="1"/>
          </p:nvSpPr>
          <p:spPr>
            <a:xfrm rot="2700000">
              <a:off x="4795412" y="1571342"/>
              <a:ext cx="228599" cy="493572"/>
            </a:xfrm>
            <a:custGeom>
              <a:avLst/>
              <a:gdLst>
                <a:gd name="connsiteX0" fmla="*/ 41625 w 228599"/>
                <a:gd name="connsiteY0" fmla="*/ 0 h 493572"/>
                <a:gd name="connsiteX1" fmla="*/ 222325 w 228599"/>
                <a:gd name="connsiteY1" fmla="*/ 180700 h 493572"/>
                <a:gd name="connsiteX2" fmla="*/ 228599 w 228599"/>
                <a:gd name="connsiteY2" fmla="*/ 280143 h 493572"/>
                <a:gd name="connsiteX3" fmla="*/ 209079 w 228599"/>
                <a:gd name="connsiteY3" fmla="*/ 484643 h 493572"/>
                <a:gd name="connsiteX4" fmla="*/ 206776 w 228599"/>
                <a:gd name="connsiteY4" fmla="*/ 493572 h 493572"/>
                <a:gd name="connsiteX5" fmla="*/ 448 w 228599"/>
                <a:gd name="connsiteY5" fmla="*/ 287244 h 493572"/>
                <a:gd name="connsiteX6" fmla="*/ 0 w 228599"/>
                <a:gd name="connsiteY6" fmla="*/ 280143 h 493572"/>
                <a:gd name="connsiteX7" fmla="*/ 33477 w 228599"/>
                <a:gd name="connsiteY7" fmla="*/ 21512 h 493572"/>
                <a:gd name="connsiteX8" fmla="*/ 41625 w 228599"/>
                <a:gd name="connsiteY8" fmla="*/ 0 h 49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8599" h="493572">
                  <a:moveTo>
                    <a:pt x="41625" y="0"/>
                  </a:moveTo>
                  <a:lnTo>
                    <a:pt x="222325" y="180700"/>
                  </a:lnTo>
                  <a:lnTo>
                    <a:pt x="228599" y="280143"/>
                  </a:lnTo>
                  <a:cubicBezTo>
                    <a:pt x="228599" y="355895"/>
                    <a:pt x="221403" y="426268"/>
                    <a:pt x="209079" y="484643"/>
                  </a:cubicBezTo>
                  <a:lnTo>
                    <a:pt x="206776" y="493572"/>
                  </a:lnTo>
                  <a:lnTo>
                    <a:pt x="448" y="287244"/>
                  </a:lnTo>
                  <a:lnTo>
                    <a:pt x="0" y="280143"/>
                  </a:lnTo>
                  <a:cubicBezTo>
                    <a:pt x="-1" y="179141"/>
                    <a:pt x="12793" y="87701"/>
                    <a:pt x="33477" y="21512"/>
                  </a:cubicBezTo>
                  <a:lnTo>
                    <a:pt x="4162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1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0BE4E569-4177-4FB9-B83B-1D08F7935512}"/>
                </a:ext>
              </a:extLst>
            </p:cNvPr>
            <p:cNvSpPr/>
            <p:nvPr userDrawn="1"/>
          </p:nvSpPr>
          <p:spPr>
            <a:xfrm rot="2700000">
              <a:off x="4807339" y="1010238"/>
              <a:ext cx="265901" cy="537596"/>
            </a:xfrm>
            <a:custGeom>
              <a:avLst/>
              <a:gdLst>
                <a:gd name="connsiteX0" fmla="*/ 15549 w 265901"/>
                <a:gd name="connsiteY0" fmla="*/ 0 h 537596"/>
                <a:gd name="connsiteX1" fmla="*/ 265901 w 265901"/>
                <a:gd name="connsiteY1" fmla="*/ 250352 h 537596"/>
                <a:gd name="connsiteX2" fmla="*/ 257753 w 265901"/>
                <a:gd name="connsiteY2" fmla="*/ 271864 h 537596"/>
                <a:gd name="connsiteX3" fmla="*/ 224276 w 265901"/>
                <a:gd name="connsiteY3" fmla="*/ 530496 h 537596"/>
                <a:gd name="connsiteX4" fmla="*/ 224724 w 265901"/>
                <a:gd name="connsiteY4" fmla="*/ 537596 h 537596"/>
                <a:gd name="connsiteX5" fmla="*/ 0 w 265901"/>
                <a:gd name="connsiteY5" fmla="*/ 312872 h 537596"/>
                <a:gd name="connsiteX6" fmla="*/ 2303 w 265901"/>
                <a:gd name="connsiteY6" fmla="*/ 303943 h 537596"/>
                <a:gd name="connsiteX7" fmla="*/ 21823 w 265901"/>
                <a:gd name="connsiteY7" fmla="*/ 99443 h 537596"/>
                <a:gd name="connsiteX8" fmla="*/ 15549 w 265901"/>
                <a:gd name="connsiteY8" fmla="*/ 0 h 537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901" h="537596">
                  <a:moveTo>
                    <a:pt x="15549" y="0"/>
                  </a:moveTo>
                  <a:lnTo>
                    <a:pt x="265901" y="250352"/>
                  </a:lnTo>
                  <a:lnTo>
                    <a:pt x="257753" y="271864"/>
                  </a:lnTo>
                  <a:cubicBezTo>
                    <a:pt x="237069" y="338054"/>
                    <a:pt x="224276" y="429494"/>
                    <a:pt x="224276" y="530496"/>
                  </a:cubicBezTo>
                  <a:lnTo>
                    <a:pt x="224724" y="537596"/>
                  </a:lnTo>
                  <a:lnTo>
                    <a:pt x="0" y="312872"/>
                  </a:lnTo>
                  <a:lnTo>
                    <a:pt x="2303" y="303943"/>
                  </a:lnTo>
                  <a:cubicBezTo>
                    <a:pt x="14627" y="245568"/>
                    <a:pt x="21823" y="175195"/>
                    <a:pt x="21823" y="99443"/>
                  </a:cubicBezTo>
                  <a:lnTo>
                    <a:pt x="1554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1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FF0333B-352C-4F60-B198-C12619A063AF}"/>
                </a:ext>
              </a:extLst>
            </p:cNvPr>
            <p:cNvSpPr/>
            <p:nvPr userDrawn="1"/>
          </p:nvSpPr>
          <p:spPr>
            <a:xfrm rot="2700000">
              <a:off x="4778311" y="2069783"/>
              <a:ext cx="265900" cy="537596"/>
            </a:xfrm>
            <a:custGeom>
              <a:avLst/>
              <a:gdLst>
                <a:gd name="connsiteX0" fmla="*/ 15549 w 265900"/>
                <a:gd name="connsiteY0" fmla="*/ 0 h 537596"/>
                <a:gd name="connsiteX1" fmla="*/ 265900 w 265900"/>
                <a:gd name="connsiteY1" fmla="*/ 250352 h 537596"/>
                <a:gd name="connsiteX2" fmla="*/ 257753 w 265900"/>
                <a:gd name="connsiteY2" fmla="*/ 271865 h 537596"/>
                <a:gd name="connsiteX3" fmla="*/ 224275 w 265900"/>
                <a:gd name="connsiteY3" fmla="*/ 530496 h 537596"/>
                <a:gd name="connsiteX4" fmla="*/ 224723 w 265900"/>
                <a:gd name="connsiteY4" fmla="*/ 537596 h 537596"/>
                <a:gd name="connsiteX5" fmla="*/ 0 w 265900"/>
                <a:gd name="connsiteY5" fmla="*/ 312873 h 537596"/>
                <a:gd name="connsiteX6" fmla="*/ 2302 w 265900"/>
                <a:gd name="connsiteY6" fmla="*/ 303943 h 537596"/>
                <a:gd name="connsiteX7" fmla="*/ 21822 w 265900"/>
                <a:gd name="connsiteY7" fmla="*/ 99444 h 537596"/>
                <a:gd name="connsiteX8" fmla="*/ 15549 w 265900"/>
                <a:gd name="connsiteY8" fmla="*/ 0 h 537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900" h="537596">
                  <a:moveTo>
                    <a:pt x="15549" y="0"/>
                  </a:moveTo>
                  <a:lnTo>
                    <a:pt x="265900" y="250352"/>
                  </a:lnTo>
                  <a:lnTo>
                    <a:pt x="257753" y="271865"/>
                  </a:lnTo>
                  <a:cubicBezTo>
                    <a:pt x="237069" y="338054"/>
                    <a:pt x="224275" y="429494"/>
                    <a:pt x="224275" y="530496"/>
                  </a:cubicBezTo>
                  <a:lnTo>
                    <a:pt x="224723" y="537596"/>
                  </a:lnTo>
                  <a:lnTo>
                    <a:pt x="0" y="312873"/>
                  </a:lnTo>
                  <a:lnTo>
                    <a:pt x="2302" y="303943"/>
                  </a:lnTo>
                  <a:cubicBezTo>
                    <a:pt x="14626" y="245568"/>
                    <a:pt x="21822" y="175195"/>
                    <a:pt x="21822" y="99444"/>
                  </a:cubicBezTo>
                  <a:lnTo>
                    <a:pt x="1554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1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46AE91BC-E3F4-4DF2-8D1B-F40D4CD51744}"/>
                </a:ext>
              </a:extLst>
            </p:cNvPr>
            <p:cNvSpPr/>
            <p:nvPr userDrawn="1"/>
          </p:nvSpPr>
          <p:spPr>
            <a:xfrm rot="2700000">
              <a:off x="4778310" y="2679383"/>
              <a:ext cx="265901" cy="537596"/>
            </a:xfrm>
            <a:custGeom>
              <a:avLst/>
              <a:gdLst>
                <a:gd name="connsiteX0" fmla="*/ 15549 w 265901"/>
                <a:gd name="connsiteY0" fmla="*/ 0 h 537596"/>
                <a:gd name="connsiteX1" fmla="*/ 265901 w 265901"/>
                <a:gd name="connsiteY1" fmla="*/ 250351 h 537596"/>
                <a:gd name="connsiteX2" fmla="*/ 257753 w 265901"/>
                <a:gd name="connsiteY2" fmla="*/ 271864 h 537596"/>
                <a:gd name="connsiteX3" fmla="*/ 224276 w 265901"/>
                <a:gd name="connsiteY3" fmla="*/ 530495 h 537596"/>
                <a:gd name="connsiteX4" fmla="*/ 224724 w 265901"/>
                <a:gd name="connsiteY4" fmla="*/ 537596 h 537596"/>
                <a:gd name="connsiteX5" fmla="*/ 0 w 265901"/>
                <a:gd name="connsiteY5" fmla="*/ 312872 h 537596"/>
                <a:gd name="connsiteX6" fmla="*/ 2302 w 265901"/>
                <a:gd name="connsiteY6" fmla="*/ 303942 h 537596"/>
                <a:gd name="connsiteX7" fmla="*/ 21823 w 265901"/>
                <a:gd name="connsiteY7" fmla="*/ 99443 h 537596"/>
                <a:gd name="connsiteX8" fmla="*/ 15549 w 265901"/>
                <a:gd name="connsiteY8" fmla="*/ 0 h 537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901" h="537596">
                  <a:moveTo>
                    <a:pt x="15549" y="0"/>
                  </a:moveTo>
                  <a:lnTo>
                    <a:pt x="265901" y="250351"/>
                  </a:lnTo>
                  <a:lnTo>
                    <a:pt x="257753" y="271864"/>
                  </a:lnTo>
                  <a:cubicBezTo>
                    <a:pt x="237069" y="338053"/>
                    <a:pt x="224275" y="429493"/>
                    <a:pt x="224276" y="530495"/>
                  </a:cubicBezTo>
                  <a:lnTo>
                    <a:pt x="224724" y="537596"/>
                  </a:lnTo>
                  <a:lnTo>
                    <a:pt x="0" y="312872"/>
                  </a:lnTo>
                  <a:lnTo>
                    <a:pt x="2302" y="303942"/>
                  </a:lnTo>
                  <a:cubicBezTo>
                    <a:pt x="14626" y="245567"/>
                    <a:pt x="21823" y="175194"/>
                    <a:pt x="21823" y="99443"/>
                  </a:cubicBezTo>
                  <a:lnTo>
                    <a:pt x="1554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1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7598497A-AC1B-45A3-B161-3F20DC2EA16E}"/>
                </a:ext>
              </a:extLst>
            </p:cNvPr>
            <p:cNvSpPr/>
            <p:nvPr userDrawn="1"/>
          </p:nvSpPr>
          <p:spPr>
            <a:xfrm rot="2700000">
              <a:off x="4778310" y="3288983"/>
              <a:ext cx="265901" cy="537596"/>
            </a:xfrm>
            <a:custGeom>
              <a:avLst/>
              <a:gdLst>
                <a:gd name="connsiteX0" fmla="*/ 15549 w 265901"/>
                <a:gd name="connsiteY0" fmla="*/ 0 h 537596"/>
                <a:gd name="connsiteX1" fmla="*/ 265901 w 265901"/>
                <a:gd name="connsiteY1" fmla="*/ 250352 h 537596"/>
                <a:gd name="connsiteX2" fmla="*/ 257753 w 265901"/>
                <a:gd name="connsiteY2" fmla="*/ 271864 h 537596"/>
                <a:gd name="connsiteX3" fmla="*/ 224276 w 265901"/>
                <a:gd name="connsiteY3" fmla="*/ 530496 h 537596"/>
                <a:gd name="connsiteX4" fmla="*/ 224724 w 265901"/>
                <a:gd name="connsiteY4" fmla="*/ 537596 h 537596"/>
                <a:gd name="connsiteX5" fmla="*/ 0 w 265901"/>
                <a:gd name="connsiteY5" fmla="*/ 312872 h 537596"/>
                <a:gd name="connsiteX6" fmla="*/ 2302 w 265901"/>
                <a:gd name="connsiteY6" fmla="*/ 303943 h 537596"/>
                <a:gd name="connsiteX7" fmla="*/ 21823 w 265901"/>
                <a:gd name="connsiteY7" fmla="*/ 99443 h 537596"/>
                <a:gd name="connsiteX8" fmla="*/ 15549 w 265901"/>
                <a:gd name="connsiteY8" fmla="*/ 0 h 537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901" h="537596">
                  <a:moveTo>
                    <a:pt x="15549" y="0"/>
                  </a:moveTo>
                  <a:lnTo>
                    <a:pt x="265901" y="250352"/>
                  </a:lnTo>
                  <a:lnTo>
                    <a:pt x="257753" y="271864"/>
                  </a:lnTo>
                  <a:cubicBezTo>
                    <a:pt x="237069" y="338053"/>
                    <a:pt x="224276" y="429493"/>
                    <a:pt x="224276" y="530496"/>
                  </a:cubicBezTo>
                  <a:lnTo>
                    <a:pt x="224724" y="537596"/>
                  </a:lnTo>
                  <a:lnTo>
                    <a:pt x="0" y="312872"/>
                  </a:lnTo>
                  <a:lnTo>
                    <a:pt x="2302" y="303943"/>
                  </a:lnTo>
                  <a:cubicBezTo>
                    <a:pt x="14627" y="245568"/>
                    <a:pt x="21823" y="175195"/>
                    <a:pt x="21823" y="99443"/>
                  </a:cubicBezTo>
                  <a:lnTo>
                    <a:pt x="1554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1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D657FAA-966B-44A2-B8D7-CCEED8DFAD50}"/>
                </a:ext>
              </a:extLst>
            </p:cNvPr>
            <p:cNvSpPr/>
            <p:nvPr userDrawn="1"/>
          </p:nvSpPr>
          <p:spPr>
            <a:xfrm rot="2700000">
              <a:off x="4778310" y="3898582"/>
              <a:ext cx="265901" cy="537596"/>
            </a:xfrm>
            <a:custGeom>
              <a:avLst/>
              <a:gdLst>
                <a:gd name="connsiteX0" fmla="*/ 15549 w 265901"/>
                <a:gd name="connsiteY0" fmla="*/ 0 h 537596"/>
                <a:gd name="connsiteX1" fmla="*/ 265901 w 265901"/>
                <a:gd name="connsiteY1" fmla="*/ 250352 h 537596"/>
                <a:gd name="connsiteX2" fmla="*/ 257754 w 265901"/>
                <a:gd name="connsiteY2" fmla="*/ 271864 h 537596"/>
                <a:gd name="connsiteX3" fmla="*/ 224276 w 265901"/>
                <a:gd name="connsiteY3" fmla="*/ 530496 h 537596"/>
                <a:gd name="connsiteX4" fmla="*/ 224724 w 265901"/>
                <a:gd name="connsiteY4" fmla="*/ 537596 h 537596"/>
                <a:gd name="connsiteX5" fmla="*/ 0 w 265901"/>
                <a:gd name="connsiteY5" fmla="*/ 312872 h 537596"/>
                <a:gd name="connsiteX6" fmla="*/ 2303 w 265901"/>
                <a:gd name="connsiteY6" fmla="*/ 303943 h 537596"/>
                <a:gd name="connsiteX7" fmla="*/ 21823 w 265901"/>
                <a:gd name="connsiteY7" fmla="*/ 99444 h 537596"/>
                <a:gd name="connsiteX8" fmla="*/ 15549 w 265901"/>
                <a:gd name="connsiteY8" fmla="*/ 0 h 537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901" h="537596">
                  <a:moveTo>
                    <a:pt x="15549" y="0"/>
                  </a:moveTo>
                  <a:lnTo>
                    <a:pt x="265901" y="250352"/>
                  </a:lnTo>
                  <a:lnTo>
                    <a:pt x="257754" y="271864"/>
                  </a:lnTo>
                  <a:cubicBezTo>
                    <a:pt x="237069" y="338054"/>
                    <a:pt x="224276" y="429494"/>
                    <a:pt x="224276" y="530496"/>
                  </a:cubicBezTo>
                  <a:lnTo>
                    <a:pt x="224724" y="537596"/>
                  </a:lnTo>
                  <a:lnTo>
                    <a:pt x="0" y="312872"/>
                  </a:lnTo>
                  <a:lnTo>
                    <a:pt x="2303" y="303943"/>
                  </a:lnTo>
                  <a:cubicBezTo>
                    <a:pt x="14627" y="245568"/>
                    <a:pt x="21823" y="175195"/>
                    <a:pt x="21823" y="99444"/>
                  </a:cubicBezTo>
                  <a:lnTo>
                    <a:pt x="1554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1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134A20E7-4B90-43EB-851D-490CC2FE069A}"/>
                </a:ext>
              </a:extLst>
            </p:cNvPr>
            <p:cNvSpPr/>
            <p:nvPr userDrawn="1"/>
          </p:nvSpPr>
          <p:spPr>
            <a:xfrm rot="2700000">
              <a:off x="4778310" y="4508183"/>
              <a:ext cx="265901" cy="537596"/>
            </a:xfrm>
            <a:custGeom>
              <a:avLst/>
              <a:gdLst>
                <a:gd name="connsiteX0" fmla="*/ 15549 w 265901"/>
                <a:gd name="connsiteY0" fmla="*/ 0 h 537596"/>
                <a:gd name="connsiteX1" fmla="*/ 265901 w 265901"/>
                <a:gd name="connsiteY1" fmla="*/ 250352 h 537596"/>
                <a:gd name="connsiteX2" fmla="*/ 257753 w 265901"/>
                <a:gd name="connsiteY2" fmla="*/ 271864 h 537596"/>
                <a:gd name="connsiteX3" fmla="*/ 224276 w 265901"/>
                <a:gd name="connsiteY3" fmla="*/ 530495 h 537596"/>
                <a:gd name="connsiteX4" fmla="*/ 224724 w 265901"/>
                <a:gd name="connsiteY4" fmla="*/ 537596 h 537596"/>
                <a:gd name="connsiteX5" fmla="*/ 0 w 265901"/>
                <a:gd name="connsiteY5" fmla="*/ 312872 h 537596"/>
                <a:gd name="connsiteX6" fmla="*/ 2303 w 265901"/>
                <a:gd name="connsiteY6" fmla="*/ 303943 h 537596"/>
                <a:gd name="connsiteX7" fmla="*/ 21823 w 265901"/>
                <a:gd name="connsiteY7" fmla="*/ 99444 h 537596"/>
                <a:gd name="connsiteX8" fmla="*/ 15549 w 265901"/>
                <a:gd name="connsiteY8" fmla="*/ 0 h 537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901" h="537596">
                  <a:moveTo>
                    <a:pt x="15549" y="0"/>
                  </a:moveTo>
                  <a:lnTo>
                    <a:pt x="265901" y="250352"/>
                  </a:lnTo>
                  <a:lnTo>
                    <a:pt x="257753" y="271864"/>
                  </a:lnTo>
                  <a:cubicBezTo>
                    <a:pt x="237069" y="338053"/>
                    <a:pt x="224276" y="429493"/>
                    <a:pt x="224276" y="530495"/>
                  </a:cubicBezTo>
                  <a:lnTo>
                    <a:pt x="224724" y="537596"/>
                  </a:lnTo>
                  <a:lnTo>
                    <a:pt x="0" y="312872"/>
                  </a:lnTo>
                  <a:lnTo>
                    <a:pt x="2303" y="303943"/>
                  </a:lnTo>
                  <a:cubicBezTo>
                    <a:pt x="14627" y="245567"/>
                    <a:pt x="21823" y="175195"/>
                    <a:pt x="21823" y="99444"/>
                  </a:cubicBezTo>
                  <a:lnTo>
                    <a:pt x="1554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1"/>
            </a:p>
          </p:txBody>
        </p:sp>
      </p:grpSp>
    </p:spTree>
    <p:extLst>
      <p:ext uri="{BB962C8B-B14F-4D97-AF65-F5344CB8AC3E}">
        <p14:creationId xmlns:p14="http://schemas.microsoft.com/office/powerpoint/2010/main" val="4258393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A31D-AA97-4D7F-B4A6-54DC0CA7FE62}" type="datetimeFigureOut">
              <a:rPr lang="en-US" smtClean="0"/>
              <a:t>07/19/21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E70E-6B90-414F-BD76-2FCE4F6D4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257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A31D-AA97-4D7F-B4A6-54DC0CA7FE62}" type="datetimeFigureOut">
              <a:rPr lang="en-US" smtClean="0"/>
              <a:t>07/19/21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E70E-6B90-414F-BD76-2FCE4F6D4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68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AA31D-AA97-4D7F-B4A6-54DC0CA7FE62}" type="datetimeFigureOut">
              <a:rPr lang="en-US" smtClean="0"/>
              <a:t>07/19/21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9E70E-6B90-414F-BD76-2FCE4F6D4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128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5DBCCA-207D-491F-BE6E-CEC37A8601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134" y="125714"/>
            <a:ext cx="11717866" cy="652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834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DCB2367-B6D9-4AEB-883A-6844388DE996}"/>
              </a:ext>
            </a:extLst>
          </p:cNvPr>
          <p:cNvSpPr/>
          <p:nvPr/>
        </p:nvSpPr>
        <p:spPr>
          <a:xfrm>
            <a:off x="4376578" y="1177566"/>
            <a:ext cx="3313471" cy="933327"/>
          </a:xfrm>
          <a:custGeom>
            <a:avLst/>
            <a:gdLst/>
            <a:ahLst/>
            <a:cxnLst/>
            <a:rect l="l" t="t" r="r" b="b"/>
            <a:pathLst>
              <a:path w="4820203" h="921773">
                <a:moveTo>
                  <a:pt x="3275305" y="363150"/>
                </a:moveTo>
                <a:cubicBezTo>
                  <a:pt x="3246298" y="377514"/>
                  <a:pt x="3211681" y="395939"/>
                  <a:pt x="3171454" y="418424"/>
                </a:cubicBezTo>
                <a:cubicBezTo>
                  <a:pt x="3131226" y="440909"/>
                  <a:pt x="3090253" y="464058"/>
                  <a:pt x="3048533" y="487871"/>
                </a:cubicBezTo>
                <a:cubicBezTo>
                  <a:pt x="3144434" y="525420"/>
                  <a:pt x="3218730" y="584861"/>
                  <a:pt x="3271420" y="666195"/>
                </a:cubicBezTo>
                <a:lnTo>
                  <a:pt x="3275305" y="672810"/>
                </a:lnTo>
                <a:close/>
                <a:moveTo>
                  <a:pt x="2018005" y="363150"/>
                </a:moveTo>
                <a:cubicBezTo>
                  <a:pt x="1988998" y="377514"/>
                  <a:pt x="1954381" y="395939"/>
                  <a:pt x="1914154" y="418424"/>
                </a:cubicBezTo>
                <a:cubicBezTo>
                  <a:pt x="1873926" y="440909"/>
                  <a:pt x="1832953" y="464058"/>
                  <a:pt x="1791233" y="487871"/>
                </a:cubicBezTo>
                <a:cubicBezTo>
                  <a:pt x="1887134" y="525420"/>
                  <a:pt x="1961430" y="584861"/>
                  <a:pt x="2014120" y="666195"/>
                </a:cubicBezTo>
                <a:lnTo>
                  <a:pt x="2018005" y="672811"/>
                </a:lnTo>
                <a:close/>
                <a:moveTo>
                  <a:pt x="1179805" y="363150"/>
                </a:moveTo>
                <a:cubicBezTo>
                  <a:pt x="1150798" y="377514"/>
                  <a:pt x="1116181" y="395939"/>
                  <a:pt x="1075954" y="418424"/>
                </a:cubicBezTo>
                <a:cubicBezTo>
                  <a:pt x="1035726" y="440909"/>
                  <a:pt x="994753" y="464058"/>
                  <a:pt x="953034" y="487871"/>
                </a:cubicBezTo>
                <a:cubicBezTo>
                  <a:pt x="1048934" y="525420"/>
                  <a:pt x="1123230" y="584861"/>
                  <a:pt x="1175920" y="666195"/>
                </a:cubicBezTo>
                <a:lnTo>
                  <a:pt x="1179805" y="672811"/>
                </a:lnTo>
                <a:close/>
                <a:moveTo>
                  <a:pt x="679933" y="124416"/>
                </a:moveTo>
                <a:lnTo>
                  <a:pt x="1518133" y="124416"/>
                </a:lnTo>
                <a:lnTo>
                  <a:pt x="1544650" y="124416"/>
                </a:lnTo>
                <a:lnTo>
                  <a:pt x="2382850" y="124416"/>
                </a:lnTo>
                <a:lnTo>
                  <a:pt x="2459355" y="214637"/>
                </a:lnTo>
                <a:lnTo>
                  <a:pt x="2109445" y="214637"/>
                </a:lnTo>
                <a:lnTo>
                  <a:pt x="2109445" y="240507"/>
                </a:lnTo>
                <a:cubicBezTo>
                  <a:pt x="2183714" y="240507"/>
                  <a:pt x="2246179" y="274289"/>
                  <a:pt x="2296840" y="341853"/>
                </a:cubicBezTo>
                <a:cubicBezTo>
                  <a:pt x="2343347" y="400590"/>
                  <a:pt x="2366601" y="465354"/>
                  <a:pt x="2366601" y="536144"/>
                </a:cubicBezTo>
                <a:cubicBezTo>
                  <a:pt x="2366601" y="554419"/>
                  <a:pt x="2363585" y="571745"/>
                  <a:pt x="2357552" y="588121"/>
                </a:cubicBezTo>
                <a:cubicBezTo>
                  <a:pt x="2351519" y="604498"/>
                  <a:pt x="2343175" y="619125"/>
                  <a:pt x="2332520" y="632003"/>
                </a:cubicBezTo>
                <a:cubicBezTo>
                  <a:pt x="2321865" y="644881"/>
                  <a:pt x="2309003" y="655085"/>
                  <a:pt x="2293934" y="662617"/>
                </a:cubicBezTo>
                <a:cubicBezTo>
                  <a:pt x="2278866" y="670148"/>
                  <a:pt x="2262346" y="673913"/>
                  <a:pt x="2244376" y="673913"/>
                </a:cubicBezTo>
                <a:cubicBezTo>
                  <a:pt x="2231536" y="673913"/>
                  <a:pt x="2219223" y="671418"/>
                  <a:pt x="2207438" y="666427"/>
                </a:cubicBezTo>
                <a:cubicBezTo>
                  <a:pt x="2195652" y="661435"/>
                  <a:pt x="2185073" y="654924"/>
                  <a:pt x="2175701" y="646891"/>
                </a:cubicBezTo>
                <a:cubicBezTo>
                  <a:pt x="2166328" y="638858"/>
                  <a:pt x="2158648" y="629082"/>
                  <a:pt x="2152660" y="617563"/>
                </a:cubicBezTo>
                <a:cubicBezTo>
                  <a:pt x="2146671" y="606044"/>
                  <a:pt x="2143677" y="593255"/>
                  <a:pt x="2143677" y="579197"/>
                </a:cubicBezTo>
                <a:cubicBezTo>
                  <a:pt x="2143677" y="554698"/>
                  <a:pt x="2152399" y="534188"/>
                  <a:pt x="2169843" y="517665"/>
                </a:cubicBezTo>
                <a:cubicBezTo>
                  <a:pt x="2187286" y="501142"/>
                  <a:pt x="2208943" y="492881"/>
                  <a:pt x="2234813" y="492881"/>
                </a:cubicBezTo>
                <a:cubicBezTo>
                  <a:pt x="2250688" y="492881"/>
                  <a:pt x="2264842" y="496564"/>
                  <a:pt x="2277275" y="503930"/>
                </a:cubicBezTo>
                <a:cubicBezTo>
                  <a:pt x="2283492" y="507613"/>
                  <a:pt x="2288227" y="511421"/>
                  <a:pt x="2291482" y="515355"/>
                </a:cubicBezTo>
                <a:lnTo>
                  <a:pt x="2294326" y="521867"/>
                </a:lnTo>
                <a:lnTo>
                  <a:pt x="2291134" y="491905"/>
                </a:lnTo>
                <a:cubicBezTo>
                  <a:pt x="2284638" y="462063"/>
                  <a:pt x="2268398" y="434150"/>
                  <a:pt x="2242414" y="408166"/>
                </a:cubicBezTo>
                <a:cubicBezTo>
                  <a:pt x="2208898" y="371640"/>
                  <a:pt x="2164169" y="353727"/>
                  <a:pt x="2108225" y="354426"/>
                </a:cubicBezTo>
                <a:lnTo>
                  <a:pt x="2108225" y="913124"/>
                </a:lnTo>
                <a:cubicBezTo>
                  <a:pt x="2092427" y="912070"/>
                  <a:pt x="2081222" y="909616"/>
                  <a:pt x="2074612" y="905761"/>
                </a:cubicBezTo>
                <a:cubicBezTo>
                  <a:pt x="2068001" y="901907"/>
                  <a:pt x="2064392" y="899180"/>
                  <a:pt x="2063782" y="897579"/>
                </a:cubicBezTo>
                <a:cubicBezTo>
                  <a:pt x="2045888" y="853802"/>
                  <a:pt x="2026311" y="815493"/>
                  <a:pt x="2005051" y="782651"/>
                </a:cubicBezTo>
                <a:cubicBezTo>
                  <a:pt x="1983791" y="749808"/>
                  <a:pt x="1960169" y="720395"/>
                  <a:pt x="1934185" y="694411"/>
                </a:cubicBezTo>
                <a:cubicBezTo>
                  <a:pt x="1875549" y="635762"/>
                  <a:pt x="1808544" y="602031"/>
                  <a:pt x="1733169" y="593217"/>
                </a:cubicBezTo>
                <a:lnTo>
                  <a:pt x="1632947" y="463106"/>
                </a:lnTo>
                <a:cubicBezTo>
                  <a:pt x="1750702" y="367589"/>
                  <a:pt x="1880273" y="296920"/>
                  <a:pt x="2021662" y="251098"/>
                </a:cubicBezTo>
                <a:lnTo>
                  <a:pt x="2021662" y="214637"/>
                </a:lnTo>
                <a:lnTo>
                  <a:pt x="1621155" y="214637"/>
                </a:lnTo>
                <a:lnTo>
                  <a:pt x="1593399" y="214637"/>
                </a:lnTo>
                <a:lnTo>
                  <a:pt x="1271245" y="214637"/>
                </a:lnTo>
                <a:lnTo>
                  <a:pt x="1271245" y="240507"/>
                </a:lnTo>
                <a:cubicBezTo>
                  <a:pt x="1345514" y="240507"/>
                  <a:pt x="1407979" y="274289"/>
                  <a:pt x="1458640" y="341853"/>
                </a:cubicBezTo>
                <a:cubicBezTo>
                  <a:pt x="1505147" y="400590"/>
                  <a:pt x="1528401" y="465354"/>
                  <a:pt x="1528401" y="536144"/>
                </a:cubicBezTo>
                <a:cubicBezTo>
                  <a:pt x="1528401" y="554419"/>
                  <a:pt x="1525385" y="571745"/>
                  <a:pt x="1519352" y="588121"/>
                </a:cubicBezTo>
                <a:cubicBezTo>
                  <a:pt x="1513319" y="604498"/>
                  <a:pt x="1504975" y="619125"/>
                  <a:pt x="1494320" y="632003"/>
                </a:cubicBezTo>
                <a:cubicBezTo>
                  <a:pt x="1483665" y="644881"/>
                  <a:pt x="1470803" y="655085"/>
                  <a:pt x="1455735" y="662617"/>
                </a:cubicBezTo>
                <a:cubicBezTo>
                  <a:pt x="1440666" y="670148"/>
                  <a:pt x="1424146" y="673913"/>
                  <a:pt x="1406176" y="673913"/>
                </a:cubicBezTo>
                <a:cubicBezTo>
                  <a:pt x="1393336" y="673913"/>
                  <a:pt x="1381024" y="671418"/>
                  <a:pt x="1369238" y="666427"/>
                </a:cubicBezTo>
                <a:cubicBezTo>
                  <a:pt x="1357452" y="661435"/>
                  <a:pt x="1346873" y="654924"/>
                  <a:pt x="1337501" y="646891"/>
                </a:cubicBezTo>
                <a:cubicBezTo>
                  <a:pt x="1328128" y="638858"/>
                  <a:pt x="1320448" y="629082"/>
                  <a:pt x="1314460" y="617563"/>
                </a:cubicBezTo>
                <a:cubicBezTo>
                  <a:pt x="1308472" y="606044"/>
                  <a:pt x="1305478" y="593255"/>
                  <a:pt x="1305478" y="579197"/>
                </a:cubicBezTo>
                <a:cubicBezTo>
                  <a:pt x="1305478" y="554698"/>
                  <a:pt x="1314199" y="534188"/>
                  <a:pt x="1331643" y="517665"/>
                </a:cubicBezTo>
                <a:cubicBezTo>
                  <a:pt x="1349086" y="501142"/>
                  <a:pt x="1370743" y="492881"/>
                  <a:pt x="1396613" y="492881"/>
                </a:cubicBezTo>
                <a:cubicBezTo>
                  <a:pt x="1412488" y="492881"/>
                  <a:pt x="1426642" y="496564"/>
                  <a:pt x="1439075" y="503930"/>
                </a:cubicBezTo>
                <a:cubicBezTo>
                  <a:pt x="1445292" y="507613"/>
                  <a:pt x="1450027" y="511421"/>
                  <a:pt x="1453282" y="515355"/>
                </a:cubicBezTo>
                <a:lnTo>
                  <a:pt x="1456127" y="521867"/>
                </a:lnTo>
                <a:lnTo>
                  <a:pt x="1452934" y="491905"/>
                </a:lnTo>
                <a:cubicBezTo>
                  <a:pt x="1446438" y="462063"/>
                  <a:pt x="1430198" y="434150"/>
                  <a:pt x="1404214" y="408166"/>
                </a:cubicBezTo>
                <a:cubicBezTo>
                  <a:pt x="1370698" y="371640"/>
                  <a:pt x="1325969" y="353727"/>
                  <a:pt x="1270026" y="354426"/>
                </a:cubicBezTo>
                <a:lnTo>
                  <a:pt x="1270026" y="913124"/>
                </a:lnTo>
                <a:cubicBezTo>
                  <a:pt x="1254227" y="912070"/>
                  <a:pt x="1243022" y="909616"/>
                  <a:pt x="1236412" y="905761"/>
                </a:cubicBezTo>
                <a:cubicBezTo>
                  <a:pt x="1229802" y="901907"/>
                  <a:pt x="1226192" y="899180"/>
                  <a:pt x="1225582" y="897579"/>
                </a:cubicBezTo>
                <a:cubicBezTo>
                  <a:pt x="1207688" y="853802"/>
                  <a:pt x="1188111" y="815493"/>
                  <a:pt x="1166851" y="782651"/>
                </a:cubicBezTo>
                <a:cubicBezTo>
                  <a:pt x="1145591" y="749808"/>
                  <a:pt x="1121969" y="720395"/>
                  <a:pt x="1095985" y="694411"/>
                </a:cubicBezTo>
                <a:cubicBezTo>
                  <a:pt x="1037349" y="635762"/>
                  <a:pt x="970344" y="602031"/>
                  <a:pt x="894969" y="593217"/>
                </a:cubicBezTo>
                <a:lnTo>
                  <a:pt x="794747" y="463106"/>
                </a:lnTo>
                <a:cubicBezTo>
                  <a:pt x="912501" y="367589"/>
                  <a:pt x="1042073" y="296920"/>
                  <a:pt x="1183462" y="251098"/>
                </a:cubicBezTo>
                <a:lnTo>
                  <a:pt x="1183462" y="214637"/>
                </a:lnTo>
                <a:lnTo>
                  <a:pt x="755199" y="214637"/>
                </a:lnTo>
                <a:close/>
                <a:moveTo>
                  <a:pt x="515550" y="118320"/>
                </a:moveTo>
                <a:cubicBezTo>
                  <a:pt x="540112" y="118320"/>
                  <a:pt x="567887" y="131369"/>
                  <a:pt x="598875" y="157468"/>
                </a:cubicBezTo>
                <a:cubicBezTo>
                  <a:pt x="632035" y="185090"/>
                  <a:pt x="648615" y="211201"/>
                  <a:pt x="648615" y="235801"/>
                </a:cubicBezTo>
                <a:lnTo>
                  <a:pt x="648615" y="921773"/>
                </a:lnTo>
                <a:lnTo>
                  <a:pt x="623126" y="918572"/>
                </a:lnTo>
                <a:cubicBezTo>
                  <a:pt x="609130" y="911003"/>
                  <a:pt x="598634" y="894500"/>
                  <a:pt x="591636" y="869061"/>
                </a:cubicBezTo>
                <a:cubicBezTo>
                  <a:pt x="584384" y="848818"/>
                  <a:pt x="577650" y="831873"/>
                  <a:pt x="571434" y="818226"/>
                </a:cubicBezTo>
                <a:cubicBezTo>
                  <a:pt x="565217" y="804580"/>
                  <a:pt x="559645" y="794360"/>
                  <a:pt x="554717" y="787566"/>
                </a:cubicBezTo>
                <a:cubicBezTo>
                  <a:pt x="532568" y="759422"/>
                  <a:pt x="502406" y="745351"/>
                  <a:pt x="464230" y="745351"/>
                </a:cubicBezTo>
                <a:cubicBezTo>
                  <a:pt x="443046" y="745351"/>
                  <a:pt x="410013" y="748837"/>
                  <a:pt x="365132" y="755809"/>
                </a:cubicBezTo>
                <a:cubicBezTo>
                  <a:pt x="341154" y="759124"/>
                  <a:pt x="320320" y="761400"/>
                  <a:pt x="302629" y="762639"/>
                </a:cubicBezTo>
                <a:cubicBezTo>
                  <a:pt x="284937" y="763877"/>
                  <a:pt x="269844" y="764496"/>
                  <a:pt x="257347" y="764496"/>
                </a:cubicBezTo>
                <a:cubicBezTo>
                  <a:pt x="85782" y="764496"/>
                  <a:pt x="0" y="676441"/>
                  <a:pt x="0" y="500330"/>
                </a:cubicBezTo>
                <a:cubicBezTo>
                  <a:pt x="0" y="462318"/>
                  <a:pt x="5350" y="428286"/>
                  <a:pt x="16050" y="398231"/>
                </a:cubicBezTo>
                <a:cubicBezTo>
                  <a:pt x="26750" y="368177"/>
                  <a:pt x="44736" y="339541"/>
                  <a:pt x="70009" y="312325"/>
                </a:cubicBezTo>
                <a:lnTo>
                  <a:pt x="108071" y="349720"/>
                </a:lnTo>
                <a:cubicBezTo>
                  <a:pt x="96196" y="372212"/>
                  <a:pt x="87052" y="395161"/>
                  <a:pt x="80639" y="418567"/>
                </a:cubicBezTo>
                <a:cubicBezTo>
                  <a:pt x="74225" y="441973"/>
                  <a:pt x="71019" y="468033"/>
                  <a:pt x="71019" y="496748"/>
                </a:cubicBezTo>
                <a:cubicBezTo>
                  <a:pt x="71019" y="524968"/>
                  <a:pt x="75429" y="548815"/>
                  <a:pt x="84249" y="568290"/>
                </a:cubicBezTo>
                <a:cubicBezTo>
                  <a:pt x="93069" y="587766"/>
                  <a:pt x="104293" y="601841"/>
                  <a:pt x="117920" y="610515"/>
                </a:cubicBezTo>
                <a:cubicBezTo>
                  <a:pt x="132093" y="618859"/>
                  <a:pt x="149257" y="625272"/>
                  <a:pt x="169412" y="629755"/>
                </a:cubicBezTo>
                <a:cubicBezTo>
                  <a:pt x="189567" y="634238"/>
                  <a:pt x="213684" y="636480"/>
                  <a:pt x="241764" y="636480"/>
                </a:cubicBezTo>
                <a:cubicBezTo>
                  <a:pt x="248139" y="636480"/>
                  <a:pt x="257772" y="636480"/>
                  <a:pt x="270663" y="636480"/>
                </a:cubicBezTo>
                <a:cubicBezTo>
                  <a:pt x="283553" y="636480"/>
                  <a:pt x="295034" y="636143"/>
                  <a:pt x="305105" y="635470"/>
                </a:cubicBezTo>
                <a:lnTo>
                  <a:pt x="373723" y="632899"/>
                </a:lnTo>
                <a:cubicBezTo>
                  <a:pt x="444234" y="632899"/>
                  <a:pt x="505384" y="659200"/>
                  <a:pt x="557175" y="711804"/>
                </a:cubicBezTo>
                <a:lnTo>
                  <a:pt x="557175" y="216656"/>
                </a:lnTo>
                <a:cubicBezTo>
                  <a:pt x="557175" y="211220"/>
                  <a:pt x="545294" y="208503"/>
                  <a:pt x="521532" y="208503"/>
                </a:cubicBezTo>
                <a:cubicBezTo>
                  <a:pt x="503130" y="208503"/>
                  <a:pt x="485315" y="214005"/>
                  <a:pt x="468087" y="225009"/>
                </a:cubicBezTo>
                <a:cubicBezTo>
                  <a:pt x="450860" y="236014"/>
                  <a:pt x="432810" y="252470"/>
                  <a:pt x="413938" y="274377"/>
                </a:cubicBezTo>
                <a:cubicBezTo>
                  <a:pt x="397618" y="294596"/>
                  <a:pt x="384064" y="314732"/>
                  <a:pt x="373276" y="334785"/>
                </a:cubicBezTo>
                <a:cubicBezTo>
                  <a:pt x="362487" y="354838"/>
                  <a:pt x="354972" y="370828"/>
                  <a:pt x="350730" y="382753"/>
                </a:cubicBezTo>
                <a:cubicBezTo>
                  <a:pt x="359861" y="381178"/>
                  <a:pt x="371348" y="380391"/>
                  <a:pt x="385191" y="380391"/>
                </a:cubicBezTo>
                <a:cubicBezTo>
                  <a:pt x="426009" y="380391"/>
                  <a:pt x="446418" y="409575"/>
                  <a:pt x="446418" y="467945"/>
                </a:cubicBezTo>
                <a:cubicBezTo>
                  <a:pt x="446418" y="496634"/>
                  <a:pt x="436331" y="519002"/>
                  <a:pt x="416157" y="535048"/>
                </a:cubicBezTo>
                <a:cubicBezTo>
                  <a:pt x="395983" y="551095"/>
                  <a:pt x="371704" y="559118"/>
                  <a:pt x="343319" y="559118"/>
                </a:cubicBezTo>
                <a:cubicBezTo>
                  <a:pt x="306527" y="559118"/>
                  <a:pt x="275962" y="547609"/>
                  <a:pt x="251622" y="524590"/>
                </a:cubicBezTo>
                <a:cubicBezTo>
                  <a:pt x="227283" y="501571"/>
                  <a:pt x="215113" y="471126"/>
                  <a:pt x="215113" y="433254"/>
                </a:cubicBezTo>
                <a:cubicBezTo>
                  <a:pt x="215113" y="358871"/>
                  <a:pt x="247168" y="287077"/>
                  <a:pt x="311277" y="217875"/>
                </a:cubicBezTo>
                <a:cubicBezTo>
                  <a:pt x="340754" y="188373"/>
                  <a:pt x="373082" y="164405"/>
                  <a:pt x="408261" y="145971"/>
                </a:cubicBezTo>
                <a:cubicBezTo>
                  <a:pt x="443440" y="127537"/>
                  <a:pt x="479203" y="118320"/>
                  <a:pt x="515550" y="118320"/>
                </a:cubicBezTo>
                <a:close/>
                <a:moveTo>
                  <a:pt x="3781882" y="0"/>
                </a:moveTo>
                <a:lnTo>
                  <a:pt x="3829450" y="27375"/>
                </a:lnTo>
                <a:cubicBezTo>
                  <a:pt x="3837477" y="75534"/>
                  <a:pt x="3849453" y="107880"/>
                  <a:pt x="3865379" y="124416"/>
                </a:cubicBezTo>
                <a:lnTo>
                  <a:pt x="3873665" y="124416"/>
                </a:lnTo>
                <a:lnTo>
                  <a:pt x="3924853" y="124416"/>
                </a:lnTo>
                <a:lnTo>
                  <a:pt x="4747431" y="124416"/>
                </a:lnTo>
                <a:lnTo>
                  <a:pt x="4820203" y="214637"/>
                </a:lnTo>
                <a:lnTo>
                  <a:pt x="4426039" y="214637"/>
                </a:lnTo>
                <a:cubicBezTo>
                  <a:pt x="4417467" y="215246"/>
                  <a:pt x="4408497" y="219269"/>
                  <a:pt x="4399131" y="226705"/>
                </a:cubicBezTo>
                <a:cubicBezTo>
                  <a:pt x="4389765" y="234141"/>
                  <a:pt x="4384605" y="240710"/>
                  <a:pt x="4383653" y="246412"/>
                </a:cubicBezTo>
                <a:cubicBezTo>
                  <a:pt x="4383653" y="253905"/>
                  <a:pt x="4387450" y="260957"/>
                  <a:pt x="4395045" y="267567"/>
                </a:cubicBezTo>
                <a:cubicBezTo>
                  <a:pt x="4402639" y="274177"/>
                  <a:pt x="4412199" y="280188"/>
                  <a:pt x="4423725" y="285598"/>
                </a:cubicBezTo>
                <a:cubicBezTo>
                  <a:pt x="4435249" y="291008"/>
                  <a:pt x="4447197" y="295212"/>
                  <a:pt x="4459567" y="298209"/>
                </a:cubicBezTo>
                <a:cubicBezTo>
                  <a:pt x="4471937" y="301206"/>
                  <a:pt x="4480897" y="302705"/>
                  <a:pt x="4486446" y="302705"/>
                </a:cubicBezTo>
                <a:cubicBezTo>
                  <a:pt x="4523149" y="305893"/>
                  <a:pt x="4555214" y="304626"/>
                  <a:pt x="4582639" y="298904"/>
                </a:cubicBezTo>
                <a:cubicBezTo>
                  <a:pt x="4610065" y="293183"/>
                  <a:pt x="4635779" y="284474"/>
                  <a:pt x="4659782" y="272777"/>
                </a:cubicBezTo>
                <a:lnTo>
                  <a:pt x="4771168" y="392106"/>
                </a:lnTo>
                <a:cubicBezTo>
                  <a:pt x="4733385" y="431959"/>
                  <a:pt x="4705201" y="477441"/>
                  <a:pt x="4686614" y="528552"/>
                </a:cubicBezTo>
                <a:cubicBezTo>
                  <a:pt x="4668028" y="579663"/>
                  <a:pt x="4658735" y="638804"/>
                  <a:pt x="4658735" y="705974"/>
                </a:cubicBezTo>
                <a:cubicBezTo>
                  <a:pt x="4658735" y="756520"/>
                  <a:pt x="4675879" y="824376"/>
                  <a:pt x="4710169" y="909543"/>
                </a:cubicBezTo>
                <a:lnTo>
                  <a:pt x="4622654" y="889502"/>
                </a:lnTo>
                <a:cubicBezTo>
                  <a:pt x="4605229" y="839845"/>
                  <a:pt x="4591663" y="792379"/>
                  <a:pt x="4581953" y="747103"/>
                </a:cubicBezTo>
                <a:cubicBezTo>
                  <a:pt x="4572245" y="701828"/>
                  <a:pt x="4566983" y="653434"/>
                  <a:pt x="4566171" y="601923"/>
                </a:cubicBezTo>
                <a:cubicBezTo>
                  <a:pt x="4566171" y="535172"/>
                  <a:pt x="4580522" y="471062"/>
                  <a:pt x="4609223" y="409594"/>
                </a:cubicBezTo>
                <a:cubicBezTo>
                  <a:pt x="4544619" y="409594"/>
                  <a:pt x="4489755" y="400571"/>
                  <a:pt x="4444631" y="382524"/>
                </a:cubicBezTo>
                <a:cubicBezTo>
                  <a:pt x="4396270" y="363347"/>
                  <a:pt x="4351351" y="327038"/>
                  <a:pt x="4309872" y="273596"/>
                </a:cubicBezTo>
                <a:lnTo>
                  <a:pt x="4308995" y="273234"/>
                </a:lnTo>
                <a:cubicBezTo>
                  <a:pt x="4302747" y="273234"/>
                  <a:pt x="4294448" y="278064"/>
                  <a:pt x="4284097" y="287722"/>
                </a:cubicBezTo>
                <a:cubicBezTo>
                  <a:pt x="4273747" y="297380"/>
                  <a:pt x="4262438" y="312179"/>
                  <a:pt x="4250170" y="332118"/>
                </a:cubicBezTo>
                <a:cubicBezTo>
                  <a:pt x="4225138" y="372339"/>
                  <a:pt x="4212622" y="402870"/>
                  <a:pt x="4212622" y="423710"/>
                </a:cubicBezTo>
                <a:cubicBezTo>
                  <a:pt x="4212622" y="449085"/>
                  <a:pt x="4226097" y="461772"/>
                  <a:pt x="4253046" y="461772"/>
                </a:cubicBezTo>
                <a:cubicBezTo>
                  <a:pt x="4259574" y="461772"/>
                  <a:pt x="4268794" y="459912"/>
                  <a:pt x="4280707" y="456191"/>
                </a:cubicBezTo>
                <a:cubicBezTo>
                  <a:pt x="4292619" y="452470"/>
                  <a:pt x="4307687" y="445954"/>
                  <a:pt x="4325912" y="436645"/>
                </a:cubicBezTo>
                <a:lnTo>
                  <a:pt x="4400931" y="398355"/>
                </a:lnTo>
                <a:cubicBezTo>
                  <a:pt x="4435793" y="413760"/>
                  <a:pt x="4465511" y="442983"/>
                  <a:pt x="4490085" y="486023"/>
                </a:cubicBezTo>
                <a:cubicBezTo>
                  <a:pt x="4500575" y="505492"/>
                  <a:pt x="4509179" y="525298"/>
                  <a:pt x="4515898" y="545440"/>
                </a:cubicBezTo>
                <a:cubicBezTo>
                  <a:pt x="4522616" y="565582"/>
                  <a:pt x="4525975" y="584010"/>
                  <a:pt x="4525975" y="600723"/>
                </a:cubicBezTo>
                <a:cubicBezTo>
                  <a:pt x="4525975" y="653492"/>
                  <a:pt x="4506030" y="700666"/>
                  <a:pt x="4466139" y="742246"/>
                </a:cubicBezTo>
                <a:cubicBezTo>
                  <a:pt x="4427175" y="781209"/>
                  <a:pt x="4380465" y="800691"/>
                  <a:pt x="4326007" y="800691"/>
                </a:cubicBezTo>
                <a:cubicBezTo>
                  <a:pt x="4204786" y="800691"/>
                  <a:pt x="4117651" y="735591"/>
                  <a:pt x="4064604" y="605390"/>
                </a:cubicBezTo>
                <a:cubicBezTo>
                  <a:pt x="4045858" y="558858"/>
                  <a:pt x="4031876" y="507721"/>
                  <a:pt x="4022656" y="451981"/>
                </a:cubicBezTo>
                <a:cubicBezTo>
                  <a:pt x="4013435" y="396240"/>
                  <a:pt x="4008825" y="328930"/>
                  <a:pt x="4008825" y="250051"/>
                </a:cubicBezTo>
                <a:lnTo>
                  <a:pt x="4067899" y="278568"/>
                </a:lnTo>
                <a:cubicBezTo>
                  <a:pt x="4065461" y="301568"/>
                  <a:pt x="4065353" y="326066"/>
                  <a:pt x="4067575" y="352063"/>
                </a:cubicBezTo>
                <a:cubicBezTo>
                  <a:pt x="4075475" y="430168"/>
                  <a:pt x="4094512" y="492646"/>
                  <a:pt x="4124687" y="539496"/>
                </a:cubicBezTo>
                <a:cubicBezTo>
                  <a:pt x="4150227" y="582651"/>
                  <a:pt x="4177459" y="614372"/>
                  <a:pt x="4206383" y="634661"/>
                </a:cubicBezTo>
                <a:cubicBezTo>
                  <a:pt x="4235307" y="654949"/>
                  <a:pt x="4267207" y="665093"/>
                  <a:pt x="4302081" y="665093"/>
                </a:cubicBezTo>
                <a:cubicBezTo>
                  <a:pt x="4334427" y="665093"/>
                  <a:pt x="4364559" y="658629"/>
                  <a:pt x="4392473" y="645700"/>
                </a:cubicBezTo>
                <a:cubicBezTo>
                  <a:pt x="4434116" y="627184"/>
                  <a:pt x="4454937" y="605016"/>
                  <a:pt x="4454937" y="579197"/>
                </a:cubicBezTo>
                <a:cubicBezTo>
                  <a:pt x="4454937" y="569316"/>
                  <a:pt x="4452328" y="559308"/>
                  <a:pt x="4447108" y="549174"/>
                </a:cubicBezTo>
                <a:cubicBezTo>
                  <a:pt x="4441889" y="539039"/>
                  <a:pt x="4435405" y="533972"/>
                  <a:pt x="4427658" y="533972"/>
                </a:cubicBezTo>
                <a:cubicBezTo>
                  <a:pt x="4424483" y="533972"/>
                  <a:pt x="4407541" y="539484"/>
                  <a:pt x="4376833" y="550507"/>
                </a:cubicBezTo>
                <a:cubicBezTo>
                  <a:pt x="4348588" y="561810"/>
                  <a:pt x="4323671" y="567462"/>
                  <a:pt x="4302081" y="567462"/>
                </a:cubicBezTo>
                <a:cubicBezTo>
                  <a:pt x="4253478" y="567462"/>
                  <a:pt x="4213029" y="547821"/>
                  <a:pt x="4180732" y="508540"/>
                </a:cubicBezTo>
                <a:cubicBezTo>
                  <a:pt x="4149046" y="471875"/>
                  <a:pt x="4133203" y="428848"/>
                  <a:pt x="4133203" y="379457"/>
                </a:cubicBezTo>
                <a:cubicBezTo>
                  <a:pt x="4133203" y="350438"/>
                  <a:pt x="4143572" y="318085"/>
                  <a:pt x="4164311" y="282398"/>
                </a:cubicBezTo>
                <a:cubicBezTo>
                  <a:pt x="4188403" y="242659"/>
                  <a:pt x="4211923" y="220072"/>
                  <a:pt x="4234873" y="214637"/>
                </a:cubicBezTo>
                <a:lnTo>
                  <a:pt x="3997681" y="214637"/>
                </a:lnTo>
                <a:lnTo>
                  <a:pt x="3947503" y="214637"/>
                </a:lnTo>
                <a:lnTo>
                  <a:pt x="3872103" y="214637"/>
                </a:lnTo>
                <a:lnTo>
                  <a:pt x="3872103" y="914458"/>
                </a:lnTo>
                <a:lnTo>
                  <a:pt x="3783101" y="840486"/>
                </a:lnTo>
                <a:lnTo>
                  <a:pt x="3783101" y="338824"/>
                </a:lnTo>
                <a:cubicBezTo>
                  <a:pt x="3783101" y="320040"/>
                  <a:pt x="3779507" y="303092"/>
                  <a:pt x="3772319" y="287979"/>
                </a:cubicBezTo>
                <a:cubicBezTo>
                  <a:pt x="3765131" y="272866"/>
                  <a:pt x="3755123" y="259998"/>
                  <a:pt x="3742296" y="249374"/>
                </a:cubicBezTo>
                <a:cubicBezTo>
                  <a:pt x="3729470" y="238751"/>
                  <a:pt x="3714769" y="230305"/>
                  <a:pt x="3698196" y="224038"/>
                </a:cubicBezTo>
                <a:cubicBezTo>
                  <a:pt x="3681622" y="217770"/>
                  <a:pt x="3662775" y="214637"/>
                  <a:pt x="3641655" y="214637"/>
                </a:cubicBezTo>
                <a:lnTo>
                  <a:pt x="3366745" y="214637"/>
                </a:lnTo>
                <a:lnTo>
                  <a:pt x="3366745" y="240507"/>
                </a:lnTo>
                <a:cubicBezTo>
                  <a:pt x="3441014" y="240507"/>
                  <a:pt x="3503479" y="274289"/>
                  <a:pt x="3554140" y="341853"/>
                </a:cubicBezTo>
                <a:cubicBezTo>
                  <a:pt x="3600647" y="400590"/>
                  <a:pt x="3623901" y="465354"/>
                  <a:pt x="3623901" y="536144"/>
                </a:cubicBezTo>
                <a:cubicBezTo>
                  <a:pt x="3623901" y="554419"/>
                  <a:pt x="3620884" y="571745"/>
                  <a:pt x="3614852" y="588121"/>
                </a:cubicBezTo>
                <a:cubicBezTo>
                  <a:pt x="3608819" y="604498"/>
                  <a:pt x="3600475" y="619125"/>
                  <a:pt x="3589820" y="632003"/>
                </a:cubicBezTo>
                <a:cubicBezTo>
                  <a:pt x="3579165" y="644881"/>
                  <a:pt x="3566303" y="655085"/>
                  <a:pt x="3551234" y="662617"/>
                </a:cubicBezTo>
                <a:cubicBezTo>
                  <a:pt x="3536166" y="670148"/>
                  <a:pt x="3519646" y="673913"/>
                  <a:pt x="3501676" y="673913"/>
                </a:cubicBezTo>
                <a:cubicBezTo>
                  <a:pt x="3488836" y="673913"/>
                  <a:pt x="3476524" y="671418"/>
                  <a:pt x="3464738" y="666427"/>
                </a:cubicBezTo>
                <a:cubicBezTo>
                  <a:pt x="3452952" y="661435"/>
                  <a:pt x="3442373" y="654924"/>
                  <a:pt x="3433001" y="646891"/>
                </a:cubicBezTo>
                <a:cubicBezTo>
                  <a:pt x="3423628" y="638858"/>
                  <a:pt x="3415948" y="629082"/>
                  <a:pt x="3409960" y="617563"/>
                </a:cubicBezTo>
                <a:cubicBezTo>
                  <a:pt x="3403972" y="606044"/>
                  <a:pt x="3400978" y="593255"/>
                  <a:pt x="3400978" y="579197"/>
                </a:cubicBezTo>
                <a:cubicBezTo>
                  <a:pt x="3400978" y="554698"/>
                  <a:pt x="3409699" y="534188"/>
                  <a:pt x="3427143" y="517665"/>
                </a:cubicBezTo>
                <a:cubicBezTo>
                  <a:pt x="3444586" y="501142"/>
                  <a:pt x="3466243" y="492881"/>
                  <a:pt x="3492113" y="492881"/>
                </a:cubicBezTo>
                <a:cubicBezTo>
                  <a:pt x="3507988" y="492881"/>
                  <a:pt x="3522142" y="496564"/>
                  <a:pt x="3534575" y="503930"/>
                </a:cubicBezTo>
                <a:cubicBezTo>
                  <a:pt x="3540792" y="507613"/>
                  <a:pt x="3545527" y="511421"/>
                  <a:pt x="3548782" y="515355"/>
                </a:cubicBezTo>
                <a:lnTo>
                  <a:pt x="3551627" y="521867"/>
                </a:lnTo>
                <a:lnTo>
                  <a:pt x="3548434" y="491905"/>
                </a:lnTo>
                <a:cubicBezTo>
                  <a:pt x="3541938" y="462063"/>
                  <a:pt x="3525698" y="434150"/>
                  <a:pt x="3499714" y="408166"/>
                </a:cubicBezTo>
                <a:cubicBezTo>
                  <a:pt x="3466198" y="371640"/>
                  <a:pt x="3421469" y="353727"/>
                  <a:pt x="3365525" y="354426"/>
                </a:cubicBezTo>
                <a:lnTo>
                  <a:pt x="3365525" y="913124"/>
                </a:lnTo>
                <a:cubicBezTo>
                  <a:pt x="3349727" y="912070"/>
                  <a:pt x="3338522" y="909616"/>
                  <a:pt x="3331912" y="905761"/>
                </a:cubicBezTo>
                <a:cubicBezTo>
                  <a:pt x="3325301" y="901907"/>
                  <a:pt x="3321692" y="899179"/>
                  <a:pt x="3321082" y="897579"/>
                </a:cubicBezTo>
                <a:cubicBezTo>
                  <a:pt x="3303188" y="853802"/>
                  <a:pt x="3283610" y="815493"/>
                  <a:pt x="3262351" y="782651"/>
                </a:cubicBezTo>
                <a:cubicBezTo>
                  <a:pt x="3241091" y="749808"/>
                  <a:pt x="3217469" y="720395"/>
                  <a:pt x="3191485" y="694411"/>
                </a:cubicBezTo>
                <a:cubicBezTo>
                  <a:pt x="3132849" y="635762"/>
                  <a:pt x="3065844" y="602031"/>
                  <a:pt x="2990469" y="593217"/>
                </a:cubicBezTo>
                <a:lnTo>
                  <a:pt x="2890247" y="463106"/>
                </a:lnTo>
                <a:cubicBezTo>
                  <a:pt x="3008001" y="367589"/>
                  <a:pt x="3137573" y="296920"/>
                  <a:pt x="3278962" y="251098"/>
                </a:cubicBezTo>
                <a:lnTo>
                  <a:pt x="3278962" y="214637"/>
                </a:lnTo>
                <a:lnTo>
                  <a:pt x="2850699" y="214637"/>
                </a:lnTo>
                <a:lnTo>
                  <a:pt x="2775433" y="124416"/>
                </a:lnTo>
                <a:lnTo>
                  <a:pt x="3567817" y="124416"/>
                </a:lnTo>
                <a:lnTo>
                  <a:pt x="3640150" y="124416"/>
                </a:lnTo>
                <a:lnTo>
                  <a:pt x="3656552" y="124416"/>
                </a:lnTo>
                <a:cubicBezTo>
                  <a:pt x="3700164" y="124416"/>
                  <a:pt x="3734159" y="134211"/>
                  <a:pt x="3758537" y="153801"/>
                </a:cubicBezTo>
                <a:cubicBezTo>
                  <a:pt x="3782914" y="173390"/>
                  <a:pt x="3794354" y="201860"/>
                  <a:pt x="3792855" y="239211"/>
                </a:cubicBezTo>
                <a:cubicBezTo>
                  <a:pt x="3792855" y="234169"/>
                  <a:pt x="3792455" y="221841"/>
                  <a:pt x="3791655" y="202226"/>
                </a:cubicBezTo>
                <a:cubicBezTo>
                  <a:pt x="3790855" y="182610"/>
                  <a:pt x="3789248" y="159442"/>
                  <a:pt x="3786835" y="132722"/>
                </a:cubicBezTo>
                <a:cubicBezTo>
                  <a:pt x="3785184" y="106014"/>
                  <a:pt x="3783946" y="82715"/>
                  <a:pt x="3783121" y="62827"/>
                </a:cubicBezTo>
                <a:cubicBezTo>
                  <a:pt x="3782295" y="42939"/>
                  <a:pt x="3781882" y="21997"/>
                  <a:pt x="3781882" y="0"/>
                </a:cubicBezTo>
                <a:close/>
              </a:path>
            </a:pathLst>
          </a:cu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F977277-A53F-4BD6-AE23-6738EE5D49CD}"/>
              </a:ext>
            </a:extLst>
          </p:cNvPr>
          <p:cNvGrpSpPr/>
          <p:nvPr/>
        </p:nvGrpSpPr>
        <p:grpSpPr>
          <a:xfrm>
            <a:off x="865226" y="3939816"/>
            <a:ext cx="10393325" cy="946539"/>
            <a:chOff x="865225" y="3117006"/>
            <a:chExt cx="10010088" cy="1026395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FB6EC4D-6D22-4FA6-85E0-0BC44420CA65}"/>
                </a:ext>
              </a:extLst>
            </p:cNvPr>
            <p:cNvSpPr/>
            <p:nvPr/>
          </p:nvSpPr>
          <p:spPr>
            <a:xfrm>
              <a:off x="865225" y="3117006"/>
              <a:ext cx="1417777" cy="831033"/>
            </a:xfrm>
            <a:custGeom>
              <a:avLst/>
              <a:gdLst/>
              <a:ahLst/>
              <a:cxnLst/>
              <a:rect l="l" t="t" r="r" b="b"/>
              <a:pathLst>
                <a:path w="1417777" h="831033">
                  <a:moveTo>
                    <a:pt x="877052" y="0"/>
                  </a:moveTo>
                  <a:cubicBezTo>
                    <a:pt x="986228" y="0"/>
                    <a:pt x="1090603" y="51626"/>
                    <a:pt x="1190177" y="154877"/>
                  </a:cubicBezTo>
                  <a:lnTo>
                    <a:pt x="1201050" y="194982"/>
                  </a:lnTo>
                  <a:cubicBezTo>
                    <a:pt x="1175513" y="179809"/>
                    <a:pt x="1152820" y="165154"/>
                    <a:pt x="1132970" y="151019"/>
                  </a:cubicBezTo>
                  <a:cubicBezTo>
                    <a:pt x="1113120" y="136884"/>
                    <a:pt x="1090679" y="122959"/>
                    <a:pt x="1065647" y="109243"/>
                  </a:cubicBezTo>
                  <a:cubicBezTo>
                    <a:pt x="1044044" y="96736"/>
                    <a:pt x="1021425" y="87566"/>
                    <a:pt x="997789" y="81732"/>
                  </a:cubicBezTo>
                  <a:cubicBezTo>
                    <a:pt x="974152" y="75898"/>
                    <a:pt x="950057" y="72981"/>
                    <a:pt x="925501" y="72981"/>
                  </a:cubicBezTo>
                  <a:cubicBezTo>
                    <a:pt x="889725" y="72981"/>
                    <a:pt x="852816" y="85664"/>
                    <a:pt x="814773" y="111029"/>
                  </a:cubicBezTo>
                  <a:cubicBezTo>
                    <a:pt x="773549" y="138108"/>
                    <a:pt x="751889" y="167074"/>
                    <a:pt x="749794" y="197925"/>
                  </a:cubicBezTo>
                  <a:lnTo>
                    <a:pt x="766696" y="238602"/>
                  </a:lnTo>
                  <a:lnTo>
                    <a:pt x="803872" y="238602"/>
                  </a:lnTo>
                  <a:lnTo>
                    <a:pt x="818959" y="238602"/>
                  </a:lnTo>
                  <a:lnTo>
                    <a:pt x="1364299" y="238602"/>
                  </a:lnTo>
                  <a:lnTo>
                    <a:pt x="1417777" y="306267"/>
                  </a:lnTo>
                  <a:lnTo>
                    <a:pt x="1132527" y="306267"/>
                  </a:lnTo>
                  <a:lnTo>
                    <a:pt x="1132527" y="493776"/>
                  </a:lnTo>
                  <a:cubicBezTo>
                    <a:pt x="1141738" y="494719"/>
                    <a:pt x="1151753" y="491986"/>
                    <a:pt x="1162574" y="485575"/>
                  </a:cubicBezTo>
                  <a:cubicBezTo>
                    <a:pt x="1173394" y="479165"/>
                    <a:pt x="1183705" y="470050"/>
                    <a:pt x="1193506" y="458229"/>
                  </a:cubicBezTo>
                  <a:cubicBezTo>
                    <a:pt x="1203307" y="446409"/>
                    <a:pt x="1212882" y="433709"/>
                    <a:pt x="1222231" y="420132"/>
                  </a:cubicBezTo>
                  <a:cubicBezTo>
                    <a:pt x="1231580" y="406554"/>
                    <a:pt x="1243631" y="393602"/>
                    <a:pt x="1258386" y="381277"/>
                  </a:cubicBezTo>
                  <a:cubicBezTo>
                    <a:pt x="1278236" y="391621"/>
                    <a:pt x="1294159" y="403420"/>
                    <a:pt x="1306156" y="416674"/>
                  </a:cubicBezTo>
                  <a:cubicBezTo>
                    <a:pt x="1318153" y="429928"/>
                    <a:pt x="1328030" y="444470"/>
                    <a:pt x="1335788" y="460301"/>
                  </a:cubicBezTo>
                  <a:cubicBezTo>
                    <a:pt x="1343546" y="476131"/>
                    <a:pt x="1349583" y="492834"/>
                    <a:pt x="1353897" y="510407"/>
                  </a:cubicBezTo>
                  <a:cubicBezTo>
                    <a:pt x="1358212" y="527981"/>
                    <a:pt x="1360370" y="545392"/>
                    <a:pt x="1360370" y="562642"/>
                  </a:cubicBezTo>
                  <a:cubicBezTo>
                    <a:pt x="1360370" y="622297"/>
                    <a:pt x="1343763" y="671242"/>
                    <a:pt x="1310550" y="709475"/>
                  </a:cubicBezTo>
                  <a:cubicBezTo>
                    <a:pt x="1275850" y="749842"/>
                    <a:pt x="1228411" y="770025"/>
                    <a:pt x="1168232" y="770025"/>
                  </a:cubicBezTo>
                  <a:cubicBezTo>
                    <a:pt x="1013145" y="770025"/>
                    <a:pt x="921891" y="620707"/>
                    <a:pt x="894469" y="322069"/>
                  </a:cubicBezTo>
                  <a:lnTo>
                    <a:pt x="945389" y="342329"/>
                  </a:lnTo>
                  <a:cubicBezTo>
                    <a:pt x="949228" y="383201"/>
                    <a:pt x="955853" y="421572"/>
                    <a:pt x="965263" y="457443"/>
                  </a:cubicBezTo>
                  <a:cubicBezTo>
                    <a:pt x="974674" y="493315"/>
                    <a:pt x="985680" y="523242"/>
                    <a:pt x="998282" y="547226"/>
                  </a:cubicBezTo>
                  <a:cubicBezTo>
                    <a:pt x="1038811" y="624979"/>
                    <a:pt x="1091536" y="663855"/>
                    <a:pt x="1156459" y="663855"/>
                  </a:cubicBezTo>
                  <a:cubicBezTo>
                    <a:pt x="1184653" y="664503"/>
                    <a:pt x="1209884" y="658766"/>
                    <a:pt x="1232154" y="646646"/>
                  </a:cubicBezTo>
                  <a:cubicBezTo>
                    <a:pt x="1254423" y="634525"/>
                    <a:pt x="1272192" y="619147"/>
                    <a:pt x="1285460" y="600511"/>
                  </a:cubicBezTo>
                  <a:cubicBezTo>
                    <a:pt x="1298728" y="581876"/>
                    <a:pt x="1305654" y="561649"/>
                    <a:pt x="1306234" y="539832"/>
                  </a:cubicBezTo>
                  <a:cubicBezTo>
                    <a:pt x="1306816" y="518015"/>
                    <a:pt x="1301272" y="498468"/>
                    <a:pt x="1289603" y="481189"/>
                  </a:cubicBezTo>
                  <a:cubicBezTo>
                    <a:pt x="1287604" y="492524"/>
                    <a:pt x="1281363" y="504542"/>
                    <a:pt x="1270880" y="517244"/>
                  </a:cubicBezTo>
                  <a:cubicBezTo>
                    <a:pt x="1260398" y="529945"/>
                    <a:pt x="1248382" y="541023"/>
                    <a:pt x="1234833" y="550476"/>
                  </a:cubicBezTo>
                  <a:cubicBezTo>
                    <a:pt x="1221284" y="559930"/>
                    <a:pt x="1206910" y="567757"/>
                    <a:pt x="1191713" y="573958"/>
                  </a:cubicBezTo>
                  <a:cubicBezTo>
                    <a:pt x="1176516" y="580159"/>
                    <a:pt x="1161259" y="584221"/>
                    <a:pt x="1145943" y="586145"/>
                  </a:cubicBezTo>
                  <a:cubicBezTo>
                    <a:pt x="1092517" y="586145"/>
                    <a:pt x="1065804" y="547217"/>
                    <a:pt x="1065804" y="469359"/>
                  </a:cubicBezTo>
                  <a:lnTo>
                    <a:pt x="1065804" y="306267"/>
                  </a:lnTo>
                  <a:lnTo>
                    <a:pt x="875438" y="306267"/>
                  </a:lnTo>
                  <a:lnTo>
                    <a:pt x="859250" y="306267"/>
                  </a:lnTo>
                  <a:lnTo>
                    <a:pt x="787527" y="306267"/>
                  </a:lnTo>
                  <a:lnTo>
                    <a:pt x="787527" y="831033"/>
                  </a:lnTo>
                  <a:lnTo>
                    <a:pt x="718032" y="775569"/>
                  </a:lnTo>
                  <a:lnTo>
                    <a:pt x="718032" y="306267"/>
                  </a:lnTo>
                  <a:lnTo>
                    <a:pt x="669341" y="306267"/>
                  </a:lnTo>
                  <a:lnTo>
                    <a:pt x="647024" y="306267"/>
                  </a:lnTo>
                  <a:lnTo>
                    <a:pt x="58307" y="306267"/>
                  </a:lnTo>
                  <a:lnTo>
                    <a:pt x="0" y="238602"/>
                  </a:lnTo>
                  <a:lnTo>
                    <a:pt x="592460" y="238602"/>
                  </a:lnTo>
                  <a:lnTo>
                    <a:pt x="611962" y="238602"/>
                  </a:lnTo>
                  <a:lnTo>
                    <a:pt x="726119" y="238602"/>
                  </a:lnTo>
                  <a:lnTo>
                    <a:pt x="693972" y="220485"/>
                  </a:lnTo>
                  <a:cubicBezTo>
                    <a:pt x="678923" y="205436"/>
                    <a:pt x="671398" y="189700"/>
                    <a:pt x="671398" y="173279"/>
                  </a:cubicBezTo>
                  <a:cubicBezTo>
                    <a:pt x="671398" y="130131"/>
                    <a:pt x="695463" y="89559"/>
                    <a:pt x="743593" y="51564"/>
                  </a:cubicBezTo>
                  <a:cubicBezTo>
                    <a:pt x="789065" y="17188"/>
                    <a:pt x="833552" y="0"/>
                    <a:pt x="877052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1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78DB708-7DF7-424C-BBF8-FBBF568F2C61}"/>
                </a:ext>
              </a:extLst>
            </p:cNvPr>
            <p:cNvSpPr/>
            <p:nvPr/>
          </p:nvSpPr>
          <p:spPr>
            <a:xfrm>
              <a:off x="7239359" y="3117006"/>
              <a:ext cx="904413" cy="831033"/>
            </a:xfrm>
            <a:custGeom>
              <a:avLst/>
              <a:gdLst/>
              <a:ahLst/>
              <a:cxnLst/>
              <a:rect l="l" t="t" r="r" b="b"/>
              <a:pathLst>
                <a:path w="904413" h="831033">
                  <a:moveTo>
                    <a:pt x="284593" y="0"/>
                  </a:moveTo>
                  <a:cubicBezTo>
                    <a:pt x="393769" y="0"/>
                    <a:pt x="498143" y="51626"/>
                    <a:pt x="597718" y="154877"/>
                  </a:cubicBezTo>
                  <a:lnTo>
                    <a:pt x="608590" y="194982"/>
                  </a:lnTo>
                  <a:cubicBezTo>
                    <a:pt x="583054" y="179809"/>
                    <a:pt x="560361" y="165154"/>
                    <a:pt x="540510" y="151019"/>
                  </a:cubicBezTo>
                  <a:cubicBezTo>
                    <a:pt x="520660" y="136884"/>
                    <a:pt x="498220" y="122959"/>
                    <a:pt x="473188" y="109243"/>
                  </a:cubicBezTo>
                  <a:cubicBezTo>
                    <a:pt x="451585" y="96736"/>
                    <a:pt x="428966" y="87566"/>
                    <a:pt x="405330" y="81732"/>
                  </a:cubicBezTo>
                  <a:cubicBezTo>
                    <a:pt x="381693" y="75898"/>
                    <a:pt x="357597" y="72981"/>
                    <a:pt x="333042" y="72981"/>
                  </a:cubicBezTo>
                  <a:cubicBezTo>
                    <a:pt x="297266" y="72981"/>
                    <a:pt x="260357" y="85664"/>
                    <a:pt x="222313" y="111029"/>
                  </a:cubicBezTo>
                  <a:cubicBezTo>
                    <a:pt x="181089" y="138108"/>
                    <a:pt x="159430" y="167074"/>
                    <a:pt x="157334" y="197925"/>
                  </a:cubicBezTo>
                  <a:lnTo>
                    <a:pt x="174236" y="238602"/>
                  </a:lnTo>
                  <a:lnTo>
                    <a:pt x="198496" y="238602"/>
                  </a:lnTo>
                  <a:lnTo>
                    <a:pt x="226500" y="238602"/>
                  </a:lnTo>
                  <a:lnTo>
                    <a:pt x="847035" y="238602"/>
                  </a:lnTo>
                  <a:lnTo>
                    <a:pt x="904413" y="306267"/>
                  </a:lnTo>
                  <a:lnTo>
                    <a:pt x="641980" y="306267"/>
                  </a:lnTo>
                  <a:lnTo>
                    <a:pt x="641980" y="325670"/>
                  </a:lnTo>
                  <a:cubicBezTo>
                    <a:pt x="697683" y="325670"/>
                    <a:pt x="744532" y="351006"/>
                    <a:pt x="782526" y="401679"/>
                  </a:cubicBezTo>
                  <a:cubicBezTo>
                    <a:pt x="817407" y="445732"/>
                    <a:pt x="834848" y="494305"/>
                    <a:pt x="834848" y="547397"/>
                  </a:cubicBezTo>
                  <a:cubicBezTo>
                    <a:pt x="834848" y="561104"/>
                    <a:pt x="832586" y="574098"/>
                    <a:pt x="828061" y="586381"/>
                  </a:cubicBezTo>
                  <a:cubicBezTo>
                    <a:pt x="823537" y="598663"/>
                    <a:pt x="817278" y="609634"/>
                    <a:pt x="809287" y="619292"/>
                  </a:cubicBezTo>
                  <a:cubicBezTo>
                    <a:pt x="801296" y="628951"/>
                    <a:pt x="791649" y="636604"/>
                    <a:pt x="780348" y="642252"/>
                  </a:cubicBezTo>
                  <a:cubicBezTo>
                    <a:pt x="769046" y="647901"/>
                    <a:pt x="756656" y="650725"/>
                    <a:pt x="743179" y="650725"/>
                  </a:cubicBezTo>
                  <a:cubicBezTo>
                    <a:pt x="733549" y="650725"/>
                    <a:pt x="724315" y="648853"/>
                    <a:pt x="715475" y="645110"/>
                  </a:cubicBezTo>
                  <a:cubicBezTo>
                    <a:pt x="706636" y="641366"/>
                    <a:pt x="698702" y="636482"/>
                    <a:pt x="691673" y="630458"/>
                  </a:cubicBezTo>
                  <a:cubicBezTo>
                    <a:pt x="684643" y="624433"/>
                    <a:pt x="678883" y="617101"/>
                    <a:pt x="674392" y="608462"/>
                  </a:cubicBezTo>
                  <a:cubicBezTo>
                    <a:pt x="669901" y="599823"/>
                    <a:pt x="667655" y="590231"/>
                    <a:pt x="667655" y="579687"/>
                  </a:cubicBezTo>
                  <a:cubicBezTo>
                    <a:pt x="667655" y="561314"/>
                    <a:pt x="674196" y="545931"/>
                    <a:pt x="687279" y="533539"/>
                  </a:cubicBezTo>
                  <a:cubicBezTo>
                    <a:pt x="700362" y="521147"/>
                    <a:pt x="716604" y="514951"/>
                    <a:pt x="736007" y="514951"/>
                  </a:cubicBezTo>
                  <a:cubicBezTo>
                    <a:pt x="747913" y="514951"/>
                    <a:pt x="758528" y="517713"/>
                    <a:pt x="767853" y="523237"/>
                  </a:cubicBezTo>
                  <a:cubicBezTo>
                    <a:pt x="772516" y="526000"/>
                    <a:pt x="776067" y="528856"/>
                    <a:pt x="778508" y="531806"/>
                  </a:cubicBezTo>
                  <a:lnTo>
                    <a:pt x="780642" y="536690"/>
                  </a:lnTo>
                  <a:lnTo>
                    <a:pt x="778248" y="514218"/>
                  </a:lnTo>
                  <a:cubicBezTo>
                    <a:pt x="773375" y="491837"/>
                    <a:pt x="761195" y="470902"/>
                    <a:pt x="741707" y="451414"/>
                  </a:cubicBezTo>
                  <a:cubicBezTo>
                    <a:pt x="716571" y="424020"/>
                    <a:pt x="683024" y="410585"/>
                    <a:pt x="641066" y="411109"/>
                  </a:cubicBezTo>
                  <a:lnTo>
                    <a:pt x="641066" y="830133"/>
                  </a:lnTo>
                  <a:cubicBezTo>
                    <a:pt x="629217" y="829342"/>
                    <a:pt x="620814" y="827502"/>
                    <a:pt x="615856" y="824611"/>
                  </a:cubicBezTo>
                  <a:cubicBezTo>
                    <a:pt x="610898" y="821720"/>
                    <a:pt x="608191" y="819674"/>
                    <a:pt x="607734" y="818474"/>
                  </a:cubicBezTo>
                  <a:cubicBezTo>
                    <a:pt x="594312" y="785642"/>
                    <a:pt x="579630" y="756909"/>
                    <a:pt x="563685" y="732278"/>
                  </a:cubicBezTo>
                  <a:cubicBezTo>
                    <a:pt x="547740" y="707646"/>
                    <a:pt x="530024" y="685586"/>
                    <a:pt x="510535" y="666098"/>
                  </a:cubicBezTo>
                  <a:cubicBezTo>
                    <a:pt x="466558" y="622112"/>
                    <a:pt x="416305" y="596813"/>
                    <a:pt x="359774" y="590203"/>
                  </a:cubicBezTo>
                  <a:lnTo>
                    <a:pt x="284607" y="492619"/>
                  </a:lnTo>
                  <a:cubicBezTo>
                    <a:pt x="372923" y="420982"/>
                    <a:pt x="470102" y="367980"/>
                    <a:pt x="576144" y="333614"/>
                  </a:cubicBezTo>
                  <a:lnTo>
                    <a:pt x="576144" y="306267"/>
                  </a:lnTo>
                  <a:lnTo>
                    <a:pt x="282978" y="306267"/>
                  </a:lnTo>
                  <a:lnTo>
                    <a:pt x="254946" y="306267"/>
                  </a:lnTo>
                  <a:lnTo>
                    <a:pt x="195067" y="306267"/>
                  </a:lnTo>
                  <a:lnTo>
                    <a:pt x="195067" y="831033"/>
                  </a:lnTo>
                  <a:lnTo>
                    <a:pt x="125573" y="775569"/>
                  </a:lnTo>
                  <a:lnTo>
                    <a:pt x="125573" y="306267"/>
                  </a:lnTo>
                  <a:lnTo>
                    <a:pt x="54564" y="306267"/>
                  </a:lnTo>
                  <a:lnTo>
                    <a:pt x="0" y="238602"/>
                  </a:lnTo>
                  <a:lnTo>
                    <a:pt x="133660" y="238602"/>
                  </a:lnTo>
                  <a:lnTo>
                    <a:pt x="101513" y="220485"/>
                  </a:lnTo>
                  <a:cubicBezTo>
                    <a:pt x="86464" y="205436"/>
                    <a:pt x="78939" y="189700"/>
                    <a:pt x="78939" y="173279"/>
                  </a:cubicBezTo>
                  <a:cubicBezTo>
                    <a:pt x="78939" y="130131"/>
                    <a:pt x="103003" y="89559"/>
                    <a:pt x="151134" y="51564"/>
                  </a:cubicBezTo>
                  <a:cubicBezTo>
                    <a:pt x="196606" y="17188"/>
                    <a:pt x="241092" y="0"/>
                    <a:pt x="284593" y="0"/>
                  </a:cubicBezTo>
                  <a:close/>
                  <a:moveTo>
                    <a:pt x="573400" y="417653"/>
                  </a:moveTo>
                  <a:cubicBezTo>
                    <a:pt x="551645" y="428425"/>
                    <a:pt x="525683" y="442244"/>
                    <a:pt x="495512" y="459108"/>
                  </a:cubicBezTo>
                  <a:cubicBezTo>
                    <a:pt x="465342" y="475972"/>
                    <a:pt x="434612" y="493334"/>
                    <a:pt x="403322" y="511193"/>
                  </a:cubicBezTo>
                  <a:cubicBezTo>
                    <a:pt x="475247" y="539355"/>
                    <a:pt x="530969" y="583936"/>
                    <a:pt x="570487" y="644936"/>
                  </a:cubicBezTo>
                  <a:lnTo>
                    <a:pt x="573400" y="649898"/>
                  </a:lnTo>
                  <a:lnTo>
                    <a:pt x="573400" y="417653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1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982CE97-F594-459E-BB3A-5958F5AD7602}"/>
                </a:ext>
              </a:extLst>
            </p:cNvPr>
            <p:cNvSpPr/>
            <p:nvPr/>
          </p:nvSpPr>
          <p:spPr>
            <a:xfrm>
              <a:off x="3064313" y="3260510"/>
              <a:ext cx="1735716" cy="761081"/>
            </a:xfrm>
            <a:custGeom>
              <a:avLst/>
              <a:gdLst/>
              <a:ahLst/>
              <a:cxnLst/>
              <a:rect l="l" t="t" r="r" b="b"/>
              <a:pathLst>
                <a:path w="1735716" h="761081">
                  <a:moveTo>
                    <a:pt x="400078" y="0"/>
                  </a:moveTo>
                  <a:lnTo>
                    <a:pt x="440226" y="24132"/>
                  </a:lnTo>
                  <a:cubicBezTo>
                    <a:pt x="442179" y="38467"/>
                    <a:pt x="443929" y="50144"/>
                    <a:pt x="445477" y="59165"/>
                  </a:cubicBezTo>
                  <a:cubicBezTo>
                    <a:pt x="447024" y="68185"/>
                    <a:pt x="448237" y="74233"/>
                    <a:pt x="449113" y="77310"/>
                  </a:cubicBezTo>
                  <a:cubicBezTo>
                    <a:pt x="453761" y="90388"/>
                    <a:pt x="463739" y="96927"/>
                    <a:pt x="479045" y="96927"/>
                  </a:cubicBezTo>
                  <a:cubicBezTo>
                    <a:pt x="483427" y="96927"/>
                    <a:pt x="489862" y="96012"/>
                    <a:pt x="498348" y="94183"/>
                  </a:cubicBezTo>
                  <a:lnTo>
                    <a:pt x="499085" y="95098"/>
                  </a:lnTo>
                  <a:lnTo>
                    <a:pt x="929230" y="95098"/>
                  </a:lnTo>
                  <a:lnTo>
                    <a:pt x="995781" y="95098"/>
                  </a:lnTo>
                  <a:lnTo>
                    <a:pt x="1002449" y="95098"/>
                  </a:lnTo>
                  <a:lnTo>
                    <a:pt x="1002778" y="95513"/>
                  </a:lnTo>
                  <a:lnTo>
                    <a:pt x="1018961" y="96475"/>
                  </a:lnTo>
                  <a:cubicBezTo>
                    <a:pt x="1040788" y="99230"/>
                    <a:pt x="1058557" y="106117"/>
                    <a:pt x="1072269" y="117136"/>
                  </a:cubicBezTo>
                  <a:cubicBezTo>
                    <a:pt x="1090553" y="131829"/>
                    <a:pt x="1099133" y="153181"/>
                    <a:pt x="1098009" y="181194"/>
                  </a:cubicBezTo>
                  <a:cubicBezTo>
                    <a:pt x="1098009" y="177413"/>
                    <a:pt x="1097708" y="168166"/>
                    <a:pt x="1097109" y="153455"/>
                  </a:cubicBezTo>
                  <a:cubicBezTo>
                    <a:pt x="1096508" y="138744"/>
                    <a:pt x="1095303" y="121368"/>
                    <a:pt x="1093493" y="101327"/>
                  </a:cubicBezTo>
                  <a:cubicBezTo>
                    <a:pt x="1092256" y="81296"/>
                    <a:pt x="1091327" y="63822"/>
                    <a:pt x="1090708" y="48906"/>
                  </a:cubicBezTo>
                  <a:cubicBezTo>
                    <a:pt x="1090088" y="33990"/>
                    <a:pt x="1089779" y="18283"/>
                    <a:pt x="1089779" y="1786"/>
                  </a:cubicBezTo>
                  <a:lnTo>
                    <a:pt x="1125455" y="22317"/>
                  </a:lnTo>
                  <a:cubicBezTo>
                    <a:pt x="1131474" y="58436"/>
                    <a:pt x="1140456" y="82696"/>
                    <a:pt x="1152401" y="95098"/>
                  </a:cubicBezTo>
                  <a:lnTo>
                    <a:pt x="1159487" y="95098"/>
                  </a:lnTo>
                  <a:lnTo>
                    <a:pt x="1197006" y="95098"/>
                  </a:lnTo>
                  <a:lnTo>
                    <a:pt x="1680338" y="95098"/>
                  </a:lnTo>
                  <a:lnTo>
                    <a:pt x="1735716" y="162763"/>
                  </a:lnTo>
                  <a:lnTo>
                    <a:pt x="1470198" y="162763"/>
                  </a:lnTo>
                  <a:cubicBezTo>
                    <a:pt x="1474293" y="160830"/>
                    <a:pt x="1478572" y="162782"/>
                    <a:pt x="1483035" y="168621"/>
                  </a:cubicBezTo>
                  <a:cubicBezTo>
                    <a:pt x="1487497" y="174460"/>
                    <a:pt x="1491376" y="179475"/>
                    <a:pt x="1494672" y="183666"/>
                  </a:cubicBezTo>
                  <a:cubicBezTo>
                    <a:pt x="1545993" y="201573"/>
                    <a:pt x="1580559" y="221333"/>
                    <a:pt x="1598371" y="242945"/>
                  </a:cubicBezTo>
                  <a:cubicBezTo>
                    <a:pt x="1626546" y="270510"/>
                    <a:pt x="1640633" y="306815"/>
                    <a:pt x="1640633" y="351858"/>
                  </a:cubicBezTo>
                  <a:cubicBezTo>
                    <a:pt x="1640633" y="394226"/>
                    <a:pt x="1622797" y="430002"/>
                    <a:pt x="1587126" y="459186"/>
                  </a:cubicBezTo>
                  <a:cubicBezTo>
                    <a:pt x="1562781" y="479884"/>
                    <a:pt x="1526795" y="495510"/>
                    <a:pt x="1479170" y="506063"/>
                  </a:cubicBezTo>
                  <a:cubicBezTo>
                    <a:pt x="1511069" y="519951"/>
                    <a:pt x="1546371" y="543394"/>
                    <a:pt x="1585076" y="576394"/>
                  </a:cubicBezTo>
                  <a:cubicBezTo>
                    <a:pt x="1623781" y="609393"/>
                    <a:pt x="1660426" y="647514"/>
                    <a:pt x="1695011" y="690758"/>
                  </a:cubicBezTo>
                  <a:lnTo>
                    <a:pt x="1695011" y="689872"/>
                  </a:lnTo>
                  <a:lnTo>
                    <a:pt x="1724958" y="761081"/>
                  </a:lnTo>
                  <a:cubicBezTo>
                    <a:pt x="1690754" y="732601"/>
                    <a:pt x="1659500" y="706717"/>
                    <a:pt x="1631196" y="683428"/>
                  </a:cubicBezTo>
                  <a:cubicBezTo>
                    <a:pt x="1602893" y="660140"/>
                    <a:pt x="1569672" y="637370"/>
                    <a:pt x="1531534" y="615120"/>
                  </a:cubicBezTo>
                  <a:cubicBezTo>
                    <a:pt x="1500520" y="597708"/>
                    <a:pt x="1467019" y="581923"/>
                    <a:pt x="1431028" y="567764"/>
                  </a:cubicBezTo>
                  <a:cubicBezTo>
                    <a:pt x="1395038" y="553605"/>
                    <a:pt x="1357474" y="541715"/>
                    <a:pt x="1318336" y="532095"/>
                  </a:cubicBezTo>
                  <a:lnTo>
                    <a:pt x="1255471" y="389363"/>
                  </a:lnTo>
                  <a:cubicBezTo>
                    <a:pt x="1304858" y="412928"/>
                    <a:pt x="1355383" y="427058"/>
                    <a:pt x="1407047" y="431754"/>
                  </a:cubicBezTo>
                  <a:cubicBezTo>
                    <a:pt x="1443413" y="433992"/>
                    <a:pt x="1476589" y="427339"/>
                    <a:pt x="1506573" y="411794"/>
                  </a:cubicBezTo>
                  <a:cubicBezTo>
                    <a:pt x="1543092" y="394402"/>
                    <a:pt x="1560457" y="370418"/>
                    <a:pt x="1558666" y="339843"/>
                  </a:cubicBezTo>
                  <a:cubicBezTo>
                    <a:pt x="1558666" y="329737"/>
                    <a:pt x="1557187" y="320116"/>
                    <a:pt x="1554229" y="310982"/>
                  </a:cubicBezTo>
                  <a:cubicBezTo>
                    <a:pt x="1551272" y="301847"/>
                    <a:pt x="1546990" y="293808"/>
                    <a:pt x="1541385" y="286865"/>
                  </a:cubicBezTo>
                  <a:cubicBezTo>
                    <a:pt x="1535780" y="279921"/>
                    <a:pt x="1529350" y="274380"/>
                    <a:pt x="1522097" y="270241"/>
                  </a:cubicBezTo>
                  <a:cubicBezTo>
                    <a:pt x="1514844" y="266102"/>
                    <a:pt x="1508586" y="263900"/>
                    <a:pt x="1503323" y="263633"/>
                  </a:cubicBezTo>
                  <a:cubicBezTo>
                    <a:pt x="1498060" y="263366"/>
                    <a:pt x="1493139" y="263647"/>
                    <a:pt x="1488557" y="264476"/>
                  </a:cubicBezTo>
                  <a:cubicBezTo>
                    <a:pt x="1483975" y="265305"/>
                    <a:pt x="1481447" y="265838"/>
                    <a:pt x="1480970" y="266076"/>
                  </a:cubicBezTo>
                  <a:cubicBezTo>
                    <a:pt x="1480970" y="288727"/>
                    <a:pt x="1469802" y="310891"/>
                    <a:pt x="1447466" y="332570"/>
                  </a:cubicBezTo>
                  <a:cubicBezTo>
                    <a:pt x="1424816" y="353916"/>
                    <a:pt x="1400641" y="364589"/>
                    <a:pt x="1374943" y="364589"/>
                  </a:cubicBezTo>
                  <a:cubicBezTo>
                    <a:pt x="1357836" y="364589"/>
                    <a:pt x="1342020" y="359231"/>
                    <a:pt x="1327494" y="348515"/>
                  </a:cubicBezTo>
                  <a:cubicBezTo>
                    <a:pt x="1312968" y="337800"/>
                    <a:pt x="1305706" y="323369"/>
                    <a:pt x="1305706" y="305224"/>
                  </a:cubicBezTo>
                  <a:cubicBezTo>
                    <a:pt x="1305706" y="274934"/>
                    <a:pt x="1318617" y="247826"/>
                    <a:pt x="1344439" y="223900"/>
                  </a:cubicBezTo>
                  <a:cubicBezTo>
                    <a:pt x="1369051" y="201135"/>
                    <a:pt x="1395307" y="188676"/>
                    <a:pt x="1423206" y="186523"/>
                  </a:cubicBezTo>
                  <a:cubicBezTo>
                    <a:pt x="1423206" y="184971"/>
                    <a:pt x="1413847" y="177051"/>
                    <a:pt x="1395131" y="162763"/>
                  </a:cubicBezTo>
                  <a:lnTo>
                    <a:pt x="1251627" y="162763"/>
                  </a:lnTo>
                  <a:lnTo>
                    <a:pt x="1214866" y="162763"/>
                  </a:lnTo>
                  <a:lnTo>
                    <a:pt x="1157444" y="162763"/>
                  </a:lnTo>
                  <a:lnTo>
                    <a:pt x="1157444" y="687629"/>
                  </a:lnTo>
                  <a:lnTo>
                    <a:pt x="1090694" y="632151"/>
                  </a:lnTo>
                  <a:lnTo>
                    <a:pt x="1090694" y="255904"/>
                  </a:lnTo>
                  <a:cubicBezTo>
                    <a:pt x="1090694" y="241816"/>
                    <a:pt x="1087998" y="229105"/>
                    <a:pt x="1082607" y="217770"/>
                  </a:cubicBezTo>
                  <a:cubicBezTo>
                    <a:pt x="1077216" y="206435"/>
                    <a:pt x="1069710" y="196784"/>
                    <a:pt x="1060090" y="188817"/>
                  </a:cubicBezTo>
                  <a:cubicBezTo>
                    <a:pt x="1050469" y="180849"/>
                    <a:pt x="1039444" y="174515"/>
                    <a:pt x="1027014" y="169814"/>
                  </a:cubicBezTo>
                  <a:cubicBezTo>
                    <a:pt x="1014583" y="165114"/>
                    <a:pt x="1000448" y="162763"/>
                    <a:pt x="984608" y="162763"/>
                  </a:cubicBezTo>
                  <a:lnTo>
                    <a:pt x="952771" y="162763"/>
                  </a:lnTo>
                  <a:lnTo>
                    <a:pt x="952771" y="690372"/>
                  </a:lnTo>
                  <a:lnTo>
                    <a:pt x="907723" y="652896"/>
                  </a:lnTo>
                  <a:cubicBezTo>
                    <a:pt x="905561" y="646457"/>
                    <a:pt x="903189" y="640514"/>
                    <a:pt x="900607" y="635065"/>
                  </a:cubicBezTo>
                  <a:cubicBezTo>
                    <a:pt x="898027" y="629617"/>
                    <a:pt x="893102" y="619918"/>
                    <a:pt x="885835" y="605969"/>
                  </a:cubicBezTo>
                  <a:cubicBezTo>
                    <a:pt x="878567" y="592019"/>
                    <a:pt x="868242" y="576753"/>
                    <a:pt x="854859" y="560170"/>
                  </a:cubicBezTo>
                  <a:cubicBezTo>
                    <a:pt x="841477" y="543587"/>
                    <a:pt x="829042" y="529833"/>
                    <a:pt x="817554" y="518908"/>
                  </a:cubicBezTo>
                  <a:cubicBezTo>
                    <a:pt x="775644" y="480474"/>
                    <a:pt x="718762" y="457634"/>
                    <a:pt x="646904" y="450385"/>
                  </a:cubicBezTo>
                  <a:lnTo>
                    <a:pt x="577439" y="346643"/>
                  </a:lnTo>
                  <a:cubicBezTo>
                    <a:pt x="680975" y="272977"/>
                    <a:pt x="783836" y="219013"/>
                    <a:pt x="886020" y="184752"/>
                  </a:cubicBezTo>
                  <a:lnTo>
                    <a:pt x="886020" y="162763"/>
                  </a:lnTo>
                  <a:lnTo>
                    <a:pt x="553669" y="162763"/>
                  </a:lnTo>
                  <a:lnTo>
                    <a:pt x="547693" y="162763"/>
                  </a:lnTo>
                  <a:lnTo>
                    <a:pt x="469359" y="162763"/>
                  </a:lnTo>
                  <a:lnTo>
                    <a:pt x="469359" y="697845"/>
                  </a:lnTo>
                  <a:cubicBezTo>
                    <a:pt x="454604" y="692406"/>
                    <a:pt x="434135" y="673503"/>
                    <a:pt x="407951" y="641137"/>
                  </a:cubicBezTo>
                  <a:cubicBezTo>
                    <a:pt x="392635" y="623164"/>
                    <a:pt x="372204" y="613362"/>
                    <a:pt x="346657" y="611734"/>
                  </a:cubicBezTo>
                  <a:lnTo>
                    <a:pt x="258061" y="611734"/>
                  </a:lnTo>
                  <a:cubicBezTo>
                    <a:pt x="226257" y="613524"/>
                    <a:pt x="197972" y="613060"/>
                    <a:pt x="173208" y="610341"/>
                  </a:cubicBezTo>
                  <a:cubicBezTo>
                    <a:pt x="148443" y="607621"/>
                    <a:pt x="121477" y="601128"/>
                    <a:pt x="92311" y="590860"/>
                  </a:cubicBezTo>
                  <a:cubicBezTo>
                    <a:pt x="62632" y="576744"/>
                    <a:pt x="39827" y="558253"/>
                    <a:pt x="23896" y="535388"/>
                  </a:cubicBezTo>
                  <a:cubicBezTo>
                    <a:pt x="7966" y="512524"/>
                    <a:pt x="0" y="485728"/>
                    <a:pt x="0" y="455000"/>
                  </a:cubicBezTo>
                  <a:cubicBezTo>
                    <a:pt x="0" y="434950"/>
                    <a:pt x="7534" y="402603"/>
                    <a:pt x="22603" y="357959"/>
                  </a:cubicBezTo>
                  <a:lnTo>
                    <a:pt x="55078" y="385363"/>
                  </a:lnTo>
                  <a:cubicBezTo>
                    <a:pt x="50287" y="394249"/>
                    <a:pt x="47892" y="405203"/>
                    <a:pt x="47892" y="418224"/>
                  </a:cubicBezTo>
                  <a:cubicBezTo>
                    <a:pt x="47892" y="468363"/>
                    <a:pt x="71271" y="498272"/>
                    <a:pt x="118029" y="507949"/>
                  </a:cubicBezTo>
                  <a:cubicBezTo>
                    <a:pt x="149300" y="510950"/>
                    <a:pt x="175586" y="513050"/>
                    <a:pt x="196889" y="514250"/>
                  </a:cubicBezTo>
                  <a:cubicBezTo>
                    <a:pt x="218191" y="515450"/>
                    <a:pt x="242358" y="518151"/>
                    <a:pt x="269390" y="522351"/>
                  </a:cubicBezTo>
                  <a:cubicBezTo>
                    <a:pt x="336238" y="527923"/>
                    <a:pt x="379143" y="550569"/>
                    <a:pt x="398107" y="590288"/>
                  </a:cubicBezTo>
                  <a:lnTo>
                    <a:pt x="403665" y="357288"/>
                  </a:lnTo>
                  <a:cubicBezTo>
                    <a:pt x="403665" y="344191"/>
                    <a:pt x="396835" y="326660"/>
                    <a:pt x="383176" y="304695"/>
                  </a:cubicBezTo>
                  <a:cubicBezTo>
                    <a:pt x="378223" y="296275"/>
                    <a:pt x="372604" y="288639"/>
                    <a:pt x="366317" y="281785"/>
                  </a:cubicBezTo>
                  <a:cubicBezTo>
                    <a:pt x="360031" y="274932"/>
                    <a:pt x="356116" y="269967"/>
                    <a:pt x="354573" y="266891"/>
                  </a:cubicBezTo>
                  <a:lnTo>
                    <a:pt x="180151" y="444441"/>
                  </a:lnTo>
                  <a:lnTo>
                    <a:pt x="95983" y="413138"/>
                  </a:lnTo>
                  <a:cubicBezTo>
                    <a:pt x="131273" y="375523"/>
                    <a:pt x="148918" y="348234"/>
                    <a:pt x="148918" y="331270"/>
                  </a:cubicBezTo>
                  <a:cubicBezTo>
                    <a:pt x="148918" y="302695"/>
                    <a:pt x="141499" y="288408"/>
                    <a:pt x="126659" y="288408"/>
                  </a:cubicBezTo>
                  <a:cubicBezTo>
                    <a:pt x="120706" y="288408"/>
                    <a:pt x="109737" y="291541"/>
                    <a:pt x="93755" y="297809"/>
                  </a:cubicBezTo>
                  <a:cubicBezTo>
                    <a:pt x="78115" y="304695"/>
                    <a:pt x="65160" y="308139"/>
                    <a:pt x="54893" y="308139"/>
                  </a:cubicBezTo>
                  <a:cubicBezTo>
                    <a:pt x="41996" y="308139"/>
                    <a:pt x="30670" y="303083"/>
                    <a:pt x="20917" y="292972"/>
                  </a:cubicBezTo>
                  <a:cubicBezTo>
                    <a:pt x="11163" y="282862"/>
                    <a:pt x="6287" y="271420"/>
                    <a:pt x="6287" y="258647"/>
                  </a:cubicBezTo>
                  <a:cubicBezTo>
                    <a:pt x="6287" y="239101"/>
                    <a:pt x="13264" y="219816"/>
                    <a:pt x="27218" y="200790"/>
                  </a:cubicBezTo>
                  <a:cubicBezTo>
                    <a:pt x="41172" y="181763"/>
                    <a:pt x="59912" y="164202"/>
                    <a:pt x="83439" y="148104"/>
                  </a:cubicBezTo>
                  <a:cubicBezTo>
                    <a:pt x="106365" y="133845"/>
                    <a:pt x="129076" y="122970"/>
                    <a:pt x="151569" y="115479"/>
                  </a:cubicBezTo>
                  <a:cubicBezTo>
                    <a:pt x="174062" y="107987"/>
                    <a:pt x="195362" y="104242"/>
                    <a:pt x="215469" y="104242"/>
                  </a:cubicBezTo>
                  <a:cubicBezTo>
                    <a:pt x="282470" y="104242"/>
                    <a:pt x="344201" y="145445"/>
                    <a:pt x="400663" y="227851"/>
                  </a:cubicBezTo>
                  <a:lnTo>
                    <a:pt x="412409" y="246467"/>
                  </a:lnTo>
                  <a:lnTo>
                    <a:pt x="410503" y="207528"/>
                  </a:lnTo>
                  <a:cubicBezTo>
                    <a:pt x="409385" y="186465"/>
                    <a:pt x="408156" y="164902"/>
                    <a:pt x="406815" y="142839"/>
                  </a:cubicBezTo>
                  <a:cubicBezTo>
                    <a:pt x="404134" y="98715"/>
                    <a:pt x="401888" y="51102"/>
                    <a:pt x="400078" y="0"/>
                  </a:cubicBezTo>
                  <a:close/>
                  <a:moveTo>
                    <a:pt x="232601" y="175393"/>
                  </a:moveTo>
                  <a:cubicBezTo>
                    <a:pt x="180746" y="175393"/>
                    <a:pt x="144623" y="192329"/>
                    <a:pt x="124230" y="226200"/>
                  </a:cubicBezTo>
                  <a:cubicBezTo>
                    <a:pt x="147718" y="226200"/>
                    <a:pt x="166447" y="236242"/>
                    <a:pt x="180416" y="256325"/>
                  </a:cubicBezTo>
                  <a:cubicBezTo>
                    <a:pt x="194384" y="276408"/>
                    <a:pt x="199577" y="297456"/>
                    <a:pt x="195996" y="319469"/>
                  </a:cubicBezTo>
                  <a:lnTo>
                    <a:pt x="303281" y="205097"/>
                  </a:lnTo>
                  <a:cubicBezTo>
                    <a:pt x="281650" y="185295"/>
                    <a:pt x="258089" y="175393"/>
                    <a:pt x="232601" y="175393"/>
                  </a:cubicBezTo>
                  <a:close/>
                  <a:moveTo>
                    <a:pt x="886020" y="281121"/>
                  </a:moveTo>
                  <a:cubicBezTo>
                    <a:pt x="861874" y="292799"/>
                    <a:pt x="833423" y="306891"/>
                    <a:pt x="800667" y="323398"/>
                  </a:cubicBezTo>
                  <a:cubicBezTo>
                    <a:pt x="767910" y="339905"/>
                    <a:pt x="734792" y="357335"/>
                    <a:pt x="701311" y="375690"/>
                  </a:cubicBezTo>
                  <a:cubicBezTo>
                    <a:pt x="790046" y="410132"/>
                    <a:pt x="851616" y="465039"/>
                    <a:pt x="886020" y="540411"/>
                  </a:cubicBezTo>
                  <a:lnTo>
                    <a:pt x="886020" y="281121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1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3620B7F-4D86-4C4F-8C0B-D1063FC48176}"/>
                </a:ext>
              </a:extLst>
            </p:cNvPr>
            <p:cNvSpPr/>
            <p:nvPr/>
          </p:nvSpPr>
          <p:spPr>
            <a:xfrm>
              <a:off x="8386602" y="3260510"/>
              <a:ext cx="1821160" cy="882891"/>
            </a:xfrm>
            <a:custGeom>
              <a:avLst/>
              <a:gdLst/>
              <a:ahLst/>
              <a:cxnLst/>
              <a:rect l="l" t="t" r="r" b="b"/>
              <a:pathLst>
                <a:path w="1821160" h="882891">
                  <a:moveTo>
                    <a:pt x="990771" y="0"/>
                  </a:moveTo>
                  <a:lnTo>
                    <a:pt x="1031519" y="24660"/>
                  </a:lnTo>
                  <a:cubicBezTo>
                    <a:pt x="1030328" y="38576"/>
                    <a:pt x="1030824" y="50430"/>
                    <a:pt x="1033005" y="60222"/>
                  </a:cubicBezTo>
                  <a:cubicBezTo>
                    <a:pt x="1035186" y="70014"/>
                    <a:pt x="1039506" y="78881"/>
                    <a:pt x="1045963" y="86825"/>
                  </a:cubicBezTo>
                  <a:cubicBezTo>
                    <a:pt x="1052283" y="91073"/>
                    <a:pt x="1059358" y="93811"/>
                    <a:pt x="1067188" y="95037"/>
                  </a:cubicBezTo>
                  <a:lnTo>
                    <a:pt x="1068246" y="95098"/>
                  </a:lnTo>
                  <a:lnTo>
                    <a:pt x="1085061" y="95098"/>
                  </a:lnTo>
                  <a:lnTo>
                    <a:pt x="1092941" y="94183"/>
                  </a:lnTo>
                  <a:lnTo>
                    <a:pt x="1093690" y="95098"/>
                  </a:lnTo>
                  <a:lnTo>
                    <a:pt x="1102742" y="95098"/>
                  </a:lnTo>
                  <a:cubicBezTo>
                    <a:pt x="1135451" y="95098"/>
                    <a:pt x="1160947" y="102444"/>
                    <a:pt x="1179230" y="117136"/>
                  </a:cubicBezTo>
                  <a:cubicBezTo>
                    <a:pt x="1197514" y="131829"/>
                    <a:pt x="1206093" y="153181"/>
                    <a:pt x="1204969" y="181194"/>
                  </a:cubicBezTo>
                  <a:cubicBezTo>
                    <a:pt x="1204969" y="177413"/>
                    <a:pt x="1204669" y="168166"/>
                    <a:pt x="1204069" y="153455"/>
                  </a:cubicBezTo>
                  <a:cubicBezTo>
                    <a:pt x="1203469" y="138744"/>
                    <a:pt x="1202264" y="121368"/>
                    <a:pt x="1200454" y="101327"/>
                  </a:cubicBezTo>
                  <a:cubicBezTo>
                    <a:pt x="1199216" y="81296"/>
                    <a:pt x="1198287" y="63822"/>
                    <a:pt x="1197668" y="48906"/>
                  </a:cubicBezTo>
                  <a:cubicBezTo>
                    <a:pt x="1197049" y="33990"/>
                    <a:pt x="1196740" y="18283"/>
                    <a:pt x="1196740" y="1786"/>
                  </a:cubicBezTo>
                  <a:lnTo>
                    <a:pt x="1232415" y="22317"/>
                  </a:lnTo>
                  <a:cubicBezTo>
                    <a:pt x="1238435" y="58436"/>
                    <a:pt x="1247417" y="82696"/>
                    <a:pt x="1259361" y="95098"/>
                  </a:cubicBezTo>
                  <a:lnTo>
                    <a:pt x="1285279" y="95098"/>
                  </a:lnTo>
                  <a:lnTo>
                    <a:pt x="1303967" y="95098"/>
                  </a:lnTo>
                  <a:lnTo>
                    <a:pt x="1763867" y="95098"/>
                  </a:lnTo>
                  <a:lnTo>
                    <a:pt x="1821160" y="162763"/>
                  </a:lnTo>
                  <a:lnTo>
                    <a:pt x="1739522" y="162763"/>
                  </a:lnTo>
                  <a:lnTo>
                    <a:pt x="1739522" y="696773"/>
                  </a:lnTo>
                  <a:cubicBezTo>
                    <a:pt x="1715023" y="684762"/>
                    <a:pt x="1690772" y="657506"/>
                    <a:pt x="1666770" y="615006"/>
                  </a:cubicBezTo>
                  <a:cubicBezTo>
                    <a:pt x="1642281" y="572419"/>
                    <a:pt x="1618506" y="541068"/>
                    <a:pt x="1595446" y="520951"/>
                  </a:cubicBezTo>
                  <a:cubicBezTo>
                    <a:pt x="1559271" y="492671"/>
                    <a:pt x="1510255" y="477017"/>
                    <a:pt x="1448399" y="473988"/>
                  </a:cubicBezTo>
                  <a:lnTo>
                    <a:pt x="1376776" y="377476"/>
                  </a:lnTo>
                  <a:cubicBezTo>
                    <a:pt x="1404065" y="349510"/>
                    <a:pt x="1431114" y="323502"/>
                    <a:pt x="1457922" y="299452"/>
                  </a:cubicBezTo>
                  <a:cubicBezTo>
                    <a:pt x="1484730" y="275401"/>
                    <a:pt x="1508217" y="257027"/>
                    <a:pt x="1528381" y="244331"/>
                  </a:cubicBezTo>
                  <a:cubicBezTo>
                    <a:pt x="1524590" y="243216"/>
                    <a:pt x="1514362" y="238635"/>
                    <a:pt x="1497699" y="230586"/>
                  </a:cubicBezTo>
                  <a:cubicBezTo>
                    <a:pt x="1481035" y="222537"/>
                    <a:pt x="1458824" y="213308"/>
                    <a:pt x="1431068" y="202897"/>
                  </a:cubicBezTo>
                  <a:cubicBezTo>
                    <a:pt x="1413574" y="197784"/>
                    <a:pt x="1397415" y="191704"/>
                    <a:pt x="1382593" y="184656"/>
                  </a:cubicBezTo>
                  <a:lnTo>
                    <a:pt x="1345760" y="162763"/>
                  </a:lnTo>
                  <a:lnTo>
                    <a:pt x="1264405" y="162763"/>
                  </a:lnTo>
                  <a:lnTo>
                    <a:pt x="1264405" y="687629"/>
                  </a:lnTo>
                  <a:lnTo>
                    <a:pt x="1197654" y="632151"/>
                  </a:lnTo>
                  <a:lnTo>
                    <a:pt x="1197654" y="255904"/>
                  </a:lnTo>
                  <a:cubicBezTo>
                    <a:pt x="1197654" y="241816"/>
                    <a:pt x="1194958" y="229105"/>
                    <a:pt x="1189567" y="217770"/>
                  </a:cubicBezTo>
                  <a:cubicBezTo>
                    <a:pt x="1184176" y="206435"/>
                    <a:pt x="1176670" y="196784"/>
                    <a:pt x="1167050" y="188817"/>
                  </a:cubicBezTo>
                  <a:cubicBezTo>
                    <a:pt x="1157430" y="180849"/>
                    <a:pt x="1146404" y="174515"/>
                    <a:pt x="1133974" y="169814"/>
                  </a:cubicBezTo>
                  <a:cubicBezTo>
                    <a:pt x="1121544" y="165114"/>
                    <a:pt x="1107409" y="162763"/>
                    <a:pt x="1091569" y="162763"/>
                  </a:cubicBezTo>
                  <a:lnTo>
                    <a:pt x="1061179" y="162763"/>
                  </a:lnTo>
                  <a:lnTo>
                    <a:pt x="1061179" y="615763"/>
                  </a:lnTo>
                  <a:lnTo>
                    <a:pt x="1038763" y="593331"/>
                  </a:lnTo>
                  <a:lnTo>
                    <a:pt x="1038763" y="594232"/>
                  </a:lnTo>
                  <a:cubicBezTo>
                    <a:pt x="1020151" y="571352"/>
                    <a:pt x="1007549" y="552317"/>
                    <a:pt x="1000958" y="537124"/>
                  </a:cubicBezTo>
                  <a:cubicBezTo>
                    <a:pt x="994367" y="521932"/>
                    <a:pt x="986797" y="508066"/>
                    <a:pt x="978248" y="495526"/>
                  </a:cubicBezTo>
                  <a:cubicBezTo>
                    <a:pt x="969699" y="482987"/>
                    <a:pt x="959662" y="471671"/>
                    <a:pt x="948137" y="461579"/>
                  </a:cubicBezTo>
                  <a:cubicBezTo>
                    <a:pt x="936611" y="451488"/>
                    <a:pt x="927653" y="443079"/>
                    <a:pt x="921262" y="436355"/>
                  </a:cubicBezTo>
                  <a:lnTo>
                    <a:pt x="921262" y="676756"/>
                  </a:lnTo>
                  <a:lnTo>
                    <a:pt x="882729" y="651367"/>
                  </a:lnTo>
                  <a:cubicBezTo>
                    <a:pt x="826864" y="517293"/>
                    <a:pt x="744436" y="445813"/>
                    <a:pt x="635441" y="436926"/>
                  </a:cubicBezTo>
                  <a:lnTo>
                    <a:pt x="563904" y="339800"/>
                  </a:lnTo>
                  <a:cubicBezTo>
                    <a:pt x="609595" y="305091"/>
                    <a:pt x="657320" y="273713"/>
                    <a:pt x="707078" y="245667"/>
                  </a:cubicBezTo>
                  <a:cubicBezTo>
                    <a:pt x="756837" y="217620"/>
                    <a:pt x="806291" y="194663"/>
                    <a:pt x="855440" y="176794"/>
                  </a:cubicBezTo>
                  <a:lnTo>
                    <a:pt x="855440" y="162763"/>
                  </a:lnTo>
                  <a:lnTo>
                    <a:pt x="562812" y="162763"/>
                  </a:lnTo>
                  <a:lnTo>
                    <a:pt x="536657" y="162763"/>
                  </a:lnTo>
                  <a:lnTo>
                    <a:pt x="459657" y="162763"/>
                  </a:lnTo>
                  <a:lnTo>
                    <a:pt x="459657" y="627283"/>
                  </a:lnTo>
                  <a:lnTo>
                    <a:pt x="463317" y="654163"/>
                  </a:lnTo>
                  <a:cubicBezTo>
                    <a:pt x="464255" y="674080"/>
                    <a:pt x="464157" y="690015"/>
                    <a:pt x="463024" y="701969"/>
                  </a:cubicBezTo>
                  <a:cubicBezTo>
                    <a:pt x="474930" y="712151"/>
                    <a:pt x="487889" y="724245"/>
                    <a:pt x="501900" y="738252"/>
                  </a:cubicBezTo>
                  <a:cubicBezTo>
                    <a:pt x="515912" y="752258"/>
                    <a:pt x="527242" y="764777"/>
                    <a:pt x="535890" y="775807"/>
                  </a:cubicBezTo>
                  <a:cubicBezTo>
                    <a:pt x="549530" y="790761"/>
                    <a:pt x="558828" y="802036"/>
                    <a:pt x="563786" y="809632"/>
                  </a:cubicBezTo>
                  <a:cubicBezTo>
                    <a:pt x="568744" y="817228"/>
                    <a:pt x="573428" y="824808"/>
                    <a:pt x="577838" y="832371"/>
                  </a:cubicBezTo>
                  <a:lnTo>
                    <a:pt x="577838" y="882891"/>
                  </a:lnTo>
                  <a:cubicBezTo>
                    <a:pt x="558112" y="868928"/>
                    <a:pt x="542889" y="855845"/>
                    <a:pt x="532168" y="843644"/>
                  </a:cubicBezTo>
                  <a:cubicBezTo>
                    <a:pt x="521448" y="831442"/>
                    <a:pt x="510342" y="819888"/>
                    <a:pt x="498850" y="808982"/>
                  </a:cubicBezTo>
                  <a:cubicBezTo>
                    <a:pt x="487358" y="798076"/>
                    <a:pt x="475985" y="788153"/>
                    <a:pt x="464732" y="779214"/>
                  </a:cubicBezTo>
                  <a:cubicBezTo>
                    <a:pt x="453478" y="770275"/>
                    <a:pt x="445332" y="763281"/>
                    <a:pt x="440292" y="758233"/>
                  </a:cubicBezTo>
                  <a:cubicBezTo>
                    <a:pt x="415575" y="795085"/>
                    <a:pt x="380785" y="815112"/>
                    <a:pt x="335922" y="818312"/>
                  </a:cubicBezTo>
                  <a:cubicBezTo>
                    <a:pt x="307757" y="818312"/>
                    <a:pt x="282578" y="810616"/>
                    <a:pt x="260384" y="795223"/>
                  </a:cubicBezTo>
                  <a:cubicBezTo>
                    <a:pt x="239562" y="779688"/>
                    <a:pt x="229152" y="758719"/>
                    <a:pt x="229152" y="732315"/>
                  </a:cubicBezTo>
                  <a:cubicBezTo>
                    <a:pt x="229152" y="719200"/>
                    <a:pt x="231962" y="707219"/>
                    <a:pt x="237582" y="696375"/>
                  </a:cubicBezTo>
                  <a:cubicBezTo>
                    <a:pt x="243202" y="685531"/>
                    <a:pt x="250640" y="676161"/>
                    <a:pt x="259898" y="668265"/>
                  </a:cubicBezTo>
                  <a:cubicBezTo>
                    <a:pt x="269157" y="660368"/>
                    <a:pt x="279870" y="654294"/>
                    <a:pt x="292038" y="650041"/>
                  </a:cubicBezTo>
                  <a:cubicBezTo>
                    <a:pt x="304206" y="645788"/>
                    <a:pt x="316834" y="643662"/>
                    <a:pt x="329922" y="643662"/>
                  </a:cubicBezTo>
                  <a:cubicBezTo>
                    <a:pt x="350714" y="643662"/>
                    <a:pt x="373870" y="652325"/>
                    <a:pt x="399387" y="669650"/>
                  </a:cubicBezTo>
                  <a:cubicBezTo>
                    <a:pt x="400292" y="665831"/>
                    <a:pt x="400300" y="655173"/>
                    <a:pt x="399409" y="637675"/>
                  </a:cubicBezTo>
                  <a:cubicBezTo>
                    <a:pt x="399186" y="633301"/>
                    <a:pt x="398860" y="628564"/>
                    <a:pt x="398430" y="623463"/>
                  </a:cubicBezTo>
                  <a:lnTo>
                    <a:pt x="397656" y="615542"/>
                  </a:lnTo>
                  <a:lnTo>
                    <a:pt x="392720" y="605969"/>
                  </a:lnTo>
                  <a:cubicBezTo>
                    <a:pt x="385452" y="592019"/>
                    <a:pt x="375127" y="576753"/>
                    <a:pt x="361745" y="560170"/>
                  </a:cubicBezTo>
                  <a:cubicBezTo>
                    <a:pt x="348362" y="543587"/>
                    <a:pt x="335927" y="529833"/>
                    <a:pt x="324440" y="518908"/>
                  </a:cubicBezTo>
                  <a:cubicBezTo>
                    <a:pt x="282530" y="480474"/>
                    <a:pt x="225646" y="457634"/>
                    <a:pt x="153790" y="450385"/>
                  </a:cubicBezTo>
                  <a:lnTo>
                    <a:pt x="84324" y="346643"/>
                  </a:lnTo>
                  <a:cubicBezTo>
                    <a:pt x="187861" y="272977"/>
                    <a:pt x="290721" y="219013"/>
                    <a:pt x="392906" y="184752"/>
                  </a:cubicBezTo>
                  <a:lnTo>
                    <a:pt x="392906" y="162763"/>
                  </a:lnTo>
                  <a:lnTo>
                    <a:pt x="54578" y="162763"/>
                  </a:lnTo>
                  <a:lnTo>
                    <a:pt x="0" y="95098"/>
                  </a:lnTo>
                  <a:lnTo>
                    <a:pt x="483178" y="95098"/>
                  </a:lnTo>
                  <a:lnTo>
                    <a:pt x="509334" y="95098"/>
                  </a:lnTo>
                  <a:lnTo>
                    <a:pt x="921276" y="95098"/>
                  </a:lnTo>
                  <a:lnTo>
                    <a:pt x="921276" y="364774"/>
                  </a:lnTo>
                  <a:cubicBezTo>
                    <a:pt x="949556" y="382891"/>
                    <a:pt x="972721" y="411699"/>
                    <a:pt x="990771" y="451199"/>
                  </a:cubicBezTo>
                  <a:lnTo>
                    <a:pt x="990771" y="0"/>
                  </a:lnTo>
                  <a:close/>
                  <a:moveTo>
                    <a:pt x="392906" y="281121"/>
                  </a:moveTo>
                  <a:cubicBezTo>
                    <a:pt x="368760" y="292799"/>
                    <a:pt x="340308" y="306891"/>
                    <a:pt x="307552" y="323398"/>
                  </a:cubicBezTo>
                  <a:cubicBezTo>
                    <a:pt x="274796" y="339905"/>
                    <a:pt x="241677" y="357335"/>
                    <a:pt x="208196" y="375690"/>
                  </a:cubicBezTo>
                  <a:cubicBezTo>
                    <a:pt x="296932" y="410132"/>
                    <a:pt x="358502" y="465039"/>
                    <a:pt x="392906" y="540411"/>
                  </a:cubicBezTo>
                  <a:lnTo>
                    <a:pt x="392906" y="281121"/>
                  </a:lnTo>
                  <a:close/>
                  <a:moveTo>
                    <a:pt x="339794" y="708584"/>
                  </a:moveTo>
                  <a:cubicBezTo>
                    <a:pt x="312524" y="709079"/>
                    <a:pt x="298512" y="715461"/>
                    <a:pt x="297760" y="727729"/>
                  </a:cubicBezTo>
                  <a:cubicBezTo>
                    <a:pt x="297760" y="739864"/>
                    <a:pt x="304037" y="747041"/>
                    <a:pt x="316591" y="749260"/>
                  </a:cubicBezTo>
                  <a:cubicBezTo>
                    <a:pt x="327898" y="750184"/>
                    <a:pt x="340428" y="747746"/>
                    <a:pt x="354182" y="741945"/>
                  </a:cubicBezTo>
                  <a:cubicBezTo>
                    <a:pt x="365898" y="734382"/>
                    <a:pt x="373584" y="728205"/>
                    <a:pt x="377242" y="723414"/>
                  </a:cubicBezTo>
                  <a:cubicBezTo>
                    <a:pt x="373575" y="720766"/>
                    <a:pt x="368464" y="718014"/>
                    <a:pt x="361911" y="715156"/>
                  </a:cubicBezTo>
                  <a:cubicBezTo>
                    <a:pt x="355358" y="712299"/>
                    <a:pt x="347986" y="710108"/>
                    <a:pt x="339794" y="708584"/>
                  </a:cubicBezTo>
                  <a:close/>
                  <a:moveTo>
                    <a:pt x="855440" y="269662"/>
                  </a:moveTo>
                  <a:cubicBezTo>
                    <a:pt x="833437" y="279378"/>
                    <a:pt x="807526" y="292565"/>
                    <a:pt x="777708" y="309225"/>
                  </a:cubicBezTo>
                  <a:cubicBezTo>
                    <a:pt x="747890" y="325884"/>
                    <a:pt x="718303" y="342767"/>
                    <a:pt x="688948" y="359874"/>
                  </a:cubicBezTo>
                  <a:cubicBezTo>
                    <a:pt x="768738" y="394288"/>
                    <a:pt x="824236" y="449318"/>
                    <a:pt x="855440" y="524966"/>
                  </a:cubicBezTo>
                  <a:lnTo>
                    <a:pt x="855440" y="269662"/>
                  </a:lnTo>
                  <a:close/>
                  <a:moveTo>
                    <a:pt x="1497334" y="162763"/>
                  </a:moveTo>
                  <a:cubicBezTo>
                    <a:pt x="1510631" y="162049"/>
                    <a:pt x="1528288" y="172393"/>
                    <a:pt x="1550305" y="193796"/>
                  </a:cubicBezTo>
                  <a:cubicBezTo>
                    <a:pt x="1572322" y="215198"/>
                    <a:pt x="1596523" y="243126"/>
                    <a:pt x="1622907" y="277578"/>
                  </a:cubicBezTo>
                  <a:cubicBezTo>
                    <a:pt x="1600637" y="300428"/>
                    <a:pt x="1579756" y="321743"/>
                    <a:pt x="1560263" y="341521"/>
                  </a:cubicBezTo>
                  <a:cubicBezTo>
                    <a:pt x="1540770" y="361300"/>
                    <a:pt x="1520689" y="380076"/>
                    <a:pt x="1500020" y="397850"/>
                  </a:cubicBezTo>
                  <a:cubicBezTo>
                    <a:pt x="1570645" y="421111"/>
                    <a:pt x="1626602" y="461692"/>
                    <a:pt x="1667889" y="519593"/>
                  </a:cubicBezTo>
                  <a:lnTo>
                    <a:pt x="1671899" y="525769"/>
                  </a:lnTo>
                  <a:lnTo>
                    <a:pt x="1671899" y="162763"/>
                  </a:lnTo>
                  <a:lnTo>
                    <a:pt x="1497334" y="162763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1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08E4CEB-EE64-43D7-80CF-F970E5781AF9}"/>
                </a:ext>
              </a:extLst>
            </p:cNvPr>
            <p:cNvSpPr/>
            <p:nvPr/>
          </p:nvSpPr>
          <p:spPr>
            <a:xfrm>
              <a:off x="10538813" y="3347749"/>
              <a:ext cx="336500" cy="450642"/>
            </a:xfrm>
            <a:custGeom>
              <a:avLst/>
              <a:gdLst/>
              <a:ahLst/>
              <a:cxnLst/>
              <a:rect l="l" t="t" r="r" b="b"/>
              <a:pathLst>
                <a:path w="336500" h="450642">
                  <a:moveTo>
                    <a:pt x="193796" y="0"/>
                  </a:moveTo>
                  <a:cubicBezTo>
                    <a:pt x="239592" y="0"/>
                    <a:pt x="274825" y="13627"/>
                    <a:pt x="299495" y="40883"/>
                  </a:cubicBezTo>
                  <a:cubicBezTo>
                    <a:pt x="324165" y="68139"/>
                    <a:pt x="336500" y="103303"/>
                    <a:pt x="336500" y="146375"/>
                  </a:cubicBezTo>
                  <a:cubicBezTo>
                    <a:pt x="336500" y="169768"/>
                    <a:pt x="332783" y="189261"/>
                    <a:pt x="325348" y="204854"/>
                  </a:cubicBezTo>
                  <a:cubicBezTo>
                    <a:pt x="317914" y="220446"/>
                    <a:pt x="308732" y="233743"/>
                    <a:pt x="297802" y="244744"/>
                  </a:cubicBezTo>
                  <a:cubicBezTo>
                    <a:pt x="286872" y="255746"/>
                    <a:pt x="275137" y="265697"/>
                    <a:pt x="262597" y="274598"/>
                  </a:cubicBezTo>
                  <a:cubicBezTo>
                    <a:pt x="250057" y="283499"/>
                    <a:pt x="238663" y="292517"/>
                    <a:pt x="228415" y="301652"/>
                  </a:cubicBezTo>
                  <a:cubicBezTo>
                    <a:pt x="218165" y="310786"/>
                    <a:pt x="209272" y="321778"/>
                    <a:pt x="201733" y="334627"/>
                  </a:cubicBezTo>
                  <a:cubicBezTo>
                    <a:pt x="194193" y="347476"/>
                    <a:pt x="189876" y="363278"/>
                    <a:pt x="188781" y="382033"/>
                  </a:cubicBezTo>
                  <a:lnTo>
                    <a:pt x="185823" y="428367"/>
                  </a:lnTo>
                  <a:cubicBezTo>
                    <a:pt x="179242" y="433492"/>
                    <a:pt x="175057" y="437661"/>
                    <a:pt x="173271" y="440876"/>
                  </a:cubicBezTo>
                  <a:cubicBezTo>
                    <a:pt x="171486" y="444091"/>
                    <a:pt x="163987" y="447346"/>
                    <a:pt x="150776" y="450642"/>
                  </a:cubicBezTo>
                  <a:lnTo>
                    <a:pt x="133231" y="437154"/>
                  </a:lnTo>
                  <a:lnTo>
                    <a:pt x="129373" y="382219"/>
                  </a:lnTo>
                  <a:cubicBezTo>
                    <a:pt x="128773" y="363912"/>
                    <a:pt x="131279" y="347874"/>
                    <a:pt x="136889" y="334106"/>
                  </a:cubicBezTo>
                  <a:cubicBezTo>
                    <a:pt x="142499" y="320337"/>
                    <a:pt x="149686" y="307505"/>
                    <a:pt x="158449" y="295608"/>
                  </a:cubicBezTo>
                  <a:cubicBezTo>
                    <a:pt x="167211" y="283711"/>
                    <a:pt x="176836" y="272669"/>
                    <a:pt x="187324" y="262482"/>
                  </a:cubicBezTo>
                  <a:cubicBezTo>
                    <a:pt x="197811" y="252295"/>
                    <a:pt x="207436" y="242092"/>
                    <a:pt x="216199" y="231871"/>
                  </a:cubicBezTo>
                  <a:cubicBezTo>
                    <a:pt x="224961" y="221651"/>
                    <a:pt x="232114" y="211271"/>
                    <a:pt x="237658" y="200732"/>
                  </a:cubicBezTo>
                  <a:cubicBezTo>
                    <a:pt x="243202" y="190192"/>
                    <a:pt x="245974" y="178651"/>
                    <a:pt x="245974" y="166106"/>
                  </a:cubicBezTo>
                  <a:cubicBezTo>
                    <a:pt x="245974" y="132369"/>
                    <a:pt x="238511" y="106172"/>
                    <a:pt x="223586" y="87518"/>
                  </a:cubicBezTo>
                  <a:cubicBezTo>
                    <a:pt x="208660" y="68863"/>
                    <a:pt x="187361" y="59536"/>
                    <a:pt x="159692" y="59536"/>
                  </a:cubicBezTo>
                  <a:cubicBezTo>
                    <a:pt x="150404" y="59536"/>
                    <a:pt x="141490" y="61662"/>
                    <a:pt x="132945" y="65915"/>
                  </a:cubicBezTo>
                  <a:cubicBezTo>
                    <a:pt x="124401" y="70168"/>
                    <a:pt x="116930" y="75883"/>
                    <a:pt x="110529" y="83060"/>
                  </a:cubicBezTo>
                  <a:cubicBezTo>
                    <a:pt x="104128" y="90237"/>
                    <a:pt x="99041" y="98521"/>
                    <a:pt x="95269" y="107913"/>
                  </a:cubicBezTo>
                  <a:cubicBezTo>
                    <a:pt x="91497" y="117305"/>
                    <a:pt x="89611" y="127135"/>
                    <a:pt x="89611" y="137402"/>
                  </a:cubicBezTo>
                  <a:cubicBezTo>
                    <a:pt x="89611" y="141127"/>
                    <a:pt x="90138" y="144832"/>
                    <a:pt x="91190" y="148518"/>
                  </a:cubicBezTo>
                  <a:cubicBezTo>
                    <a:pt x="92243" y="152204"/>
                    <a:pt x="93512" y="158505"/>
                    <a:pt x="94998" y="167421"/>
                  </a:cubicBezTo>
                  <a:cubicBezTo>
                    <a:pt x="81701" y="174621"/>
                    <a:pt x="69659" y="179658"/>
                    <a:pt x="58871" y="182530"/>
                  </a:cubicBezTo>
                  <a:cubicBezTo>
                    <a:pt x="48085" y="185401"/>
                    <a:pt x="34367" y="187461"/>
                    <a:pt x="17716" y="188709"/>
                  </a:cubicBezTo>
                  <a:lnTo>
                    <a:pt x="1515" y="170349"/>
                  </a:lnTo>
                  <a:cubicBezTo>
                    <a:pt x="505" y="166282"/>
                    <a:pt x="0" y="162765"/>
                    <a:pt x="0" y="159798"/>
                  </a:cubicBezTo>
                  <a:cubicBezTo>
                    <a:pt x="0" y="156831"/>
                    <a:pt x="0" y="154147"/>
                    <a:pt x="0" y="151747"/>
                  </a:cubicBezTo>
                  <a:cubicBezTo>
                    <a:pt x="0" y="130087"/>
                    <a:pt x="5396" y="109887"/>
                    <a:pt x="16188" y="91147"/>
                  </a:cubicBezTo>
                  <a:cubicBezTo>
                    <a:pt x="26980" y="72406"/>
                    <a:pt x="41279" y="56316"/>
                    <a:pt x="59087" y="42876"/>
                  </a:cubicBezTo>
                  <a:cubicBezTo>
                    <a:pt x="76894" y="29437"/>
                    <a:pt x="97460" y="18931"/>
                    <a:pt x="120786" y="11358"/>
                  </a:cubicBezTo>
                  <a:cubicBezTo>
                    <a:pt x="144114" y="3786"/>
                    <a:pt x="168450" y="0"/>
                    <a:pt x="193796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1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A52CBC5-6127-4AA1-B16E-343873B1414F}"/>
                </a:ext>
              </a:extLst>
            </p:cNvPr>
            <p:cNvSpPr/>
            <p:nvPr/>
          </p:nvSpPr>
          <p:spPr>
            <a:xfrm>
              <a:off x="2287025" y="3349206"/>
              <a:ext cx="407594" cy="580644"/>
            </a:xfrm>
            <a:custGeom>
              <a:avLst/>
              <a:gdLst/>
              <a:ahLst/>
              <a:cxnLst/>
              <a:rect l="l" t="t" r="r" b="b"/>
              <a:pathLst>
                <a:path w="407594" h="580644">
                  <a:moveTo>
                    <a:pt x="180480" y="0"/>
                  </a:moveTo>
                  <a:cubicBezTo>
                    <a:pt x="200073" y="0"/>
                    <a:pt x="218656" y="3196"/>
                    <a:pt x="236230" y="9587"/>
                  </a:cubicBezTo>
                  <a:cubicBezTo>
                    <a:pt x="253804" y="15978"/>
                    <a:pt x="269017" y="25115"/>
                    <a:pt x="281871" y="36997"/>
                  </a:cubicBezTo>
                  <a:cubicBezTo>
                    <a:pt x="294725" y="48880"/>
                    <a:pt x="304988" y="62977"/>
                    <a:pt x="312661" y="79288"/>
                  </a:cubicBezTo>
                  <a:cubicBezTo>
                    <a:pt x="320333" y="95600"/>
                    <a:pt x="324169" y="113471"/>
                    <a:pt x="324169" y="132902"/>
                  </a:cubicBezTo>
                  <a:cubicBezTo>
                    <a:pt x="324169" y="164678"/>
                    <a:pt x="314792" y="190440"/>
                    <a:pt x="296037" y="210190"/>
                  </a:cubicBezTo>
                  <a:cubicBezTo>
                    <a:pt x="277282" y="229941"/>
                    <a:pt x="252170" y="239816"/>
                    <a:pt x="220700" y="239816"/>
                  </a:cubicBezTo>
                  <a:cubicBezTo>
                    <a:pt x="146413" y="239177"/>
                    <a:pt x="100851" y="196720"/>
                    <a:pt x="84010" y="112443"/>
                  </a:cubicBezTo>
                  <a:cubicBezTo>
                    <a:pt x="72181" y="119615"/>
                    <a:pt x="65523" y="136798"/>
                    <a:pt x="64037" y="163992"/>
                  </a:cubicBezTo>
                  <a:cubicBezTo>
                    <a:pt x="64037" y="207312"/>
                    <a:pt x="91940" y="244873"/>
                    <a:pt x="147747" y="276677"/>
                  </a:cubicBezTo>
                  <a:cubicBezTo>
                    <a:pt x="177694" y="292613"/>
                    <a:pt x="206110" y="307076"/>
                    <a:pt x="232993" y="320069"/>
                  </a:cubicBezTo>
                  <a:cubicBezTo>
                    <a:pt x="259878" y="333061"/>
                    <a:pt x="287408" y="348253"/>
                    <a:pt x="315583" y="365646"/>
                  </a:cubicBezTo>
                  <a:cubicBezTo>
                    <a:pt x="376923" y="410699"/>
                    <a:pt x="407594" y="466758"/>
                    <a:pt x="407594" y="533824"/>
                  </a:cubicBezTo>
                  <a:cubicBezTo>
                    <a:pt x="407594" y="546673"/>
                    <a:pt x="406151" y="562280"/>
                    <a:pt x="403266" y="580644"/>
                  </a:cubicBezTo>
                  <a:lnTo>
                    <a:pt x="348044" y="564856"/>
                  </a:lnTo>
                  <a:cubicBezTo>
                    <a:pt x="355816" y="550159"/>
                    <a:pt x="359702" y="536829"/>
                    <a:pt x="359702" y="524866"/>
                  </a:cubicBezTo>
                  <a:cubicBezTo>
                    <a:pt x="359702" y="508340"/>
                    <a:pt x="352227" y="492326"/>
                    <a:pt x="337278" y="476824"/>
                  </a:cubicBezTo>
                  <a:cubicBezTo>
                    <a:pt x="322328" y="461322"/>
                    <a:pt x="298876" y="445422"/>
                    <a:pt x="266920" y="429125"/>
                  </a:cubicBezTo>
                  <a:cubicBezTo>
                    <a:pt x="239468" y="415685"/>
                    <a:pt x="211429" y="402772"/>
                    <a:pt x="182801" y="390384"/>
                  </a:cubicBezTo>
                  <a:cubicBezTo>
                    <a:pt x="154174" y="377997"/>
                    <a:pt x="125120" y="363017"/>
                    <a:pt x="95641" y="345443"/>
                  </a:cubicBezTo>
                  <a:cubicBezTo>
                    <a:pt x="31880" y="301504"/>
                    <a:pt x="0" y="245907"/>
                    <a:pt x="0" y="178651"/>
                  </a:cubicBezTo>
                  <a:cubicBezTo>
                    <a:pt x="0" y="129264"/>
                    <a:pt x="17303" y="87273"/>
                    <a:pt x="51906" y="52678"/>
                  </a:cubicBezTo>
                  <a:cubicBezTo>
                    <a:pt x="87025" y="17559"/>
                    <a:pt x="129883" y="0"/>
                    <a:pt x="180480" y="0"/>
                  </a:cubicBezTo>
                  <a:close/>
                  <a:moveTo>
                    <a:pt x="193335" y="80813"/>
                  </a:moveTo>
                  <a:cubicBezTo>
                    <a:pt x="187401" y="80987"/>
                    <a:pt x="181093" y="81443"/>
                    <a:pt x="174408" y="82182"/>
                  </a:cubicBezTo>
                  <a:cubicBezTo>
                    <a:pt x="157139" y="84487"/>
                    <a:pt x="145166" y="87678"/>
                    <a:pt x="138489" y="91754"/>
                  </a:cubicBezTo>
                  <a:cubicBezTo>
                    <a:pt x="138489" y="112585"/>
                    <a:pt x="147428" y="131940"/>
                    <a:pt x="165307" y="149819"/>
                  </a:cubicBezTo>
                  <a:cubicBezTo>
                    <a:pt x="180394" y="162582"/>
                    <a:pt x="195487" y="168116"/>
                    <a:pt x="210584" y="166421"/>
                  </a:cubicBezTo>
                  <a:cubicBezTo>
                    <a:pt x="226014" y="164297"/>
                    <a:pt x="239028" y="158910"/>
                    <a:pt x="249624" y="150262"/>
                  </a:cubicBezTo>
                  <a:cubicBezTo>
                    <a:pt x="260221" y="141613"/>
                    <a:pt x="264624" y="131059"/>
                    <a:pt x="262833" y="118600"/>
                  </a:cubicBezTo>
                  <a:cubicBezTo>
                    <a:pt x="258041" y="92189"/>
                    <a:pt x="234875" y="79593"/>
                    <a:pt x="193335" y="80813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1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E6FD2AA-DFB2-42FD-9A3C-F62231E5531A}"/>
                </a:ext>
              </a:extLst>
            </p:cNvPr>
            <p:cNvSpPr/>
            <p:nvPr/>
          </p:nvSpPr>
          <p:spPr>
            <a:xfrm>
              <a:off x="5005228" y="3355608"/>
              <a:ext cx="1996687" cy="598017"/>
            </a:xfrm>
            <a:custGeom>
              <a:avLst/>
              <a:gdLst/>
              <a:ahLst/>
              <a:cxnLst/>
              <a:rect l="l" t="t" r="r" b="b"/>
              <a:pathLst>
                <a:path w="1996687" h="598017">
                  <a:moveTo>
                    <a:pt x="0" y="0"/>
                  </a:moveTo>
                  <a:lnTo>
                    <a:pt x="474935" y="0"/>
                  </a:lnTo>
                  <a:lnTo>
                    <a:pt x="509335" y="0"/>
                  </a:lnTo>
                  <a:lnTo>
                    <a:pt x="1013717" y="0"/>
                  </a:lnTo>
                  <a:lnTo>
                    <a:pt x="1043135" y="0"/>
                  </a:lnTo>
                  <a:lnTo>
                    <a:pt x="1327347" y="0"/>
                  </a:lnTo>
                  <a:lnTo>
                    <a:pt x="1359631" y="0"/>
                  </a:lnTo>
                  <a:lnTo>
                    <a:pt x="1939309" y="0"/>
                  </a:lnTo>
                  <a:lnTo>
                    <a:pt x="1996687" y="67665"/>
                  </a:lnTo>
                  <a:lnTo>
                    <a:pt x="1403267" y="67665"/>
                  </a:lnTo>
                  <a:lnTo>
                    <a:pt x="1357753" y="83355"/>
                  </a:lnTo>
                  <a:cubicBezTo>
                    <a:pt x="1340789" y="90757"/>
                    <a:pt x="1325680" y="99074"/>
                    <a:pt x="1312425" y="108306"/>
                  </a:cubicBezTo>
                  <a:cubicBezTo>
                    <a:pt x="1285918" y="126770"/>
                    <a:pt x="1262424" y="151247"/>
                    <a:pt x="1241945" y="181737"/>
                  </a:cubicBezTo>
                  <a:cubicBezTo>
                    <a:pt x="1227077" y="205130"/>
                    <a:pt x="1215292" y="232798"/>
                    <a:pt x="1206591" y="264740"/>
                  </a:cubicBezTo>
                  <a:cubicBezTo>
                    <a:pt x="1197890" y="296682"/>
                    <a:pt x="1193540" y="335537"/>
                    <a:pt x="1193540" y="381305"/>
                  </a:cubicBezTo>
                  <a:cubicBezTo>
                    <a:pt x="1194025" y="410127"/>
                    <a:pt x="1203112" y="438236"/>
                    <a:pt x="1220800" y="465629"/>
                  </a:cubicBezTo>
                  <a:cubicBezTo>
                    <a:pt x="1250432" y="507177"/>
                    <a:pt x="1276211" y="525713"/>
                    <a:pt x="1298138" y="521236"/>
                  </a:cubicBezTo>
                  <a:cubicBezTo>
                    <a:pt x="1288213" y="520065"/>
                    <a:pt x="1280350" y="514021"/>
                    <a:pt x="1274549" y="503105"/>
                  </a:cubicBezTo>
                  <a:cubicBezTo>
                    <a:pt x="1268749" y="492190"/>
                    <a:pt x="1265849" y="480793"/>
                    <a:pt x="1265849" y="468915"/>
                  </a:cubicBezTo>
                  <a:cubicBezTo>
                    <a:pt x="1265849" y="450923"/>
                    <a:pt x="1273185" y="435785"/>
                    <a:pt x="1287858" y="423503"/>
                  </a:cubicBezTo>
                  <a:cubicBezTo>
                    <a:pt x="1302531" y="411220"/>
                    <a:pt x="1318874" y="405079"/>
                    <a:pt x="1336886" y="405079"/>
                  </a:cubicBezTo>
                  <a:cubicBezTo>
                    <a:pt x="1356422" y="405079"/>
                    <a:pt x="1372995" y="412704"/>
                    <a:pt x="1386606" y="427953"/>
                  </a:cubicBezTo>
                  <a:cubicBezTo>
                    <a:pt x="1400218" y="443203"/>
                    <a:pt x="1407023" y="462143"/>
                    <a:pt x="1407023" y="484775"/>
                  </a:cubicBezTo>
                  <a:cubicBezTo>
                    <a:pt x="1407023" y="497938"/>
                    <a:pt x="1404340" y="510206"/>
                    <a:pt x="1398972" y="521579"/>
                  </a:cubicBezTo>
                  <a:cubicBezTo>
                    <a:pt x="1393605" y="532952"/>
                    <a:pt x="1386296" y="542749"/>
                    <a:pt x="1377048" y="550969"/>
                  </a:cubicBezTo>
                  <a:cubicBezTo>
                    <a:pt x="1367799" y="559189"/>
                    <a:pt x="1357121" y="565580"/>
                    <a:pt x="1345015" y="570142"/>
                  </a:cubicBezTo>
                  <a:cubicBezTo>
                    <a:pt x="1332909" y="574705"/>
                    <a:pt x="1320331" y="576986"/>
                    <a:pt x="1307282" y="576986"/>
                  </a:cubicBezTo>
                  <a:cubicBezTo>
                    <a:pt x="1244913" y="576986"/>
                    <a:pt x="1197345" y="546120"/>
                    <a:pt x="1164579" y="484389"/>
                  </a:cubicBezTo>
                  <a:cubicBezTo>
                    <a:pt x="1137556" y="435364"/>
                    <a:pt x="1124045" y="378595"/>
                    <a:pt x="1124045" y="314082"/>
                  </a:cubicBezTo>
                  <a:cubicBezTo>
                    <a:pt x="1124045" y="224956"/>
                    <a:pt x="1159649" y="142818"/>
                    <a:pt x="1230858" y="67665"/>
                  </a:cubicBezTo>
                  <a:lnTo>
                    <a:pt x="1099613" y="67665"/>
                  </a:lnTo>
                  <a:lnTo>
                    <a:pt x="1069095" y="67665"/>
                  </a:lnTo>
                  <a:lnTo>
                    <a:pt x="1006316" y="67665"/>
                  </a:lnTo>
                  <a:lnTo>
                    <a:pt x="1006316" y="598017"/>
                  </a:lnTo>
                  <a:lnTo>
                    <a:pt x="936007" y="544425"/>
                  </a:lnTo>
                  <a:lnTo>
                    <a:pt x="936007" y="252974"/>
                  </a:lnTo>
                  <a:cubicBezTo>
                    <a:pt x="936007" y="237601"/>
                    <a:pt x="930414" y="224054"/>
                    <a:pt x="919227" y="212333"/>
                  </a:cubicBezTo>
                  <a:cubicBezTo>
                    <a:pt x="908039" y="200613"/>
                    <a:pt x="894850" y="194753"/>
                    <a:pt x="879657" y="194753"/>
                  </a:cubicBezTo>
                  <a:cubicBezTo>
                    <a:pt x="857054" y="194753"/>
                    <a:pt x="845753" y="209069"/>
                    <a:pt x="845753" y="237701"/>
                  </a:cubicBezTo>
                  <a:cubicBezTo>
                    <a:pt x="845753" y="245121"/>
                    <a:pt x="847249" y="257503"/>
                    <a:pt x="850239" y="274848"/>
                  </a:cubicBezTo>
                  <a:lnTo>
                    <a:pt x="813263" y="286364"/>
                  </a:lnTo>
                  <a:cubicBezTo>
                    <a:pt x="807567" y="256694"/>
                    <a:pt x="794994" y="234224"/>
                    <a:pt x="775544" y="218956"/>
                  </a:cubicBezTo>
                  <a:cubicBezTo>
                    <a:pt x="754789" y="202220"/>
                    <a:pt x="731191" y="193853"/>
                    <a:pt x="704750" y="193853"/>
                  </a:cubicBezTo>
                  <a:cubicBezTo>
                    <a:pt x="693596" y="193853"/>
                    <a:pt x="682849" y="196165"/>
                    <a:pt x="672510" y="200789"/>
                  </a:cubicBezTo>
                  <a:cubicBezTo>
                    <a:pt x="662171" y="205413"/>
                    <a:pt x="653048" y="211545"/>
                    <a:pt x="645142" y="219184"/>
                  </a:cubicBezTo>
                  <a:cubicBezTo>
                    <a:pt x="637236" y="226823"/>
                    <a:pt x="631019" y="235834"/>
                    <a:pt x="626490" y="246216"/>
                  </a:cubicBezTo>
                  <a:cubicBezTo>
                    <a:pt x="621961" y="256598"/>
                    <a:pt x="619696" y="267490"/>
                    <a:pt x="619696" y="278892"/>
                  </a:cubicBezTo>
                  <a:cubicBezTo>
                    <a:pt x="619696" y="314934"/>
                    <a:pt x="637822" y="335808"/>
                    <a:pt x="674074" y="341514"/>
                  </a:cubicBezTo>
                  <a:cubicBezTo>
                    <a:pt x="663311" y="333456"/>
                    <a:pt x="657930" y="322450"/>
                    <a:pt x="657930" y="308495"/>
                  </a:cubicBezTo>
                  <a:cubicBezTo>
                    <a:pt x="657930" y="291912"/>
                    <a:pt x="664618" y="277275"/>
                    <a:pt x="677996" y="264583"/>
                  </a:cubicBezTo>
                  <a:cubicBezTo>
                    <a:pt x="691374" y="251891"/>
                    <a:pt x="706097" y="245545"/>
                    <a:pt x="722166" y="245545"/>
                  </a:cubicBezTo>
                  <a:cubicBezTo>
                    <a:pt x="775249" y="248993"/>
                    <a:pt x="801790" y="275058"/>
                    <a:pt x="801790" y="323740"/>
                  </a:cubicBezTo>
                  <a:cubicBezTo>
                    <a:pt x="801019" y="349372"/>
                    <a:pt x="792925" y="369227"/>
                    <a:pt x="777509" y="383305"/>
                  </a:cubicBezTo>
                  <a:cubicBezTo>
                    <a:pt x="762093" y="397383"/>
                    <a:pt x="740140" y="405393"/>
                    <a:pt x="711650" y="407336"/>
                  </a:cubicBezTo>
                  <a:cubicBezTo>
                    <a:pt x="688505" y="407336"/>
                    <a:pt x="667414" y="403688"/>
                    <a:pt x="648378" y="396392"/>
                  </a:cubicBezTo>
                  <a:cubicBezTo>
                    <a:pt x="629343" y="389096"/>
                    <a:pt x="612917" y="378699"/>
                    <a:pt x="599101" y="365203"/>
                  </a:cubicBezTo>
                  <a:cubicBezTo>
                    <a:pt x="585285" y="351706"/>
                    <a:pt x="574590" y="335654"/>
                    <a:pt x="567018" y="317047"/>
                  </a:cubicBezTo>
                  <a:cubicBezTo>
                    <a:pt x="559446" y="298439"/>
                    <a:pt x="555660" y="277649"/>
                    <a:pt x="555660" y="254674"/>
                  </a:cubicBezTo>
                  <a:cubicBezTo>
                    <a:pt x="555660" y="218441"/>
                    <a:pt x="565704" y="184994"/>
                    <a:pt x="585792" y="154333"/>
                  </a:cubicBezTo>
                  <a:cubicBezTo>
                    <a:pt x="608995" y="119719"/>
                    <a:pt x="639075" y="102413"/>
                    <a:pt x="676032" y="102413"/>
                  </a:cubicBezTo>
                  <a:cubicBezTo>
                    <a:pt x="722209" y="102413"/>
                    <a:pt x="757737" y="124234"/>
                    <a:pt x="782616" y="167878"/>
                  </a:cubicBezTo>
                  <a:cubicBezTo>
                    <a:pt x="782616" y="156219"/>
                    <a:pt x="790241" y="143099"/>
                    <a:pt x="805491" y="128516"/>
                  </a:cubicBezTo>
                  <a:cubicBezTo>
                    <a:pt x="821093" y="112914"/>
                    <a:pt x="837147" y="105113"/>
                    <a:pt x="853654" y="105113"/>
                  </a:cubicBezTo>
                  <a:cubicBezTo>
                    <a:pt x="899888" y="105113"/>
                    <a:pt x="927935" y="132616"/>
                    <a:pt x="937793" y="187623"/>
                  </a:cubicBezTo>
                  <a:lnTo>
                    <a:pt x="937793" y="67665"/>
                  </a:lnTo>
                  <a:lnTo>
                    <a:pt x="562813" y="67665"/>
                  </a:lnTo>
                  <a:lnTo>
                    <a:pt x="532185" y="67665"/>
                  </a:lnTo>
                  <a:lnTo>
                    <a:pt x="459657" y="67665"/>
                  </a:lnTo>
                  <a:lnTo>
                    <a:pt x="459657" y="595274"/>
                  </a:lnTo>
                  <a:lnTo>
                    <a:pt x="414609" y="557798"/>
                  </a:lnTo>
                  <a:cubicBezTo>
                    <a:pt x="412446" y="551359"/>
                    <a:pt x="410075" y="545416"/>
                    <a:pt x="407493" y="539967"/>
                  </a:cubicBezTo>
                  <a:cubicBezTo>
                    <a:pt x="404912" y="534519"/>
                    <a:pt x="399988" y="524820"/>
                    <a:pt x="392720" y="510871"/>
                  </a:cubicBezTo>
                  <a:cubicBezTo>
                    <a:pt x="385453" y="496921"/>
                    <a:pt x="375127" y="481655"/>
                    <a:pt x="361745" y="465072"/>
                  </a:cubicBezTo>
                  <a:cubicBezTo>
                    <a:pt x="348362" y="448489"/>
                    <a:pt x="335927" y="434735"/>
                    <a:pt x="324440" y="423810"/>
                  </a:cubicBezTo>
                  <a:cubicBezTo>
                    <a:pt x="282530" y="385376"/>
                    <a:pt x="225647" y="362536"/>
                    <a:pt x="153790" y="355287"/>
                  </a:cubicBezTo>
                  <a:lnTo>
                    <a:pt x="84324" y="251545"/>
                  </a:lnTo>
                  <a:cubicBezTo>
                    <a:pt x="187861" y="177879"/>
                    <a:pt x="290722" y="123915"/>
                    <a:pt x="392906" y="89654"/>
                  </a:cubicBezTo>
                  <a:lnTo>
                    <a:pt x="392906" y="67665"/>
                  </a:lnTo>
                  <a:lnTo>
                    <a:pt x="54578" y="67665"/>
                  </a:lnTo>
                  <a:lnTo>
                    <a:pt x="0" y="0"/>
                  </a:lnTo>
                  <a:close/>
                  <a:moveTo>
                    <a:pt x="392906" y="186023"/>
                  </a:moveTo>
                  <a:cubicBezTo>
                    <a:pt x="368760" y="197701"/>
                    <a:pt x="340309" y="211793"/>
                    <a:pt x="307552" y="228300"/>
                  </a:cubicBezTo>
                  <a:cubicBezTo>
                    <a:pt x="274796" y="244807"/>
                    <a:pt x="241677" y="262237"/>
                    <a:pt x="208197" y="280592"/>
                  </a:cubicBezTo>
                  <a:cubicBezTo>
                    <a:pt x="296932" y="315034"/>
                    <a:pt x="358502" y="369941"/>
                    <a:pt x="392906" y="445313"/>
                  </a:cubicBezTo>
                  <a:lnTo>
                    <a:pt x="392906" y="186023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1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CC7AA3C-FD30-4954-A72E-60A8FDD7DAF9}"/>
                </a:ext>
              </a:extLst>
            </p:cNvPr>
            <p:cNvSpPr/>
            <p:nvPr/>
          </p:nvSpPr>
          <p:spPr>
            <a:xfrm>
              <a:off x="946963" y="3438804"/>
              <a:ext cx="525422" cy="427953"/>
            </a:xfrm>
            <a:custGeom>
              <a:avLst/>
              <a:gdLst/>
              <a:ahLst/>
              <a:cxnLst/>
              <a:rect l="l" t="t" r="r" b="b"/>
              <a:pathLst>
                <a:path w="525422" h="427953">
                  <a:moveTo>
                    <a:pt x="0" y="0"/>
                  </a:moveTo>
                  <a:lnTo>
                    <a:pt x="44848" y="13759"/>
                  </a:lnTo>
                  <a:cubicBezTo>
                    <a:pt x="66222" y="64451"/>
                    <a:pt x="85803" y="107737"/>
                    <a:pt x="103591" y="143618"/>
                  </a:cubicBezTo>
                  <a:cubicBezTo>
                    <a:pt x="121379" y="179498"/>
                    <a:pt x="135736" y="205192"/>
                    <a:pt x="146661" y="220699"/>
                  </a:cubicBezTo>
                  <a:cubicBezTo>
                    <a:pt x="197105" y="294251"/>
                    <a:pt x="257194" y="331027"/>
                    <a:pt x="326926" y="331027"/>
                  </a:cubicBezTo>
                  <a:cubicBezTo>
                    <a:pt x="359940" y="331027"/>
                    <a:pt x="392634" y="317949"/>
                    <a:pt x="425010" y="291793"/>
                  </a:cubicBezTo>
                  <a:cubicBezTo>
                    <a:pt x="451718" y="265628"/>
                    <a:pt x="465072" y="236210"/>
                    <a:pt x="465072" y="203540"/>
                  </a:cubicBezTo>
                  <a:cubicBezTo>
                    <a:pt x="465072" y="177422"/>
                    <a:pt x="457852" y="154367"/>
                    <a:pt x="443412" y="134374"/>
                  </a:cubicBezTo>
                  <a:cubicBezTo>
                    <a:pt x="426610" y="111085"/>
                    <a:pt x="407203" y="99441"/>
                    <a:pt x="385191" y="99441"/>
                  </a:cubicBezTo>
                  <a:cubicBezTo>
                    <a:pt x="377590" y="99441"/>
                    <a:pt x="368346" y="100303"/>
                    <a:pt x="357459" y="102027"/>
                  </a:cubicBezTo>
                  <a:cubicBezTo>
                    <a:pt x="371251" y="114124"/>
                    <a:pt x="378147" y="132083"/>
                    <a:pt x="378147" y="155905"/>
                  </a:cubicBezTo>
                  <a:cubicBezTo>
                    <a:pt x="378147" y="210540"/>
                    <a:pt x="348419" y="237858"/>
                    <a:pt x="288964" y="237858"/>
                  </a:cubicBezTo>
                  <a:cubicBezTo>
                    <a:pt x="259608" y="237858"/>
                    <a:pt x="236358" y="227312"/>
                    <a:pt x="219213" y="206218"/>
                  </a:cubicBezTo>
                  <a:cubicBezTo>
                    <a:pt x="202068" y="185125"/>
                    <a:pt x="193495" y="159667"/>
                    <a:pt x="193495" y="129845"/>
                  </a:cubicBezTo>
                  <a:cubicBezTo>
                    <a:pt x="193495" y="95612"/>
                    <a:pt x="207664" y="67289"/>
                    <a:pt x="236001" y="44877"/>
                  </a:cubicBezTo>
                  <a:cubicBezTo>
                    <a:pt x="259956" y="25332"/>
                    <a:pt x="289274" y="15559"/>
                    <a:pt x="323954" y="15559"/>
                  </a:cubicBezTo>
                  <a:cubicBezTo>
                    <a:pt x="352987" y="15559"/>
                    <a:pt x="379785" y="21695"/>
                    <a:pt x="404350" y="33968"/>
                  </a:cubicBezTo>
                  <a:cubicBezTo>
                    <a:pt x="428915" y="46241"/>
                    <a:pt x="451161" y="63613"/>
                    <a:pt x="471087" y="86082"/>
                  </a:cubicBezTo>
                  <a:cubicBezTo>
                    <a:pt x="488727" y="107351"/>
                    <a:pt x="502193" y="131133"/>
                    <a:pt x="511485" y="157427"/>
                  </a:cubicBezTo>
                  <a:cubicBezTo>
                    <a:pt x="520777" y="183720"/>
                    <a:pt x="525422" y="211298"/>
                    <a:pt x="525422" y="240158"/>
                  </a:cubicBezTo>
                  <a:cubicBezTo>
                    <a:pt x="525422" y="265990"/>
                    <a:pt x="519881" y="290310"/>
                    <a:pt x="508799" y="313118"/>
                  </a:cubicBezTo>
                  <a:cubicBezTo>
                    <a:pt x="497717" y="335925"/>
                    <a:pt x="483131" y="356068"/>
                    <a:pt x="465043" y="373547"/>
                  </a:cubicBezTo>
                  <a:cubicBezTo>
                    <a:pt x="423048" y="409818"/>
                    <a:pt x="376090" y="427953"/>
                    <a:pt x="324169" y="427953"/>
                  </a:cubicBezTo>
                  <a:cubicBezTo>
                    <a:pt x="184808" y="427953"/>
                    <a:pt x="76752" y="285302"/>
                    <a:pt x="0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1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80F1483-3B51-43BF-AF3D-90EA2384A6E5}"/>
                </a:ext>
              </a:extLst>
            </p:cNvPr>
            <p:cNvSpPr/>
            <p:nvPr/>
          </p:nvSpPr>
          <p:spPr>
            <a:xfrm>
              <a:off x="6414313" y="3438804"/>
              <a:ext cx="525423" cy="427953"/>
            </a:xfrm>
            <a:custGeom>
              <a:avLst/>
              <a:gdLst/>
              <a:ahLst/>
              <a:cxnLst/>
              <a:rect l="l" t="t" r="r" b="b"/>
              <a:pathLst>
                <a:path w="525423" h="427953">
                  <a:moveTo>
                    <a:pt x="0" y="0"/>
                  </a:moveTo>
                  <a:lnTo>
                    <a:pt x="44849" y="13759"/>
                  </a:lnTo>
                  <a:cubicBezTo>
                    <a:pt x="66223" y="64451"/>
                    <a:pt x="85804" y="107737"/>
                    <a:pt x="103592" y="143618"/>
                  </a:cubicBezTo>
                  <a:cubicBezTo>
                    <a:pt x="121379" y="179498"/>
                    <a:pt x="135736" y="205192"/>
                    <a:pt x="146662" y="220699"/>
                  </a:cubicBezTo>
                  <a:cubicBezTo>
                    <a:pt x="197106" y="294251"/>
                    <a:pt x="257194" y="331027"/>
                    <a:pt x="326927" y="331027"/>
                  </a:cubicBezTo>
                  <a:cubicBezTo>
                    <a:pt x="359940" y="331027"/>
                    <a:pt x="392635" y="317949"/>
                    <a:pt x="425010" y="291793"/>
                  </a:cubicBezTo>
                  <a:cubicBezTo>
                    <a:pt x="451719" y="265628"/>
                    <a:pt x="465072" y="236210"/>
                    <a:pt x="465072" y="203540"/>
                  </a:cubicBezTo>
                  <a:cubicBezTo>
                    <a:pt x="465072" y="177422"/>
                    <a:pt x="457852" y="154367"/>
                    <a:pt x="443413" y="134374"/>
                  </a:cubicBezTo>
                  <a:cubicBezTo>
                    <a:pt x="426611" y="111085"/>
                    <a:pt x="407204" y="99441"/>
                    <a:pt x="385191" y="99441"/>
                  </a:cubicBezTo>
                  <a:cubicBezTo>
                    <a:pt x="377590" y="99441"/>
                    <a:pt x="368346" y="100303"/>
                    <a:pt x="357459" y="102027"/>
                  </a:cubicBezTo>
                  <a:cubicBezTo>
                    <a:pt x="371251" y="114124"/>
                    <a:pt x="378147" y="132083"/>
                    <a:pt x="378147" y="155905"/>
                  </a:cubicBezTo>
                  <a:cubicBezTo>
                    <a:pt x="378147" y="210540"/>
                    <a:pt x="348420" y="237858"/>
                    <a:pt x="288965" y="237858"/>
                  </a:cubicBezTo>
                  <a:cubicBezTo>
                    <a:pt x="259609" y="237858"/>
                    <a:pt x="236358" y="227312"/>
                    <a:pt x="219214" y="206218"/>
                  </a:cubicBezTo>
                  <a:cubicBezTo>
                    <a:pt x="202068" y="185125"/>
                    <a:pt x="193496" y="159667"/>
                    <a:pt x="193496" y="129845"/>
                  </a:cubicBezTo>
                  <a:cubicBezTo>
                    <a:pt x="193496" y="95612"/>
                    <a:pt x="207664" y="67289"/>
                    <a:pt x="236001" y="44877"/>
                  </a:cubicBezTo>
                  <a:cubicBezTo>
                    <a:pt x="259956" y="25332"/>
                    <a:pt x="289274" y="15559"/>
                    <a:pt x="323955" y="15559"/>
                  </a:cubicBezTo>
                  <a:cubicBezTo>
                    <a:pt x="352987" y="15559"/>
                    <a:pt x="379786" y="21695"/>
                    <a:pt x="404350" y="33968"/>
                  </a:cubicBezTo>
                  <a:cubicBezTo>
                    <a:pt x="428916" y="46241"/>
                    <a:pt x="451162" y="63613"/>
                    <a:pt x="471088" y="86082"/>
                  </a:cubicBezTo>
                  <a:cubicBezTo>
                    <a:pt x="488728" y="107351"/>
                    <a:pt x="502194" y="131133"/>
                    <a:pt x="511486" y="157427"/>
                  </a:cubicBezTo>
                  <a:cubicBezTo>
                    <a:pt x="520777" y="183720"/>
                    <a:pt x="525423" y="211298"/>
                    <a:pt x="525423" y="240158"/>
                  </a:cubicBezTo>
                  <a:cubicBezTo>
                    <a:pt x="525423" y="265990"/>
                    <a:pt x="519882" y="290310"/>
                    <a:pt x="508799" y="313118"/>
                  </a:cubicBezTo>
                  <a:cubicBezTo>
                    <a:pt x="497717" y="335925"/>
                    <a:pt x="483132" y="356068"/>
                    <a:pt x="465044" y="373547"/>
                  </a:cubicBezTo>
                  <a:cubicBezTo>
                    <a:pt x="423048" y="409818"/>
                    <a:pt x="376090" y="427953"/>
                    <a:pt x="324169" y="427953"/>
                  </a:cubicBezTo>
                  <a:cubicBezTo>
                    <a:pt x="184809" y="427953"/>
                    <a:pt x="76752" y="285302"/>
                    <a:pt x="0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1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50996A0-2770-4AD3-950D-A7E4139BA585}"/>
                </a:ext>
              </a:extLst>
            </p:cNvPr>
            <p:cNvSpPr/>
            <p:nvPr/>
          </p:nvSpPr>
          <p:spPr>
            <a:xfrm>
              <a:off x="9848603" y="3798948"/>
              <a:ext cx="121444" cy="120544"/>
            </a:xfrm>
            <a:custGeom>
              <a:avLst/>
              <a:gdLst/>
              <a:ahLst/>
              <a:cxnLst/>
              <a:rect l="l" t="t" r="r" b="b"/>
              <a:pathLst>
                <a:path w="121444" h="120544">
                  <a:moveTo>
                    <a:pt x="60265" y="0"/>
                  </a:moveTo>
                  <a:cubicBezTo>
                    <a:pt x="77277" y="0"/>
                    <a:pt x="91726" y="5943"/>
                    <a:pt x="103613" y="17831"/>
                  </a:cubicBezTo>
                  <a:cubicBezTo>
                    <a:pt x="115500" y="29718"/>
                    <a:pt x="121444" y="43863"/>
                    <a:pt x="121444" y="60265"/>
                  </a:cubicBezTo>
                  <a:cubicBezTo>
                    <a:pt x="121444" y="76590"/>
                    <a:pt x="115479" y="90718"/>
                    <a:pt x="103549" y="102648"/>
                  </a:cubicBezTo>
                  <a:cubicBezTo>
                    <a:pt x="91619" y="114578"/>
                    <a:pt x="77191" y="120544"/>
                    <a:pt x="60265" y="120544"/>
                  </a:cubicBezTo>
                  <a:cubicBezTo>
                    <a:pt x="43844" y="120544"/>
                    <a:pt x="29694" y="114602"/>
                    <a:pt x="17817" y="102720"/>
                  </a:cubicBezTo>
                  <a:cubicBezTo>
                    <a:pt x="5939" y="90837"/>
                    <a:pt x="0" y="76686"/>
                    <a:pt x="0" y="60265"/>
                  </a:cubicBezTo>
                  <a:cubicBezTo>
                    <a:pt x="0" y="43767"/>
                    <a:pt x="5918" y="29599"/>
                    <a:pt x="17752" y="17759"/>
                  </a:cubicBezTo>
                  <a:cubicBezTo>
                    <a:pt x="29587" y="5920"/>
                    <a:pt x="43758" y="0"/>
                    <a:pt x="60265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1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4E04F10-A155-40CA-BA5E-E185FFBA64C9}"/>
                </a:ext>
              </a:extLst>
            </p:cNvPr>
            <p:cNvSpPr/>
            <p:nvPr/>
          </p:nvSpPr>
          <p:spPr>
            <a:xfrm>
              <a:off x="10635739" y="3830181"/>
              <a:ext cx="122530" cy="138075"/>
            </a:xfrm>
            <a:custGeom>
              <a:avLst/>
              <a:gdLst/>
              <a:ahLst/>
              <a:cxnLst/>
              <a:rect l="l" t="t" r="r" b="b"/>
              <a:pathLst>
                <a:path w="122530" h="138075">
                  <a:moveTo>
                    <a:pt x="70252" y="0"/>
                  </a:moveTo>
                  <a:cubicBezTo>
                    <a:pt x="105104" y="0"/>
                    <a:pt x="122530" y="19136"/>
                    <a:pt x="122530" y="57408"/>
                  </a:cubicBezTo>
                  <a:cubicBezTo>
                    <a:pt x="122530" y="79848"/>
                    <a:pt x="116027" y="98903"/>
                    <a:pt x="103021" y="114572"/>
                  </a:cubicBezTo>
                  <a:cubicBezTo>
                    <a:pt x="90014" y="130240"/>
                    <a:pt x="73400" y="138075"/>
                    <a:pt x="53178" y="138075"/>
                  </a:cubicBezTo>
                  <a:cubicBezTo>
                    <a:pt x="34567" y="138075"/>
                    <a:pt x="21051" y="132793"/>
                    <a:pt x="12631" y="122230"/>
                  </a:cubicBezTo>
                  <a:cubicBezTo>
                    <a:pt x="4210" y="111667"/>
                    <a:pt x="0" y="97508"/>
                    <a:pt x="0" y="79753"/>
                  </a:cubicBezTo>
                  <a:cubicBezTo>
                    <a:pt x="0" y="58236"/>
                    <a:pt x="6771" y="39565"/>
                    <a:pt x="20311" y="23739"/>
                  </a:cubicBezTo>
                  <a:cubicBezTo>
                    <a:pt x="33850" y="7913"/>
                    <a:pt x="50497" y="0"/>
                    <a:pt x="70252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1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074AC62-1328-465A-9A58-3E3DA91E2DCD}"/>
                </a:ext>
              </a:extLst>
            </p:cNvPr>
            <p:cNvSpPr/>
            <p:nvPr/>
          </p:nvSpPr>
          <p:spPr>
            <a:xfrm>
              <a:off x="1962419" y="3928121"/>
              <a:ext cx="138489" cy="137574"/>
            </a:xfrm>
            <a:custGeom>
              <a:avLst/>
              <a:gdLst/>
              <a:ahLst/>
              <a:cxnLst/>
              <a:rect l="l" t="t" r="r" b="b"/>
              <a:pathLst>
                <a:path w="138489" h="137574">
                  <a:moveTo>
                    <a:pt x="69252" y="0"/>
                  </a:moveTo>
                  <a:cubicBezTo>
                    <a:pt x="88654" y="0"/>
                    <a:pt x="105044" y="6691"/>
                    <a:pt x="118422" y="20074"/>
                  </a:cubicBezTo>
                  <a:cubicBezTo>
                    <a:pt x="131800" y="33457"/>
                    <a:pt x="138489" y="49544"/>
                    <a:pt x="138489" y="68337"/>
                  </a:cubicBezTo>
                  <a:cubicBezTo>
                    <a:pt x="138489" y="88206"/>
                    <a:pt x="131745" y="104713"/>
                    <a:pt x="118258" y="117858"/>
                  </a:cubicBezTo>
                  <a:cubicBezTo>
                    <a:pt x="104770" y="131002"/>
                    <a:pt x="88435" y="137574"/>
                    <a:pt x="69252" y="137574"/>
                  </a:cubicBezTo>
                  <a:cubicBezTo>
                    <a:pt x="49982" y="137574"/>
                    <a:pt x="33623" y="131026"/>
                    <a:pt x="20174" y="117929"/>
                  </a:cubicBezTo>
                  <a:cubicBezTo>
                    <a:pt x="6725" y="104832"/>
                    <a:pt x="0" y="88302"/>
                    <a:pt x="0" y="68337"/>
                  </a:cubicBezTo>
                  <a:cubicBezTo>
                    <a:pt x="0" y="49449"/>
                    <a:pt x="6668" y="33338"/>
                    <a:pt x="20003" y="20003"/>
                  </a:cubicBezTo>
                  <a:cubicBezTo>
                    <a:pt x="33338" y="6668"/>
                    <a:pt x="49754" y="0"/>
                    <a:pt x="69252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1"/>
            </a:p>
          </p:txBody>
        </p:sp>
      </p:grpSp>
    </p:spTree>
    <p:extLst>
      <p:ext uri="{BB962C8B-B14F-4D97-AF65-F5344CB8AC3E}">
        <p14:creationId xmlns:p14="http://schemas.microsoft.com/office/powerpoint/2010/main" val="3261543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DC408D3-DCD6-4B41-B966-C62838E1A42B}"/>
              </a:ext>
            </a:extLst>
          </p:cNvPr>
          <p:cNvSpPr txBox="1"/>
          <p:nvPr/>
        </p:nvSpPr>
        <p:spPr>
          <a:xfrm>
            <a:off x="419712" y="5005897"/>
            <a:ext cx="11772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তড়ি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ৎ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বিভব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পার্থক্য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প্রতি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একক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আধানকে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তড়িৎক্ষেত্রের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এক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বিন্দু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বিন্দুতে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স্থানান্তর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সম্পন্ন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কাজের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পরিমাণ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হলো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ঐ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বিন্দুর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বিভব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পার্থক্য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বিভব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পার্থক্য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না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থাকলে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তড়ি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ৎ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প্রবাহিত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না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।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05595CB-1016-4E02-9085-A3AB7D112735}"/>
              </a:ext>
            </a:extLst>
          </p:cNvPr>
          <p:cNvSpPr/>
          <p:nvPr/>
        </p:nvSpPr>
        <p:spPr>
          <a:xfrm>
            <a:off x="4916488" y="242360"/>
            <a:ext cx="54864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6" name="Flowchart: Delay 14">
            <a:extLst>
              <a:ext uri="{FF2B5EF4-FFF2-40B4-BE49-F238E27FC236}">
                <a16:creationId xmlns:a16="http://schemas.microsoft.com/office/drawing/2014/main" id="{8DAF0EC9-902C-4026-B064-41D3B6D1CDA5}"/>
              </a:ext>
            </a:extLst>
          </p:cNvPr>
          <p:cNvSpPr/>
          <p:nvPr/>
        </p:nvSpPr>
        <p:spPr>
          <a:xfrm rot="5400000">
            <a:off x="7054274" y="3881150"/>
            <a:ext cx="534367" cy="1068519"/>
          </a:xfrm>
          <a:custGeom>
            <a:avLst/>
            <a:gdLst>
              <a:gd name="connsiteX0" fmla="*/ 0 w 400405"/>
              <a:gd name="connsiteY0" fmla="*/ 0 h 1068518"/>
              <a:gd name="connsiteX1" fmla="*/ 200203 w 400405"/>
              <a:gd name="connsiteY1" fmla="*/ 0 h 1068518"/>
              <a:gd name="connsiteX2" fmla="*/ 400406 w 400405"/>
              <a:gd name="connsiteY2" fmla="*/ 534259 h 1068518"/>
              <a:gd name="connsiteX3" fmla="*/ 200203 w 400405"/>
              <a:gd name="connsiteY3" fmla="*/ 1068518 h 1068518"/>
              <a:gd name="connsiteX4" fmla="*/ 0 w 400405"/>
              <a:gd name="connsiteY4" fmla="*/ 1068518 h 1068518"/>
              <a:gd name="connsiteX5" fmla="*/ 0 w 400405"/>
              <a:gd name="connsiteY5" fmla="*/ 0 h 1068518"/>
              <a:gd name="connsiteX0" fmla="*/ 0 w 403829"/>
              <a:gd name="connsiteY0" fmla="*/ 0 h 1074438"/>
              <a:gd name="connsiteX1" fmla="*/ 200203 w 403829"/>
              <a:gd name="connsiteY1" fmla="*/ 0 h 1074438"/>
              <a:gd name="connsiteX2" fmla="*/ 400406 w 403829"/>
              <a:gd name="connsiteY2" fmla="*/ 534259 h 1074438"/>
              <a:gd name="connsiteX3" fmla="*/ 317502 w 403829"/>
              <a:gd name="connsiteY3" fmla="*/ 1022350 h 1074438"/>
              <a:gd name="connsiteX4" fmla="*/ 200203 w 403829"/>
              <a:gd name="connsiteY4" fmla="*/ 1068518 h 1074438"/>
              <a:gd name="connsiteX5" fmla="*/ 0 w 403829"/>
              <a:gd name="connsiteY5" fmla="*/ 1068518 h 1074438"/>
              <a:gd name="connsiteX6" fmla="*/ 0 w 403829"/>
              <a:gd name="connsiteY6" fmla="*/ 0 h 1074438"/>
              <a:gd name="connsiteX0" fmla="*/ 0 w 401161"/>
              <a:gd name="connsiteY0" fmla="*/ 0 h 1074438"/>
              <a:gd name="connsiteX1" fmla="*/ 200203 w 401161"/>
              <a:gd name="connsiteY1" fmla="*/ 0 h 1074438"/>
              <a:gd name="connsiteX2" fmla="*/ 349252 w 401161"/>
              <a:gd name="connsiteY2" fmla="*/ 88900 h 1074438"/>
              <a:gd name="connsiteX3" fmla="*/ 400406 w 401161"/>
              <a:gd name="connsiteY3" fmla="*/ 534259 h 1074438"/>
              <a:gd name="connsiteX4" fmla="*/ 317502 w 401161"/>
              <a:gd name="connsiteY4" fmla="*/ 1022350 h 1074438"/>
              <a:gd name="connsiteX5" fmla="*/ 200203 w 401161"/>
              <a:gd name="connsiteY5" fmla="*/ 1068518 h 1074438"/>
              <a:gd name="connsiteX6" fmla="*/ 0 w 401161"/>
              <a:gd name="connsiteY6" fmla="*/ 1068518 h 1074438"/>
              <a:gd name="connsiteX7" fmla="*/ 0 w 401161"/>
              <a:gd name="connsiteY7" fmla="*/ 0 h 1074438"/>
              <a:gd name="connsiteX0" fmla="*/ 0 w 400882"/>
              <a:gd name="connsiteY0" fmla="*/ 0 h 1074438"/>
              <a:gd name="connsiteX1" fmla="*/ 200203 w 400882"/>
              <a:gd name="connsiteY1" fmla="*/ 0 h 1074438"/>
              <a:gd name="connsiteX2" fmla="*/ 316467 w 400882"/>
              <a:gd name="connsiteY2" fmla="*/ 9189 h 1074438"/>
              <a:gd name="connsiteX3" fmla="*/ 349252 w 400882"/>
              <a:gd name="connsiteY3" fmla="*/ 88900 h 1074438"/>
              <a:gd name="connsiteX4" fmla="*/ 400406 w 400882"/>
              <a:gd name="connsiteY4" fmla="*/ 534259 h 1074438"/>
              <a:gd name="connsiteX5" fmla="*/ 317502 w 400882"/>
              <a:gd name="connsiteY5" fmla="*/ 1022350 h 1074438"/>
              <a:gd name="connsiteX6" fmla="*/ 200203 w 400882"/>
              <a:gd name="connsiteY6" fmla="*/ 1068518 h 1074438"/>
              <a:gd name="connsiteX7" fmla="*/ 0 w 400882"/>
              <a:gd name="connsiteY7" fmla="*/ 1068518 h 1074438"/>
              <a:gd name="connsiteX8" fmla="*/ 0 w 400882"/>
              <a:gd name="connsiteY8" fmla="*/ 0 h 1074438"/>
              <a:gd name="connsiteX0" fmla="*/ 0 w 400504"/>
              <a:gd name="connsiteY0" fmla="*/ 0 h 1068518"/>
              <a:gd name="connsiteX1" fmla="*/ 200203 w 400504"/>
              <a:gd name="connsiteY1" fmla="*/ 0 h 1068518"/>
              <a:gd name="connsiteX2" fmla="*/ 316467 w 400504"/>
              <a:gd name="connsiteY2" fmla="*/ 9189 h 1068518"/>
              <a:gd name="connsiteX3" fmla="*/ 349252 w 400504"/>
              <a:gd name="connsiteY3" fmla="*/ 88900 h 1068518"/>
              <a:gd name="connsiteX4" fmla="*/ 400406 w 400504"/>
              <a:gd name="connsiteY4" fmla="*/ 534259 h 1068518"/>
              <a:gd name="connsiteX5" fmla="*/ 360969 w 400504"/>
              <a:gd name="connsiteY5" fmla="*/ 965153 h 1068518"/>
              <a:gd name="connsiteX6" fmla="*/ 317502 w 400504"/>
              <a:gd name="connsiteY6" fmla="*/ 1022350 h 1068518"/>
              <a:gd name="connsiteX7" fmla="*/ 200203 w 400504"/>
              <a:gd name="connsiteY7" fmla="*/ 1068518 h 1068518"/>
              <a:gd name="connsiteX8" fmla="*/ 0 w 400504"/>
              <a:gd name="connsiteY8" fmla="*/ 1068518 h 1068518"/>
              <a:gd name="connsiteX9" fmla="*/ 0 w 400504"/>
              <a:gd name="connsiteY9" fmla="*/ 0 h 1068518"/>
              <a:gd name="connsiteX0" fmla="*/ 0 w 400504"/>
              <a:gd name="connsiteY0" fmla="*/ 0 h 1068518"/>
              <a:gd name="connsiteX1" fmla="*/ 200203 w 400504"/>
              <a:gd name="connsiteY1" fmla="*/ 0 h 1068518"/>
              <a:gd name="connsiteX2" fmla="*/ 316467 w 400504"/>
              <a:gd name="connsiteY2" fmla="*/ 9189 h 1068518"/>
              <a:gd name="connsiteX3" fmla="*/ 349252 w 400504"/>
              <a:gd name="connsiteY3" fmla="*/ 88900 h 1068518"/>
              <a:gd name="connsiteX4" fmla="*/ 400406 w 400504"/>
              <a:gd name="connsiteY4" fmla="*/ 534259 h 1068518"/>
              <a:gd name="connsiteX5" fmla="*/ 360969 w 400504"/>
              <a:gd name="connsiteY5" fmla="*/ 965153 h 1068518"/>
              <a:gd name="connsiteX6" fmla="*/ 321953 w 400504"/>
              <a:gd name="connsiteY6" fmla="*/ 1057976 h 1068518"/>
              <a:gd name="connsiteX7" fmla="*/ 200203 w 400504"/>
              <a:gd name="connsiteY7" fmla="*/ 1068518 h 1068518"/>
              <a:gd name="connsiteX8" fmla="*/ 0 w 400504"/>
              <a:gd name="connsiteY8" fmla="*/ 1068518 h 1068518"/>
              <a:gd name="connsiteX9" fmla="*/ 0 w 400504"/>
              <a:gd name="connsiteY9" fmla="*/ 0 h 1068518"/>
              <a:gd name="connsiteX0" fmla="*/ 0 w 400504"/>
              <a:gd name="connsiteY0" fmla="*/ 0 h 1068518"/>
              <a:gd name="connsiteX1" fmla="*/ 200203 w 400504"/>
              <a:gd name="connsiteY1" fmla="*/ 0 h 1068518"/>
              <a:gd name="connsiteX2" fmla="*/ 316467 w 400504"/>
              <a:gd name="connsiteY2" fmla="*/ 9189 h 1068518"/>
              <a:gd name="connsiteX3" fmla="*/ 349252 w 400504"/>
              <a:gd name="connsiteY3" fmla="*/ 88900 h 1068518"/>
              <a:gd name="connsiteX4" fmla="*/ 400406 w 400504"/>
              <a:gd name="connsiteY4" fmla="*/ 534259 h 1068518"/>
              <a:gd name="connsiteX5" fmla="*/ 360969 w 400504"/>
              <a:gd name="connsiteY5" fmla="*/ 965153 h 1068518"/>
              <a:gd name="connsiteX6" fmla="*/ 321953 w 400504"/>
              <a:gd name="connsiteY6" fmla="*/ 1057976 h 1068518"/>
              <a:gd name="connsiteX7" fmla="*/ 204653 w 400504"/>
              <a:gd name="connsiteY7" fmla="*/ 1050705 h 1068518"/>
              <a:gd name="connsiteX8" fmla="*/ 0 w 400504"/>
              <a:gd name="connsiteY8" fmla="*/ 1068518 h 1068518"/>
              <a:gd name="connsiteX9" fmla="*/ 0 w 400504"/>
              <a:gd name="connsiteY9" fmla="*/ 0 h 1068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0504" h="1068518">
                <a:moveTo>
                  <a:pt x="0" y="0"/>
                </a:moveTo>
                <a:lnTo>
                  <a:pt x="200203" y="0"/>
                </a:lnTo>
                <a:cubicBezTo>
                  <a:pt x="250722" y="6480"/>
                  <a:pt x="291626" y="-5628"/>
                  <a:pt x="316467" y="9189"/>
                </a:cubicBezTo>
                <a:cubicBezTo>
                  <a:pt x="341308" y="24006"/>
                  <a:pt x="333037" y="6337"/>
                  <a:pt x="349252" y="88900"/>
                </a:cubicBezTo>
                <a:cubicBezTo>
                  <a:pt x="365467" y="171463"/>
                  <a:pt x="398453" y="388217"/>
                  <a:pt x="400406" y="534259"/>
                </a:cubicBezTo>
                <a:cubicBezTo>
                  <a:pt x="402359" y="680301"/>
                  <a:pt x="374786" y="883805"/>
                  <a:pt x="360969" y="965153"/>
                </a:cubicBezTo>
                <a:cubicBezTo>
                  <a:pt x="347152" y="1046501"/>
                  <a:pt x="345781" y="1039759"/>
                  <a:pt x="321953" y="1057976"/>
                </a:cubicBezTo>
                <a:cubicBezTo>
                  <a:pt x="298126" y="1076193"/>
                  <a:pt x="255453" y="1038777"/>
                  <a:pt x="204653" y="1050705"/>
                </a:cubicBezTo>
                <a:lnTo>
                  <a:pt x="0" y="1068518"/>
                </a:lnTo>
                <a:lnTo>
                  <a:pt x="0" y="0"/>
                </a:lnTo>
                <a:close/>
              </a:path>
            </a:pathLst>
          </a:custGeom>
          <a:solidFill>
            <a:srgbClr val="1AF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351" dirty="0"/>
          </a:p>
        </p:txBody>
      </p:sp>
      <p:sp>
        <p:nvSpPr>
          <p:cNvPr id="7" name="Flowchart: Delay 15">
            <a:extLst>
              <a:ext uri="{FF2B5EF4-FFF2-40B4-BE49-F238E27FC236}">
                <a16:creationId xmlns:a16="http://schemas.microsoft.com/office/drawing/2014/main" id="{78F41B31-540F-482E-BBA4-EF87E3DF3ECA}"/>
              </a:ext>
            </a:extLst>
          </p:cNvPr>
          <p:cNvSpPr/>
          <p:nvPr/>
        </p:nvSpPr>
        <p:spPr>
          <a:xfrm rot="5400000">
            <a:off x="7141731" y="3360235"/>
            <a:ext cx="368799" cy="1066804"/>
          </a:xfrm>
          <a:custGeom>
            <a:avLst/>
            <a:gdLst>
              <a:gd name="connsiteX0" fmla="*/ 0 w 344612"/>
              <a:gd name="connsiteY0" fmla="*/ 0 h 1066804"/>
              <a:gd name="connsiteX1" fmla="*/ 172306 w 344612"/>
              <a:gd name="connsiteY1" fmla="*/ 0 h 1066804"/>
              <a:gd name="connsiteX2" fmla="*/ 344612 w 344612"/>
              <a:gd name="connsiteY2" fmla="*/ 533402 h 1066804"/>
              <a:gd name="connsiteX3" fmla="*/ 172306 w 344612"/>
              <a:gd name="connsiteY3" fmla="*/ 1066804 h 1066804"/>
              <a:gd name="connsiteX4" fmla="*/ 0 w 344612"/>
              <a:gd name="connsiteY4" fmla="*/ 1066804 h 1066804"/>
              <a:gd name="connsiteX5" fmla="*/ 0 w 344612"/>
              <a:gd name="connsiteY5" fmla="*/ 0 h 1066804"/>
              <a:gd name="connsiteX0" fmla="*/ 0 w 350939"/>
              <a:gd name="connsiteY0" fmla="*/ 2191 h 1068995"/>
              <a:gd name="connsiteX1" fmla="*/ 172306 w 350939"/>
              <a:gd name="connsiteY1" fmla="*/ 2191 h 1068995"/>
              <a:gd name="connsiteX2" fmla="*/ 300187 w 350939"/>
              <a:gd name="connsiteY2" fmla="*/ 53885 h 1068995"/>
              <a:gd name="connsiteX3" fmla="*/ 344612 w 350939"/>
              <a:gd name="connsiteY3" fmla="*/ 535593 h 1068995"/>
              <a:gd name="connsiteX4" fmla="*/ 172306 w 350939"/>
              <a:gd name="connsiteY4" fmla="*/ 1068995 h 1068995"/>
              <a:gd name="connsiteX5" fmla="*/ 0 w 350939"/>
              <a:gd name="connsiteY5" fmla="*/ 1068995 h 1068995"/>
              <a:gd name="connsiteX6" fmla="*/ 0 w 350939"/>
              <a:gd name="connsiteY6" fmla="*/ 2191 h 1068995"/>
              <a:gd name="connsiteX0" fmla="*/ 0 w 349438"/>
              <a:gd name="connsiteY0" fmla="*/ 0 h 1066804"/>
              <a:gd name="connsiteX1" fmla="*/ 172306 w 349438"/>
              <a:gd name="connsiteY1" fmla="*/ 0 h 1066804"/>
              <a:gd name="connsiteX2" fmla="*/ 308462 w 349438"/>
              <a:gd name="connsiteY2" fmla="*/ 10319 h 1066804"/>
              <a:gd name="connsiteX3" fmla="*/ 300187 w 349438"/>
              <a:gd name="connsiteY3" fmla="*/ 51694 h 1066804"/>
              <a:gd name="connsiteX4" fmla="*/ 344612 w 349438"/>
              <a:gd name="connsiteY4" fmla="*/ 533402 h 1066804"/>
              <a:gd name="connsiteX5" fmla="*/ 172306 w 349438"/>
              <a:gd name="connsiteY5" fmla="*/ 1066804 h 1066804"/>
              <a:gd name="connsiteX6" fmla="*/ 0 w 349438"/>
              <a:gd name="connsiteY6" fmla="*/ 1066804 h 1066804"/>
              <a:gd name="connsiteX7" fmla="*/ 0 w 349438"/>
              <a:gd name="connsiteY7" fmla="*/ 0 h 1066804"/>
              <a:gd name="connsiteX0" fmla="*/ 0 w 345243"/>
              <a:gd name="connsiteY0" fmla="*/ 0 h 1066804"/>
              <a:gd name="connsiteX1" fmla="*/ 172306 w 345243"/>
              <a:gd name="connsiteY1" fmla="*/ 0 h 1066804"/>
              <a:gd name="connsiteX2" fmla="*/ 308462 w 345243"/>
              <a:gd name="connsiteY2" fmla="*/ 10319 h 1066804"/>
              <a:gd name="connsiteX3" fmla="*/ 300187 w 345243"/>
              <a:gd name="connsiteY3" fmla="*/ 51694 h 1066804"/>
              <a:gd name="connsiteX4" fmla="*/ 344612 w 345243"/>
              <a:gd name="connsiteY4" fmla="*/ 533402 h 1066804"/>
              <a:gd name="connsiteX5" fmla="*/ 263332 w 345243"/>
              <a:gd name="connsiteY5" fmla="*/ 1054391 h 1066804"/>
              <a:gd name="connsiteX6" fmla="*/ 0 w 345243"/>
              <a:gd name="connsiteY6" fmla="*/ 1066804 h 1066804"/>
              <a:gd name="connsiteX7" fmla="*/ 0 w 345243"/>
              <a:gd name="connsiteY7" fmla="*/ 0 h 1066804"/>
              <a:gd name="connsiteX0" fmla="*/ 0 w 368799"/>
              <a:gd name="connsiteY0" fmla="*/ 0 h 1066804"/>
              <a:gd name="connsiteX1" fmla="*/ 172306 w 368799"/>
              <a:gd name="connsiteY1" fmla="*/ 0 h 1066804"/>
              <a:gd name="connsiteX2" fmla="*/ 308462 w 368799"/>
              <a:gd name="connsiteY2" fmla="*/ 10319 h 1066804"/>
              <a:gd name="connsiteX3" fmla="*/ 300187 w 368799"/>
              <a:gd name="connsiteY3" fmla="*/ 51694 h 1066804"/>
              <a:gd name="connsiteX4" fmla="*/ 344612 w 368799"/>
              <a:gd name="connsiteY4" fmla="*/ 533402 h 1066804"/>
              <a:gd name="connsiteX5" fmla="*/ 317124 w 368799"/>
              <a:gd name="connsiteY5" fmla="*/ 1050253 h 1066804"/>
              <a:gd name="connsiteX6" fmla="*/ 0 w 368799"/>
              <a:gd name="connsiteY6" fmla="*/ 1066804 h 1066804"/>
              <a:gd name="connsiteX7" fmla="*/ 0 w 368799"/>
              <a:gd name="connsiteY7" fmla="*/ 0 h 1066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8799" h="1066804">
                <a:moveTo>
                  <a:pt x="0" y="0"/>
                </a:moveTo>
                <a:lnTo>
                  <a:pt x="172306" y="0"/>
                </a:lnTo>
                <a:cubicBezTo>
                  <a:pt x="219579" y="3099"/>
                  <a:pt x="287149" y="1703"/>
                  <a:pt x="308462" y="10319"/>
                </a:cubicBezTo>
                <a:cubicBezTo>
                  <a:pt x="329775" y="18935"/>
                  <a:pt x="290024" y="-34107"/>
                  <a:pt x="300187" y="51694"/>
                </a:cubicBezTo>
                <a:cubicBezTo>
                  <a:pt x="310350" y="137495"/>
                  <a:pt x="341789" y="366976"/>
                  <a:pt x="344612" y="533402"/>
                </a:cubicBezTo>
                <a:cubicBezTo>
                  <a:pt x="347435" y="699828"/>
                  <a:pt x="412286" y="1050253"/>
                  <a:pt x="317124" y="1050253"/>
                </a:cubicBezTo>
                <a:lnTo>
                  <a:pt x="0" y="1066804"/>
                </a:lnTo>
                <a:lnTo>
                  <a:pt x="0" y="0"/>
                </a:lnTo>
                <a:close/>
              </a:path>
            </a:pathLst>
          </a:custGeom>
          <a:solidFill>
            <a:srgbClr val="1AF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351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46ABBCED-59F0-473F-9EC8-4609B811C6CC}"/>
              </a:ext>
            </a:extLst>
          </p:cNvPr>
          <p:cNvSpPr/>
          <p:nvPr/>
        </p:nvSpPr>
        <p:spPr>
          <a:xfrm rot="5400000">
            <a:off x="7169915" y="3212028"/>
            <a:ext cx="304799" cy="1066805"/>
          </a:xfrm>
          <a:prstGeom prst="flowChartDelay">
            <a:avLst/>
          </a:prstGeom>
          <a:solidFill>
            <a:srgbClr val="1AF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351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4174C3C2-B98C-4234-B3D2-D3B610C2DB22}"/>
              </a:ext>
            </a:extLst>
          </p:cNvPr>
          <p:cNvSpPr/>
          <p:nvPr/>
        </p:nvSpPr>
        <p:spPr>
          <a:xfrm rot="5400000">
            <a:off x="7185546" y="3059629"/>
            <a:ext cx="304799" cy="1066803"/>
          </a:xfrm>
          <a:prstGeom prst="flowChartDelay">
            <a:avLst/>
          </a:prstGeom>
          <a:solidFill>
            <a:srgbClr val="1AF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351" dirty="0"/>
          </a:p>
        </p:txBody>
      </p:sp>
      <p:sp>
        <p:nvSpPr>
          <p:cNvPr id="10" name="Flowchart: Delay 18">
            <a:extLst>
              <a:ext uri="{FF2B5EF4-FFF2-40B4-BE49-F238E27FC236}">
                <a16:creationId xmlns:a16="http://schemas.microsoft.com/office/drawing/2014/main" id="{6DF44DA9-5B33-4896-96EB-41B7979E58F8}"/>
              </a:ext>
            </a:extLst>
          </p:cNvPr>
          <p:cNvSpPr/>
          <p:nvPr/>
        </p:nvSpPr>
        <p:spPr>
          <a:xfrm rot="5400000">
            <a:off x="7165578" y="3642878"/>
            <a:ext cx="334663" cy="1070423"/>
          </a:xfrm>
          <a:custGeom>
            <a:avLst/>
            <a:gdLst>
              <a:gd name="connsiteX0" fmla="*/ 0 w 304799"/>
              <a:gd name="connsiteY0" fmla="*/ 0 h 1066796"/>
              <a:gd name="connsiteX1" fmla="*/ 152400 w 304799"/>
              <a:gd name="connsiteY1" fmla="*/ 0 h 1066796"/>
              <a:gd name="connsiteX2" fmla="*/ 304800 w 304799"/>
              <a:gd name="connsiteY2" fmla="*/ 533398 h 1066796"/>
              <a:gd name="connsiteX3" fmla="*/ 152400 w 304799"/>
              <a:gd name="connsiteY3" fmla="*/ 1066796 h 1066796"/>
              <a:gd name="connsiteX4" fmla="*/ 0 w 304799"/>
              <a:gd name="connsiteY4" fmla="*/ 1066796 h 1066796"/>
              <a:gd name="connsiteX5" fmla="*/ 0 w 304799"/>
              <a:gd name="connsiteY5" fmla="*/ 0 h 1066796"/>
              <a:gd name="connsiteX0" fmla="*/ 0 w 312971"/>
              <a:gd name="connsiteY0" fmla="*/ 0 h 1066796"/>
              <a:gd name="connsiteX1" fmla="*/ 152400 w 312971"/>
              <a:gd name="connsiteY1" fmla="*/ 0 h 1066796"/>
              <a:gd name="connsiteX2" fmla="*/ 304800 w 312971"/>
              <a:gd name="connsiteY2" fmla="*/ 533398 h 1066796"/>
              <a:gd name="connsiteX3" fmla="*/ 277541 w 312971"/>
              <a:gd name="connsiteY3" fmla="*/ 998860 h 1066796"/>
              <a:gd name="connsiteX4" fmla="*/ 152400 w 312971"/>
              <a:gd name="connsiteY4" fmla="*/ 1066796 h 1066796"/>
              <a:gd name="connsiteX5" fmla="*/ 0 w 312971"/>
              <a:gd name="connsiteY5" fmla="*/ 1066796 h 1066796"/>
              <a:gd name="connsiteX6" fmla="*/ 0 w 312971"/>
              <a:gd name="connsiteY6" fmla="*/ 0 h 1066796"/>
              <a:gd name="connsiteX0" fmla="*/ 0 w 375211"/>
              <a:gd name="connsiteY0" fmla="*/ 0 h 1066796"/>
              <a:gd name="connsiteX1" fmla="*/ 152400 w 375211"/>
              <a:gd name="connsiteY1" fmla="*/ 0 h 1066796"/>
              <a:gd name="connsiteX2" fmla="*/ 304800 w 375211"/>
              <a:gd name="connsiteY2" fmla="*/ 533398 h 1066796"/>
              <a:gd name="connsiteX3" fmla="*/ 368571 w 375211"/>
              <a:gd name="connsiteY3" fmla="*/ 969897 h 1066796"/>
              <a:gd name="connsiteX4" fmla="*/ 152400 w 375211"/>
              <a:gd name="connsiteY4" fmla="*/ 1066796 h 1066796"/>
              <a:gd name="connsiteX5" fmla="*/ 0 w 375211"/>
              <a:gd name="connsiteY5" fmla="*/ 1066796 h 1066796"/>
              <a:gd name="connsiteX6" fmla="*/ 0 w 375211"/>
              <a:gd name="connsiteY6" fmla="*/ 0 h 1066796"/>
              <a:gd name="connsiteX0" fmla="*/ 0 w 373434"/>
              <a:gd name="connsiteY0" fmla="*/ 0 h 1066796"/>
              <a:gd name="connsiteX1" fmla="*/ 152400 w 373434"/>
              <a:gd name="connsiteY1" fmla="*/ 0 h 1066796"/>
              <a:gd name="connsiteX2" fmla="*/ 325537 w 373434"/>
              <a:gd name="connsiteY2" fmla="*/ 47869 h 1066796"/>
              <a:gd name="connsiteX3" fmla="*/ 304800 w 373434"/>
              <a:gd name="connsiteY3" fmla="*/ 533398 h 1066796"/>
              <a:gd name="connsiteX4" fmla="*/ 368571 w 373434"/>
              <a:gd name="connsiteY4" fmla="*/ 969897 h 1066796"/>
              <a:gd name="connsiteX5" fmla="*/ 152400 w 373434"/>
              <a:gd name="connsiteY5" fmla="*/ 1066796 h 1066796"/>
              <a:gd name="connsiteX6" fmla="*/ 0 w 373434"/>
              <a:gd name="connsiteY6" fmla="*/ 1066796 h 1066796"/>
              <a:gd name="connsiteX7" fmla="*/ 0 w 373434"/>
              <a:gd name="connsiteY7" fmla="*/ 0 h 1066796"/>
              <a:gd name="connsiteX0" fmla="*/ 0 w 373434"/>
              <a:gd name="connsiteY0" fmla="*/ 0 h 1066796"/>
              <a:gd name="connsiteX1" fmla="*/ 152400 w 373434"/>
              <a:gd name="connsiteY1" fmla="*/ 0 h 1066796"/>
              <a:gd name="connsiteX2" fmla="*/ 325537 w 373434"/>
              <a:gd name="connsiteY2" fmla="*/ 47869 h 1066796"/>
              <a:gd name="connsiteX3" fmla="*/ 304800 w 373434"/>
              <a:gd name="connsiteY3" fmla="*/ 533398 h 1066796"/>
              <a:gd name="connsiteX4" fmla="*/ 368571 w 373434"/>
              <a:gd name="connsiteY4" fmla="*/ 969897 h 1066796"/>
              <a:gd name="connsiteX5" fmla="*/ 148262 w 373434"/>
              <a:gd name="connsiteY5" fmla="*/ 1033696 h 1066796"/>
              <a:gd name="connsiteX6" fmla="*/ 0 w 373434"/>
              <a:gd name="connsiteY6" fmla="*/ 1066796 h 1066796"/>
              <a:gd name="connsiteX7" fmla="*/ 0 w 373434"/>
              <a:gd name="connsiteY7" fmla="*/ 0 h 1066796"/>
              <a:gd name="connsiteX0" fmla="*/ 0 w 373434"/>
              <a:gd name="connsiteY0" fmla="*/ 0 h 1041970"/>
              <a:gd name="connsiteX1" fmla="*/ 152400 w 373434"/>
              <a:gd name="connsiteY1" fmla="*/ 0 h 1041970"/>
              <a:gd name="connsiteX2" fmla="*/ 325537 w 373434"/>
              <a:gd name="connsiteY2" fmla="*/ 47869 h 1041970"/>
              <a:gd name="connsiteX3" fmla="*/ 304800 w 373434"/>
              <a:gd name="connsiteY3" fmla="*/ 533398 h 1041970"/>
              <a:gd name="connsiteX4" fmla="*/ 368571 w 373434"/>
              <a:gd name="connsiteY4" fmla="*/ 969897 h 1041970"/>
              <a:gd name="connsiteX5" fmla="*/ 148262 w 373434"/>
              <a:gd name="connsiteY5" fmla="*/ 1033696 h 1041970"/>
              <a:gd name="connsiteX6" fmla="*/ 0 w 373434"/>
              <a:gd name="connsiteY6" fmla="*/ 1041970 h 1041970"/>
              <a:gd name="connsiteX7" fmla="*/ 0 w 373434"/>
              <a:gd name="connsiteY7" fmla="*/ 0 h 1041970"/>
              <a:gd name="connsiteX0" fmla="*/ 0 w 373434"/>
              <a:gd name="connsiteY0" fmla="*/ 24826 h 1066796"/>
              <a:gd name="connsiteX1" fmla="*/ 181363 w 373434"/>
              <a:gd name="connsiteY1" fmla="*/ 0 h 1066796"/>
              <a:gd name="connsiteX2" fmla="*/ 325537 w 373434"/>
              <a:gd name="connsiteY2" fmla="*/ 72695 h 1066796"/>
              <a:gd name="connsiteX3" fmla="*/ 304800 w 373434"/>
              <a:gd name="connsiteY3" fmla="*/ 558224 h 1066796"/>
              <a:gd name="connsiteX4" fmla="*/ 368571 w 373434"/>
              <a:gd name="connsiteY4" fmla="*/ 994723 h 1066796"/>
              <a:gd name="connsiteX5" fmla="*/ 148262 w 373434"/>
              <a:gd name="connsiteY5" fmla="*/ 1058522 h 1066796"/>
              <a:gd name="connsiteX6" fmla="*/ 0 w 373434"/>
              <a:gd name="connsiteY6" fmla="*/ 1066796 h 1066796"/>
              <a:gd name="connsiteX7" fmla="*/ 0 w 373434"/>
              <a:gd name="connsiteY7" fmla="*/ 24826 h 1066796"/>
              <a:gd name="connsiteX0" fmla="*/ 0 w 334662"/>
              <a:gd name="connsiteY0" fmla="*/ 24826 h 1066979"/>
              <a:gd name="connsiteX1" fmla="*/ 181363 w 334662"/>
              <a:gd name="connsiteY1" fmla="*/ 0 h 1066979"/>
              <a:gd name="connsiteX2" fmla="*/ 325537 w 334662"/>
              <a:gd name="connsiteY2" fmla="*/ 72695 h 1066979"/>
              <a:gd name="connsiteX3" fmla="*/ 304800 w 334662"/>
              <a:gd name="connsiteY3" fmla="*/ 558224 h 1066979"/>
              <a:gd name="connsiteX4" fmla="*/ 327195 w 334662"/>
              <a:gd name="connsiteY4" fmla="*/ 1019548 h 1066979"/>
              <a:gd name="connsiteX5" fmla="*/ 148262 w 334662"/>
              <a:gd name="connsiteY5" fmla="*/ 1058522 h 1066979"/>
              <a:gd name="connsiteX6" fmla="*/ 0 w 334662"/>
              <a:gd name="connsiteY6" fmla="*/ 1066796 h 1066979"/>
              <a:gd name="connsiteX7" fmla="*/ 0 w 334662"/>
              <a:gd name="connsiteY7" fmla="*/ 24826 h 1066979"/>
              <a:gd name="connsiteX0" fmla="*/ 0 w 334662"/>
              <a:gd name="connsiteY0" fmla="*/ 24826 h 1070423"/>
              <a:gd name="connsiteX1" fmla="*/ 181363 w 334662"/>
              <a:gd name="connsiteY1" fmla="*/ 0 h 1070423"/>
              <a:gd name="connsiteX2" fmla="*/ 325537 w 334662"/>
              <a:gd name="connsiteY2" fmla="*/ 72695 h 1070423"/>
              <a:gd name="connsiteX3" fmla="*/ 304800 w 334662"/>
              <a:gd name="connsiteY3" fmla="*/ 558224 h 1070423"/>
              <a:gd name="connsiteX4" fmla="*/ 327195 w 334662"/>
              <a:gd name="connsiteY4" fmla="*/ 1019548 h 1070423"/>
              <a:gd name="connsiteX5" fmla="*/ 156540 w 334662"/>
              <a:gd name="connsiteY5" fmla="*/ 1066797 h 1070423"/>
              <a:gd name="connsiteX6" fmla="*/ 0 w 334662"/>
              <a:gd name="connsiteY6" fmla="*/ 1066796 h 1070423"/>
              <a:gd name="connsiteX7" fmla="*/ 0 w 334662"/>
              <a:gd name="connsiteY7" fmla="*/ 24826 h 1070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4662" h="1070423">
                <a:moveTo>
                  <a:pt x="0" y="24826"/>
                </a:moveTo>
                <a:lnTo>
                  <a:pt x="181363" y="0"/>
                </a:lnTo>
                <a:cubicBezTo>
                  <a:pt x="220447" y="27287"/>
                  <a:pt x="300137" y="-16205"/>
                  <a:pt x="325537" y="72695"/>
                </a:cubicBezTo>
                <a:cubicBezTo>
                  <a:pt x="350937" y="161595"/>
                  <a:pt x="304524" y="400415"/>
                  <a:pt x="304800" y="558224"/>
                </a:cubicBezTo>
                <a:cubicBezTo>
                  <a:pt x="305076" y="716033"/>
                  <a:pt x="352595" y="930648"/>
                  <a:pt x="327195" y="1019548"/>
                </a:cubicBezTo>
                <a:cubicBezTo>
                  <a:pt x="301795" y="1108448"/>
                  <a:pt x="194845" y="1050173"/>
                  <a:pt x="156540" y="1066797"/>
                </a:cubicBezTo>
                <a:lnTo>
                  <a:pt x="0" y="1066796"/>
                </a:lnTo>
                <a:lnTo>
                  <a:pt x="0" y="24826"/>
                </a:lnTo>
                <a:close/>
              </a:path>
            </a:pathLst>
          </a:custGeom>
          <a:solidFill>
            <a:srgbClr val="1AF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351" dirty="0"/>
          </a:p>
        </p:txBody>
      </p:sp>
      <p:sp>
        <p:nvSpPr>
          <p:cNvPr id="11" name="Teardrop 10">
            <a:extLst>
              <a:ext uri="{FF2B5EF4-FFF2-40B4-BE49-F238E27FC236}">
                <a16:creationId xmlns:a16="http://schemas.microsoft.com/office/drawing/2014/main" id="{CCC5B2F9-7063-4B59-B6B8-4ECABAC63B4B}"/>
              </a:ext>
            </a:extLst>
          </p:cNvPr>
          <p:cNvSpPr/>
          <p:nvPr/>
        </p:nvSpPr>
        <p:spPr>
          <a:xfrm rot="18795281">
            <a:off x="7188151" y="2450255"/>
            <a:ext cx="375784" cy="356868"/>
          </a:xfrm>
          <a:prstGeom prst="teardrop">
            <a:avLst>
              <a:gd name="adj" fmla="val 143732"/>
            </a:avLst>
          </a:prstGeom>
          <a:solidFill>
            <a:srgbClr val="1AF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2" name="Teardrop 11">
            <a:extLst>
              <a:ext uri="{FF2B5EF4-FFF2-40B4-BE49-F238E27FC236}">
                <a16:creationId xmlns:a16="http://schemas.microsoft.com/office/drawing/2014/main" id="{F9955F5C-8A4A-4F80-9BDE-5372F2F99C21}"/>
              </a:ext>
            </a:extLst>
          </p:cNvPr>
          <p:cNvSpPr/>
          <p:nvPr/>
        </p:nvSpPr>
        <p:spPr>
          <a:xfrm rot="18795281">
            <a:off x="7150052" y="2371381"/>
            <a:ext cx="375784" cy="356868"/>
          </a:xfrm>
          <a:prstGeom prst="teardrop">
            <a:avLst>
              <a:gd name="adj" fmla="val 143732"/>
            </a:avLst>
          </a:prstGeom>
          <a:solidFill>
            <a:srgbClr val="1AF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3" name="Teardrop 12">
            <a:extLst>
              <a:ext uri="{FF2B5EF4-FFF2-40B4-BE49-F238E27FC236}">
                <a16:creationId xmlns:a16="http://schemas.microsoft.com/office/drawing/2014/main" id="{4569F67A-2ADC-45B3-91DF-EBADAF778CF3}"/>
              </a:ext>
            </a:extLst>
          </p:cNvPr>
          <p:cNvSpPr/>
          <p:nvPr/>
        </p:nvSpPr>
        <p:spPr>
          <a:xfrm rot="18795281">
            <a:off x="7150052" y="2373747"/>
            <a:ext cx="375784" cy="356868"/>
          </a:xfrm>
          <a:prstGeom prst="teardrop">
            <a:avLst>
              <a:gd name="adj" fmla="val 143732"/>
            </a:avLst>
          </a:prstGeom>
          <a:solidFill>
            <a:srgbClr val="1AF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4" name="Teardrop 13">
            <a:extLst>
              <a:ext uri="{FF2B5EF4-FFF2-40B4-BE49-F238E27FC236}">
                <a16:creationId xmlns:a16="http://schemas.microsoft.com/office/drawing/2014/main" id="{B5A99BBD-63D6-4C8C-9510-5B2EAC538502}"/>
              </a:ext>
            </a:extLst>
          </p:cNvPr>
          <p:cNvSpPr/>
          <p:nvPr/>
        </p:nvSpPr>
        <p:spPr>
          <a:xfrm rot="18795281">
            <a:off x="7142059" y="2374322"/>
            <a:ext cx="375784" cy="356868"/>
          </a:xfrm>
          <a:prstGeom prst="teardrop">
            <a:avLst>
              <a:gd name="adj" fmla="val 143732"/>
            </a:avLst>
          </a:prstGeom>
          <a:solidFill>
            <a:srgbClr val="1AF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5" name="Teardrop 14">
            <a:extLst>
              <a:ext uri="{FF2B5EF4-FFF2-40B4-BE49-F238E27FC236}">
                <a16:creationId xmlns:a16="http://schemas.microsoft.com/office/drawing/2014/main" id="{CB458348-E4F8-460D-A6C7-F7B672E05F5D}"/>
              </a:ext>
            </a:extLst>
          </p:cNvPr>
          <p:cNvSpPr/>
          <p:nvPr/>
        </p:nvSpPr>
        <p:spPr>
          <a:xfrm rot="18795281">
            <a:off x="7138239" y="2237081"/>
            <a:ext cx="375784" cy="330320"/>
          </a:xfrm>
          <a:prstGeom prst="teardrop">
            <a:avLst>
              <a:gd name="adj" fmla="val 143732"/>
            </a:avLst>
          </a:prstGeom>
          <a:solidFill>
            <a:srgbClr val="1AF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6" name="Can 8">
            <a:extLst>
              <a:ext uri="{FF2B5EF4-FFF2-40B4-BE49-F238E27FC236}">
                <a16:creationId xmlns:a16="http://schemas.microsoft.com/office/drawing/2014/main" id="{E25EF14D-6002-4B1D-AC7C-BD7D2EAC7858}"/>
              </a:ext>
            </a:extLst>
          </p:cNvPr>
          <p:cNvSpPr/>
          <p:nvPr/>
        </p:nvSpPr>
        <p:spPr>
          <a:xfrm>
            <a:off x="6796551" y="3070999"/>
            <a:ext cx="1066800" cy="1603979"/>
          </a:xfrm>
          <a:prstGeom prst="ca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5C30A60-53D7-41B6-A5FB-F807793539FF}"/>
              </a:ext>
            </a:extLst>
          </p:cNvPr>
          <p:cNvGrpSpPr/>
          <p:nvPr/>
        </p:nvGrpSpPr>
        <p:grpSpPr>
          <a:xfrm>
            <a:off x="3480620" y="966137"/>
            <a:ext cx="4116035" cy="3517375"/>
            <a:chOff x="962666" y="1399309"/>
            <a:chExt cx="4262223" cy="387367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55F3AF1-9901-48C0-9B6D-86B3B7361BF7}"/>
                </a:ext>
              </a:extLst>
            </p:cNvPr>
            <p:cNvSpPr/>
            <p:nvPr/>
          </p:nvSpPr>
          <p:spPr>
            <a:xfrm>
              <a:off x="1219200" y="1905000"/>
              <a:ext cx="2895600" cy="1447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49E911F0-44DB-4FD6-918D-2C7C9B39C2A0}"/>
                </a:ext>
              </a:extLst>
            </p:cNvPr>
            <p:cNvSpPr/>
            <p:nvPr/>
          </p:nvSpPr>
          <p:spPr>
            <a:xfrm rot="10800000">
              <a:off x="1676400" y="1399309"/>
              <a:ext cx="1981200" cy="144780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0" name="L-Shape 19">
              <a:extLst>
                <a:ext uri="{FF2B5EF4-FFF2-40B4-BE49-F238E27FC236}">
                  <a16:creationId xmlns:a16="http://schemas.microsoft.com/office/drawing/2014/main" id="{D943BCC6-BB57-44A1-BA3E-6D8901763803}"/>
                </a:ext>
              </a:extLst>
            </p:cNvPr>
            <p:cNvSpPr/>
            <p:nvPr/>
          </p:nvSpPr>
          <p:spPr>
            <a:xfrm rot="5400000" flipV="1">
              <a:off x="4160513" y="2345770"/>
              <a:ext cx="952500" cy="1176252"/>
            </a:xfrm>
            <a:prstGeom prst="corne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1" name="Minus 4">
              <a:extLst>
                <a:ext uri="{FF2B5EF4-FFF2-40B4-BE49-F238E27FC236}">
                  <a16:creationId xmlns:a16="http://schemas.microsoft.com/office/drawing/2014/main" id="{73DDA603-C129-4AC6-A09F-6F52B252D58F}"/>
                </a:ext>
              </a:extLst>
            </p:cNvPr>
            <p:cNvSpPr/>
            <p:nvPr/>
          </p:nvSpPr>
          <p:spPr>
            <a:xfrm rot="4908754">
              <a:off x="2235857" y="3465891"/>
              <a:ext cx="2295157" cy="1319027"/>
            </a:xfrm>
            <a:prstGeom prst="mathMinu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2" name="Minus 6">
              <a:extLst>
                <a:ext uri="{FF2B5EF4-FFF2-40B4-BE49-F238E27FC236}">
                  <a16:creationId xmlns:a16="http://schemas.microsoft.com/office/drawing/2014/main" id="{986E55FA-5FD1-4CF9-8B20-978294F47739}"/>
                </a:ext>
              </a:extLst>
            </p:cNvPr>
            <p:cNvSpPr/>
            <p:nvPr/>
          </p:nvSpPr>
          <p:spPr>
            <a:xfrm rot="6340486">
              <a:off x="474601" y="3434494"/>
              <a:ext cx="2295157" cy="1319027"/>
            </a:xfrm>
            <a:prstGeom prst="mathMinu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B002A9D-7CA9-45F4-94CD-7D1AA34CBFEE}"/>
              </a:ext>
            </a:extLst>
          </p:cNvPr>
          <p:cNvSpPr txBox="1"/>
          <p:nvPr/>
        </p:nvSpPr>
        <p:spPr>
          <a:xfrm>
            <a:off x="7984295" y="500400"/>
            <a:ext cx="30383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চিন্তা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বল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কেন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এমন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হচ্ছে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A41F3A-C47A-489E-8388-EA6ED3CB5AD8}"/>
              </a:ext>
            </a:extLst>
          </p:cNvPr>
          <p:cNvSpPr txBox="1"/>
          <p:nvPr/>
        </p:nvSpPr>
        <p:spPr>
          <a:xfrm>
            <a:off x="702346" y="417273"/>
            <a:ext cx="3570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চিত্রে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C7707AA4-927D-4699-AAE7-6947A5FAFDCD}"/>
              </a:ext>
            </a:extLst>
          </p:cNvPr>
          <p:cNvSpPr/>
          <p:nvPr/>
        </p:nvSpPr>
        <p:spPr>
          <a:xfrm rot="12465289">
            <a:off x="1163783" y="864523"/>
            <a:ext cx="1363287" cy="1695796"/>
          </a:xfrm>
          <a:prstGeom prst="wedgeEllipseCallout">
            <a:avLst>
              <a:gd name="adj1" fmla="val -158345"/>
              <a:gd name="adj2" fmla="val 144975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A3D645-7EAA-4B00-88E9-FA27FCED197A}"/>
              </a:ext>
            </a:extLst>
          </p:cNvPr>
          <p:cNvSpPr txBox="1"/>
          <p:nvPr/>
        </p:nvSpPr>
        <p:spPr>
          <a:xfrm rot="19166144">
            <a:off x="1185667" y="1366177"/>
            <a:ext cx="1415772" cy="5847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উচ্চ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চাপ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1" name="Speech Bubble: Oval 30">
            <a:extLst>
              <a:ext uri="{FF2B5EF4-FFF2-40B4-BE49-F238E27FC236}">
                <a16:creationId xmlns:a16="http://schemas.microsoft.com/office/drawing/2014/main" id="{AC0000E5-A0C3-48CF-A47A-D7B619CDD066}"/>
              </a:ext>
            </a:extLst>
          </p:cNvPr>
          <p:cNvSpPr/>
          <p:nvPr/>
        </p:nvSpPr>
        <p:spPr>
          <a:xfrm rot="3197069">
            <a:off x="9942023" y="2726574"/>
            <a:ext cx="1363287" cy="1695796"/>
          </a:xfrm>
          <a:prstGeom prst="wedgeEllipseCallout">
            <a:avLst>
              <a:gd name="adj1" fmla="val -158345"/>
              <a:gd name="adj2" fmla="val 144975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F32AFC8-2B1B-40D2-8B8A-C5C7086548AF}"/>
              </a:ext>
            </a:extLst>
          </p:cNvPr>
          <p:cNvSpPr txBox="1"/>
          <p:nvPr/>
        </p:nvSpPr>
        <p:spPr>
          <a:xfrm rot="21293402">
            <a:off x="9876291" y="3301361"/>
            <a:ext cx="1364476" cy="5847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নিম্ন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চাপ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6EA32B5-90BD-447F-B635-6EC0DA314504}"/>
              </a:ext>
            </a:extLst>
          </p:cNvPr>
          <p:cNvSpPr/>
          <p:nvPr/>
        </p:nvSpPr>
        <p:spPr>
          <a:xfrm>
            <a:off x="1630920" y="1233073"/>
            <a:ext cx="4844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1349501-1A54-4C0E-90D1-FC6B6A917B62}"/>
              </a:ext>
            </a:extLst>
          </p:cNvPr>
          <p:cNvSpPr/>
          <p:nvPr/>
        </p:nvSpPr>
        <p:spPr>
          <a:xfrm>
            <a:off x="10342659" y="3150216"/>
            <a:ext cx="4844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9955C96-CAED-49DD-ABA1-FB74A8948756}"/>
              </a:ext>
            </a:extLst>
          </p:cNvPr>
          <p:cNvSpPr txBox="1"/>
          <p:nvPr/>
        </p:nvSpPr>
        <p:spPr>
          <a:xfrm>
            <a:off x="8031111" y="474502"/>
            <a:ext cx="303838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ঠিক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তাই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তড়ি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ৎ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প্রবাহ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চাই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চাপের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পার্থক্য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সৃষ্টি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হবে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3AE4F8A-E86F-41BA-A999-10A6D2C3970A}"/>
              </a:ext>
            </a:extLst>
          </p:cNvPr>
          <p:cNvSpPr txBox="1"/>
          <p:nvPr/>
        </p:nvSpPr>
        <p:spPr>
          <a:xfrm>
            <a:off x="555811" y="4140071"/>
            <a:ext cx="3038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বলতে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পারি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21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E-6 -4.07407E-6 L -1.25E-6 0.2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1254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3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2.08333E-6 -1.85185E-6 L -0.00508 0.2511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254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-1.45833E-6 -1.48148E-6 L 0.00052 0.2636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3171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animMotion origin="layout" path="M -1.875E-6 0.00486 L -1.875E-6 0.2550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9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-2.91667E-6 0.2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9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-2.91667E-6 0.2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9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4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3" presetClass="entr" presetSubtype="16" repeatCount="3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repeatCount="3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8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 tmFilter="0,0; .5, 1; 1, 1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 tmFilter="0,0; .5, 1; 1, 1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3" grpId="0" build="allAtOnce"/>
      <p:bldP spid="23" grpId="1" build="allAtOnce"/>
      <p:bldP spid="24" grpId="0" build="allAtOnce"/>
      <p:bldP spid="3" grpId="0" animBg="1"/>
      <p:bldP spid="27" grpId="0" animBg="1"/>
      <p:bldP spid="31" grpId="0" animBg="1"/>
      <p:bldP spid="32" grpId="0" animBg="1"/>
      <p:bldP spid="29" grpId="1"/>
      <p:bldP spid="29" grpId="2"/>
      <p:bldP spid="34" grpId="0"/>
      <p:bldP spid="34" grpId="1"/>
      <p:bldP spid="35" grpId="0" build="allAtOnce"/>
      <p:bldP spid="36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78DEE29-D5D8-4BF3-B00A-0E83B6F1622A}"/>
              </a:ext>
            </a:extLst>
          </p:cNvPr>
          <p:cNvSpPr/>
          <p:nvPr/>
        </p:nvSpPr>
        <p:spPr>
          <a:xfrm>
            <a:off x="3558341" y="320659"/>
            <a:ext cx="4444464" cy="518236"/>
          </a:xfrm>
          <a:custGeom>
            <a:avLst/>
            <a:gdLst/>
            <a:ahLst/>
            <a:cxnLst/>
            <a:rect l="l" t="t" r="r" b="b"/>
            <a:pathLst>
              <a:path w="5338239" h="502853">
                <a:moveTo>
                  <a:pt x="2775880" y="385915"/>
                </a:moveTo>
                <a:cubicBezTo>
                  <a:pt x="2760589" y="386188"/>
                  <a:pt x="2752671" y="390830"/>
                  <a:pt x="2752125" y="399841"/>
                </a:cubicBezTo>
                <a:cubicBezTo>
                  <a:pt x="2752125" y="406940"/>
                  <a:pt x="2755948" y="411172"/>
                  <a:pt x="2763593" y="412537"/>
                </a:cubicBezTo>
                <a:cubicBezTo>
                  <a:pt x="2770146" y="413357"/>
                  <a:pt x="2776972" y="412128"/>
                  <a:pt x="2784072" y="408851"/>
                </a:cubicBezTo>
                <a:cubicBezTo>
                  <a:pt x="2790352" y="404756"/>
                  <a:pt x="2794584" y="400523"/>
                  <a:pt x="2796768" y="396154"/>
                </a:cubicBezTo>
                <a:cubicBezTo>
                  <a:pt x="2794038" y="393151"/>
                  <a:pt x="2790966" y="390898"/>
                  <a:pt x="2787553" y="389396"/>
                </a:cubicBezTo>
                <a:cubicBezTo>
                  <a:pt x="2784140" y="387895"/>
                  <a:pt x="2780249" y="386734"/>
                  <a:pt x="2775880" y="385915"/>
                </a:cubicBezTo>
                <a:close/>
                <a:moveTo>
                  <a:pt x="928916" y="323155"/>
                </a:moveTo>
                <a:cubicBezTo>
                  <a:pt x="935469" y="323155"/>
                  <a:pt x="941067" y="325476"/>
                  <a:pt x="945709" y="330118"/>
                </a:cubicBezTo>
                <a:cubicBezTo>
                  <a:pt x="950351" y="334759"/>
                  <a:pt x="952671" y="340357"/>
                  <a:pt x="952671" y="346910"/>
                </a:cubicBezTo>
                <a:cubicBezTo>
                  <a:pt x="952671" y="353190"/>
                  <a:pt x="950351" y="358651"/>
                  <a:pt x="945709" y="363293"/>
                </a:cubicBezTo>
                <a:cubicBezTo>
                  <a:pt x="941067" y="367935"/>
                  <a:pt x="935469" y="370256"/>
                  <a:pt x="928916" y="370256"/>
                </a:cubicBezTo>
                <a:cubicBezTo>
                  <a:pt x="922636" y="370256"/>
                  <a:pt x="917175" y="367935"/>
                  <a:pt x="912533" y="363293"/>
                </a:cubicBezTo>
                <a:cubicBezTo>
                  <a:pt x="907891" y="358651"/>
                  <a:pt x="905571" y="353190"/>
                  <a:pt x="905571" y="346910"/>
                </a:cubicBezTo>
                <a:cubicBezTo>
                  <a:pt x="905571" y="340357"/>
                  <a:pt x="907891" y="334759"/>
                  <a:pt x="912533" y="330118"/>
                </a:cubicBezTo>
                <a:cubicBezTo>
                  <a:pt x="917175" y="325476"/>
                  <a:pt x="922636" y="323155"/>
                  <a:pt x="928916" y="323155"/>
                </a:cubicBezTo>
                <a:close/>
                <a:moveTo>
                  <a:pt x="4972107" y="197825"/>
                </a:moveTo>
                <a:cubicBezTo>
                  <a:pt x="4957362" y="203286"/>
                  <a:pt x="4942413" y="209839"/>
                  <a:pt x="4927258" y="217484"/>
                </a:cubicBezTo>
                <a:cubicBezTo>
                  <a:pt x="4912104" y="225130"/>
                  <a:pt x="4896199" y="234550"/>
                  <a:pt x="4879543" y="245745"/>
                </a:cubicBezTo>
                <a:cubicBezTo>
                  <a:pt x="4920774" y="262947"/>
                  <a:pt x="4951628" y="289160"/>
                  <a:pt x="4972107" y="324384"/>
                </a:cubicBezTo>
                <a:close/>
                <a:moveTo>
                  <a:pt x="3467157" y="197825"/>
                </a:moveTo>
                <a:cubicBezTo>
                  <a:pt x="3452412" y="203286"/>
                  <a:pt x="3437463" y="209839"/>
                  <a:pt x="3422309" y="217484"/>
                </a:cubicBezTo>
                <a:cubicBezTo>
                  <a:pt x="3407154" y="225130"/>
                  <a:pt x="3391249" y="234550"/>
                  <a:pt x="3374593" y="245745"/>
                </a:cubicBezTo>
                <a:cubicBezTo>
                  <a:pt x="3415824" y="262947"/>
                  <a:pt x="3446678" y="289160"/>
                  <a:pt x="3467157" y="324384"/>
                </a:cubicBezTo>
                <a:close/>
                <a:moveTo>
                  <a:pt x="1800282" y="197825"/>
                </a:moveTo>
                <a:cubicBezTo>
                  <a:pt x="1785537" y="203286"/>
                  <a:pt x="1770588" y="209839"/>
                  <a:pt x="1755433" y="217484"/>
                </a:cubicBezTo>
                <a:cubicBezTo>
                  <a:pt x="1740279" y="225130"/>
                  <a:pt x="1724374" y="234550"/>
                  <a:pt x="1707718" y="245745"/>
                </a:cubicBezTo>
                <a:cubicBezTo>
                  <a:pt x="1748949" y="262947"/>
                  <a:pt x="1779803" y="289160"/>
                  <a:pt x="1800282" y="324384"/>
                </a:cubicBezTo>
                <a:close/>
                <a:moveTo>
                  <a:pt x="1209732" y="197825"/>
                </a:moveTo>
                <a:cubicBezTo>
                  <a:pt x="1194987" y="203286"/>
                  <a:pt x="1180038" y="209839"/>
                  <a:pt x="1164884" y="217484"/>
                </a:cubicBezTo>
                <a:cubicBezTo>
                  <a:pt x="1149730" y="225130"/>
                  <a:pt x="1133824" y="234550"/>
                  <a:pt x="1117168" y="245745"/>
                </a:cubicBezTo>
                <a:cubicBezTo>
                  <a:pt x="1158399" y="262947"/>
                  <a:pt x="1189253" y="289160"/>
                  <a:pt x="1209732" y="324384"/>
                </a:cubicBezTo>
                <a:close/>
                <a:moveTo>
                  <a:pt x="2513533" y="194548"/>
                </a:moveTo>
                <a:cubicBezTo>
                  <a:pt x="2499607" y="199736"/>
                  <a:pt x="2485682" y="206221"/>
                  <a:pt x="2471756" y="214003"/>
                </a:cubicBezTo>
                <a:cubicBezTo>
                  <a:pt x="2457831" y="221785"/>
                  <a:pt x="2443086" y="231137"/>
                  <a:pt x="2427522" y="242059"/>
                </a:cubicBezTo>
                <a:cubicBezTo>
                  <a:pt x="2465749" y="258169"/>
                  <a:pt x="2494146" y="283699"/>
                  <a:pt x="2512714" y="318649"/>
                </a:cubicBezTo>
                <a:lnTo>
                  <a:pt x="2513533" y="318649"/>
                </a:lnTo>
                <a:close/>
                <a:moveTo>
                  <a:pt x="1434027" y="154819"/>
                </a:moveTo>
                <a:cubicBezTo>
                  <a:pt x="1449318" y="154819"/>
                  <a:pt x="1462697" y="160144"/>
                  <a:pt x="1474165" y="170793"/>
                </a:cubicBezTo>
                <a:cubicBezTo>
                  <a:pt x="1486179" y="181169"/>
                  <a:pt x="1492186" y="193866"/>
                  <a:pt x="1492186" y="208883"/>
                </a:cubicBezTo>
                <a:cubicBezTo>
                  <a:pt x="1492186" y="233185"/>
                  <a:pt x="1486452" y="251889"/>
                  <a:pt x="1474984" y="264995"/>
                </a:cubicBezTo>
                <a:cubicBezTo>
                  <a:pt x="1481537" y="271548"/>
                  <a:pt x="1486316" y="278443"/>
                  <a:pt x="1489319" y="285679"/>
                </a:cubicBezTo>
                <a:cubicBezTo>
                  <a:pt x="1492323" y="292915"/>
                  <a:pt x="1493825" y="300628"/>
                  <a:pt x="1493825" y="308820"/>
                </a:cubicBezTo>
                <a:cubicBezTo>
                  <a:pt x="1493825" y="352508"/>
                  <a:pt x="1470615" y="374352"/>
                  <a:pt x="1424197" y="374352"/>
                </a:cubicBezTo>
                <a:cubicBezTo>
                  <a:pt x="1363307" y="374352"/>
                  <a:pt x="1314295" y="308547"/>
                  <a:pt x="1277160" y="176937"/>
                </a:cubicBezTo>
                <a:lnTo>
                  <a:pt x="1291904" y="185128"/>
                </a:lnTo>
                <a:lnTo>
                  <a:pt x="1291904" y="184718"/>
                </a:lnTo>
                <a:cubicBezTo>
                  <a:pt x="1302553" y="209839"/>
                  <a:pt x="1311837" y="230523"/>
                  <a:pt x="1319755" y="246769"/>
                </a:cubicBezTo>
                <a:cubicBezTo>
                  <a:pt x="1327674" y="263016"/>
                  <a:pt x="1334227" y="275098"/>
                  <a:pt x="1339415" y="283016"/>
                </a:cubicBezTo>
                <a:cubicBezTo>
                  <a:pt x="1364809" y="320970"/>
                  <a:pt x="1393069" y="339947"/>
                  <a:pt x="1424197" y="339947"/>
                </a:cubicBezTo>
                <a:cubicBezTo>
                  <a:pt x="1437849" y="339947"/>
                  <a:pt x="1449727" y="336398"/>
                  <a:pt x="1459830" y="329298"/>
                </a:cubicBezTo>
                <a:cubicBezTo>
                  <a:pt x="1470752" y="321107"/>
                  <a:pt x="1476213" y="310321"/>
                  <a:pt x="1476213" y="296942"/>
                </a:cubicBezTo>
                <a:cubicBezTo>
                  <a:pt x="1476213" y="289570"/>
                  <a:pt x="1471571" y="282061"/>
                  <a:pt x="1462287" y="274415"/>
                </a:cubicBezTo>
                <a:cubicBezTo>
                  <a:pt x="1456007" y="280696"/>
                  <a:pt x="1449044" y="283836"/>
                  <a:pt x="1441399" y="283836"/>
                </a:cubicBezTo>
                <a:cubicBezTo>
                  <a:pt x="1433208" y="283836"/>
                  <a:pt x="1426450" y="281310"/>
                  <a:pt x="1421125" y="276258"/>
                </a:cubicBezTo>
                <a:cubicBezTo>
                  <a:pt x="1415801" y="271207"/>
                  <a:pt x="1413139" y="264586"/>
                  <a:pt x="1413139" y="256394"/>
                </a:cubicBezTo>
                <a:cubicBezTo>
                  <a:pt x="1413139" y="249022"/>
                  <a:pt x="1415664" y="242332"/>
                  <a:pt x="1420716" y="236325"/>
                </a:cubicBezTo>
                <a:cubicBezTo>
                  <a:pt x="1425767" y="230318"/>
                  <a:pt x="1431979" y="227314"/>
                  <a:pt x="1439351" y="227314"/>
                </a:cubicBezTo>
                <a:cubicBezTo>
                  <a:pt x="1444812" y="227314"/>
                  <a:pt x="1451092" y="228953"/>
                  <a:pt x="1458192" y="232229"/>
                </a:cubicBezTo>
                <a:cubicBezTo>
                  <a:pt x="1469660" y="227041"/>
                  <a:pt x="1475394" y="217894"/>
                  <a:pt x="1475394" y="204788"/>
                </a:cubicBezTo>
                <a:cubicBezTo>
                  <a:pt x="1475394" y="196596"/>
                  <a:pt x="1472595" y="190043"/>
                  <a:pt x="1466998" y="185128"/>
                </a:cubicBezTo>
                <a:cubicBezTo>
                  <a:pt x="1461400" y="180213"/>
                  <a:pt x="1454642" y="177756"/>
                  <a:pt x="1446724" y="177756"/>
                </a:cubicBezTo>
                <a:cubicBezTo>
                  <a:pt x="1417780" y="177756"/>
                  <a:pt x="1395390" y="189087"/>
                  <a:pt x="1379554" y="211750"/>
                </a:cubicBezTo>
                <a:cubicBezTo>
                  <a:pt x="1389110" y="219123"/>
                  <a:pt x="1393888" y="228406"/>
                  <a:pt x="1393888" y="239602"/>
                </a:cubicBezTo>
                <a:cubicBezTo>
                  <a:pt x="1393888" y="251889"/>
                  <a:pt x="1386106" y="258442"/>
                  <a:pt x="1370543" y="259261"/>
                </a:cubicBezTo>
                <a:cubicBezTo>
                  <a:pt x="1350064" y="258442"/>
                  <a:pt x="1339415" y="246974"/>
                  <a:pt x="1338596" y="224857"/>
                </a:cubicBezTo>
                <a:cubicBezTo>
                  <a:pt x="1339142" y="215027"/>
                  <a:pt x="1342282" y="205743"/>
                  <a:pt x="1348016" y="197006"/>
                </a:cubicBezTo>
                <a:cubicBezTo>
                  <a:pt x="1353750" y="188268"/>
                  <a:pt x="1361805" y="180350"/>
                  <a:pt x="1372181" y="173250"/>
                </a:cubicBezTo>
                <a:cubicBezTo>
                  <a:pt x="1381738" y="167243"/>
                  <a:pt x="1391841" y="162670"/>
                  <a:pt x="1402490" y="159530"/>
                </a:cubicBezTo>
                <a:cubicBezTo>
                  <a:pt x="1413139" y="156390"/>
                  <a:pt x="1423651" y="154819"/>
                  <a:pt x="1434027" y="154819"/>
                </a:cubicBezTo>
                <a:close/>
                <a:moveTo>
                  <a:pt x="4681242" y="149495"/>
                </a:moveTo>
                <a:cubicBezTo>
                  <a:pt x="4655849" y="149495"/>
                  <a:pt x="4637964" y="159871"/>
                  <a:pt x="4627588" y="180623"/>
                </a:cubicBezTo>
                <a:cubicBezTo>
                  <a:pt x="4639602" y="180623"/>
                  <a:pt x="4648476" y="184718"/>
                  <a:pt x="4654210" y="192910"/>
                </a:cubicBezTo>
                <a:cubicBezTo>
                  <a:pt x="4659944" y="201101"/>
                  <a:pt x="4661992" y="211341"/>
                  <a:pt x="4660354" y="223628"/>
                </a:cubicBezTo>
                <a:lnTo>
                  <a:pt x="4717694" y="167107"/>
                </a:lnTo>
                <a:cubicBezTo>
                  <a:pt x="4706226" y="155366"/>
                  <a:pt x="4694076" y="149495"/>
                  <a:pt x="4681242" y="149495"/>
                </a:cubicBezTo>
                <a:close/>
                <a:moveTo>
                  <a:pt x="418757" y="149495"/>
                </a:moveTo>
                <a:cubicBezTo>
                  <a:pt x="393363" y="149495"/>
                  <a:pt x="375479" y="159871"/>
                  <a:pt x="365103" y="180623"/>
                </a:cubicBezTo>
                <a:cubicBezTo>
                  <a:pt x="377390" y="180623"/>
                  <a:pt x="386333" y="184718"/>
                  <a:pt x="391930" y="192910"/>
                </a:cubicBezTo>
                <a:cubicBezTo>
                  <a:pt x="397527" y="201101"/>
                  <a:pt x="399644" y="211341"/>
                  <a:pt x="398278" y="223628"/>
                </a:cubicBezTo>
                <a:lnTo>
                  <a:pt x="454800" y="167107"/>
                </a:lnTo>
                <a:cubicBezTo>
                  <a:pt x="444151" y="155366"/>
                  <a:pt x="432137" y="149495"/>
                  <a:pt x="418757" y="149495"/>
                </a:cubicBezTo>
                <a:close/>
                <a:moveTo>
                  <a:pt x="4246997" y="143761"/>
                </a:moveTo>
                <a:cubicBezTo>
                  <a:pt x="4259285" y="154683"/>
                  <a:pt x="4267818" y="164786"/>
                  <a:pt x="4272596" y="174070"/>
                </a:cubicBezTo>
                <a:cubicBezTo>
                  <a:pt x="4277374" y="183353"/>
                  <a:pt x="4279900" y="193866"/>
                  <a:pt x="4280173" y="205607"/>
                </a:cubicBezTo>
                <a:cubicBezTo>
                  <a:pt x="4287818" y="197142"/>
                  <a:pt x="4294849" y="191613"/>
                  <a:pt x="4301266" y="189019"/>
                </a:cubicBezTo>
                <a:cubicBezTo>
                  <a:pt x="4307683" y="186425"/>
                  <a:pt x="4313758" y="186220"/>
                  <a:pt x="4319492" y="188405"/>
                </a:cubicBezTo>
                <a:cubicBezTo>
                  <a:pt x="4325226" y="190589"/>
                  <a:pt x="4330960" y="194685"/>
                  <a:pt x="4336694" y="200692"/>
                </a:cubicBezTo>
                <a:cubicBezTo>
                  <a:pt x="4342428" y="206699"/>
                  <a:pt x="4348572" y="213935"/>
                  <a:pt x="4355125" y="222399"/>
                </a:cubicBezTo>
                <a:lnTo>
                  <a:pt x="4355125" y="143761"/>
                </a:lnTo>
                <a:close/>
                <a:moveTo>
                  <a:pt x="2700061" y="143761"/>
                </a:moveTo>
                <a:cubicBezTo>
                  <a:pt x="2723816" y="163148"/>
                  <a:pt x="2740199" y="179121"/>
                  <a:pt x="2749210" y="191681"/>
                </a:cubicBezTo>
                <a:cubicBezTo>
                  <a:pt x="2763682" y="210249"/>
                  <a:pt x="2770918" y="230181"/>
                  <a:pt x="2770918" y="251479"/>
                </a:cubicBezTo>
                <a:cubicBezTo>
                  <a:pt x="2770918" y="253391"/>
                  <a:pt x="2770918" y="255165"/>
                  <a:pt x="2770918" y="256804"/>
                </a:cubicBezTo>
                <a:cubicBezTo>
                  <a:pt x="2770918" y="258442"/>
                  <a:pt x="2770781" y="260353"/>
                  <a:pt x="2770508" y="262538"/>
                </a:cubicBezTo>
                <a:cubicBezTo>
                  <a:pt x="2779246" y="269910"/>
                  <a:pt x="2786959" y="277419"/>
                  <a:pt x="2793649" y="285064"/>
                </a:cubicBezTo>
                <a:cubicBezTo>
                  <a:pt x="2800339" y="292710"/>
                  <a:pt x="2806004" y="300765"/>
                  <a:pt x="2810646" y="309229"/>
                </a:cubicBezTo>
                <a:lnTo>
                  <a:pt x="2811465" y="309229"/>
                </a:lnTo>
                <a:lnTo>
                  <a:pt x="2811465" y="143761"/>
                </a:lnTo>
                <a:close/>
                <a:moveTo>
                  <a:pt x="913353" y="143761"/>
                </a:moveTo>
                <a:cubicBezTo>
                  <a:pt x="920452" y="148130"/>
                  <a:pt x="928916" y="155093"/>
                  <a:pt x="938746" y="164649"/>
                </a:cubicBezTo>
                <a:cubicBezTo>
                  <a:pt x="948576" y="174206"/>
                  <a:pt x="959225" y="185947"/>
                  <a:pt x="970693" y="199873"/>
                </a:cubicBezTo>
                <a:cubicBezTo>
                  <a:pt x="961409" y="208610"/>
                  <a:pt x="952126" y="217689"/>
                  <a:pt x="942842" y="227109"/>
                </a:cubicBezTo>
                <a:cubicBezTo>
                  <a:pt x="933558" y="236530"/>
                  <a:pt x="924138" y="246428"/>
                  <a:pt x="914581" y="256804"/>
                </a:cubicBezTo>
                <a:cubicBezTo>
                  <a:pt x="952262" y="269910"/>
                  <a:pt x="980932" y="293119"/>
                  <a:pt x="1000592" y="326431"/>
                </a:cubicBezTo>
                <a:lnTo>
                  <a:pt x="1001411" y="326431"/>
                </a:lnTo>
                <a:lnTo>
                  <a:pt x="1001411" y="143761"/>
                </a:lnTo>
                <a:close/>
                <a:moveTo>
                  <a:pt x="614391" y="143761"/>
                </a:moveTo>
                <a:lnTo>
                  <a:pt x="614391" y="144171"/>
                </a:lnTo>
                <a:cubicBezTo>
                  <a:pt x="629955" y="152362"/>
                  <a:pt x="650024" y="170520"/>
                  <a:pt x="674599" y="198644"/>
                </a:cubicBezTo>
                <a:cubicBezTo>
                  <a:pt x="666407" y="206562"/>
                  <a:pt x="657601" y="215232"/>
                  <a:pt x="648181" y="224652"/>
                </a:cubicBezTo>
                <a:cubicBezTo>
                  <a:pt x="638761" y="234072"/>
                  <a:pt x="628726" y="244516"/>
                  <a:pt x="618077" y="255985"/>
                </a:cubicBezTo>
                <a:cubicBezTo>
                  <a:pt x="655485" y="268545"/>
                  <a:pt x="684702" y="291208"/>
                  <a:pt x="705727" y="323974"/>
                </a:cubicBezTo>
                <a:lnTo>
                  <a:pt x="705727" y="143761"/>
                </a:lnTo>
                <a:close/>
                <a:moveTo>
                  <a:pt x="2342331" y="120825"/>
                </a:moveTo>
                <a:lnTo>
                  <a:pt x="2621013" y="120825"/>
                </a:lnTo>
                <a:lnTo>
                  <a:pt x="2632310" y="120825"/>
                </a:lnTo>
                <a:lnTo>
                  <a:pt x="2851604" y="120825"/>
                </a:lnTo>
                <a:lnTo>
                  <a:pt x="2874540" y="143761"/>
                </a:lnTo>
                <a:lnTo>
                  <a:pt x="2833173" y="143761"/>
                </a:lnTo>
                <a:lnTo>
                  <a:pt x="2833173" y="384591"/>
                </a:lnTo>
                <a:lnTo>
                  <a:pt x="2827574" y="378992"/>
                </a:lnTo>
                <a:lnTo>
                  <a:pt x="2827486" y="388782"/>
                </a:lnTo>
                <a:cubicBezTo>
                  <a:pt x="2833494" y="393970"/>
                  <a:pt x="2839705" y="399772"/>
                  <a:pt x="2846122" y="406189"/>
                </a:cubicBezTo>
                <a:cubicBezTo>
                  <a:pt x="2852539" y="412606"/>
                  <a:pt x="2858478" y="418954"/>
                  <a:pt x="2863939" y="425234"/>
                </a:cubicBezTo>
                <a:cubicBezTo>
                  <a:pt x="2868580" y="430695"/>
                  <a:pt x="2871925" y="434996"/>
                  <a:pt x="2873973" y="438136"/>
                </a:cubicBezTo>
                <a:cubicBezTo>
                  <a:pt x="2876021" y="441276"/>
                  <a:pt x="2878001" y="444484"/>
                  <a:pt x="2879912" y="447761"/>
                </a:cubicBezTo>
                <a:lnTo>
                  <a:pt x="2879912" y="465782"/>
                </a:lnTo>
                <a:cubicBezTo>
                  <a:pt x="2875816" y="460321"/>
                  <a:pt x="2871311" y="454792"/>
                  <a:pt x="2866396" y="449194"/>
                </a:cubicBezTo>
                <a:cubicBezTo>
                  <a:pt x="2861481" y="443597"/>
                  <a:pt x="2856361" y="438272"/>
                  <a:pt x="2851037" y="433221"/>
                </a:cubicBezTo>
                <a:cubicBezTo>
                  <a:pt x="2845713" y="428170"/>
                  <a:pt x="2840388" y="423528"/>
                  <a:pt x="2835064" y="419295"/>
                </a:cubicBezTo>
                <a:cubicBezTo>
                  <a:pt x="2829739" y="415063"/>
                  <a:pt x="2824756" y="411582"/>
                  <a:pt x="2820114" y="408851"/>
                </a:cubicBezTo>
                <a:cubicBezTo>
                  <a:pt x="2808100" y="425780"/>
                  <a:pt x="2792536" y="434928"/>
                  <a:pt x="2773423" y="436293"/>
                </a:cubicBezTo>
                <a:cubicBezTo>
                  <a:pt x="2761681" y="436293"/>
                  <a:pt x="2751306" y="433153"/>
                  <a:pt x="2742295" y="426873"/>
                </a:cubicBezTo>
                <a:cubicBezTo>
                  <a:pt x="2733557" y="420319"/>
                  <a:pt x="2729188" y="411718"/>
                  <a:pt x="2729188" y="401069"/>
                </a:cubicBezTo>
                <a:cubicBezTo>
                  <a:pt x="2729188" y="395608"/>
                  <a:pt x="2730349" y="390625"/>
                  <a:pt x="2732670" y="386120"/>
                </a:cubicBezTo>
                <a:cubicBezTo>
                  <a:pt x="2734991" y="381615"/>
                  <a:pt x="2738063" y="377724"/>
                  <a:pt x="2741885" y="374447"/>
                </a:cubicBezTo>
                <a:cubicBezTo>
                  <a:pt x="2745708" y="371170"/>
                  <a:pt x="2750145" y="368645"/>
                  <a:pt x="2755196" y="366870"/>
                </a:cubicBezTo>
                <a:cubicBezTo>
                  <a:pt x="2760248" y="365095"/>
                  <a:pt x="2765504" y="364208"/>
                  <a:pt x="2770965" y="364208"/>
                </a:cubicBezTo>
                <a:cubicBezTo>
                  <a:pt x="2779703" y="364208"/>
                  <a:pt x="2790898" y="368303"/>
                  <a:pt x="2804550" y="376495"/>
                </a:cubicBezTo>
                <a:cubicBezTo>
                  <a:pt x="2806462" y="372399"/>
                  <a:pt x="2807213" y="366187"/>
                  <a:pt x="2806803" y="357859"/>
                </a:cubicBezTo>
                <a:cubicBezTo>
                  <a:pt x="2806393" y="349531"/>
                  <a:pt x="2805233" y="340316"/>
                  <a:pt x="2803322" y="330213"/>
                </a:cubicBezTo>
                <a:lnTo>
                  <a:pt x="2806229" y="332131"/>
                </a:lnTo>
                <a:lnTo>
                  <a:pt x="2798973" y="319673"/>
                </a:lnTo>
                <a:cubicBezTo>
                  <a:pt x="2788324" y="305611"/>
                  <a:pt x="2775423" y="296123"/>
                  <a:pt x="2760268" y="291208"/>
                </a:cubicBezTo>
                <a:cubicBezTo>
                  <a:pt x="2753442" y="299946"/>
                  <a:pt x="2746479" y="305816"/>
                  <a:pt x="2739380" y="308820"/>
                </a:cubicBezTo>
                <a:cubicBezTo>
                  <a:pt x="2732281" y="311823"/>
                  <a:pt x="2725728" y="313325"/>
                  <a:pt x="2719721" y="313325"/>
                </a:cubicBezTo>
                <a:cubicBezTo>
                  <a:pt x="2708799" y="313325"/>
                  <a:pt x="2699583" y="309707"/>
                  <a:pt x="2692074" y="302471"/>
                </a:cubicBezTo>
                <a:cubicBezTo>
                  <a:pt x="2684566" y="295235"/>
                  <a:pt x="2680811" y="286020"/>
                  <a:pt x="2680811" y="274825"/>
                </a:cubicBezTo>
                <a:cubicBezTo>
                  <a:pt x="2680811" y="261992"/>
                  <a:pt x="2685589" y="251752"/>
                  <a:pt x="2695146" y="244107"/>
                </a:cubicBezTo>
                <a:cubicBezTo>
                  <a:pt x="2703338" y="237554"/>
                  <a:pt x="2714396" y="234277"/>
                  <a:pt x="2728322" y="234277"/>
                </a:cubicBezTo>
                <a:cubicBezTo>
                  <a:pt x="2735694" y="234277"/>
                  <a:pt x="2741701" y="235779"/>
                  <a:pt x="2746343" y="238782"/>
                </a:cubicBezTo>
                <a:cubicBezTo>
                  <a:pt x="2746343" y="219396"/>
                  <a:pt x="2742111" y="205470"/>
                  <a:pt x="2733646" y="197006"/>
                </a:cubicBezTo>
                <a:cubicBezTo>
                  <a:pt x="2728185" y="191818"/>
                  <a:pt x="2717673" y="187039"/>
                  <a:pt x="2702109" y="182671"/>
                </a:cubicBezTo>
                <a:cubicBezTo>
                  <a:pt x="2693918" y="180213"/>
                  <a:pt x="2686886" y="177687"/>
                  <a:pt x="2681016" y="175093"/>
                </a:cubicBezTo>
                <a:cubicBezTo>
                  <a:pt x="2675145" y="172499"/>
                  <a:pt x="2670299" y="169974"/>
                  <a:pt x="2666476" y="167516"/>
                </a:cubicBezTo>
                <a:cubicBezTo>
                  <a:pt x="2660742" y="163694"/>
                  <a:pt x="2653643" y="156048"/>
                  <a:pt x="2645178" y="144580"/>
                </a:cubicBezTo>
                <a:lnTo>
                  <a:pt x="2644345" y="143761"/>
                </a:lnTo>
                <a:lnTo>
                  <a:pt x="2536469" y="143761"/>
                </a:lnTo>
                <a:lnTo>
                  <a:pt x="2536469" y="160554"/>
                </a:lnTo>
                <a:cubicBezTo>
                  <a:pt x="2563228" y="160554"/>
                  <a:pt x="2584799" y="171476"/>
                  <a:pt x="2601182" y="193320"/>
                </a:cubicBezTo>
                <a:cubicBezTo>
                  <a:pt x="2616746" y="212979"/>
                  <a:pt x="2624528" y="234550"/>
                  <a:pt x="2624528" y="258032"/>
                </a:cubicBezTo>
                <a:cubicBezTo>
                  <a:pt x="2624528" y="263766"/>
                  <a:pt x="2623572" y="269227"/>
                  <a:pt x="2621661" y="274415"/>
                </a:cubicBezTo>
                <a:cubicBezTo>
                  <a:pt x="2619749" y="279603"/>
                  <a:pt x="2617155" y="284177"/>
                  <a:pt x="2613879" y="288136"/>
                </a:cubicBezTo>
                <a:cubicBezTo>
                  <a:pt x="2610602" y="292095"/>
                  <a:pt x="2606643" y="295235"/>
                  <a:pt x="2602001" y="297556"/>
                </a:cubicBezTo>
                <a:cubicBezTo>
                  <a:pt x="2597360" y="299877"/>
                  <a:pt x="2592308" y="301038"/>
                  <a:pt x="2586847" y="301038"/>
                </a:cubicBezTo>
                <a:cubicBezTo>
                  <a:pt x="2583024" y="301038"/>
                  <a:pt x="2579338" y="300287"/>
                  <a:pt x="2575788" y="298785"/>
                </a:cubicBezTo>
                <a:cubicBezTo>
                  <a:pt x="2572239" y="297283"/>
                  <a:pt x="2569030" y="295304"/>
                  <a:pt x="2566163" y="292846"/>
                </a:cubicBezTo>
                <a:cubicBezTo>
                  <a:pt x="2563296" y="290389"/>
                  <a:pt x="2560975" y="287454"/>
                  <a:pt x="2559201" y="284040"/>
                </a:cubicBezTo>
                <a:cubicBezTo>
                  <a:pt x="2557426" y="280627"/>
                  <a:pt x="2556538" y="276873"/>
                  <a:pt x="2556538" y="272777"/>
                </a:cubicBezTo>
                <a:cubicBezTo>
                  <a:pt x="2556538" y="265405"/>
                  <a:pt x="2559133" y="259261"/>
                  <a:pt x="2564320" y="254346"/>
                </a:cubicBezTo>
                <a:cubicBezTo>
                  <a:pt x="2569508" y="249431"/>
                  <a:pt x="2575925" y="246974"/>
                  <a:pt x="2583570" y="246974"/>
                </a:cubicBezTo>
                <a:cubicBezTo>
                  <a:pt x="2588212" y="246974"/>
                  <a:pt x="2592376" y="248066"/>
                  <a:pt x="2596063" y="250250"/>
                </a:cubicBezTo>
                <a:cubicBezTo>
                  <a:pt x="2599749" y="252435"/>
                  <a:pt x="2603093" y="255438"/>
                  <a:pt x="2606097" y="259261"/>
                </a:cubicBezTo>
                <a:lnTo>
                  <a:pt x="2608145" y="253937"/>
                </a:lnTo>
                <a:cubicBezTo>
                  <a:pt x="2608145" y="238100"/>
                  <a:pt x="2601865" y="223901"/>
                  <a:pt x="2589304" y="211341"/>
                </a:cubicBezTo>
                <a:cubicBezTo>
                  <a:pt x="2577017" y="197961"/>
                  <a:pt x="2559269" y="191408"/>
                  <a:pt x="2536060" y="191681"/>
                </a:cubicBezTo>
                <a:lnTo>
                  <a:pt x="2536060" y="382953"/>
                </a:lnTo>
                <a:cubicBezTo>
                  <a:pt x="2534421" y="382680"/>
                  <a:pt x="2532783" y="382065"/>
                  <a:pt x="2531145" y="381110"/>
                </a:cubicBezTo>
                <a:cubicBezTo>
                  <a:pt x="2529506" y="380154"/>
                  <a:pt x="2528414" y="378994"/>
                  <a:pt x="2527868" y="377628"/>
                </a:cubicBezTo>
                <a:cubicBezTo>
                  <a:pt x="2522407" y="364249"/>
                  <a:pt x="2515922" y="351757"/>
                  <a:pt x="2508413" y="340152"/>
                </a:cubicBezTo>
                <a:cubicBezTo>
                  <a:pt x="2500904" y="328548"/>
                  <a:pt x="2492645" y="318240"/>
                  <a:pt x="2483634" y="309229"/>
                </a:cubicBezTo>
                <a:cubicBezTo>
                  <a:pt x="2462882" y="288477"/>
                  <a:pt x="2439673" y="276600"/>
                  <a:pt x="2414006" y="273596"/>
                </a:cubicBezTo>
                <a:lnTo>
                  <a:pt x="2381650" y="233458"/>
                </a:lnTo>
                <a:cubicBezTo>
                  <a:pt x="2420696" y="202603"/>
                  <a:pt x="2465067" y="179121"/>
                  <a:pt x="2514762" y="163011"/>
                </a:cubicBezTo>
                <a:lnTo>
                  <a:pt x="2514762" y="143761"/>
                </a:lnTo>
                <a:lnTo>
                  <a:pt x="2365677" y="143761"/>
                </a:lnTo>
                <a:close/>
                <a:moveTo>
                  <a:pt x="0" y="120825"/>
                </a:moveTo>
                <a:lnTo>
                  <a:pt x="291618" y="120825"/>
                </a:lnTo>
                <a:lnTo>
                  <a:pt x="314554" y="143761"/>
                </a:lnTo>
                <a:lnTo>
                  <a:pt x="271958" y="143761"/>
                </a:lnTo>
                <a:lnTo>
                  <a:pt x="271958" y="385410"/>
                </a:lnTo>
                <a:lnTo>
                  <a:pt x="264176" y="380495"/>
                </a:lnTo>
                <a:lnTo>
                  <a:pt x="264176" y="380905"/>
                </a:lnTo>
                <a:cubicBezTo>
                  <a:pt x="253800" y="341040"/>
                  <a:pt x="235096" y="312233"/>
                  <a:pt x="208064" y="294485"/>
                </a:cubicBezTo>
                <a:cubicBezTo>
                  <a:pt x="202057" y="304314"/>
                  <a:pt x="193797" y="311960"/>
                  <a:pt x="183285" y="317421"/>
                </a:cubicBezTo>
                <a:cubicBezTo>
                  <a:pt x="172773" y="322882"/>
                  <a:pt x="160554" y="325612"/>
                  <a:pt x="146628" y="325612"/>
                </a:cubicBezTo>
                <a:cubicBezTo>
                  <a:pt x="138983" y="325612"/>
                  <a:pt x="131201" y="323974"/>
                  <a:pt x="123282" y="320697"/>
                </a:cubicBezTo>
                <a:cubicBezTo>
                  <a:pt x="115364" y="317421"/>
                  <a:pt x="107514" y="312779"/>
                  <a:pt x="99732" y="306772"/>
                </a:cubicBezTo>
                <a:cubicBezTo>
                  <a:pt x="91950" y="300765"/>
                  <a:pt x="84509" y="293529"/>
                  <a:pt x="77410" y="285064"/>
                </a:cubicBezTo>
                <a:cubicBezTo>
                  <a:pt x="70310" y="276600"/>
                  <a:pt x="63621" y="267316"/>
                  <a:pt x="57341" y="257213"/>
                </a:cubicBezTo>
                <a:cubicBezTo>
                  <a:pt x="49968" y="244653"/>
                  <a:pt x="43961" y="229772"/>
                  <a:pt x="39319" y="212570"/>
                </a:cubicBezTo>
                <a:cubicBezTo>
                  <a:pt x="34678" y="195367"/>
                  <a:pt x="31264" y="176937"/>
                  <a:pt x="29080" y="157277"/>
                </a:cubicBezTo>
                <a:lnTo>
                  <a:pt x="43005" y="163011"/>
                </a:lnTo>
                <a:cubicBezTo>
                  <a:pt x="46828" y="181851"/>
                  <a:pt x="52016" y="198917"/>
                  <a:pt x="58569" y="214208"/>
                </a:cubicBezTo>
                <a:cubicBezTo>
                  <a:pt x="65123" y="229499"/>
                  <a:pt x="72768" y="242673"/>
                  <a:pt x="81506" y="253732"/>
                </a:cubicBezTo>
                <a:cubicBezTo>
                  <a:pt x="90243" y="264790"/>
                  <a:pt x="99800" y="273391"/>
                  <a:pt x="110176" y="279535"/>
                </a:cubicBezTo>
                <a:cubicBezTo>
                  <a:pt x="120552" y="285679"/>
                  <a:pt x="131201" y="288751"/>
                  <a:pt x="142123" y="288751"/>
                </a:cubicBezTo>
                <a:cubicBezTo>
                  <a:pt x="168882" y="288751"/>
                  <a:pt x="186766" y="280832"/>
                  <a:pt x="195777" y="264995"/>
                </a:cubicBezTo>
                <a:cubicBezTo>
                  <a:pt x="201784" y="253800"/>
                  <a:pt x="204788" y="242742"/>
                  <a:pt x="204788" y="231820"/>
                </a:cubicBezTo>
                <a:cubicBezTo>
                  <a:pt x="204788" y="227997"/>
                  <a:pt x="204378" y="223901"/>
                  <a:pt x="203559" y="219532"/>
                </a:cubicBezTo>
                <a:cubicBezTo>
                  <a:pt x="201648" y="212706"/>
                  <a:pt x="198849" y="206562"/>
                  <a:pt x="195163" y="201101"/>
                </a:cubicBezTo>
                <a:cubicBezTo>
                  <a:pt x="191476" y="195640"/>
                  <a:pt x="188132" y="191545"/>
                  <a:pt x="185128" y="188814"/>
                </a:cubicBezTo>
                <a:cubicBezTo>
                  <a:pt x="179940" y="184718"/>
                  <a:pt x="175162" y="182261"/>
                  <a:pt x="170793" y="181442"/>
                </a:cubicBezTo>
                <a:cubicBezTo>
                  <a:pt x="166424" y="180623"/>
                  <a:pt x="161919" y="181169"/>
                  <a:pt x="157277" y="183080"/>
                </a:cubicBezTo>
                <a:cubicBezTo>
                  <a:pt x="162192" y="189633"/>
                  <a:pt x="164649" y="195777"/>
                  <a:pt x="164649" y="201511"/>
                </a:cubicBezTo>
                <a:cubicBezTo>
                  <a:pt x="164649" y="206426"/>
                  <a:pt x="163216" y="211204"/>
                  <a:pt x="160349" y="215846"/>
                </a:cubicBezTo>
                <a:cubicBezTo>
                  <a:pt x="157482" y="220488"/>
                  <a:pt x="153591" y="224447"/>
                  <a:pt x="148676" y="227724"/>
                </a:cubicBezTo>
                <a:cubicBezTo>
                  <a:pt x="141030" y="233731"/>
                  <a:pt x="131883" y="235915"/>
                  <a:pt x="121234" y="234277"/>
                </a:cubicBezTo>
                <a:cubicBezTo>
                  <a:pt x="111131" y="232366"/>
                  <a:pt x="103213" y="227314"/>
                  <a:pt x="97479" y="219123"/>
                </a:cubicBezTo>
                <a:cubicBezTo>
                  <a:pt x="94749" y="213935"/>
                  <a:pt x="93383" y="208337"/>
                  <a:pt x="93383" y="202330"/>
                </a:cubicBezTo>
                <a:cubicBezTo>
                  <a:pt x="93383" y="195777"/>
                  <a:pt x="95022" y="189565"/>
                  <a:pt x="98298" y="183695"/>
                </a:cubicBezTo>
                <a:cubicBezTo>
                  <a:pt x="101575" y="177824"/>
                  <a:pt x="105671" y="172977"/>
                  <a:pt x="110585" y="169155"/>
                </a:cubicBezTo>
                <a:cubicBezTo>
                  <a:pt x="123692" y="160144"/>
                  <a:pt x="136525" y="155639"/>
                  <a:pt x="149085" y="155639"/>
                </a:cubicBezTo>
                <a:cubicBezTo>
                  <a:pt x="155093" y="155639"/>
                  <a:pt x="161236" y="156594"/>
                  <a:pt x="167516" y="158506"/>
                </a:cubicBezTo>
                <a:cubicBezTo>
                  <a:pt x="176254" y="161509"/>
                  <a:pt x="184650" y="166015"/>
                  <a:pt x="192705" y="172022"/>
                </a:cubicBezTo>
                <a:cubicBezTo>
                  <a:pt x="200760" y="178029"/>
                  <a:pt x="207655" y="185674"/>
                  <a:pt x="213389" y="194958"/>
                </a:cubicBezTo>
                <a:cubicBezTo>
                  <a:pt x="220488" y="207791"/>
                  <a:pt x="224038" y="222263"/>
                  <a:pt x="224038" y="238373"/>
                </a:cubicBezTo>
                <a:cubicBezTo>
                  <a:pt x="224038" y="249841"/>
                  <a:pt x="222399" y="261719"/>
                  <a:pt x="219123" y="274006"/>
                </a:cubicBezTo>
                <a:lnTo>
                  <a:pt x="249022" y="301038"/>
                </a:lnTo>
                <a:lnTo>
                  <a:pt x="249022" y="143761"/>
                </a:lnTo>
                <a:lnTo>
                  <a:pt x="22936" y="143761"/>
                </a:lnTo>
                <a:close/>
                <a:moveTo>
                  <a:pt x="2289324" y="118777"/>
                </a:moveTo>
                <a:cubicBezTo>
                  <a:pt x="2296696" y="118777"/>
                  <a:pt x="2305570" y="123146"/>
                  <a:pt x="2315946" y="131883"/>
                </a:cubicBezTo>
                <a:cubicBezTo>
                  <a:pt x="2325776" y="140075"/>
                  <a:pt x="2330691" y="147857"/>
                  <a:pt x="2330691" y="155229"/>
                </a:cubicBezTo>
                <a:lnTo>
                  <a:pt x="2330691" y="385820"/>
                </a:lnTo>
                <a:lnTo>
                  <a:pt x="2327824" y="385001"/>
                </a:lnTo>
                <a:cubicBezTo>
                  <a:pt x="2324274" y="383089"/>
                  <a:pt x="2321407" y="378174"/>
                  <a:pt x="2319223" y="370256"/>
                </a:cubicBezTo>
                <a:cubicBezTo>
                  <a:pt x="2316766" y="363430"/>
                  <a:pt x="2314445" y="357627"/>
                  <a:pt x="2312260" y="352849"/>
                </a:cubicBezTo>
                <a:cubicBezTo>
                  <a:pt x="2310076" y="348071"/>
                  <a:pt x="2307891" y="344180"/>
                  <a:pt x="2305707" y="341176"/>
                </a:cubicBezTo>
                <a:cubicBezTo>
                  <a:pt x="2297516" y="330800"/>
                  <a:pt x="2286184" y="325612"/>
                  <a:pt x="2271712" y="325612"/>
                </a:cubicBezTo>
                <a:cubicBezTo>
                  <a:pt x="2264067" y="325612"/>
                  <a:pt x="2252326" y="326841"/>
                  <a:pt x="2236489" y="329298"/>
                </a:cubicBezTo>
                <a:cubicBezTo>
                  <a:pt x="2228570" y="330391"/>
                  <a:pt x="2221676" y="331142"/>
                  <a:pt x="2215805" y="331551"/>
                </a:cubicBezTo>
                <a:cubicBezTo>
                  <a:pt x="2209935" y="331961"/>
                  <a:pt x="2204952" y="332165"/>
                  <a:pt x="2200856" y="332165"/>
                </a:cubicBezTo>
                <a:cubicBezTo>
                  <a:pt x="2144881" y="332165"/>
                  <a:pt x="2116893" y="303359"/>
                  <a:pt x="2116893" y="245745"/>
                </a:cubicBezTo>
                <a:cubicBezTo>
                  <a:pt x="2116893" y="233185"/>
                  <a:pt x="2118668" y="221922"/>
                  <a:pt x="2122217" y="211955"/>
                </a:cubicBezTo>
                <a:cubicBezTo>
                  <a:pt x="2125767" y="201989"/>
                  <a:pt x="2130682" y="193183"/>
                  <a:pt x="2136962" y="185538"/>
                </a:cubicBezTo>
                <a:lnTo>
                  <a:pt x="2145563" y="194548"/>
                </a:lnTo>
                <a:cubicBezTo>
                  <a:pt x="2141741" y="200828"/>
                  <a:pt x="2138669" y="208201"/>
                  <a:pt x="2136348" y="216665"/>
                </a:cubicBezTo>
                <a:cubicBezTo>
                  <a:pt x="2134027" y="225130"/>
                  <a:pt x="2132866" y="234414"/>
                  <a:pt x="2132866" y="244516"/>
                </a:cubicBezTo>
                <a:cubicBezTo>
                  <a:pt x="2132866" y="254619"/>
                  <a:pt x="2134505" y="263289"/>
                  <a:pt x="2137781" y="270524"/>
                </a:cubicBezTo>
                <a:cubicBezTo>
                  <a:pt x="2141058" y="277760"/>
                  <a:pt x="2145700" y="283290"/>
                  <a:pt x="2151707" y="287112"/>
                </a:cubicBezTo>
                <a:cubicBezTo>
                  <a:pt x="2156349" y="289843"/>
                  <a:pt x="2162356" y="292027"/>
                  <a:pt x="2169728" y="293665"/>
                </a:cubicBezTo>
                <a:cubicBezTo>
                  <a:pt x="2177100" y="295304"/>
                  <a:pt x="2185702" y="296123"/>
                  <a:pt x="2195531" y="296123"/>
                </a:cubicBezTo>
                <a:cubicBezTo>
                  <a:pt x="2197716" y="296123"/>
                  <a:pt x="2200924" y="296123"/>
                  <a:pt x="2205156" y="296123"/>
                </a:cubicBezTo>
                <a:cubicBezTo>
                  <a:pt x="2209389" y="296123"/>
                  <a:pt x="2213553" y="295986"/>
                  <a:pt x="2217648" y="295713"/>
                </a:cubicBezTo>
                <a:lnTo>
                  <a:pt x="2239356" y="294894"/>
                </a:lnTo>
                <a:cubicBezTo>
                  <a:pt x="2263384" y="294894"/>
                  <a:pt x="2286184" y="304041"/>
                  <a:pt x="2307755" y="322336"/>
                </a:cubicBezTo>
                <a:lnTo>
                  <a:pt x="2307755" y="148676"/>
                </a:lnTo>
                <a:cubicBezTo>
                  <a:pt x="2307755" y="144034"/>
                  <a:pt x="2302294" y="141713"/>
                  <a:pt x="2291372" y="141713"/>
                </a:cubicBezTo>
                <a:cubicBezTo>
                  <a:pt x="2284273" y="141713"/>
                  <a:pt x="2277515" y="143761"/>
                  <a:pt x="2271098" y="147857"/>
                </a:cubicBezTo>
                <a:cubicBezTo>
                  <a:pt x="2264681" y="151952"/>
                  <a:pt x="2258060" y="157960"/>
                  <a:pt x="2251234" y="165878"/>
                </a:cubicBezTo>
                <a:cubicBezTo>
                  <a:pt x="2245499" y="172977"/>
                  <a:pt x="2240721" y="180077"/>
                  <a:pt x="2236898" y="187176"/>
                </a:cubicBezTo>
                <a:cubicBezTo>
                  <a:pt x="2233076" y="194275"/>
                  <a:pt x="2230345" y="201784"/>
                  <a:pt x="2228707" y="209703"/>
                </a:cubicBezTo>
                <a:cubicBezTo>
                  <a:pt x="2234714" y="208883"/>
                  <a:pt x="2240038" y="208474"/>
                  <a:pt x="2244680" y="208474"/>
                </a:cubicBezTo>
                <a:cubicBezTo>
                  <a:pt x="2255875" y="208474"/>
                  <a:pt x="2261473" y="217211"/>
                  <a:pt x="2261473" y="234687"/>
                </a:cubicBezTo>
                <a:cubicBezTo>
                  <a:pt x="2261473" y="243151"/>
                  <a:pt x="2258469" y="249773"/>
                  <a:pt x="2252462" y="254551"/>
                </a:cubicBezTo>
                <a:cubicBezTo>
                  <a:pt x="2246455" y="259329"/>
                  <a:pt x="2239083" y="261719"/>
                  <a:pt x="2230345" y="261719"/>
                </a:cubicBezTo>
                <a:cubicBezTo>
                  <a:pt x="2218877" y="261719"/>
                  <a:pt x="2209389" y="258169"/>
                  <a:pt x="2201880" y="251070"/>
                </a:cubicBezTo>
                <a:cubicBezTo>
                  <a:pt x="2194371" y="243970"/>
                  <a:pt x="2190616" y="234550"/>
                  <a:pt x="2190616" y="222809"/>
                </a:cubicBezTo>
                <a:cubicBezTo>
                  <a:pt x="2190616" y="198234"/>
                  <a:pt x="2200992" y="174752"/>
                  <a:pt x="2221744" y="152362"/>
                </a:cubicBezTo>
                <a:cubicBezTo>
                  <a:pt x="2232120" y="141986"/>
                  <a:pt x="2243042" y="133795"/>
                  <a:pt x="2254510" y="127788"/>
                </a:cubicBezTo>
                <a:cubicBezTo>
                  <a:pt x="2265978" y="121780"/>
                  <a:pt x="2277583" y="118777"/>
                  <a:pt x="2289324" y="118777"/>
                </a:cubicBezTo>
                <a:close/>
                <a:moveTo>
                  <a:pt x="3552196" y="78639"/>
                </a:moveTo>
                <a:lnTo>
                  <a:pt x="3560388" y="85601"/>
                </a:lnTo>
                <a:cubicBezTo>
                  <a:pt x="3563118" y="101984"/>
                  <a:pt x="3567896" y="113725"/>
                  <a:pt x="3574723" y="120825"/>
                </a:cubicBezTo>
                <a:lnTo>
                  <a:pt x="3595202" y="120825"/>
                </a:lnTo>
                <a:lnTo>
                  <a:pt x="3617728" y="143761"/>
                </a:lnTo>
                <a:lnTo>
                  <a:pt x="3574723" y="143761"/>
                </a:lnTo>
                <a:lnTo>
                  <a:pt x="3574723" y="383362"/>
                </a:lnTo>
                <a:lnTo>
                  <a:pt x="3552606" y="360426"/>
                </a:lnTo>
                <a:lnTo>
                  <a:pt x="3552606" y="190453"/>
                </a:lnTo>
                <a:cubicBezTo>
                  <a:pt x="3552606" y="183353"/>
                  <a:pt x="3551241" y="176937"/>
                  <a:pt x="3548510" y="171202"/>
                </a:cubicBezTo>
                <a:cubicBezTo>
                  <a:pt x="3545780" y="165468"/>
                  <a:pt x="3542025" y="160622"/>
                  <a:pt x="3537247" y="156663"/>
                </a:cubicBezTo>
                <a:cubicBezTo>
                  <a:pt x="3532468" y="152703"/>
                  <a:pt x="3527007" y="149563"/>
                  <a:pt x="3520864" y="147242"/>
                </a:cubicBezTo>
                <a:cubicBezTo>
                  <a:pt x="3514720" y="144921"/>
                  <a:pt x="3508372" y="143761"/>
                  <a:pt x="3501819" y="143761"/>
                </a:cubicBezTo>
                <a:lnTo>
                  <a:pt x="3489274" y="143761"/>
                </a:lnTo>
                <a:lnTo>
                  <a:pt x="3489274" y="384591"/>
                </a:lnTo>
                <a:lnTo>
                  <a:pt x="3476577" y="369437"/>
                </a:lnTo>
                <a:cubicBezTo>
                  <a:pt x="3475758" y="366979"/>
                  <a:pt x="3474734" y="364454"/>
                  <a:pt x="3473505" y="361860"/>
                </a:cubicBezTo>
                <a:cubicBezTo>
                  <a:pt x="3472277" y="359266"/>
                  <a:pt x="3469956" y="354692"/>
                  <a:pt x="3466543" y="348139"/>
                </a:cubicBezTo>
                <a:cubicBezTo>
                  <a:pt x="3463129" y="341586"/>
                  <a:pt x="3458283" y="334418"/>
                  <a:pt x="3452003" y="326636"/>
                </a:cubicBezTo>
                <a:cubicBezTo>
                  <a:pt x="3445723" y="318854"/>
                  <a:pt x="3439852" y="312369"/>
                  <a:pt x="3434391" y="307181"/>
                </a:cubicBezTo>
                <a:cubicBezTo>
                  <a:pt x="3414731" y="289160"/>
                  <a:pt x="3388655" y="278511"/>
                  <a:pt x="3356162" y="275235"/>
                </a:cubicBezTo>
                <a:lnTo>
                  <a:pt x="3326263" y="232639"/>
                </a:lnTo>
                <a:cubicBezTo>
                  <a:pt x="3372135" y="200692"/>
                  <a:pt x="3419100" y="176663"/>
                  <a:pt x="3467157" y="160554"/>
                </a:cubicBezTo>
                <a:lnTo>
                  <a:pt x="3467157" y="143761"/>
                </a:lnTo>
                <a:lnTo>
                  <a:pt x="3310290" y="143761"/>
                </a:lnTo>
                <a:lnTo>
                  <a:pt x="3287763" y="120825"/>
                </a:lnTo>
                <a:lnTo>
                  <a:pt x="3478882" y="120825"/>
                </a:lnTo>
                <a:lnTo>
                  <a:pt x="3505095" y="120825"/>
                </a:lnTo>
                <a:lnTo>
                  <a:pt x="3514258" y="120825"/>
                </a:lnTo>
                <a:lnTo>
                  <a:pt x="3515506" y="122119"/>
                </a:lnTo>
                <a:lnTo>
                  <a:pt x="3523628" y="123129"/>
                </a:lnTo>
                <a:cubicBezTo>
                  <a:pt x="3529021" y="124665"/>
                  <a:pt x="3533629" y="126968"/>
                  <a:pt x="3537452" y="130040"/>
                </a:cubicBezTo>
                <a:cubicBezTo>
                  <a:pt x="3545097" y="136184"/>
                  <a:pt x="3551241" y="146355"/>
                  <a:pt x="3555882" y="160554"/>
                </a:cubicBezTo>
                <a:cubicBezTo>
                  <a:pt x="3555882" y="155912"/>
                  <a:pt x="3555746" y="150178"/>
                  <a:pt x="3555473" y="143351"/>
                </a:cubicBezTo>
                <a:cubicBezTo>
                  <a:pt x="3555200" y="136525"/>
                  <a:pt x="3554654" y="128470"/>
                  <a:pt x="3553835" y="119186"/>
                </a:cubicBezTo>
                <a:cubicBezTo>
                  <a:pt x="3553288" y="110176"/>
                  <a:pt x="3552879" y="102326"/>
                  <a:pt x="3552606" y="95636"/>
                </a:cubicBezTo>
                <a:cubicBezTo>
                  <a:pt x="3552333" y="88946"/>
                  <a:pt x="3552196" y="83280"/>
                  <a:pt x="3552196" y="78639"/>
                </a:cubicBezTo>
                <a:close/>
                <a:moveTo>
                  <a:pt x="1885321" y="78639"/>
                </a:moveTo>
                <a:lnTo>
                  <a:pt x="1893513" y="85601"/>
                </a:lnTo>
                <a:cubicBezTo>
                  <a:pt x="1896243" y="101984"/>
                  <a:pt x="1901022" y="113725"/>
                  <a:pt x="1907848" y="120825"/>
                </a:cubicBezTo>
                <a:lnTo>
                  <a:pt x="1928327" y="120825"/>
                </a:lnTo>
                <a:lnTo>
                  <a:pt x="1950853" y="143761"/>
                </a:lnTo>
                <a:lnTo>
                  <a:pt x="1907848" y="143761"/>
                </a:lnTo>
                <a:lnTo>
                  <a:pt x="1907848" y="383362"/>
                </a:lnTo>
                <a:lnTo>
                  <a:pt x="1885731" y="360426"/>
                </a:lnTo>
                <a:lnTo>
                  <a:pt x="1885731" y="190453"/>
                </a:lnTo>
                <a:cubicBezTo>
                  <a:pt x="1885731" y="183353"/>
                  <a:pt x="1884366" y="176937"/>
                  <a:pt x="1881635" y="171202"/>
                </a:cubicBezTo>
                <a:cubicBezTo>
                  <a:pt x="1878905" y="165468"/>
                  <a:pt x="1875150" y="160622"/>
                  <a:pt x="1870372" y="156663"/>
                </a:cubicBezTo>
                <a:cubicBezTo>
                  <a:pt x="1865593" y="152703"/>
                  <a:pt x="1860132" y="149563"/>
                  <a:pt x="1853989" y="147242"/>
                </a:cubicBezTo>
                <a:cubicBezTo>
                  <a:pt x="1847845" y="144921"/>
                  <a:pt x="1841497" y="143761"/>
                  <a:pt x="1834943" y="143761"/>
                </a:cubicBezTo>
                <a:lnTo>
                  <a:pt x="1822399" y="143761"/>
                </a:lnTo>
                <a:lnTo>
                  <a:pt x="1822399" y="384591"/>
                </a:lnTo>
                <a:lnTo>
                  <a:pt x="1809702" y="369437"/>
                </a:lnTo>
                <a:cubicBezTo>
                  <a:pt x="1808883" y="366979"/>
                  <a:pt x="1807859" y="364454"/>
                  <a:pt x="1806630" y="361860"/>
                </a:cubicBezTo>
                <a:cubicBezTo>
                  <a:pt x="1805402" y="359266"/>
                  <a:pt x="1803081" y="354692"/>
                  <a:pt x="1799668" y="348139"/>
                </a:cubicBezTo>
                <a:cubicBezTo>
                  <a:pt x="1796255" y="341586"/>
                  <a:pt x="1791408" y="334418"/>
                  <a:pt x="1785128" y="326636"/>
                </a:cubicBezTo>
                <a:cubicBezTo>
                  <a:pt x="1778848" y="318854"/>
                  <a:pt x="1772977" y="312369"/>
                  <a:pt x="1767516" y="307181"/>
                </a:cubicBezTo>
                <a:cubicBezTo>
                  <a:pt x="1747856" y="289160"/>
                  <a:pt x="1721780" y="278511"/>
                  <a:pt x="1689287" y="275235"/>
                </a:cubicBezTo>
                <a:lnTo>
                  <a:pt x="1659388" y="232639"/>
                </a:lnTo>
                <a:cubicBezTo>
                  <a:pt x="1705261" y="200692"/>
                  <a:pt x="1752225" y="176663"/>
                  <a:pt x="1800282" y="160554"/>
                </a:cubicBezTo>
                <a:lnTo>
                  <a:pt x="1800282" y="143761"/>
                </a:lnTo>
                <a:lnTo>
                  <a:pt x="1643415" y="143761"/>
                </a:lnTo>
                <a:lnTo>
                  <a:pt x="1620888" y="120825"/>
                </a:lnTo>
                <a:lnTo>
                  <a:pt x="1812007" y="120825"/>
                </a:lnTo>
                <a:lnTo>
                  <a:pt x="1838220" y="120825"/>
                </a:lnTo>
                <a:lnTo>
                  <a:pt x="1847383" y="120825"/>
                </a:lnTo>
                <a:lnTo>
                  <a:pt x="1848631" y="122119"/>
                </a:lnTo>
                <a:lnTo>
                  <a:pt x="1856753" y="123129"/>
                </a:lnTo>
                <a:cubicBezTo>
                  <a:pt x="1862146" y="124665"/>
                  <a:pt x="1866754" y="126968"/>
                  <a:pt x="1870576" y="130040"/>
                </a:cubicBezTo>
                <a:cubicBezTo>
                  <a:pt x="1878222" y="136184"/>
                  <a:pt x="1884366" y="146355"/>
                  <a:pt x="1889007" y="160554"/>
                </a:cubicBezTo>
                <a:cubicBezTo>
                  <a:pt x="1889007" y="155912"/>
                  <a:pt x="1888871" y="150178"/>
                  <a:pt x="1888598" y="143351"/>
                </a:cubicBezTo>
                <a:cubicBezTo>
                  <a:pt x="1888325" y="136525"/>
                  <a:pt x="1887779" y="128470"/>
                  <a:pt x="1886959" y="119186"/>
                </a:cubicBezTo>
                <a:cubicBezTo>
                  <a:pt x="1886413" y="110176"/>
                  <a:pt x="1886004" y="102326"/>
                  <a:pt x="1885731" y="95636"/>
                </a:cubicBezTo>
                <a:cubicBezTo>
                  <a:pt x="1885458" y="88946"/>
                  <a:pt x="1885321" y="83280"/>
                  <a:pt x="1885321" y="78639"/>
                </a:cubicBezTo>
                <a:close/>
                <a:moveTo>
                  <a:pt x="4761928" y="77819"/>
                </a:moveTo>
                <a:lnTo>
                  <a:pt x="4772168" y="86420"/>
                </a:lnTo>
                <a:cubicBezTo>
                  <a:pt x="4772987" y="92428"/>
                  <a:pt x="4773738" y="97411"/>
                  <a:pt x="4774420" y="101370"/>
                </a:cubicBezTo>
                <a:cubicBezTo>
                  <a:pt x="4775103" y="105329"/>
                  <a:pt x="4775717" y="108264"/>
                  <a:pt x="4776264" y="110176"/>
                </a:cubicBezTo>
                <a:cubicBezTo>
                  <a:pt x="4777629" y="113999"/>
                  <a:pt x="4779779" y="116866"/>
                  <a:pt x="4782714" y="118777"/>
                </a:cubicBezTo>
                <a:lnTo>
                  <a:pt x="4793397" y="121521"/>
                </a:lnTo>
                <a:lnTo>
                  <a:pt x="4792713" y="120825"/>
                </a:lnTo>
                <a:lnTo>
                  <a:pt x="4801248" y="120825"/>
                </a:lnTo>
                <a:lnTo>
                  <a:pt x="4983832" y="120825"/>
                </a:lnTo>
                <a:lnTo>
                  <a:pt x="5010045" y="120825"/>
                </a:lnTo>
                <a:lnTo>
                  <a:pt x="5019208" y="120825"/>
                </a:lnTo>
                <a:lnTo>
                  <a:pt x="5020456" y="122119"/>
                </a:lnTo>
                <a:lnTo>
                  <a:pt x="5028578" y="123129"/>
                </a:lnTo>
                <a:cubicBezTo>
                  <a:pt x="5033971" y="124665"/>
                  <a:pt x="5038579" y="126968"/>
                  <a:pt x="5042401" y="130040"/>
                </a:cubicBezTo>
                <a:cubicBezTo>
                  <a:pt x="5050047" y="136184"/>
                  <a:pt x="5056191" y="146355"/>
                  <a:pt x="5060832" y="160554"/>
                </a:cubicBezTo>
                <a:cubicBezTo>
                  <a:pt x="5060832" y="155912"/>
                  <a:pt x="5060696" y="150178"/>
                  <a:pt x="5060423" y="143351"/>
                </a:cubicBezTo>
                <a:cubicBezTo>
                  <a:pt x="5060150" y="136525"/>
                  <a:pt x="5059604" y="128470"/>
                  <a:pt x="5058785" y="119186"/>
                </a:cubicBezTo>
                <a:cubicBezTo>
                  <a:pt x="5058238" y="110176"/>
                  <a:pt x="5057829" y="102326"/>
                  <a:pt x="5057556" y="95636"/>
                </a:cubicBezTo>
                <a:cubicBezTo>
                  <a:pt x="5057283" y="88946"/>
                  <a:pt x="5057146" y="83280"/>
                  <a:pt x="5057146" y="78639"/>
                </a:cubicBezTo>
                <a:lnTo>
                  <a:pt x="5065338" y="85601"/>
                </a:lnTo>
                <a:cubicBezTo>
                  <a:pt x="5068068" y="101984"/>
                  <a:pt x="5072847" y="113725"/>
                  <a:pt x="5079673" y="120825"/>
                </a:cubicBezTo>
                <a:lnTo>
                  <a:pt x="5083483" y="120825"/>
                </a:lnTo>
                <a:lnTo>
                  <a:pt x="5100151" y="120825"/>
                </a:lnTo>
                <a:lnTo>
                  <a:pt x="5315302" y="120825"/>
                </a:lnTo>
                <a:lnTo>
                  <a:pt x="5338239" y="143761"/>
                </a:lnTo>
                <a:lnTo>
                  <a:pt x="5217004" y="143761"/>
                </a:lnTo>
                <a:cubicBezTo>
                  <a:pt x="5219189" y="146765"/>
                  <a:pt x="5221373" y="149700"/>
                  <a:pt x="5223558" y="152567"/>
                </a:cubicBezTo>
                <a:cubicBezTo>
                  <a:pt x="5225742" y="155434"/>
                  <a:pt x="5227790" y="158096"/>
                  <a:pt x="5229701" y="160554"/>
                </a:cubicBezTo>
                <a:cubicBezTo>
                  <a:pt x="5253183" y="168745"/>
                  <a:pt x="5268747" y="177483"/>
                  <a:pt x="5276393" y="186766"/>
                </a:cubicBezTo>
                <a:cubicBezTo>
                  <a:pt x="5288680" y="198781"/>
                  <a:pt x="5294824" y="214617"/>
                  <a:pt x="5294824" y="234277"/>
                </a:cubicBezTo>
                <a:cubicBezTo>
                  <a:pt x="5294824" y="252298"/>
                  <a:pt x="5287315" y="267453"/>
                  <a:pt x="5272297" y="279740"/>
                </a:cubicBezTo>
                <a:cubicBezTo>
                  <a:pt x="5261375" y="289024"/>
                  <a:pt x="5244309" y="296806"/>
                  <a:pt x="5221100" y="303086"/>
                </a:cubicBezTo>
                <a:cubicBezTo>
                  <a:pt x="5236664" y="312369"/>
                  <a:pt x="5253252" y="324520"/>
                  <a:pt x="5270864" y="339538"/>
                </a:cubicBezTo>
                <a:cubicBezTo>
                  <a:pt x="5288475" y="354556"/>
                  <a:pt x="5307521" y="372440"/>
                  <a:pt x="5327999" y="393192"/>
                </a:cubicBezTo>
                <a:lnTo>
                  <a:pt x="5327999" y="392783"/>
                </a:lnTo>
                <a:lnTo>
                  <a:pt x="5333324" y="416947"/>
                </a:lnTo>
                <a:cubicBezTo>
                  <a:pt x="5322402" y="404660"/>
                  <a:pt x="5310387" y="393124"/>
                  <a:pt x="5297281" y="382338"/>
                </a:cubicBezTo>
                <a:cubicBezTo>
                  <a:pt x="5284174" y="371553"/>
                  <a:pt x="5269430" y="361382"/>
                  <a:pt x="5253047" y="351825"/>
                </a:cubicBezTo>
                <a:cubicBezTo>
                  <a:pt x="5237483" y="343087"/>
                  <a:pt x="5221373" y="335442"/>
                  <a:pt x="5204717" y="328889"/>
                </a:cubicBezTo>
                <a:cubicBezTo>
                  <a:pt x="5188061" y="322336"/>
                  <a:pt x="5171405" y="317011"/>
                  <a:pt x="5154749" y="312915"/>
                </a:cubicBezTo>
                <a:lnTo>
                  <a:pt x="5127307" y="255575"/>
                </a:lnTo>
                <a:cubicBezTo>
                  <a:pt x="5146148" y="265951"/>
                  <a:pt x="5167582" y="272231"/>
                  <a:pt x="5191611" y="274415"/>
                </a:cubicBezTo>
                <a:cubicBezTo>
                  <a:pt x="5209359" y="275781"/>
                  <a:pt x="5225059" y="272914"/>
                  <a:pt x="5238712" y="265814"/>
                </a:cubicBezTo>
                <a:cubicBezTo>
                  <a:pt x="5257552" y="256531"/>
                  <a:pt x="5266563" y="244107"/>
                  <a:pt x="5265744" y="228543"/>
                </a:cubicBezTo>
                <a:cubicBezTo>
                  <a:pt x="5265744" y="223628"/>
                  <a:pt x="5264993" y="218850"/>
                  <a:pt x="5263491" y="214208"/>
                </a:cubicBezTo>
                <a:cubicBezTo>
                  <a:pt x="5261989" y="209566"/>
                  <a:pt x="5259805" y="205470"/>
                  <a:pt x="5256938" y="201921"/>
                </a:cubicBezTo>
                <a:cubicBezTo>
                  <a:pt x="5254071" y="198371"/>
                  <a:pt x="5250726" y="195504"/>
                  <a:pt x="5246903" y="193320"/>
                </a:cubicBezTo>
                <a:cubicBezTo>
                  <a:pt x="5243080" y="191135"/>
                  <a:pt x="5239667" y="189975"/>
                  <a:pt x="5236664" y="189838"/>
                </a:cubicBezTo>
                <a:cubicBezTo>
                  <a:pt x="5233661" y="189702"/>
                  <a:pt x="5230998" y="189838"/>
                  <a:pt x="5228677" y="190248"/>
                </a:cubicBezTo>
                <a:cubicBezTo>
                  <a:pt x="5226356" y="190657"/>
                  <a:pt x="5224104" y="191408"/>
                  <a:pt x="5221919" y="192500"/>
                </a:cubicBezTo>
                <a:cubicBezTo>
                  <a:pt x="5221919" y="203422"/>
                  <a:pt x="5217277" y="213389"/>
                  <a:pt x="5207994" y="222399"/>
                </a:cubicBezTo>
                <a:cubicBezTo>
                  <a:pt x="5198437" y="231410"/>
                  <a:pt x="5188334" y="235915"/>
                  <a:pt x="5177685" y="235915"/>
                </a:cubicBezTo>
                <a:cubicBezTo>
                  <a:pt x="5170859" y="235915"/>
                  <a:pt x="5164579" y="233799"/>
                  <a:pt x="5158845" y="229567"/>
                </a:cubicBezTo>
                <a:cubicBezTo>
                  <a:pt x="5153111" y="225335"/>
                  <a:pt x="5150244" y="219805"/>
                  <a:pt x="5150244" y="212979"/>
                </a:cubicBezTo>
                <a:cubicBezTo>
                  <a:pt x="5150244" y="200146"/>
                  <a:pt x="5155705" y="188678"/>
                  <a:pt x="5166626" y="178575"/>
                </a:cubicBezTo>
                <a:cubicBezTo>
                  <a:pt x="5177276" y="168745"/>
                  <a:pt x="5189699" y="163284"/>
                  <a:pt x="5203898" y="162192"/>
                </a:cubicBezTo>
                <a:cubicBezTo>
                  <a:pt x="5203898" y="157823"/>
                  <a:pt x="5198710" y="151679"/>
                  <a:pt x="5188334" y="143761"/>
                </a:cubicBezTo>
                <a:lnTo>
                  <a:pt x="5122678" y="143761"/>
                </a:lnTo>
                <a:lnTo>
                  <a:pt x="5106419" y="143761"/>
                </a:lnTo>
                <a:lnTo>
                  <a:pt x="5079673" y="143761"/>
                </a:lnTo>
                <a:lnTo>
                  <a:pt x="5079673" y="383362"/>
                </a:lnTo>
                <a:lnTo>
                  <a:pt x="5057556" y="360426"/>
                </a:lnTo>
                <a:lnTo>
                  <a:pt x="5057556" y="190453"/>
                </a:lnTo>
                <a:cubicBezTo>
                  <a:pt x="5057556" y="183353"/>
                  <a:pt x="5056191" y="176937"/>
                  <a:pt x="5053460" y="171202"/>
                </a:cubicBezTo>
                <a:cubicBezTo>
                  <a:pt x="5050729" y="165468"/>
                  <a:pt x="5046975" y="160622"/>
                  <a:pt x="5042197" y="156663"/>
                </a:cubicBezTo>
                <a:cubicBezTo>
                  <a:pt x="5037419" y="152703"/>
                  <a:pt x="5031957" y="149563"/>
                  <a:pt x="5025814" y="147242"/>
                </a:cubicBezTo>
                <a:cubicBezTo>
                  <a:pt x="5019670" y="144921"/>
                  <a:pt x="5013322" y="143761"/>
                  <a:pt x="5006769" y="143761"/>
                </a:cubicBezTo>
                <a:lnTo>
                  <a:pt x="4994224" y="143761"/>
                </a:lnTo>
                <a:lnTo>
                  <a:pt x="4994224" y="384591"/>
                </a:lnTo>
                <a:lnTo>
                  <a:pt x="4981527" y="369437"/>
                </a:lnTo>
                <a:cubicBezTo>
                  <a:pt x="4980708" y="366979"/>
                  <a:pt x="4979684" y="364454"/>
                  <a:pt x="4978455" y="361860"/>
                </a:cubicBezTo>
                <a:cubicBezTo>
                  <a:pt x="4977227" y="359266"/>
                  <a:pt x="4974906" y="354692"/>
                  <a:pt x="4971493" y="348139"/>
                </a:cubicBezTo>
                <a:cubicBezTo>
                  <a:pt x="4968080" y="341586"/>
                  <a:pt x="4963233" y="334418"/>
                  <a:pt x="4956953" y="326636"/>
                </a:cubicBezTo>
                <a:cubicBezTo>
                  <a:pt x="4950673" y="318854"/>
                  <a:pt x="4944802" y="312369"/>
                  <a:pt x="4939341" y="307181"/>
                </a:cubicBezTo>
                <a:cubicBezTo>
                  <a:pt x="4919682" y="289160"/>
                  <a:pt x="4893605" y="278511"/>
                  <a:pt x="4861112" y="275235"/>
                </a:cubicBezTo>
                <a:lnTo>
                  <a:pt x="4831213" y="232639"/>
                </a:lnTo>
                <a:cubicBezTo>
                  <a:pt x="4877086" y="200692"/>
                  <a:pt x="4924050" y="176663"/>
                  <a:pt x="4972107" y="160554"/>
                </a:cubicBezTo>
                <a:lnTo>
                  <a:pt x="4972107" y="143761"/>
                </a:lnTo>
                <a:lnTo>
                  <a:pt x="4823774" y="143761"/>
                </a:lnTo>
                <a:lnTo>
                  <a:pt x="4815240" y="143761"/>
                </a:lnTo>
                <a:lnTo>
                  <a:pt x="4785274" y="143761"/>
                </a:lnTo>
                <a:lnTo>
                  <a:pt x="4785274" y="388277"/>
                </a:lnTo>
                <a:cubicBezTo>
                  <a:pt x="4783363" y="386639"/>
                  <a:pt x="4776537" y="378584"/>
                  <a:pt x="4764795" y="364112"/>
                </a:cubicBezTo>
                <a:cubicBezTo>
                  <a:pt x="4756877" y="354829"/>
                  <a:pt x="4746501" y="349777"/>
                  <a:pt x="4733668" y="348958"/>
                </a:cubicBezTo>
                <a:lnTo>
                  <a:pt x="4692710" y="348958"/>
                </a:lnTo>
                <a:cubicBezTo>
                  <a:pt x="4678512" y="349777"/>
                  <a:pt x="4665883" y="349572"/>
                  <a:pt x="4654824" y="348344"/>
                </a:cubicBezTo>
                <a:cubicBezTo>
                  <a:pt x="4643766" y="347115"/>
                  <a:pt x="4631684" y="344180"/>
                  <a:pt x="4618577" y="339538"/>
                </a:cubicBezTo>
                <a:cubicBezTo>
                  <a:pt x="4606017" y="333531"/>
                  <a:pt x="4596324" y="325612"/>
                  <a:pt x="4589497" y="315782"/>
                </a:cubicBezTo>
                <a:cubicBezTo>
                  <a:pt x="4582671" y="305953"/>
                  <a:pt x="4579258" y="294485"/>
                  <a:pt x="4579258" y="281378"/>
                </a:cubicBezTo>
                <a:cubicBezTo>
                  <a:pt x="4579258" y="272641"/>
                  <a:pt x="4581988" y="259261"/>
                  <a:pt x="4587450" y="241240"/>
                </a:cubicBezTo>
                <a:lnTo>
                  <a:pt x="4596050" y="249841"/>
                </a:lnTo>
                <a:cubicBezTo>
                  <a:pt x="4593866" y="252844"/>
                  <a:pt x="4592774" y="257759"/>
                  <a:pt x="4592774" y="264586"/>
                </a:cubicBezTo>
                <a:cubicBezTo>
                  <a:pt x="4592774" y="289433"/>
                  <a:pt x="4604652" y="304314"/>
                  <a:pt x="4628407" y="309229"/>
                </a:cubicBezTo>
                <a:cubicBezTo>
                  <a:pt x="4642606" y="310595"/>
                  <a:pt x="4654552" y="311550"/>
                  <a:pt x="4664245" y="312096"/>
                </a:cubicBezTo>
                <a:cubicBezTo>
                  <a:pt x="4673938" y="312642"/>
                  <a:pt x="4684928" y="313871"/>
                  <a:pt x="4697215" y="315782"/>
                </a:cubicBezTo>
                <a:cubicBezTo>
                  <a:pt x="4726705" y="318240"/>
                  <a:pt x="4747866" y="328752"/>
                  <a:pt x="4760700" y="347320"/>
                </a:cubicBezTo>
                <a:lnTo>
                  <a:pt x="4763567" y="236734"/>
                </a:lnTo>
                <a:cubicBezTo>
                  <a:pt x="4763567" y="229908"/>
                  <a:pt x="4760427" y="221444"/>
                  <a:pt x="4754147" y="211341"/>
                </a:cubicBezTo>
                <a:cubicBezTo>
                  <a:pt x="4751416" y="206699"/>
                  <a:pt x="4748549" y="202740"/>
                  <a:pt x="4745545" y="199463"/>
                </a:cubicBezTo>
                <a:cubicBezTo>
                  <a:pt x="4742542" y="196187"/>
                  <a:pt x="4739538" y="193456"/>
                  <a:pt x="4736535" y="191272"/>
                </a:cubicBezTo>
                <a:lnTo>
                  <a:pt x="4656258" y="272368"/>
                </a:lnTo>
                <a:lnTo>
                  <a:pt x="4623083" y="260490"/>
                </a:lnTo>
                <a:cubicBezTo>
                  <a:pt x="4639193" y="245472"/>
                  <a:pt x="4647247" y="233594"/>
                  <a:pt x="4647247" y="224857"/>
                </a:cubicBezTo>
                <a:cubicBezTo>
                  <a:pt x="4647247" y="209020"/>
                  <a:pt x="4642469" y="201101"/>
                  <a:pt x="4632912" y="201101"/>
                </a:cubicBezTo>
                <a:cubicBezTo>
                  <a:pt x="4629636" y="201101"/>
                  <a:pt x="4624175" y="202603"/>
                  <a:pt x="4616529" y="205607"/>
                </a:cubicBezTo>
                <a:cubicBezTo>
                  <a:pt x="4609703" y="208610"/>
                  <a:pt x="4604242" y="210112"/>
                  <a:pt x="4600146" y="210112"/>
                </a:cubicBezTo>
                <a:cubicBezTo>
                  <a:pt x="4595505" y="210112"/>
                  <a:pt x="4591341" y="208201"/>
                  <a:pt x="4587654" y="204378"/>
                </a:cubicBezTo>
                <a:cubicBezTo>
                  <a:pt x="4583968" y="200555"/>
                  <a:pt x="4582125" y="196323"/>
                  <a:pt x="4582125" y="191681"/>
                </a:cubicBezTo>
                <a:cubicBezTo>
                  <a:pt x="4582125" y="183490"/>
                  <a:pt x="4585128" y="175298"/>
                  <a:pt x="4591136" y="167107"/>
                </a:cubicBezTo>
                <a:cubicBezTo>
                  <a:pt x="4597143" y="158915"/>
                  <a:pt x="4605334" y="151270"/>
                  <a:pt x="4615710" y="144171"/>
                </a:cubicBezTo>
                <a:cubicBezTo>
                  <a:pt x="4625813" y="137890"/>
                  <a:pt x="4635779" y="133112"/>
                  <a:pt x="4645609" y="129835"/>
                </a:cubicBezTo>
                <a:cubicBezTo>
                  <a:pt x="4655439" y="126559"/>
                  <a:pt x="4664723" y="124921"/>
                  <a:pt x="4673460" y="124921"/>
                </a:cubicBezTo>
                <a:cubicBezTo>
                  <a:pt x="4706772" y="124921"/>
                  <a:pt x="4738037" y="149632"/>
                  <a:pt x="4767253" y="199054"/>
                </a:cubicBezTo>
                <a:lnTo>
                  <a:pt x="4768072" y="198644"/>
                </a:lnTo>
                <a:cubicBezTo>
                  <a:pt x="4767253" y="178711"/>
                  <a:pt x="4766229" y="158642"/>
                  <a:pt x="4765000" y="138436"/>
                </a:cubicBezTo>
                <a:cubicBezTo>
                  <a:pt x="4763772" y="118231"/>
                  <a:pt x="4762748" y="98025"/>
                  <a:pt x="4761928" y="77819"/>
                </a:cubicBezTo>
                <a:close/>
                <a:moveTo>
                  <a:pt x="499853" y="77819"/>
                </a:moveTo>
                <a:lnTo>
                  <a:pt x="510092" y="86420"/>
                </a:lnTo>
                <a:cubicBezTo>
                  <a:pt x="511458" y="98708"/>
                  <a:pt x="512687" y="106626"/>
                  <a:pt x="513779" y="110176"/>
                </a:cubicBezTo>
                <a:cubicBezTo>
                  <a:pt x="515417" y="113999"/>
                  <a:pt x="517704" y="116866"/>
                  <a:pt x="520639" y="118777"/>
                </a:cubicBezTo>
                <a:lnTo>
                  <a:pt x="530146" y="121312"/>
                </a:lnTo>
                <a:lnTo>
                  <a:pt x="529609" y="120825"/>
                </a:lnTo>
                <a:lnTo>
                  <a:pt x="538763" y="120825"/>
                </a:lnTo>
                <a:lnTo>
                  <a:pt x="716633" y="120825"/>
                </a:lnTo>
                <a:lnTo>
                  <a:pt x="741360" y="120825"/>
                </a:lnTo>
                <a:lnTo>
                  <a:pt x="742845" y="120825"/>
                </a:lnTo>
                <a:cubicBezTo>
                  <a:pt x="756771" y="120825"/>
                  <a:pt x="767556" y="123897"/>
                  <a:pt x="775202" y="130040"/>
                </a:cubicBezTo>
                <a:cubicBezTo>
                  <a:pt x="782847" y="136184"/>
                  <a:pt x="788991" y="146355"/>
                  <a:pt x="793633" y="160554"/>
                </a:cubicBezTo>
                <a:cubicBezTo>
                  <a:pt x="793633" y="155912"/>
                  <a:pt x="793496" y="150178"/>
                  <a:pt x="793223" y="143351"/>
                </a:cubicBezTo>
                <a:cubicBezTo>
                  <a:pt x="792950" y="136525"/>
                  <a:pt x="792404" y="128470"/>
                  <a:pt x="791585" y="119186"/>
                </a:cubicBezTo>
                <a:cubicBezTo>
                  <a:pt x="791039" y="110176"/>
                  <a:pt x="790629" y="102326"/>
                  <a:pt x="790356" y="95636"/>
                </a:cubicBezTo>
                <a:cubicBezTo>
                  <a:pt x="790083" y="88946"/>
                  <a:pt x="789946" y="83280"/>
                  <a:pt x="789946" y="78639"/>
                </a:cubicBezTo>
                <a:lnTo>
                  <a:pt x="798138" y="85601"/>
                </a:lnTo>
                <a:cubicBezTo>
                  <a:pt x="800869" y="101984"/>
                  <a:pt x="805647" y="113725"/>
                  <a:pt x="812473" y="120825"/>
                </a:cubicBezTo>
                <a:lnTo>
                  <a:pt x="824884" y="120825"/>
                </a:lnTo>
                <a:lnTo>
                  <a:pt x="832952" y="120825"/>
                </a:lnTo>
                <a:lnTo>
                  <a:pt x="1030338" y="120825"/>
                </a:lnTo>
                <a:lnTo>
                  <a:pt x="1037454" y="120825"/>
                </a:lnTo>
                <a:lnTo>
                  <a:pt x="1244394" y="120825"/>
                </a:lnTo>
                <a:lnTo>
                  <a:pt x="1256833" y="120825"/>
                </a:lnTo>
                <a:lnTo>
                  <a:pt x="1489729" y="120825"/>
                </a:lnTo>
                <a:lnTo>
                  <a:pt x="1513075" y="143761"/>
                </a:lnTo>
                <a:lnTo>
                  <a:pt x="1278951" y="143761"/>
                </a:lnTo>
                <a:lnTo>
                  <a:pt x="1267740" y="143761"/>
                </a:lnTo>
                <a:lnTo>
                  <a:pt x="1231849" y="143761"/>
                </a:lnTo>
                <a:lnTo>
                  <a:pt x="1231849" y="376041"/>
                </a:lnTo>
                <a:lnTo>
                  <a:pt x="1236812" y="384896"/>
                </a:lnTo>
                <a:lnTo>
                  <a:pt x="1185615" y="425444"/>
                </a:lnTo>
                <a:lnTo>
                  <a:pt x="1268758" y="479098"/>
                </a:lnTo>
                <a:lnTo>
                  <a:pt x="1276541" y="502853"/>
                </a:lnTo>
                <a:lnTo>
                  <a:pt x="1139333" y="420529"/>
                </a:lnTo>
                <a:lnTo>
                  <a:pt x="1208142" y="370151"/>
                </a:lnTo>
                <a:lnTo>
                  <a:pt x="1213086" y="355839"/>
                </a:lnTo>
                <a:lnTo>
                  <a:pt x="1209118" y="348139"/>
                </a:lnTo>
                <a:cubicBezTo>
                  <a:pt x="1205705" y="341586"/>
                  <a:pt x="1200858" y="334418"/>
                  <a:pt x="1194578" y="326636"/>
                </a:cubicBezTo>
                <a:cubicBezTo>
                  <a:pt x="1188298" y="318854"/>
                  <a:pt x="1182427" y="312369"/>
                  <a:pt x="1176967" y="307181"/>
                </a:cubicBezTo>
                <a:cubicBezTo>
                  <a:pt x="1157307" y="289160"/>
                  <a:pt x="1131231" y="278511"/>
                  <a:pt x="1098738" y="275235"/>
                </a:cubicBezTo>
                <a:lnTo>
                  <a:pt x="1068839" y="232639"/>
                </a:lnTo>
                <a:cubicBezTo>
                  <a:pt x="1114711" y="200692"/>
                  <a:pt x="1161676" y="176663"/>
                  <a:pt x="1209732" y="160554"/>
                </a:cubicBezTo>
                <a:lnTo>
                  <a:pt x="1209732" y="143761"/>
                </a:lnTo>
                <a:lnTo>
                  <a:pt x="1061209" y="143761"/>
                </a:lnTo>
                <a:lnTo>
                  <a:pt x="1052865" y="143761"/>
                </a:lnTo>
                <a:lnTo>
                  <a:pt x="1023938" y="143761"/>
                </a:lnTo>
                <a:lnTo>
                  <a:pt x="1023938" y="387458"/>
                </a:lnTo>
                <a:cubicBezTo>
                  <a:pt x="1017658" y="382816"/>
                  <a:pt x="1009193" y="371075"/>
                  <a:pt x="998544" y="352235"/>
                </a:cubicBezTo>
                <a:cubicBezTo>
                  <a:pt x="987076" y="332302"/>
                  <a:pt x="976017" y="317694"/>
                  <a:pt x="965368" y="308410"/>
                </a:cubicBezTo>
                <a:cubicBezTo>
                  <a:pt x="947893" y="294758"/>
                  <a:pt x="925230" y="287249"/>
                  <a:pt x="897379" y="285884"/>
                </a:cubicBezTo>
                <a:lnTo>
                  <a:pt x="866661" y="246155"/>
                </a:lnTo>
                <a:cubicBezTo>
                  <a:pt x="878948" y="234414"/>
                  <a:pt x="891031" y="223219"/>
                  <a:pt x="902908" y="212570"/>
                </a:cubicBezTo>
                <a:cubicBezTo>
                  <a:pt x="914786" y="201921"/>
                  <a:pt x="925776" y="192910"/>
                  <a:pt x="935879" y="185538"/>
                </a:cubicBezTo>
                <a:cubicBezTo>
                  <a:pt x="933148" y="182534"/>
                  <a:pt x="927824" y="179121"/>
                  <a:pt x="919905" y="175298"/>
                </a:cubicBezTo>
                <a:cubicBezTo>
                  <a:pt x="911987" y="171476"/>
                  <a:pt x="901475" y="167107"/>
                  <a:pt x="888368" y="162192"/>
                </a:cubicBezTo>
                <a:cubicBezTo>
                  <a:pt x="872941" y="157687"/>
                  <a:pt x="859937" y="151987"/>
                  <a:pt x="849356" y="145092"/>
                </a:cubicBezTo>
                <a:lnTo>
                  <a:pt x="847691" y="143761"/>
                </a:lnTo>
                <a:lnTo>
                  <a:pt x="812473" y="143761"/>
                </a:lnTo>
                <a:lnTo>
                  <a:pt x="812473" y="383362"/>
                </a:lnTo>
                <a:lnTo>
                  <a:pt x="790356" y="360426"/>
                </a:lnTo>
                <a:lnTo>
                  <a:pt x="790356" y="190453"/>
                </a:lnTo>
                <a:cubicBezTo>
                  <a:pt x="790356" y="183353"/>
                  <a:pt x="788991" y="176937"/>
                  <a:pt x="786260" y="171202"/>
                </a:cubicBezTo>
                <a:cubicBezTo>
                  <a:pt x="783530" y="165468"/>
                  <a:pt x="779775" y="160622"/>
                  <a:pt x="774997" y="156663"/>
                </a:cubicBezTo>
                <a:cubicBezTo>
                  <a:pt x="770219" y="152703"/>
                  <a:pt x="764758" y="149563"/>
                  <a:pt x="758614" y="147242"/>
                </a:cubicBezTo>
                <a:cubicBezTo>
                  <a:pt x="752470" y="144921"/>
                  <a:pt x="746122" y="143761"/>
                  <a:pt x="739569" y="143761"/>
                </a:cubicBezTo>
                <a:lnTo>
                  <a:pt x="728253" y="143761"/>
                </a:lnTo>
                <a:lnTo>
                  <a:pt x="728253" y="385410"/>
                </a:lnTo>
                <a:lnTo>
                  <a:pt x="713099" y="367798"/>
                </a:lnTo>
                <a:lnTo>
                  <a:pt x="713099" y="368208"/>
                </a:lnTo>
                <a:cubicBezTo>
                  <a:pt x="709822" y="359197"/>
                  <a:pt x="705112" y="349095"/>
                  <a:pt x="698968" y="337900"/>
                </a:cubicBezTo>
                <a:cubicBezTo>
                  <a:pt x="692825" y="326704"/>
                  <a:pt x="684975" y="317011"/>
                  <a:pt x="675418" y="308820"/>
                </a:cubicBezTo>
                <a:cubicBezTo>
                  <a:pt x="658216" y="295440"/>
                  <a:pt x="633505" y="287931"/>
                  <a:pt x="601285" y="286293"/>
                </a:cubicBezTo>
                <a:lnTo>
                  <a:pt x="569338" y="246974"/>
                </a:lnTo>
                <a:cubicBezTo>
                  <a:pt x="579714" y="236871"/>
                  <a:pt x="591045" y="226836"/>
                  <a:pt x="603333" y="216870"/>
                </a:cubicBezTo>
                <a:cubicBezTo>
                  <a:pt x="615620" y="206904"/>
                  <a:pt x="627907" y="197961"/>
                  <a:pt x="640194" y="190043"/>
                </a:cubicBezTo>
                <a:cubicBezTo>
                  <a:pt x="633368" y="184855"/>
                  <a:pt x="621627" y="178711"/>
                  <a:pt x="604971" y="171612"/>
                </a:cubicBezTo>
                <a:cubicBezTo>
                  <a:pt x="597326" y="168609"/>
                  <a:pt x="590090" y="165400"/>
                  <a:pt x="583264" y="161987"/>
                </a:cubicBezTo>
                <a:cubicBezTo>
                  <a:pt x="576437" y="158574"/>
                  <a:pt x="570021" y="154956"/>
                  <a:pt x="564013" y="151133"/>
                </a:cubicBezTo>
                <a:lnTo>
                  <a:pt x="555267" y="143761"/>
                </a:lnTo>
                <a:lnTo>
                  <a:pt x="522790" y="143761"/>
                </a:lnTo>
                <a:lnTo>
                  <a:pt x="522790" y="382953"/>
                </a:lnTo>
                <a:lnTo>
                  <a:pt x="498215" y="359197"/>
                </a:lnTo>
                <a:lnTo>
                  <a:pt x="501491" y="236734"/>
                </a:lnTo>
                <a:cubicBezTo>
                  <a:pt x="501491" y="233185"/>
                  <a:pt x="500672" y="229294"/>
                  <a:pt x="499034" y="225062"/>
                </a:cubicBezTo>
                <a:cubicBezTo>
                  <a:pt x="497396" y="220829"/>
                  <a:pt x="495075" y="216256"/>
                  <a:pt x="492071" y="211341"/>
                </a:cubicBezTo>
                <a:cubicBezTo>
                  <a:pt x="489068" y="206699"/>
                  <a:pt x="486064" y="202740"/>
                  <a:pt x="483060" y="199463"/>
                </a:cubicBezTo>
                <a:cubicBezTo>
                  <a:pt x="480057" y="196187"/>
                  <a:pt x="477190" y="193456"/>
                  <a:pt x="474460" y="191272"/>
                </a:cubicBezTo>
                <a:lnTo>
                  <a:pt x="393773" y="272368"/>
                </a:lnTo>
                <a:lnTo>
                  <a:pt x="361007" y="260490"/>
                </a:lnTo>
                <a:cubicBezTo>
                  <a:pt x="376844" y="245472"/>
                  <a:pt x="384762" y="233594"/>
                  <a:pt x="384762" y="224857"/>
                </a:cubicBezTo>
                <a:cubicBezTo>
                  <a:pt x="384762" y="209020"/>
                  <a:pt x="380121" y="201101"/>
                  <a:pt x="370837" y="201101"/>
                </a:cubicBezTo>
                <a:cubicBezTo>
                  <a:pt x="368653" y="201101"/>
                  <a:pt x="366332" y="201511"/>
                  <a:pt x="363874" y="202330"/>
                </a:cubicBezTo>
                <a:cubicBezTo>
                  <a:pt x="361417" y="203149"/>
                  <a:pt x="358277" y="204242"/>
                  <a:pt x="354454" y="205607"/>
                </a:cubicBezTo>
                <a:cubicBezTo>
                  <a:pt x="347628" y="208610"/>
                  <a:pt x="342167" y="210112"/>
                  <a:pt x="338071" y="210112"/>
                </a:cubicBezTo>
                <a:cubicBezTo>
                  <a:pt x="333429" y="210112"/>
                  <a:pt x="329265" y="208201"/>
                  <a:pt x="325579" y="204378"/>
                </a:cubicBezTo>
                <a:cubicBezTo>
                  <a:pt x="321893" y="200555"/>
                  <a:pt x="320050" y="196323"/>
                  <a:pt x="320050" y="191681"/>
                </a:cubicBezTo>
                <a:cubicBezTo>
                  <a:pt x="320050" y="183490"/>
                  <a:pt x="322985" y="175298"/>
                  <a:pt x="328856" y="167107"/>
                </a:cubicBezTo>
                <a:cubicBezTo>
                  <a:pt x="334726" y="158915"/>
                  <a:pt x="342986" y="151270"/>
                  <a:pt x="353635" y="144171"/>
                </a:cubicBezTo>
                <a:cubicBezTo>
                  <a:pt x="363464" y="137890"/>
                  <a:pt x="373294" y="133112"/>
                  <a:pt x="383124" y="129835"/>
                </a:cubicBezTo>
                <a:cubicBezTo>
                  <a:pt x="392954" y="126559"/>
                  <a:pt x="402238" y="124921"/>
                  <a:pt x="410975" y="124921"/>
                </a:cubicBezTo>
                <a:cubicBezTo>
                  <a:pt x="444560" y="124921"/>
                  <a:pt x="475825" y="149632"/>
                  <a:pt x="504768" y="199054"/>
                </a:cubicBezTo>
                <a:lnTo>
                  <a:pt x="505587" y="198644"/>
                </a:lnTo>
                <a:cubicBezTo>
                  <a:pt x="504768" y="178711"/>
                  <a:pt x="503812" y="158642"/>
                  <a:pt x="502720" y="138437"/>
                </a:cubicBezTo>
                <a:cubicBezTo>
                  <a:pt x="501628" y="118231"/>
                  <a:pt x="500672" y="98025"/>
                  <a:pt x="499853" y="77819"/>
                </a:cubicBezTo>
                <a:close/>
                <a:moveTo>
                  <a:pt x="2993736" y="23755"/>
                </a:moveTo>
                <a:cubicBezTo>
                  <a:pt x="2987456" y="23755"/>
                  <a:pt x="2981176" y="24097"/>
                  <a:pt x="2974895" y="24779"/>
                </a:cubicBezTo>
                <a:cubicBezTo>
                  <a:pt x="2968615" y="25462"/>
                  <a:pt x="2962335" y="26623"/>
                  <a:pt x="2956055" y="28261"/>
                </a:cubicBezTo>
                <a:cubicBezTo>
                  <a:pt x="2937488" y="32357"/>
                  <a:pt x="2928204" y="38637"/>
                  <a:pt x="2928204" y="47101"/>
                </a:cubicBezTo>
                <a:cubicBezTo>
                  <a:pt x="2928204" y="53928"/>
                  <a:pt x="2939945" y="58023"/>
                  <a:pt x="2963427" y="59389"/>
                </a:cubicBezTo>
                <a:cubicBezTo>
                  <a:pt x="2994828" y="61027"/>
                  <a:pt x="3015716" y="63348"/>
                  <a:pt x="3026092" y="66351"/>
                </a:cubicBezTo>
                <a:cubicBezTo>
                  <a:pt x="3038379" y="70174"/>
                  <a:pt x="3047527" y="75498"/>
                  <a:pt x="3053534" y="82325"/>
                </a:cubicBezTo>
                <a:cubicBezTo>
                  <a:pt x="3059541" y="89151"/>
                  <a:pt x="3062544" y="98162"/>
                  <a:pt x="3062544" y="109357"/>
                </a:cubicBezTo>
                <a:cubicBezTo>
                  <a:pt x="3062544" y="109903"/>
                  <a:pt x="3062408" y="111336"/>
                  <a:pt x="3062135" y="113657"/>
                </a:cubicBezTo>
                <a:lnTo>
                  <a:pt x="3061815" y="116159"/>
                </a:lnTo>
                <a:lnTo>
                  <a:pt x="3062999" y="117446"/>
                </a:lnTo>
                <a:cubicBezTo>
                  <a:pt x="3066208" y="119289"/>
                  <a:pt x="3070269" y="120415"/>
                  <a:pt x="3075184" y="120825"/>
                </a:cubicBezTo>
                <a:lnTo>
                  <a:pt x="3125209" y="120825"/>
                </a:lnTo>
                <a:cubicBezTo>
                  <a:pt x="3114014" y="56112"/>
                  <a:pt x="3070190" y="23755"/>
                  <a:pt x="2993736" y="23755"/>
                </a:cubicBezTo>
                <a:close/>
                <a:moveTo>
                  <a:pt x="3849605" y="11878"/>
                </a:moveTo>
                <a:cubicBezTo>
                  <a:pt x="3898208" y="11878"/>
                  <a:pt x="3944626" y="34814"/>
                  <a:pt x="3988860" y="80686"/>
                </a:cubicBezTo>
                <a:lnTo>
                  <a:pt x="3993366" y="92974"/>
                </a:lnTo>
                <a:cubicBezTo>
                  <a:pt x="3985993" y="86420"/>
                  <a:pt x="3977802" y="79936"/>
                  <a:pt x="3968791" y="73519"/>
                </a:cubicBezTo>
                <a:cubicBezTo>
                  <a:pt x="3959780" y="67102"/>
                  <a:pt x="3949541" y="60754"/>
                  <a:pt x="3938073" y="54474"/>
                </a:cubicBezTo>
                <a:cubicBezTo>
                  <a:pt x="3927697" y="48467"/>
                  <a:pt x="3916980" y="44098"/>
                  <a:pt x="3905921" y="41367"/>
                </a:cubicBezTo>
                <a:cubicBezTo>
                  <a:pt x="3894863" y="38637"/>
                  <a:pt x="3883463" y="37271"/>
                  <a:pt x="3871722" y="37271"/>
                </a:cubicBezTo>
                <a:cubicBezTo>
                  <a:pt x="3854520" y="37271"/>
                  <a:pt x="3836908" y="43279"/>
                  <a:pt x="3818887" y="55293"/>
                </a:cubicBezTo>
                <a:cubicBezTo>
                  <a:pt x="3798954" y="68399"/>
                  <a:pt x="3788441" y="83007"/>
                  <a:pt x="3787349" y="99117"/>
                </a:cubicBezTo>
                <a:lnTo>
                  <a:pt x="3796360" y="120825"/>
                </a:lnTo>
                <a:lnTo>
                  <a:pt x="3814915" y="120825"/>
                </a:lnTo>
                <a:lnTo>
                  <a:pt x="3821344" y="120825"/>
                </a:lnTo>
                <a:lnTo>
                  <a:pt x="4057240" y="120825"/>
                </a:lnTo>
                <a:lnTo>
                  <a:pt x="4064755" y="120825"/>
                </a:lnTo>
                <a:lnTo>
                  <a:pt x="4118267" y="120825"/>
                </a:lnTo>
                <a:lnTo>
                  <a:pt x="4102294" y="105670"/>
                </a:lnTo>
                <a:cubicBezTo>
                  <a:pt x="4096286" y="99663"/>
                  <a:pt x="4093283" y="93520"/>
                  <a:pt x="4093283" y="87240"/>
                </a:cubicBezTo>
                <a:cubicBezTo>
                  <a:pt x="4093283" y="68672"/>
                  <a:pt x="4103659" y="51197"/>
                  <a:pt x="4124411" y="34814"/>
                </a:cubicBezTo>
                <a:cubicBezTo>
                  <a:pt x="4144616" y="19523"/>
                  <a:pt x="4164139" y="11878"/>
                  <a:pt x="4182980" y="11878"/>
                </a:cubicBezTo>
                <a:cubicBezTo>
                  <a:pt x="4231583" y="11878"/>
                  <a:pt x="4278001" y="34814"/>
                  <a:pt x="4322235" y="80686"/>
                </a:cubicBezTo>
                <a:lnTo>
                  <a:pt x="4326741" y="92974"/>
                </a:lnTo>
                <a:cubicBezTo>
                  <a:pt x="4319368" y="86420"/>
                  <a:pt x="4311177" y="79936"/>
                  <a:pt x="4302166" y="73519"/>
                </a:cubicBezTo>
                <a:cubicBezTo>
                  <a:pt x="4293156" y="67102"/>
                  <a:pt x="4282916" y="60754"/>
                  <a:pt x="4271448" y="54474"/>
                </a:cubicBezTo>
                <a:cubicBezTo>
                  <a:pt x="4261072" y="48467"/>
                  <a:pt x="4250355" y="44098"/>
                  <a:pt x="4239296" y="41367"/>
                </a:cubicBezTo>
                <a:cubicBezTo>
                  <a:pt x="4228238" y="38637"/>
                  <a:pt x="4216838" y="37271"/>
                  <a:pt x="4205097" y="37271"/>
                </a:cubicBezTo>
                <a:cubicBezTo>
                  <a:pt x="4187895" y="37271"/>
                  <a:pt x="4170283" y="43279"/>
                  <a:pt x="4152262" y="55293"/>
                </a:cubicBezTo>
                <a:cubicBezTo>
                  <a:pt x="4132329" y="68399"/>
                  <a:pt x="4121817" y="83007"/>
                  <a:pt x="4120725" y="99117"/>
                </a:cubicBezTo>
                <a:lnTo>
                  <a:pt x="4129735" y="120825"/>
                </a:lnTo>
                <a:lnTo>
                  <a:pt x="4149928" y="120825"/>
                </a:lnTo>
                <a:lnTo>
                  <a:pt x="4154719" y="120825"/>
                </a:lnTo>
                <a:lnTo>
                  <a:pt x="4397311" y="120825"/>
                </a:lnTo>
                <a:lnTo>
                  <a:pt x="4419428" y="143761"/>
                </a:lnTo>
                <a:lnTo>
                  <a:pt x="4377242" y="143761"/>
                </a:lnTo>
                <a:lnTo>
                  <a:pt x="4377242" y="385410"/>
                </a:lnTo>
                <a:cubicBezTo>
                  <a:pt x="4373420" y="381041"/>
                  <a:pt x="4369665" y="376741"/>
                  <a:pt x="4365979" y="372509"/>
                </a:cubicBezTo>
                <a:cubicBezTo>
                  <a:pt x="4362293" y="368276"/>
                  <a:pt x="4358675" y="363976"/>
                  <a:pt x="4355125" y="359607"/>
                </a:cubicBezTo>
                <a:cubicBezTo>
                  <a:pt x="4355398" y="351416"/>
                  <a:pt x="4355671" y="344521"/>
                  <a:pt x="4355944" y="338923"/>
                </a:cubicBezTo>
                <a:cubicBezTo>
                  <a:pt x="4356217" y="333326"/>
                  <a:pt x="4356422" y="328684"/>
                  <a:pt x="4356559" y="324998"/>
                </a:cubicBezTo>
                <a:cubicBezTo>
                  <a:pt x="4356695" y="321312"/>
                  <a:pt x="4356764" y="318240"/>
                  <a:pt x="4356764" y="315782"/>
                </a:cubicBezTo>
                <a:cubicBezTo>
                  <a:pt x="4356764" y="313325"/>
                  <a:pt x="4356764" y="311004"/>
                  <a:pt x="4356764" y="308820"/>
                </a:cubicBezTo>
                <a:cubicBezTo>
                  <a:pt x="4356764" y="290525"/>
                  <a:pt x="4354989" y="274552"/>
                  <a:pt x="4351439" y="260899"/>
                </a:cubicBezTo>
                <a:cubicBezTo>
                  <a:pt x="4347889" y="247247"/>
                  <a:pt x="4343179" y="237144"/>
                  <a:pt x="4337309" y="230591"/>
                </a:cubicBezTo>
                <a:cubicBezTo>
                  <a:pt x="4331438" y="224038"/>
                  <a:pt x="4324544" y="221512"/>
                  <a:pt x="4316625" y="223014"/>
                </a:cubicBezTo>
                <a:cubicBezTo>
                  <a:pt x="4308707" y="224515"/>
                  <a:pt x="4300515" y="231273"/>
                  <a:pt x="4292051" y="243288"/>
                </a:cubicBezTo>
                <a:cubicBezTo>
                  <a:pt x="4284405" y="256121"/>
                  <a:pt x="4277784" y="266292"/>
                  <a:pt x="4272186" y="273801"/>
                </a:cubicBezTo>
                <a:cubicBezTo>
                  <a:pt x="4266589" y="281310"/>
                  <a:pt x="4261742" y="286976"/>
                  <a:pt x="4257646" y="290798"/>
                </a:cubicBezTo>
                <a:cubicBezTo>
                  <a:pt x="4253551" y="294621"/>
                  <a:pt x="4250069" y="297010"/>
                  <a:pt x="4247202" y="297966"/>
                </a:cubicBezTo>
                <a:cubicBezTo>
                  <a:pt x="4244335" y="298922"/>
                  <a:pt x="4241673" y="299399"/>
                  <a:pt x="4239216" y="299399"/>
                </a:cubicBezTo>
                <a:cubicBezTo>
                  <a:pt x="4232116" y="299399"/>
                  <a:pt x="4225768" y="297693"/>
                  <a:pt x="4220170" y="294280"/>
                </a:cubicBezTo>
                <a:cubicBezTo>
                  <a:pt x="4214573" y="290867"/>
                  <a:pt x="4209589" y="286634"/>
                  <a:pt x="4205221" y="281583"/>
                </a:cubicBezTo>
                <a:cubicBezTo>
                  <a:pt x="4200852" y="276532"/>
                  <a:pt x="4197029" y="271071"/>
                  <a:pt x="4193753" y="265200"/>
                </a:cubicBezTo>
                <a:cubicBezTo>
                  <a:pt x="4190476" y="259329"/>
                  <a:pt x="4187472" y="253800"/>
                  <a:pt x="4184742" y="248612"/>
                </a:cubicBezTo>
                <a:lnTo>
                  <a:pt x="4199896" y="234687"/>
                </a:lnTo>
                <a:cubicBezTo>
                  <a:pt x="4200716" y="237417"/>
                  <a:pt x="4201739" y="240557"/>
                  <a:pt x="4202968" y="244107"/>
                </a:cubicBezTo>
                <a:cubicBezTo>
                  <a:pt x="4204197" y="247656"/>
                  <a:pt x="4205767" y="251001"/>
                  <a:pt x="4207678" y="254141"/>
                </a:cubicBezTo>
                <a:cubicBezTo>
                  <a:pt x="4209589" y="257282"/>
                  <a:pt x="4211842" y="259944"/>
                  <a:pt x="4214436" y="262128"/>
                </a:cubicBezTo>
                <a:cubicBezTo>
                  <a:pt x="4217030" y="264313"/>
                  <a:pt x="4219966" y="265405"/>
                  <a:pt x="4223242" y="265405"/>
                </a:cubicBezTo>
                <a:cubicBezTo>
                  <a:pt x="4224607" y="265405"/>
                  <a:pt x="4226246" y="264859"/>
                  <a:pt x="4228157" y="263766"/>
                </a:cubicBezTo>
                <a:cubicBezTo>
                  <a:pt x="4230068" y="262674"/>
                  <a:pt x="4232594" y="260422"/>
                  <a:pt x="4235734" y="257008"/>
                </a:cubicBezTo>
                <a:cubicBezTo>
                  <a:pt x="4238874" y="253595"/>
                  <a:pt x="4242970" y="248817"/>
                  <a:pt x="4248021" y="242673"/>
                </a:cubicBezTo>
                <a:cubicBezTo>
                  <a:pt x="4253073" y="236530"/>
                  <a:pt x="4259421" y="228406"/>
                  <a:pt x="4267066" y="218304"/>
                </a:cubicBezTo>
                <a:cubicBezTo>
                  <a:pt x="4265701" y="207382"/>
                  <a:pt x="4263858" y="198849"/>
                  <a:pt x="4261537" y="192705"/>
                </a:cubicBezTo>
                <a:cubicBezTo>
                  <a:pt x="4259216" y="186562"/>
                  <a:pt x="4255940" y="181783"/>
                  <a:pt x="4251707" y="178370"/>
                </a:cubicBezTo>
                <a:cubicBezTo>
                  <a:pt x="4247475" y="174957"/>
                  <a:pt x="4242151" y="172363"/>
                  <a:pt x="4235734" y="170588"/>
                </a:cubicBezTo>
                <a:cubicBezTo>
                  <a:pt x="4229317" y="168813"/>
                  <a:pt x="4221331" y="166834"/>
                  <a:pt x="4211774" y="164649"/>
                </a:cubicBezTo>
                <a:cubicBezTo>
                  <a:pt x="4206313" y="163284"/>
                  <a:pt x="4200784" y="161168"/>
                  <a:pt x="4195186" y="158301"/>
                </a:cubicBezTo>
                <a:cubicBezTo>
                  <a:pt x="4189589" y="155434"/>
                  <a:pt x="4183786" y="151679"/>
                  <a:pt x="4177779" y="147038"/>
                </a:cubicBezTo>
                <a:lnTo>
                  <a:pt x="4173828" y="143761"/>
                </a:lnTo>
                <a:lnTo>
                  <a:pt x="4137927" y="143761"/>
                </a:lnTo>
                <a:lnTo>
                  <a:pt x="4137927" y="383362"/>
                </a:lnTo>
                <a:lnTo>
                  <a:pt x="4114581" y="360426"/>
                </a:lnTo>
                <a:lnTo>
                  <a:pt x="4114581" y="143761"/>
                </a:lnTo>
                <a:lnTo>
                  <a:pt x="4086872" y="143761"/>
                </a:lnTo>
                <a:lnTo>
                  <a:pt x="4079767" y="143761"/>
                </a:lnTo>
                <a:lnTo>
                  <a:pt x="3956628" y="143761"/>
                </a:lnTo>
                <a:lnTo>
                  <a:pt x="3956628" y="236734"/>
                </a:lnTo>
                <a:cubicBezTo>
                  <a:pt x="3964273" y="237827"/>
                  <a:pt x="3970895" y="236666"/>
                  <a:pt x="3976492" y="233253"/>
                </a:cubicBezTo>
                <a:cubicBezTo>
                  <a:pt x="3982090" y="229840"/>
                  <a:pt x="3987209" y="225335"/>
                  <a:pt x="3991851" y="219737"/>
                </a:cubicBezTo>
                <a:cubicBezTo>
                  <a:pt x="3996493" y="214140"/>
                  <a:pt x="4000930" y="208269"/>
                  <a:pt x="4005162" y="202125"/>
                </a:cubicBezTo>
                <a:cubicBezTo>
                  <a:pt x="4009395" y="195982"/>
                  <a:pt x="4013968" y="190726"/>
                  <a:pt x="4018883" y="186357"/>
                </a:cubicBezTo>
                <a:cubicBezTo>
                  <a:pt x="4025709" y="190179"/>
                  <a:pt x="4031716" y="194958"/>
                  <a:pt x="4036904" y="200692"/>
                </a:cubicBezTo>
                <a:cubicBezTo>
                  <a:pt x="4042092" y="206426"/>
                  <a:pt x="4046393" y="212774"/>
                  <a:pt x="4049806" y="219737"/>
                </a:cubicBezTo>
                <a:cubicBezTo>
                  <a:pt x="4053219" y="226700"/>
                  <a:pt x="4055881" y="234072"/>
                  <a:pt x="4057793" y="241854"/>
                </a:cubicBezTo>
                <a:cubicBezTo>
                  <a:pt x="4059704" y="249636"/>
                  <a:pt x="4060660" y="257350"/>
                  <a:pt x="4060660" y="264995"/>
                </a:cubicBezTo>
                <a:cubicBezTo>
                  <a:pt x="4060660" y="291208"/>
                  <a:pt x="4053424" y="312642"/>
                  <a:pt x="4038952" y="329298"/>
                </a:cubicBezTo>
                <a:cubicBezTo>
                  <a:pt x="4023934" y="346774"/>
                  <a:pt x="4003319" y="355511"/>
                  <a:pt x="3977106" y="355511"/>
                </a:cubicBezTo>
                <a:cubicBezTo>
                  <a:pt x="3908844" y="355511"/>
                  <a:pt x="3868569" y="290116"/>
                  <a:pt x="3856282" y="159325"/>
                </a:cubicBezTo>
                <a:lnTo>
                  <a:pt x="3871436" y="166697"/>
                </a:lnTo>
                <a:cubicBezTo>
                  <a:pt x="3873074" y="184172"/>
                  <a:pt x="3876078" y="201238"/>
                  <a:pt x="3880447" y="217894"/>
                </a:cubicBezTo>
                <a:cubicBezTo>
                  <a:pt x="3884816" y="234550"/>
                  <a:pt x="3890413" y="249295"/>
                  <a:pt x="3897239" y="262128"/>
                </a:cubicBezTo>
                <a:cubicBezTo>
                  <a:pt x="3915534" y="297352"/>
                  <a:pt x="3941200" y="314963"/>
                  <a:pt x="3974239" y="314963"/>
                </a:cubicBezTo>
                <a:cubicBezTo>
                  <a:pt x="3986254" y="315236"/>
                  <a:pt x="3997653" y="312438"/>
                  <a:pt x="4008439" y="306567"/>
                </a:cubicBezTo>
                <a:cubicBezTo>
                  <a:pt x="4019224" y="300696"/>
                  <a:pt x="4027825" y="293256"/>
                  <a:pt x="4034242" y="284245"/>
                </a:cubicBezTo>
                <a:cubicBezTo>
                  <a:pt x="4040659" y="275235"/>
                  <a:pt x="4044004" y="265268"/>
                  <a:pt x="4044277" y="254346"/>
                </a:cubicBezTo>
                <a:cubicBezTo>
                  <a:pt x="4044550" y="243424"/>
                  <a:pt x="4040044" y="233185"/>
                  <a:pt x="4030761" y="223628"/>
                </a:cubicBezTo>
                <a:cubicBezTo>
                  <a:pt x="4028576" y="230181"/>
                  <a:pt x="4025231" y="236188"/>
                  <a:pt x="4020726" y="241649"/>
                </a:cubicBezTo>
                <a:cubicBezTo>
                  <a:pt x="4016221" y="247110"/>
                  <a:pt x="4011033" y="251889"/>
                  <a:pt x="4005162" y="255985"/>
                </a:cubicBezTo>
                <a:cubicBezTo>
                  <a:pt x="3999292" y="260080"/>
                  <a:pt x="3993012" y="263493"/>
                  <a:pt x="3986322" y="266224"/>
                </a:cubicBezTo>
                <a:cubicBezTo>
                  <a:pt x="3979632" y="268954"/>
                  <a:pt x="3973011" y="270729"/>
                  <a:pt x="3966457" y="271548"/>
                </a:cubicBezTo>
                <a:cubicBezTo>
                  <a:pt x="3945160" y="271548"/>
                  <a:pt x="3934511" y="255165"/>
                  <a:pt x="3934511" y="222399"/>
                </a:cubicBezTo>
                <a:lnTo>
                  <a:pt x="3934511" y="143761"/>
                </a:lnTo>
                <a:lnTo>
                  <a:pt x="3844690" y="143761"/>
                </a:lnTo>
                <a:lnTo>
                  <a:pt x="3837851" y="143761"/>
                </a:lnTo>
                <a:lnTo>
                  <a:pt x="3804552" y="143761"/>
                </a:lnTo>
                <a:lnTo>
                  <a:pt x="3804552" y="383362"/>
                </a:lnTo>
                <a:lnTo>
                  <a:pt x="3781206" y="360426"/>
                </a:lnTo>
                <a:lnTo>
                  <a:pt x="3781206" y="143761"/>
                </a:lnTo>
                <a:lnTo>
                  <a:pt x="3746392" y="143761"/>
                </a:lnTo>
                <a:lnTo>
                  <a:pt x="3723865" y="120825"/>
                </a:lnTo>
                <a:lnTo>
                  <a:pt x="3784892" y="120825"/>
                </a:lnTo>
                <a:lnTo>
                  <a:pt x="3768919" y="105670"/>
                </a:lnTo>
                <a:cubicBezTo>
                  <a:pt x="3762911" y="99663"/>
                  <a:pt x="3759908" y="93520"/>
                  <a:pt x="3759908" y="87240"/>
                </a:cubicBezTo>
                <a:cubicBezTo>
                  <a:pt x="3759908" y="68672"/>
                  <a:pt x="3770284" y="51197"/>
                  <a:pt x="3791035" y="34814"/>
                </a:cubicBezTo>
                <a:cubicBezTo>
                  <a:pt x="3811241" y="19523"/>
                  <a:pt x="3830764" y="11878"/>
                  <a:pt x="3849605" y="11878"/>
                </a:cubicBezTo>
                <a:close/>
                <a:moveTo>
                  <a:pt x="787079" y="3686"/>
                </a:moveTo>
                <a:lnTo>
                  <a:pt x="807149" y="3686"/>
                </a:lnTo>
                <a:lnTo>
                  <a:pt x="708031" y="100756"/>
                </a:lnTo>
                <a:lnTo>
                  <a:pt x="653149" y="100756"/>
                </a:lnTo>
                <a:close/>
                <a:moveTo>
                  <a:pt x="3002746" y="0"/>
                </a:moveTo>
                <a:cubicBezTo>
                  <a:pt x="3077289" y="0"/>
                  <a:pt x="3125619" y="40275"/>
                  <a:pt x="3147736" y="120825"/>
                </a:cubicBezTo>
                <a:lnTo>
                  <a:pt x="3169853" y="120825"/>
                </a:lnTo>
                <a:lnTo>
                  <a:pt x="3192380" y="143761"/>
                </a:lnTo>
                <a:lnTo>
                  <a:pt x="3147736" y="143761"/>
                </a:lnTo>
                <a:lnTo>
                  <a:pt x="3147736" y="383362"/>
                </a:lnTo>
                <a:lnTo>
                  <a:pt x="3125209" y="360426"/>
                </a:lnTo>
                <a:lnTo>
                  <a:pt x="3125209" y="143761"/>
                </a:lnTo>
                <a:lnTo>
                  <a:pt x="3098530" y="143761"/>
                </a:lnTo>
                <a:lnTo>
                  <a:pt x="3091624" y="143761"/>
                </a:lnTo>
                <a:lnTo>
                  <a:pt x="3062897" y="143761"/>
                </a:lnTo>
                <a:lnTo>
                  <a:pt x="3062897" y="382134"/>
                </a:lnTo>
                <a:cubicBezTo>
                  <a:pt x="3059893" y="379403"/>
                  <a:pt x="3057163" y="376195"/>
                  <a:pt x="3054705" y="372509"/>
                </a:cubicBezTo>
                <a:cubicBezTo>
                  <a:pt x="3052248" y="368822"/>
                  <a:pt x="3050337" y="365205"/>
                  <a:pt x="3048971" y="361655"/>
                </a:cubicBezTo>
                <a:cubicBezTo>
                  <a:pt x="3046787" y="356194"/>
                  <a:pt x="3044807" y="351279"/>
                  <a:pt x="3043033" y="346910"/>
                </a:cubicBezTo>
                <a:cubicBezTo>
                  <a:pt x="3041258" y="342541"/>
                  <a:pt x="3039961" y="339674"/>
                  <a:pt x="3039142" y="338309"/>
                </a:cubicBezTo>
                <a:cubicBezTo>
                  <a:pt x="3033681" y="328752"/>
                  <a:pt x="3027127" y="320288"/>
                  <a:pt x="3019482" y="312915"/>
                </a:cubicBezTo>
                <a:cubicBezTo>
                  <a:pt x="3011837" y="305543"/>
                  <a:pt x="3002962" y="298853"/>
                  <a:pt x="2992860" y="292846"/>
                </a:cubicBezTo>
                <a:lnTo>
                  <a:pt x="2993269" y="292846"/>
                </a:lnTo>
                <a:cubicBezTo>
                  <a:pt x="2974975" y="281924"/>
                  <a:pt x="2954769" y="275371"/>
                  <a:pt x="2932652" y="273187"/>
                </a:cubicBezTo>
                <a:lnTo>
                  <a:pt x="2893742" y="225676"/>
                </a:lnTo>
                <a:cubicBezTo>
                  <a:pt x="2896746" y="226222"/>
                  <a:pt x="2899818" y="226700"/>
                  <a:pt x="2902958" y="227109"/>
                </a:cubicBezTo>
                <a:cubicBezTo>
                  <a:pt x="2906098" y="227519"/>
                  <a:pt x="2909306" y="227724"/>
                  <a:pt x="2912583" y="227724"/>
                </a:cubicBezTo>
                <a:cubicBezTo>
                  <a:pt x="2920228" y="227724"/>
                  <a:pt x="2928352" y="226700"/>
                  <a:pt x="2936952" y="224652"/>
                </a:cubicBezTo>
                <a:cubicBezTo>
                  <a:pt x="2945554" y="222604"/>
                  <a:pt x="2954223" y="219669"/>
                  <a:pt x="2962960" y="215846"/>
                </a:cubicBezTo>
                <a:cubicBezTo>
                  <a:pt x="2973610" y="211204"/>
                  <a:pt x="2981869" y="206085"/>
                  <a:pt x="2987740" y="200487"/>
                </a:cubicBezTo>
                <a:cubicBezTo>
                  <a:pt x="2993610" y="194890"/>
                  <a:pt x="2996546" y="188951"/>
                  <a:pt x="2996546" y="182671"/>
                </a:cubicBezTo>
                <a:cubicBezTo>
                  <a:pt x="2996546" y="172841"/>
                  <a:pt x="2992587" y="164513"/>
                  <a:pt x="2984668" y="157687"/>
                </a:cubicBezTo>
                <a:cubicBezTo>
                  <a:pt x="2959548" y="182807"/>
                  <a:pt x="2934427" y="195367"/>
                  <a:pt x="2909306" y="195367"/>
                </a:cubicBezTo>
                <a:cubicBezTo>
                  <a:pt x="2900023" y="195367"/>
                  <a:pt x="2891968" y="192364"/>
                  <a:pt x="2885141" y="186357"/>
                </a:cubicBezTo>
                <a:cubicBezTo>
                  <a:pt x="2878315" y="180350"/>
                  <a:pt x="2874902" y="172841"/>
                  <a:pt x="2874902" y="163830"/>
                </a:cubicBezTo>
                <a:cubicBezTo>
                  <a:pt x="2874902" y="157277"/>
                  <a:pt x="2877291" y="151406"/>
                  <a:pt x="2882069" y="146218"/>
                </a:cubicBezTo>
                <a:cubicBezTo>
                  <a:pt x="2886848" y="141030"/>
                  <a:pt x="2892650" y="138436"/>
                  <a:pt x="2899477" y="138436"/>
                </a:cubicBezTo>
                <a:cubicBezTo>
                  <a:pt x="2913402" y="138436"/>
                  <a:pt x="2920774" y="145536"/>
                  <a:pt x="2921594" y="159734"/>
                </a:cubicBezTo>
                <a:cubicBezTo>
                  <a:pt x="2926235" y="158915"/>
                  <a:pt x="2930946" y="157209"/>
                  <a:pt x="2935724" y="154615"/>
                </a:cubicBezTo>
                <a:cubicBezTo>
                  <a:pt x="2940502" y="152021"/>
                  <a:pt x="2945349" y="148812"/>
                  <a:pt x="2950264" y="144990"/>
                </a:cubicBezTo>
                <a:cubicBezTo>
                  <a:pt x="2950810" y="144717"/>
                  <a:pt x="2953335" y="142327"/>
                  <a:pt x="2957841" y="137822"/>
                </a:cubicBezTo>
                <a:cubicBezTo>
                  <a:pt x="2962346" y="133317"/>
                  <a:pt x="2967193" y="128607"/>
                  <a:pt x="2972381" y="123692"/>
                </a:cubicBezTo>
                <a:cubicBezTo>
                  <a:pt x="2981118" y="131064"/>
                  <a:pt x="2988218" y="137208"/>
                  <a:pt x="2993679" y="142123"/>
                </a:cubicBezTo>
                <a:cubicBezTo>
                  <a:pt x="2999140" y="147038"/>
                  <a:pt x="3002553" y="150178"/>
                  <a:pt x="3003918" y="151543"/>
                </a:cubicBezTo>
                <a:cubicBezTo>
                  <a:pt x="3014840" y="163284"/>
                  <a:pt x="3020301" y="175435"/>
                  <a:pt x="3020301" y="187995"/>
                </a:cubicBezTo>
                <a:cubicBezTo>
                  <a:pt x="3020301" y="201375"/>
                  <a:pt x="3014977" y="214208"/>
                  <a:pt x="3004328" y="226495"/>
                </a:cubicBezTo>
                <a:cubicBezTo>
                  <a:pt x="2993679" y="238236"/>
                  <a:pt x="2981392" y="246018"/>
                  <a:pt x="2967466" y="249841"/>
                </a:cubicBezTo>
                <a:cubicBezTo>
                  <a:pt x="3000778" y="266497"/>
                  <a:pt x="3024943" y="288068"/>
                  <a:pt x="3039961" y="314554"/>
                </a:cubicBezTo>
                <a:lnTo>
                  <a:pt x="3040780" y="314554"/>
                </a:lnTo>
                <a:lnTo>
                  <a:pt x="3040780" y="123282"/>
                </a:lnTo>
                <a:lnTo>
                  <a:pt x="3037970" y="123282"/>
                </a:lnTo>
                <a:lnTo>
                  <a:pt x="3040780" y="120394"/>
                </a:lnTo>
                <a:lnTo>
                  <a:pt x="3040780" y="97383"/>
                </a:lnTo>
                <a:lnTo>
                  <a:pt x="3039096" y="96148"/>
                </a:lnTo>
                <a:cubicBezTo>
                  <a:pt x="3033294" y="93349"/>
                  <a:pt x="3024590" y="91335"/>
                  <a:pt x="3012986" y="90107"/>
                </a:cubicBezTo>
                <a:cubicBezTo>
                  <a:pt x="2995238" y="87922"/>
                  <a:pt x="2981107" y="86147"/>
                  <a:pt x="2970595" y="84782"/>
                </a:cubicBezTo>
                <a:cubicBezTo>
                  <a:pt x="2960082" y="83417"/>
                  <a:pt x="2953324" y="82461"/>
                  <a:pt x="2950321" y="81915"/>
                </a:cubicBezTo>
                <a:cubicBezTo>
                  <a:pt x="2939945" y="78639"/>
                  <a:pt x="2931754" y="73997"/>
                  <a:pt x="2925746" y="67990"/>
                </a:cubicBezTo>
                <a:cubicBezTo>
                  <a:pt x="2919739" y="61982"/>
                  <a:pt x="2916736" y="54747"/>
                  <a:pt x="2916736" y="46282"/>
                </a:cubicBezTo>
                <a:cubicBezTo>
                  <a:pt x="2916736" y="38910"/>
                  <a:pt x="2919603" y="32288"/>
                  <a:pt x="2925337" y="26418"/>
                </a:cubicBezTo>
                <a:cubicBezTo>
                  <a:pt x="2931071" y="20547"/>
                  <a:pt x="2939126" y="15291"/>
                  <a:pt x="2949502" y="10649"/>
                </a:cubicBezTo>
                <a:cubicBezTo>
                  <a:pt x="2957693" y="7646"/>
                  <a:pt x="2966431" y="5120"/>
                  <a:pt x="2975715" y="3072"/>
                </a:cubicBezTo>
                <a:cubicBezTo>
                  <a:pt x="2984998" y="1024"/>
                  <a:pt x="2994009" y="0"/>
                  <a:pt x="3002746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 dirty="0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AD097D2-49C9-459A-AE1B-697D8472F40E}"/>
              </a:ext>
            </a:extLst>
          </p:cNvPr>
          <p:cNvSpPr txBox="1"/>
          <p:nvPr/>
        </p:nvSpPr>
        <p:spPr>
          <a:xfrm>
            <a:off x="9185646" y="2765797"/>
            <a:ext cx="242374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1" dirty="0"/>
              <a:t>t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A58C26A-BE3F-4640-9B69-6B2271D07A6F}"/>
              </a:ext>
            </a:extLst>
          </p:cNvPr>
          <p:cNvGrpSpPr/>
          <p:nvPr/>
        </p:nvGrpSpPr>
        <p:grpSpPr>
          <a:xfrm>
            <a:off x="6040665" y="1778661"/>
            <a:ext cx="3441123" cy="1647563"/>
            <a:chOff x="2876551" y="4100947"/>
            <a:chExt cx="3441123" cy="1647563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34FE0B60-8A4E-4017-A610-5FA0EAAAA978}"/>
                </a:ext>
              </a:extLst>
            </p:cNvPr>
            <p:cNvGrpSpPr/>
            <p:nvPr/>
          </p:nvGrpSpPr>
          <p:grpSpPr>
            <a:xfrm>
              <a:off x="3366655" y="4100947"/>
              <a:ext cx="2951019" cy="1620981"/>
              <a:chOff x="3366655" y="4100947"/>
              <a:chExt cx="2951019" cy="1620981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D27004BE-1C87-4DDF-BE17-3741A06378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66655" y="4100947"/>
                <a:ext cx="0" cy="162098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F6071F13-6AC6-4B3B-ADE7-AC403EFE3815}"/>
                  </a:ext>
                </a:extLst>
              </p:cNvPr>
              <p:cNvCxnSpPr/>
              <p:nvPr/>
            </p:nvCxnSpPr>
            <p:spPr>
              <a:xfrm>
                <a:off x="3380510" y="4987636"/>
                <a:ext cx="2937164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4862BF9-CB5F-497D-897A-1BA907C34813}"/>
                </a:ext>
              </a:extLst>
            </p:cNvPr>
            <p:cNvSpPr txBox="1"/>
            <p:nvPr/>
          </p:nvSpPr>
          <p:spPr>
            <a:xfrm>
              <a:off x="2917248" y="4117397"/>
              <a:ext cx="369012" cy="300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1" dirty="0"/>
                <a:t>+V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31BB9E4-4E7A-4029-90F5-5CBB658588AB}"/>
                </a:ext>
              </a:extLst>
            </p:cNvPr>
            <p:cNvSpPr txBox="1"/>
            <p:nvPr/>
          </p:nvSpPr>
          <p:spPr>
            <a:xfrm>
              <a:off x="2876551" y="5448300"/>
              <a:ext cx="335348" cy="300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1" dirty="0"/>
                <a:t>-V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1DD75C5-1601-4A87-BA39-7BF6E0476BAA}"/>
                </a:ext>
              </a:extLst>
            </p:cNvPr>
            <p:cNvSpPr txBox="1"/>
            <p:nvPr/>
          </p:nvSpPr>
          <p:spPr>
            <a:xfrm>
              <a:off x="2973532" y="4838700"/>
              <a:ext cx="300082" cy="300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1" dirty="0"/>
                <a:t>O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2A42AE8-B135-458D-A668-445B05A5FEE0}"/>
              </a:ext>
            </a:extLst>
          </p:cNvPr>
          <p:cNvGrpSpPr/>
          <p:nvPr/>
        </p:nvGrpSpPr>
        <p:grpSpPr>
          <a:xfrm>
            <a:off x="6516915" y="1767402"/>
            <a:ext cx="3408430" cy="300210"/>
            <a:chOff x="3352801" y="4089688"/>
            <a:chExt cx="3408430" cy="30021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D10A810-414C-4210-8843-8EB4B51FA94E}"/>
                </a:ext>
              </a:extLst>
            </p:cNvPr>
            <p:cNvCxnSpPr>
              <a:cxnSpLocks/>
            </p:cNvCxnSpPr>
            <p:nvPr/>
          </p:nvCxnSpPr>
          <p:spPr>
            <a:xfrm>
              <a:off x="3352801" y="4294911"/>
              <a:ext cx="299258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0673DA5-87AE-4E96-9502-FD2922BC566B}"/>
                </a:ext>
              </a:extLst>
            </p:cNvPr>
            <p:cNvSpPr txBox="1"/>
            <p:nvPr/>
          </p:nvSpPr>
          <p:spPr>
            <a:xfrm>
              <a:off x="6339321" y="4089688"/>
              <a:ext cx="421910" cy="300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1" dirty="0"/>
                <a:t>D</a:t>
              </a:r>
              <a:r>
                <a:rPr lang="en-US" sz="1351" baseline="-25000" dirty="0"/>
                <a:t>DC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A5A7752-8510-4B18-AA9E-B16ECA1E061F}"/>
              </a:ext>
            </a:extLst>
          </p:cNvPr>
          <p:cNvGrpSpPr/>
          <p:nvPr/>
        </p:nvGrpSpPr>
        <p:grpSpPr>
          <a:xfrm>
            <a:off x="6544624" y="2117922"/>
            <a:ext cx="3341065" cy="300210"/>
            <a:chOff x="3380510" y="4440208"/>
            <a:chExt cx="3341065" cy="300210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611EB32-D391-49CD-B152-5741F6FBAC7B}"/>
                </a:ext>
              </a:extLst>
            </p:cNvPr>
            <p:cNvCxnSpPr>
              <a:cxnSpLocks/>
            </p:cNvCxnSpPr>
            <p:nvPr/>
          </p:nvCxnSpPr>
          <p:spPr>
            <a:xfrm>
              <a:off x="3380510" y="4627419"/>
              <a:ext cx="299258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E5A27E6-F421-4327-B278-E727CEE03501}"/>
                </a:ext>
              </a:extLst>
            </p:cNvPr>
            <p:cNvSpPr txBox="1"/>
            <p:nvPr/>
          </p:nvSpPr>
          <p:spPr>
            <a:xfrm>
              <a:off x="6362181" y="4440208"/>
              <a:ext cx="359394" cy="300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1" dirty="0"/>
                <a:t>I</a:t>
              </a:r>
              <a:r>
                <a:rPr lang="en-US" sz="1351" baseline="-25000" dirty="0"/>
                <a:t>DC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D366434-9D51-4787-83A6-F1512937C2B6}"/>
              </a:ext>
            </a:extLst>
          </p:cNvPr>
          <p:cNvGrpSpPr/>
          <p:nvPr/>
        </p:nvGrpSpPr>
        <p:grpSpPr>
          <a:xfrm>
            <a:off x="5519741" y="1838234"/>
            <a:ext cx="369332" cy="1752600"/>
            <a:chOff x="2355627" y="4160520"/>
            <a:chExt cx="369332" cy="175260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8A8962D-7021-4B97-9349-663D2C9B11F4}"/>
                </a:ext>
              </a:extLst>
            </p:cNvPr>
            <p:cNvSpPr txBox="1"/>
            <p:nvPr/>
          </p:nvSpPr>
          <p:spPr>
            <a:xfrm rot="16200000">
              <a:off x="2200277" y="4839800"/>
              <a:ext cx="680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>
                  <a:latin typeface="Kalpurush" panose="02000600000000000000" pitchFamily="2" charset="0"/>
                  <a:cs typeface="Kalpurush" panose="02000600000000000000" pitchFamily="2" charset="0"/>
                </a:rPr>
                <a:t>প্রবাহ</a:t>
              </a:r>
              <a:endParaRPr lang="en-US" dirty="0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17A4A39-D84F-4DB6-835F-13907BE4B2EA}"/>
                </a:ext>
              </a:extLst>
            </p:cNvPr>
            <p:cNvCxnSpPr>
              <a:cxnSpLocks/>
              <a:stCxn id="28" idx="1"/>
            </p:cNvCxnSpPr>
            <p:nvPr/>
          </p:nvCxnSpPr>
          <p:spPr>
            <a:xfrm flipH="1">
              <a:off x="2537461" y="5364482"/>
              <a:ext cx="2832" cy="5486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036ADFFE-C7CD-4DF8-9639-570731531A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75560" y="4160520"/>
              <a:ext cx="0" cy="5715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83CDE3C-FB29-4BAA-99DB-EB8592EDDC15}"/>
              </a:ext>
            </a:extLst>
          </p:cNvPr>
          <p:cNvGrpSpPr/>
          <p:nvPr/>
        </p:nvGrpSpPr>
        <p:grpSpPr>
          <a:xfrm>
            <a:off x="6847114" y="2777399"/>
            <a:ext cx="1917065" cy="369332"/>
            <a:chOff x="3683000" y="5099685"/>
            <a:chExt cx="1917065" cy="369332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39D36ADB-942A-4FEE-810B-52F423F291F6}"/>
                </a:ext>
              </a:extLst>
            </p:cNvPr>
            <p:cNvCxnSpPr>
              <a:cxnSpLocks/>
            </p:cNvCxnSpPr>
            <p:nvPr/>
          </p:nvCxnSpPr>
          <p:spPr>
            <a:xfrm>
              <a:off x="4914265" y="5269866"/>
              <a:ext cx="6858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4C0F8FBC-D9E5-4049-8227-0931972706F3}"/>
                </a:ext>
              </a:extLst>
            </p:cNvPr>
            <p:cNvGrpSpPr/>
            <p:nvPr/>
          </p:nvGrpSpPr>
          <p:grpSpPr>
            <a:xfrm>
              <a:off x="3683000" y="5099685"/>
              <a:ext cx="1247838" cy="369332"/>
              <a:chOff x="3683000" y="5099685"/>
              <a:chExt cx="1247838" cy="369332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551DA40-5900-487D-BD94-8BA70BCA0218}"/>
                  </a:ext>
                </a:extLst>
              </p:cNvPr>
              <p:cNvSpPr txBox="1"/>
              <p:nvPr/>
            </p:nvSpPr>
            <p:spPr>
              <a:xfrm>
                <a:off x="4366260" y="5099685"/>
                <a:ext cx="5645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সময়</a:t>
                </a:r>
                <a:endParaRPr lang="en-US" dirty="0"/>
              </a:p>
            </p:txBody>
          </p: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152469B8-3659-445F-89D9-88DF594AB6FA}"/>
                  </a:ext>
                </a:extLst>
              </p:cNvPr>
              <p:cNvCxnSpPr>
                <a:cxnSpLocks/>
                <a:stCxn id="3" idx="1"/>
              </p:cNvCxnSpPr>
              <p:nvPr/>
            </p:nvCxnSpPr>
            <p:spPr>
              <a:xfrm flipH="1">
                <a:off x="3683000" y="5284351"/>
                <a:ext cx="68326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8B5D72F0-0FCA-47B9-AD29-663B2B186591}"/>
              </a:ext>
            </a:extLst>
          </p:cNvPr>
          <p:cNvSpPr txBox="1"/>
          <p:nvPr/>
        </p:nvSpPr>
        <p:spPr>
          <a:xfrm>
            <a:off x="662697" y="304800"/>
            <a:ext cx="5176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চিত্রে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লক্ষ্য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</a:p>
        </p:txBody>
      </p:sp>
      <p:sp>
        <p:nvSpPr>
          <p:cNvPr id="1053" name="TextBox 1052">
            <a:extLst>
              <a:ext uri="{FF2B5EF4-FFF2-40B4-BE49-F238E27FC236}">
                <a16:creationId xmlns:a16="http://schemas.microsoft.com/office/drawing/2014/main" id="{18A39747-B233-4F2E-8D3F-BD299279C1AB}"/>
              </a:ext>
            </a:extLst>
          </p:cNvPr>
          <p:cNvSpPr txBox="1"/>
          <p:nvPr/>
        </p:nvSpPr>
        <p:spPr>
          <a:xfrm>
            <a:off x="1730827" y="3120207"/>
            <a:ext cx="725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V</a:t>
            </a:r>
            <a:r>
              <a:rPr lang="en-US" sz="2400" baseline="-25000" dirty="0">
                <a:latin typeface="Kalpurush" panose="02000600000000000000" pitchFamily="2" charset="0"/>
                <a:cs typeface="Kalpurush" panose="02000600000000000000" pitchFamily="2" charset="0"/>
              </a:rPr>
              <a:t>DC</a:t>
            </a:r>
            <a:endParaRPr lang="en-US" baseline="-25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1054" name="Group 1053">
            <a:extLst>
              <a:ext uri="{FF2B5EF4-FFF2-40B4-BE49-F238E27FC236}">
                <a16:creationId xmlns:a16="http://schemas.microsoft.com/office/drawing/2014/main" id="{D880318D-2EB2-4010-B649-9AEE56B2D259}"/>
              </a:ext>
            </a:extLst>
          </p:cNvPr>
          <p:cNvGrpSpPr/>
          <p:nvPr/>
        </p:nvGrpSpPr>
        <p:grpSpPr>
          <a:xfrm>
            <a:off x="767351" y="1469572"/>
            <a:ext cx="2560955" cy="1705742"/>
            <a:chOff x="4279809" y="3791857"/>
            <a:chExt cx="2560955" cy="1705742"/>
          </a:xfrm>
        </p:grpSpPr>
        <p:grpSp>
          <p:nvGrpSpPr>
            <p:cNvPr id="1051" name="Group 1050">
              <a:extLst>
                <a:ext uri="{FF2B5EF4-FFF2-40B4-BE49-F238E27FC236}">
                  <a16:creationId xmlns:a16="http://schemas.microsoft.com/office/drawing/2014/main" id="{9BCFE77D-8DFB-410E-A5DC-2F53697AFFC8}"/>
                </a:ext>
              </a:extLst>
            </p:cNvPr>
            <p:cNvGrpSpPr/>
            <p:nvPr/>
          </p:nvGrpSpPr>
          <p:grpSpPr>
            <a:xfrm>
              <a:off x="4279809" y="3791857"/>
              <a:ext cx="2560955" cy="1698894"/>
              <a:chOff x="6703695" y="4546600"/>
              <a:chExt cx="2560955" cy="1698894"/>
            </a:xfrm>
          </p:grpSpPr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50FE157D-C521-44F0-AE66-1232096118E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34805" y="4778376"/>
                <a:ext cx="0" cy="124777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43C9DDD7-4B5A-407D-A956-FCC80EEA870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24650" y="4739641"/>
                <a:ext cx="0" cy="127063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1CB78A8D-D250-44D8-A1C2-7C555E1038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03695" y="6004560"/>
                <a:ext cx="1011555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1F4688BC-E3EA-4471-9833-1B96D10216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15125" y="4772025"/>
                <a:ext cx="771525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9297808B-FA11-4EF1-B105-7629CB95D5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66760" y="4772025"/>
                <a:ext cx="89789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AF4685AA-F1F8-46AB-BE3C-7BBDA2BF6C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43888" y="6000750"/>
                <a:ext cx="979487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C35C9CCF-2DFE-4503-95B0-C2E3918E3F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33030" y="5696854"/>
                <a:ext cx="0" cy="54864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1C1C8A4E-CD6E-4C0B-8DB9-1D352A80B2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04480" y="5827031"/>
                <a:ext cx="0" cy="27432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F7040A6D-651F-4F20-8633-771AF61C72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69580" y="5696854"/>
                <a:ext cx="0" cy="54864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460029E4-1825-41F8-A6C6-66C4A97E46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21980" y="5827031"/>
                <a:ext cx="0" cy="27432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E3C8FC0D-4519-4608-A2FC-FF90121898F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10475" y="4546600"/>
                <a:ext cx="225426" cy="373063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3CA6D2D1-7177-4921-96AD-EA1037C2E5F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915275" y="4559300"/>
                <a:ext cx="136525" cy="29845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CB842DAE-BD46-48BB-AFAB-E61F01D9DCA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143875" y="4546600"/>
                <a:ext cx="136527" cy="320675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25500510-FDF9-4693-9C1A-811EA02785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29550" y="4572000"/>
                <a:ext cx="100013" cy="26908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A279E1D2-B197-4456-9D2C-7634E9271E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51006" y="4586288"/>
                <a:ext cx="97632" cy="26431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88609349-F75C-4725-BE0E-4B4205087C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79606" y="4569619"/>
                <a:ext cx="114300" cy="21431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6D796F3B-D537-40B7-AF68-E42059D861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60456" y="4764883"/>
                <a:ext cx="180975" cy="15716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B96DA206-C2BC-414B-8F29-2CB6E03CB6F4}"/>
                </a:ext>
              </a:extLst>
            </p:cNvPr>
            <p:cNvSpPr txBox="1"/>
            <p:nvPr/>
          </p:nvSpPr>
          <p:spPr>
            <a:xfrm>
              <a:off x="4905829" y="4760685"/>
              <a:ext cx="3946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rgbClr val="F60E0E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+</a:t>
              </a:r>
              <a:endParaRPr lang="en-US" sz="2400" baseline="-25000" dirty="0">
                <a:solidFill>
                  <a:srgbClr val="F60E0E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177497DE-3449-4F81-BEFF-0081D64DD3EA}"/>
                </a:ext>
              </a:extLst>
            </p:cNvPr>
            <p:cNvSpPr txBox="1"/>
            <p:nvPr/>
          </p:nvSpPr>
          <p:spPr>
            <a:xfrm>
              <a:off x="5790293" y="4789713"/>
              <a:ext cx="35779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rgbClr val="F60E0E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-</a:t>
              </a:r>
              <a:endParaRPr lang="en-US" sz="2400" baseline="-25000" dirty="0">
                <a:solidFill>
                  <a:srgbClr val="F60E0E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sp>
        <p:nvSpPr>
          <p:cNvPr id="162" name="TextBox 161">
            <a:extLst>
              <a:ext uri="{FF2B5EF4-FFF2-40B4-BE49-F238E27FC236}">
                <a16:creationId xmlns:a16="http://schemas.microsoft.com/office/drawing/2014/main" id="{310930D5-71DA-4D12-A69C-607E90DEE59E}"/>
              </a:ext>
            </a:extLst>
          </p:cNvPr>
          <p:cNvSpPr txBox="1"/>
          <p:nvPr/>
        </p:nvSpPr>
        <p:spPr>
          <a:xfrm>
            <a:off x="1883681" y="1814286"/>
            <a:ext cx="467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R</a:t>
            </a:r>
            <a:endParaRPr lang="en-US" sz="1400" baseline="-25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3575B270-4E15-4D74-8435-CC5CA3E232DA}"/>
              </a:ext>
            </a:extLst>
          </p:cNvPr>
          <p:cNvSpPr/>
          <p:nvPr/>
        </p:nvSpPr>
        <p:spPr>
          <a:xfrm>
            <a:off x="3020284" y="3851608"/>
            <a:ext cx="71580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প্রবাহের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সময়ে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সাথে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পরির্বতন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8175D3CB-44B4-4153-96AF-FB4C21386789}"/>
              </a:ext>
            </a:extLst>
          </p:cNvPr>
          <p:cNvSpPr/>
          <p:nvPr/>
        </p:nvSpPr>
        <p:spPr>
          <a:xfrm>
            <a:off x="3102965" y="4936524"/>
            <a:ext cx="71053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প্রবাহের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গতির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অবস্থান কেমন?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009E35-3612-43B5-8A6C-56FC33D410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141" y="603121"/>
            <a:ext cx="4155592" cy="118936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6056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repeatCount="3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4" grpId="0"/>
      <p:bldP spid="1053" grpId="0"/>
      <p:bldP spid="162" grpId="0"/>
      <p:bldP spid="163" grpId="0"/>
      <p:bldP spid="1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6AD1A4D-7A1F-450B-A9A0-F29386B57DD0}"/>
              </a:ext>
            </a:extLst>
          </p:cNvPr>
          <p:cNvSpPr/>
          <p:nvPr/>
        </p:nvSpPr>
        <p:spPr>
          <a:xfrm>
            <a:off x="759691" y="673104"/>
            <a:ext cx="1066638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তাহলে আমরা বলতে পারি-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সময়ের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সাথে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সাধারনত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তড়ি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ৎ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প্রবাহের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দিক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পরির্বতন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ঘটে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অর্থা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ৎ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দিকে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প্রবাহিত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তাকে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অপর্যায়বৃত্ত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ডিসি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প্রবাহ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বলে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AA8C1D-455D-4B6D-A849-20ED040FF6BA}"/>
              </a:ext>
            </a:extLst>
          </p:cNvPr>
          <p:cNvSpPr/>
          <p:nvPr/>
        </p:nvSpPr>
        <p:spPr>
          <a:xfrm>
            <a:off x="466073" y="2153795"/>
            <a:ext cx="263689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বৈশিষ্ট্য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94FB74-5505-4CDB-8CCE-11B7FDF909BD}"/>
              </a:ext>
            </a:extLst>
          </p:cNvPr>
          <p:cNvSpPr/>
          <p:nvPr/>
        </p:nvSpPr>
        <p:spPr>
          <a:xfrm>
            <a:off x="615975" y="3715757"/>
            <a:ext cx="104139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২.সময়ের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সাথে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পরির্বতন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75815C-16AC-44C1-AECE-E4235494BB13}"/>
              </a:ext>
            </a:extLst>
          </p:cNvPr>
          <p:cNvSpPr/>
          <p:nvPr/>
        </p:nvSpPr>
        <p:spPr>
          <a:xfrm>
            <a:off x="615974" y="4437134"/>
            <a:ext cx="110616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৩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প্রবাহিত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ধাতুতে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হাত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পড়লে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শক্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C7579F-2F93-4746-A1B9-5EAF8457CC7C}"/>
              </a:ext>
            </a:extLst>
          </p:cNvPr>
          <p:cNvSpPr/>
          <p:nvPr/>
        </p:nvSpPr>
        <p:spPr>
          <a:xfrm>
            <a:off x="615974" y="5324832"/>
            <a:ext cx="1066638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৪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প্রবাহ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কম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হওয়া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ব্যবহারও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সীমিত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5C4BE8-6B1E-476F-A36D-767FA29BDC12}"/>
              </a:ext>
            </a:extLst>
          </p:cNvPr>
          <p:cNvSpPr/>
          <p:nvPr/>
        </p:nvSpPr>
        <p:spPr>
          <a:xfrm>
            <a:off x="615974" y="2933283"/>
            <a:ext cx="102615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১.ডিসি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প্রবাহের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গতি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সব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সময়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থাকে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34444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7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1471909-FAE3-49E3-B020-1DFD33305331}"/>
              </a:ext>
            </a:extLst>
          </p:cNvPr>
          <p:cNvGrpSpPr/>
          <p:nvPr/>
        </p:nvGrpSpPr>
        <p:grpSpPr>
          <a:xfrm>
            <a:off x="6543242" y="2660940"/>
            <a:ext cx="1884219" cy="1814945"/>
            <a:chOff x="3976254" y="2479965"/>
            <a:chExt cx="1884219" cy="181494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9562E87-E6EC-4B8A-B169-AC03EA9CCDDF}"/>
                </a:ext>
              </a:extLst>
            </p:cNvPr>
            <p:cNvSpPr/>
            <p:nvPr/>
          </p:nvSpPr>
          <p:spPr>
            <a:xfrm>
              <a:off x="3976254" y="2479965"/>
              <a:ext cx="1884219" cy="1814945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3C2609C-1127-4380-9E7A-8E85CE57D8D0}"/>
                </a:ext>
              </a:extLst>
            </p:cNvPr>
            <p:cNvSpPr/>
            <p:nvPr/>
          </p:nvSpPr>
          <p:spPr>
            <a:xfrm>
              <a:off x="4100946" y="3169137"/>
              <a:ext cx="1510145" cy="543882"/>
            </a:xfrm>
            <a:prstGeom prst="rect">
              <a:avLst/>
            </a:prstGeom>
            <a:noFill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lIns="91440" tIns="45720" rIns="91440" bIns="45720">
              <a:prstTxWarp prst="textPlain">
                <a:avLst/>
              </a:prstTxWarp>
              <a:spAutoFit/>
            </a:bodyPr>
            <a:lstStyle/>
            <a:p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ব্যবহার</a:t>
              </a:r>
              <a:endPara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3118C255-186E-4E93-8033-1DB6AF9867DE}"/>
              </a:ext>
            </a:extLst>
          </p:cNvPr>
          <p:cNvSpPr/>
          <p:nvPr/>
        </p:nvSpPr>
        <p:spPr>
          <a:xfrm>
            <a:off x="6548870" y="2670434"/>
            <a:ext cx="1828800" cy="1828800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A9267D8-213B-47EC-BCE0-30DB32B4FEC4}"/>
              </a:ext>
            </a:extLst>
          </p:cNvPr>
          <p:cNvSpPr/>
          <p:nvPr/>
        </p:nvSpPr>
        <p:spPr>
          <a:xfrm>
            <a:off x="6548870" y="2670434"/>
            <a:ext cx="1828800" cy="1828800"/>
          </a:xfrm>
          <a:prstGeom prst="ellips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728FEAE-A1FA-4CF0-B51D-0153B9A95D86}"/>
              </a:ext>
            </a:extLst>
          </p:cNvPr>
          <p:cNvSpPr/>
          <p:nvPr/>
        </p:nvSpPr>
        <p:spPr>
          <a:xfrm>
            <a:off x="6548870" y="2670434"/>
            <a:ext cx="1828800" cy="1828800"/>
          </a:xfrm>
          <a:prstGeom prst="ellipse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F7D2F24-69D5-488F-81C6-554ADF814BF3}"/>
              </a:ext>
            </a:extLst>
          </p:cNvPr>
          <p:cNvSpPr/>
          <p:nvPr/>
        </p:nvSpPr>
        <p:spPr>
          <a:xfrm>
            <a:off x="6548870" y="2670434"/>
            <a:ext cx="1828800" cy="1828800"/>
          </a:xfrm>
          <a:prstGeom prst="ellipse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108E11-112D-4EDD-8199-C9F2221DD286}"/>
              </a:ext>
            </a:extLst>
          </p:cNvPr>
          <p:cNvSpPr/>
          <p:nvPr/>
        </p:nvSpPr>
        <p:spPr>
          <a:xfrm>
            <a:off x="6548870" y="2670434"/>
            <a:ext cx="1828800" cy="1828800"/>
          </a:xfrm>
          <a:prstGeom prst="ellipse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398471-3872-4C06-A9C8-70D22A062AC0}"/>
              </a:ext>
            </a:extLst>
          </p:cNvPr>
          <p:cNvSpPr/>
          <p:nvPr/>
        </p:nvSpPr>
        <p:spPr>
          <a:xfrm>
            <a:off x="6548870" y="2670434"/>
            <a:ext cx="1828800" cy="1828800"/>
          </a:xfrm>
          <a:prstGeom prst="ellipse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43A25A2-A733-4111-987E-23E9B4F5ABD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355" y="681085"/>
            <a:ext cx="1182647" cy="70601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AACF869-F212-423D-83DD-A59BC9A1FB5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571" y="1325428"/>
            <a:ext cx="3543630" cy="165484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63DFF3D2-1962-4912-8B93-8D26B9A6F403}"/>
              </a:ext>
            </a:extLst>
          </p:cNvPr>
          <p:cNvGrpSpPr/>
          <p:nvPr/>
        </p:nvGrpSpPr>
        <p:grpSpPr>
          <a:xfrm>
            <a:off x="499534" y="3205711"/>
            <a:ext cx="2133600" cy="2476865"/>
            <a:chOff x="499534" y="3081867"/>
            <a:chExt cx="2133600" cy="2724552"/>
          </a:xfrm>
        </p:grpSpPr>
        <p:pic>
          <p:nvPicPr>
            <p:cNvPr id="1026" name="Picture 2" descr="Sunlight Battery(big) AA 2pc (সানলাইট পেনসিল ব্যাটারি ২পিস) - Sodai Hut">
              <a:extLst>
                <a:ext uri="{FF2B5EF4-FFF2-40B4-BE49-F238E27FC236}">
                  <a16:creationId xmlns:a16="http://schemas.microsoft.com/office/drawing/2014/main" id="{1F141122-F8C2-4800-8077-ABDAB2CAA3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534" y="3081867"/>
              <a:ext cx="2133600" cy="213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196F8BF-2FA5-447B-9C1B-D4E21D4C195E}"/>
                </a:ext>
              </a:extLst>
            </p:cNvPr>
            <p:cNvSpPr txBox="1"/>
            <p:nvPr/>
          </p:nvSpPr>
          <p:spPr>
            <a:xfrm>
              <a:off x="1202266" y="5283199"/>
              <a:ext cx="11006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ব্যাটারি</a:t>
              </a:r>
              <a:endParaRPr lang="en-US" sz="28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683944E-3311-49F7-951E-53664E7BE9E8}"/>
              </a:ext>
            </a:extLst>
          </p:cNvPr>
          <p:cNvGrpSpPr/>
          <p:nvPr/>
        </p:nvGrpSpPr>
        <p:grpSpPr>
          <a:xfrm>
            <a:off x="2852322" y="3073262"/>
            <a:ext cx="2637763" cy="2851691"/>
            <a:chOff x="2852322" y="3073262"/>
            <a:chExt cx="2637763" cy="2851691"/>
          </a:xfrm>
        </p:grpSpPr>
        <p:pic>
          <p:nvPicPr>
            <p:cNvPr id="1028" name="Picture 4" descr="ডিসি জেনারেটর - DC Generator - EEE In Bangla - Learn Electrical &amp;amp;  Electronics Engineering in Bangla">
              <a:extLst>
                <a:ext uri="{FF2B5EF4-FFF2-40B4-BE49-F238E27FC236}">
                  <a16:creationId xmlns:a16="http://schemas.microsoft.com/office/drawing/2014/main" id="{13D94C2D-EBCA-4479-9D6B-56E5698449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2322" y="3073262"/>
              <a:ext cx="2637763" cy="2159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A936CC3-1282-42F3-8C73-044587DD1C53}"/>
                </a:ext>
              </a:extLst>
            </p:cNvPr>
            <p:cNvSpPr txBox="1"/>
            <p:nvPr/>
          </p:nvSpPr>
          <p:spPr>
            <a:xfrm>
              <a:off x="3064931" y="5401733"/>
              <a:ext cx="23198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ডিসি</a:t>
              </a:r>
              <a:r>
                <a:rPr lang="en-US" sz="28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8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জেনারেটর</a:t>
              </a:r>
              <a:endParaRPr lang="en-US" sz="28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605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-0.02148 -0.3282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-16412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0.17227 -0.26713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7" y="-13356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0.19727 0.0467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57" y="2338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0.04414 0.30787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1" y="15394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-0.1543 0.23564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1" y="11782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-0.19961 -0.13102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87" y="-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9" grpId="0" animBg="1"/>
      <p:bldP spid="9" grpId="1" animBg="1"/>
      <p:bldP spid="14" grpId="0" animBg="1"/>
      <p:bldP spid="14" grpId="2" animBg="1"/>
      <p:bldP spid="13" grpId="0" animBg="1"/>
      <p:bldP spid="13" grpId="1" animBg="1"/>
      <p:bldP spid="12" grpId="0" animBg="1"/>
      <p:bldP spid="12" grpId="1" animBg="1"/>
      <p:bldP spid="11" grpId="0" animBg="1"/>
      <p:bldP spid="1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02D3A6B-B99E-4F2A-A5FA-3F3DD1DD6364}"/>
              </a:ext>
            </a:extLst>
          </p:cNvPr>
          <p:cNvCxnSpPr/>
          <p:nvPr/>
        </p:nvCxnSpPr>
        <p:spPr>
          <a:xfrm>
            <a:off x="4298043" y="5276851"/>
            <a:ext cx="3033487" cy="0"/>
          </a:xfrm>
          <a:prstGeom prst="straightConnector1">
            <a:avLst/>
          </a:prstGeom>
          <a:ln w="38100">
            <a:solidFill>
              <a:srgbClr val="0B3F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849177C3-03B3-470E-8DDD-5CB0D6712949}"/>
              </a:ext>
            </a:extLst>
          </p:cNvPr>
          <p:cNvSpPr/>
          <p:nvPr/>
        </p:nvSpPr>
        <p:spPr>
          <a:xfrm>
            <a:off x="1233715" y="4154715"/>
            <a:ext cx="1828800" cy="18288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solidFill>
                <a:schemeClr val="tx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F79C8E5-007A-493F-AB71-11E63F7AD4A6}"/>
              </a:ext>
            </a:extLst>
          </p:cNvPr>
          <p:cNvGrpSpPr/>
          <p:nvPr/>
        </p:nvGrpSpPr>
        <p:grpSpPr>
          <a:xfrm>
            <a:off x="1157515" y="4078515"/>
            <a:ext cx="1981200" cy="1981200"/>
            <a:chOff x="5105400" y="2438400"/>
            <a:chExt cx="1981200" cy="1981200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B3DD124-B42C-4218-8288-6CFCBAAAA4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5999" y="2505078"/>
              <a:ext cx="0" cy="952500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DFFAD0F-5882-4901-9C7C-5BD6C629FDA0}"/>
                </a:ext>
              </a:extLst>
            </p:cNvPr>
            <p:cNvSpPr/>
            <p:nvPr/>
          </p:nvSpPr>
          <p:spPr>
            <a:xfrm>
              <a:off x="5105400" y="2438400"/>
              <a:ext cx="1981200" cy="19812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chemeClr val="tx1"/>
                </a:solidFill>
              </a:endParaRPr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E1A3512-C9E8-46BA-9455-F7DE324BE414}"/>
              </a:ext>
            </a:extLst>
          </p:cNvPr>
          <p:cNvCxnSpPr>
            <a:cxnSpLocks/>
          </p:cNvCxnSpPr>
          <p:nvPr/>
        </p:nvCxnSpPr>
        <p:spPr>
          <a:xfrm>
            <a:off x="4291923" y="3448050"/>
            <a:ext cx="0" cy="26479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737335D-6D93-436A-9CF9-B6C92C03163C}"/>
              </a:ext>
            </a:extLst>
          </p:cNvPr>
          <p:cNvSpPr/>
          <p:nvPr/>
        </p:nvSpPr>
        <p:spPr>
          <a:xfrm>
            <a:off x="4288520" y="4332119"/>
            <a:ext cx="2605201" cy="1871515"/>
          </a:xfrm>
          <a:custGeom>
            <a:avLst/>
            <a:gdLst>
              <a:gd name="connsiteX0" fmla="*/ 0 w 2540000"/>
              <a:gd name="connsiteY0" fmla="*/ 959395 h 1974051"/>
              <a:gd name="connsiteX1" fmla="*/ 725714 w 2540000"/>
              <a:gd name="connsiteY1" fmla="*/ 30481 h 1974051"/>
              <a:gd name="connsiteX2" fmla="*/ 1669143 w 2540000"/>
              <a:gd name="connsiteY2" fmla="*/ 1960881 h 1974051"/>
              <a:gd name="connsiteX3" fmla="*/ 2540000 w 2540000"/>
              <a:gd name="connsiteY3" fmla="*/ 930366 h 1974051"/>
              <a:gd name="connsiteX4" fmla="*/ 2540000 w 2540000"/>
              <a:gd name="connsiteY4" fmla="*/ 930366 h 1974051"/>
              <a:gd name="connsiteX0" fmla="*/ 0 w 2540000"/>
              <a:gd name="connsiteY0" fmla="*/ 910920 h 1924262"/>
              <a:gd name="connsiteX1" fmla="*/ 776514 w 2540000"/>
              <a:gd name="connsiteY1" fmla="*/ 32806 h 1924262"/>
              <a:gd name="connsiteX2" fmla="*/ 1669143 w 2540000"/>
              <a:gd name="connsiteY2" fmla="*/ 1912406 h 1924262"/>
              <a:gd name="connsiteX3" fmla="*/ 2540000 w 2540000"/>
              <a:gd name="connsiteY3" fmla="*/ 881891 h 1924262"/>
              <a:gd name="connsiteX4" fmla="*/ 2540000 w 2540000"/>
              <a:gd name="connsiteY4" fmla="*/ 881891 h 1924262"/>
              <a:gd name="connsiteX0" fmla="*/ 0 w 2540000"/>
              <a:gd name="connsiteY0" fmla="*/ 909650 h 1897834"/>
              <a:gd name="connsiteX1" fmla="*/ 776514 w 2540000"/>
              <a:gd name="connsiteY1" fmla="*/ 31536 h 1897834"/>
              <a:gd name="connsiteX2" fmla="*/ 1669143 w 2540000"/>
              <a:gd name="connsiteY2" fmla="*/ 1885736 h 1897834"/>
              <a:gd name="connsiteX3" fmla="*/ 2540000 w 2540000"/>
              <a:gd name="connsiteY3" fmla="*/ 880621 h 1897834"/>
              <a:gd name="connsiteX4" fmla="*/ 2540000 w 2540000"/>
              <a:gd name="connsiteY4" fmla="*/ 880621 h 1897834"/>
              <a:gd name="connsiteX0" fmla="*/ 0 w 2540000"/>
              <a:gd name="connsiteY0" fmla="*/ 908588 h 1875554"/>
              <a:gd name="connsiteX1" fmla="*/ 776514 w 2540000"/>
              <a:gd name="connsiteY1" fmla="*/ 30474 h 1875554"/>
              <a:gd name="connsiteX2" fmla="*/ 1676286 w 2540000"/>
              <a:gd name="connsiteY2" fmla="*/ 1863243 h 1875554"/>
              <a:gd name="connsiteX3" fmla="*/ 2540000 w 2540000"/>
              <a:gd name="connsiteY3" fmla="*/ 879559 h 1875554"/>
              <a:gd name="connsiteX4" fmla="*/ 2540000 w 2540000"/>
              <a:gd name="connsiteY4" fmla="*/ 879559 h 1875554"/>
              <a:gd name="connsiteX0" fmla="*/ 0 w 2540000"/>
              <a:gd name="connsiteY0" fmla="*/ 934527 h 1872918"/>
              <a:gd name="connsiteX1" fmla="*/ 776514 w 2540000"/>
              <a:gd name="connsiteY1" fmla="*/ 27838 h 1872918"/>
              <a:gd name="connsiteX2" fmla="*/ 1676286 w 2540000"/>
              <a:gd name="connsiteY2" fmla="*/ 1860607 h 1872918"/>
              <a:gd name="connsiteX3" fmla="*/ 2540000 w 2540000"/>
              <a:gd name="connsiteY3" fmla="*/ 876923 h 1872918"/>
              <a:gd name="connsiteX4" fmla="*/ 2540000 w 2540000"/>
              <a:gd name="connsiteY4" fmla="*/ 876923 h 1872918"/>
              <a:gd name="connsiteX0" fmla="*/ 0 w 2540000"/>
              <a:gd name="connsiteY0" fmla="*/ 914013 h 1851847"/>
              <a:gd name="connsiteX1" fmla="*/ 871764 w 2540000"/>
              <a:gd name="connsiteY1" fmla="*/ 28755 h 1851847"/>
              <a:gd name="connsiteX2" fmla="*/ 1676286 w 2540000"/>
              <a:gd name="connsiteY2" fmla="*/ 1840093 h 1851847"/>
              <a:gd name="connsiteX3" fmla="*/ 2540000 w 2540000"/>
              <a:gd name="connsiteY3" fmla="*/ 856409 h 1851847"/>
              <a:gd name="connsiteX4" fmla="*/ 2540000 w 2540000"/>
              <a:gd name="connsiteY4" fmla="*/ 856409 h 1851847"/>
              <a:gd name="connsiteX0" fmla="*/ 0 w 2540000"/>
              <a:gd name="connsiteY0" fmla="*/ 920843 h 1858862"/>
              <a:gd name="connsiteX1" fmla="*/ 850333 w 2540000"/>
              <a:gd name="connsiteY1" fmla="*/ 28442 h 1858862"/>
              <a:gd name="connsiteX2" fmla="*/ 1676286 w 2540000"/>
              <a:gd name="connsiteY2" fmla="*/ 1846923 h 1858862"/>
              <a:gd name="connsiteX3" fmla="*/ 2540000 w 2540000"/>
              <a:gd name="connsiteY3" fmla="*/ 863239 h 1858862"/>
              <a:gd name="connsiteX4" fmla="*/ 2540000 w 2540000"/>
              <a:gd name="connsiteY4" fmla="*/ 863239 h 1858862"/>
              <a:gd name="connsiteX0" fmla="*/ 0 w 2540000"/>
              <a:gd name="connsiteY0" fmla="*/ 923121 h 1861201"/>
              <a:gd name="connsiteX1" fmla="*/ 881289 w 2540000"/>
              <a:gd name="connsiteY1" fmla="*/ 28339 h 1861201"/>
              <a:gd name="connsiteX2" fmla="*/ 1676286 w 2540000"/>
              <a:gd name="connsiteY2" fmla="*/ 1849201 h 1861201"/>
              <a:gd name="connsiteX3" fmla="*/ 2540000 w 2540000"/>
              <a:gd name="connsiteY3" fmla="*/ 865517 h 1861201"/>
              <a:gd name="connsiteX4" fmla="*/ 2540000 w 2540000"/>
              <a:gd name="connsiteY4" fmla="*/ 865517 h 1861201"/>
              <a:gd name="connsiteX0" fmla="*/ 0 w 2540000"/>
              <a:gd name="connsiteY0" fmla="*/ 925401 h 1863543"/>
              <a:gd name="connsiteX1" fmla="*/ 864620 w 2540000"/>
              <a:gd name="connsiteY1" fmla="*/ 28237 h 1863543"/>
              <a:gd name="connsiteX2" fmla="*/ 1676286 w 2540000"/>
              <a:gd name="connsiteY2" fmla="*/ 1851481 h 1863543"/>
              <a:gd name="connsiteX3" fmla="*/ 2540000 w 2540000"/>
              <a:gd name="connsiteY3" fmla="*/ 867797 h 1863543"/>
              <a:gd name="connsiteX4" fmla="*/ 2540000 w 2540000"/>
              <a:gd name="connsiteY4" fmla="*/ 867797 h 1863543"/>
              <a:gd name="connsiteX0" fmla="*/ 0 w 2540000"/>
              <a:gd name="connsiteY0" fmla="*/ 925629 h 1868486"/>
              <a:gd name="connsiteX1" fmla="*/ 864620 w 2540000"/>
              <a:gd name="connsiteY1" fmla="*/ 28465 h 1868486"/>
              <a:gd name="connsiteX2" fmla="*/ 1634950 w 2540000"/>
              <a:gd name="connsiteY2" fmla="*/ 1856471 h 1868486"/>
              <a:gd name="connsiteX3" fmla="*/ 2540000 w 2540000"/>
              <a:gd name="connsiteY3" fmla="*/ 868025 h 1868486"/>
              <a:gd name="connsiteX4" fmla="*/ 2540000 w 2540000"/>
              <a:gd name="connsiteY4" fmla="*/ 868025 h 1868486"/>
              <a:gd name="connsiteX0" fmla="*/ 0 w 2540000"/>
              <a:gd name="connsiteY0" fmla="*/ 925629 h 1856474"/>
              <a:gd name="connsiteX1" fmla="*/ 864620 w 2540000"/>
              <a:gd name="connsiteY1" fmla="*/ 28465 h 1856474"/>
              <a:gd name="connsiteX2" fmla="*/ 1634950 w 2540000"/>
              <a:gd name="connsiteY2" fmla="*/ 1856471 h 1856474"/>
              <a:gd name="connsiteX3" fmla="*/ 2540000 w 2540000"/>
              <a:gd name="connsiteY3" fmla="*/ 868025 h 1856474"/>
              <a:gd name="connsiteX4" fmla="*/ 2540000 w 2540000"/>
              <a:gd name="connsiteY4" fmla="*/ 868025 h 1856474"/>
              <a:gd name="connsiteX0" fmla="*/ 0 w 2540000"/>
              <a:gd name="connsiteY0" fmla="*/ 897383 h 1828228"/>
              <a:gd name="connsiteX1" fmla="*/ 864620 w 2540000"/>
              <a:gd name="connsiteY1" fmla="*/ 219 h 1828228"/>
              <a:gd name="connsiteX2" fmla="*/ 1634950 w 2540000"/>
              <a:gd name="connsiteY2" fmla="*/ 1828225 h 1828228"/>
              <a:gd name="connsiteX3" fmla="*/ 2540000 w 2540000"/>
              <a:gd name="connsiteY3" fmla="*/ 839779 h 1828228"/>
              <a:gd name="connsiteX4" fmla="*/ 2540000 w 2540000"/>
              <a:gd name="connsiteY4" fmla="*/ 839779 h 1828228"/>
              <a:gd name="connsiteX0" fmla="*/ 0 w 2540000"/>
              <a:gd name="connsiteY0" fmla="*/ 912613 h 1855867"/>
              <a:gd name="connsiteX1" fmla="*/ 747041 w 2540000"/>
              <a:gd name="connsiteY1" fmla="*/ 209 h 1855867"/>
              <a:gd name="connsiteX2" fmla="*/ 1634950 w 2540000"/>
              <a:gd name="connsiteY2" fmla="*/ 1843455 h 1855867"/>
              <a:gd name="connsiteX3" fmla="*/ 2540000 w 2540000"/>
              <a:gd name="connsiteY3" fmla="*/ 855009 h 1855867"/>
              <a:gd name="connsiteX4" fmla="*/ 2540000 w 2540000"/>
              <a:gd name="connsiteY4" fmla="*/ 855009 h 1855867"/>
              <a:gd name="connsiteX0" fmla="*/ 0 w 2540000"/>
              <a:gd name="connsiteY0" fmla="*/ 940229 h 1883483"/>
              <a:gd name="connsiteX1" fmla="*/ 747041 w 2540000"/>
              <a:gd name="connsiteY1" fmla="*/ 27825 h 1883483"/>
              <a:gd name="connsiteX2" fmla="*/ 1634950 w 2540000"/>
              <a:gd name="connsiteY2" fmla="*/ 1871071 h 1883483"/>
              <a:gd name="connsiteX3" fmla="*/ 2540000 w 2540000"/>
              <a:gd name="connsiteY3" fmla="*/ 882625 h 1883483"/>
              <a:gd name="connsiteX4" fmla="*/ 2540000 w 2540000"/>
              <a:gd name="connsiteY4" fmla="*/ 882625 h 1883483"/>
              <a:gd name="connsiteX0" fmla="*/ 0 w 2540000"/>
              <a:gd name="connsiteY0" fmla="*/ 940229 h 1871092"/>
              <a:gd name="connsiteX1" fmla="*/ 747041 w 2540000"/>
              <a:gd name="connsiteY1" fmla="*/ 27825 h 1871092"/>
              <a:gd name="connsiteX2" fmla="*/ 1634950 w 2540000"/>
              <a:gd name="connsiteY2" fmla="*/ 1871071 h 1871092"/>
              <a:gd name="connsiteX3" fmla="*/ 2540000 w 2540000"/>
              <a:gd name="connsiteY3" fmla="*/ 882625 h 1871092"/>
              <a:gd name="connsiteX4" fmla="*/ 2540000 w 2540000"/>
              <a:gd name="connsiteY4" fmla="*/ 882625 h 1871092"/>
              <a:gd name="connsiteX0" fmla="*/ 0 w 2512442"/>
              <a:gd name="connsiteY0" fmla="*/ 935888 h 1871514"/>
              <a:gd name="connsiteX1" fmla="*/ 719483 w 2512442"/>
              <a:gd name="connsiteY1" fmla="*/ 28247 h 1871514"/>
              <a:gd name="connsiteX2" fmla="*/ 1607392 w 2512442"/>
              <a:gd name="connsiteY2" fmla="*/ 1871493 h 1871514"/>
              <a:gd name="connsiteX3" fmla="*/ 2512442 w 2512442"/>
              <a:gd name="connsiteY3" fmla="*/ 883047 h 1871514"/>
              <a:gd name="connsiteX4" fmla="*/ 2512442 w 2512442"/>
              <a:gd name="connsiteY4" fmla="*/ 883047 h 187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2442" h="1871514">
                <a:moveTo>
                  <a:pt x="0" y="935888"/>
                </a:moveTo>
                <a:cubicBezTo>
                  <a:pt x="223762" y="387974"/>
                  <a:pt x="451584" y="-127687"/>
                  <a:pt x="719483" y="28247"/>
                </a:cubicBezTo>
                <a:cubicBezTo>
                  <a:pt x="987382" y="184181"/>
                  <a:pt x="1249775" y="1866186"/>
                  <a:pt x="1607392" y="1871493"/>
                </a:cubicBezTo>
                <a:cubicBezTo>
                  <a:pt x="1965009" y="1876800"/>
                  <a:pt x="2512442" y="883047"/>
                  <a:pt x="2512442" y="883047"/>
                </a:cubicBezTo>
                <a:lnTo>
                  <a:pt x="2512442" y="883047"/>
                </a:lnTo>
              </a:path>
            </a:pathLst>
          </a:custGeom>
          <a:noFill/>
          <a:ln w="38100">
            <a:solidFill>
              <a:srgbClr val="914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solidFill>
                <a:schemeClr val="tx1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474AA56-CBC9-4BB8-9843-E31ED2B2B84C}"/>
              </a:ext>
            </a:extLst>
          </p:cNvPr>
          <p:cNvCxnSpPr>
            <a:cxnSpLocks/>
          </p:cNvCxnSpPr>
          <p:nvPr/>
        </p:nvCxnSpPr>
        <p:spPr>
          <a:xfrm>
            <a:off x="4295937" y="5275999"/>
            <a:ext cx="2615523" cy="0"/>
          </a:xfrm>
          <a:prstGeom prst="line">
            <a:avLst/>
          </a:prstGeom>
          <a:ln w="28575">
            <a:solidFill>
              <a:srgbClr val="0B3F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53C39EF-7623-44EC-AA3E-163FDE4327DF}"/>
              </a:ext>
            </a:extLst>
          </p:cNvPr>
          <p:cNvCxnSpPr>
            <a:cxnSpLocks/>
          </p:cNvCxnSpPr>
          <p:nvPr/>
        </p:nvCxnSpPr>
        <p:spPr>
          <a:xfrm>
            <a:off x="4300781" y="4324628"/>
            <a:ext cx="261552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856E264-ADAF-47AC-86D7-451D1083151A}"/>
              </a:ext>
            </a:extLst>
          </p:cNvPr>
          <p:cNvSpPr txBox="1"/>
          <p:nvPr/>
        </p:nvSpPr>
        <p:spPr>
          <a:xfrm>
            <a:off x="438150" y="247649"/>
            <a:ext cx="317747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পর্যায়বৃত্ত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এসি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প্রবাহ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56FB8AA-978B-46CB-8AB5-3813A5B61027}"/>
              </a:ext>
            </a:extLst>
          </p:cNvPr>
          <p:cNvSpPr txBox="1"/>
          <p:nvPr/>
        </p:nvSpPr>
        <p:spPr>
          <a:xfrm>
            <a:off x="381908" y="894443"/>
            <a:ext cx="764023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বৈশিষ্ট্য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:-১।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নির্দিষ্ট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সময়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পরপর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প্রবাহের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দিক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পরির্বতন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6EAC7F3-CBE5-4088-A350-525AE95ED473}"/>
              </a:ext>
            </a:extLst>
          </p:cNvPr>
          <p:cNvSpPr txBox="1"/>
          <p:nvPr/>
        </p:nvSpPr>
        <p:spPr>
          <a:xfrm>
            <a:off x="1300845" y="1356179"/>
            <a:ext cx="430598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২।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এসি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প্রবাহ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হল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দ্বিমূখী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প্রবাহ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C707D3E-68AF-41BB-99F8-34FE22039504}"/>
              </a:ext>
            </a:extLst>
          </p:cNvPr>
          <p:cNvSpPr txBox="1"/>
          <p:nvPr/>
        </p:nvSpPr>
        <p:spPr>
          <a:xfrm>
            <a:off x="1319894" y="1884136"/>
            <a:ext cx="519565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৩।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এসি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প্রবাহ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হল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পরির্বতনশীল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প্রবাহ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9C86A47-5F11-4D2D-A2C1-71B645D63455}"/>
              </a:ext>
            </a:extLst>
          </p:cNvPr>
          <p:cNvSpPr txBox="1"/>
          <p:nvPr/>
        </p:nvSpPr>
        <p:spPr>
          <a:xfrm>
            <a:off x="1285422" y="2413907"/>
            <a:ext cx="445025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৪।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এসি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প্রবাহ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হল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দিকবর্তী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প্রবাহ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424E5F0-430D-4331-AD13-D7A1268AE88F}"/>
              </a:ext>
            </a:extLst>
          </p:cNvPr>
          <p:cNvSpPr txBox="1"/>
          <p:nvPr/>
        </p:nvSpPr>
        <p:spPr>
          <a:xfrm>
            <a:off x="1218294" y="2900136"/>
            <a:ext cx="6723315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৫।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প্রতি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সেকেন্ডে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৫০-৬০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দিক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পরির্বতন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DC670BD-A491-4B76-842A-0822F2418519}"/>
              </a:ext>
            </a:extLst>
          </p:cNvPr>
          <p:cNvSpPr txBox="1"/>
          <p:nvPr/>
        </p:nvSpPr>
        <p:spPr>
          <a:xfrm>
            <a:off x="6456221" y="4858329"/>
            <a:ext cx="6483927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ডায়ানামো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এসি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জেনারেটর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1B6BEC7-DF88-4FA1-A55A-D33DA811265E}"/>
              </a:ext>
            </a:extLst>
          </p:cNvPr>
          <p:cNvGrpSpPr/>
          <p:nvPr/>
        </p:nvGrpSpPr>
        <p:grpSpPr>
          <a:xfrm>
            <a:off x="8865688" y="590515"/>
            <a:ext cx="1582059" cy="1336951"/>
            <a:chOff x="8517345" y="692115"/>
            <a:chExt cx="1582058" cy="1336950"/>
          </a:xfrm>
        </p:grpSpPr>
        <p:sp>
          <p:nvSpPr>
            <p:cNvPr id="47" name="Speech Bubble: Oval 46">
              <a:extLst>
                <a:ext uri="{FF2B5EF4-FFF2-40B4-BE49-F238E27FC236}">
                  <a16:creationId xmlns:a16="http://schemas.microsoft.com/office/drawing/2014/main" id="{4DFC409E-79D2-4E9D-A205-A52485F347E3}"/>
                </a:ext>
              </a:extLst>
            </p:cNvPr>
            <p:cNvSpPr/>
            <p:nvPr/>
          </p:nvSpPr>
          <p:spPr>
            <a:xfrm>
              <a:off x="8517345" y="692115"/>
              <a:ext cx="1582058" cy="1336950"/>
            </a:xfrm>
            <a:prstGeom prst="wedgeEllipseCallout">
              <a:avLst>
                <a:gd name="adj1" fmla="val -29090"/>
                <a:gd name="adj2" fmla="val 10365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chemeClr val="tx1"/>
                </a:solidFill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653DFE43-285D-4DCB-909D-32CFF6DA9597}"/>
                </a:ext>
              </a:extLst>
            </p:cNvPr>
            <p:cNvGrpSpPr/>
            <p:nvPr/>
          </p:nvGrpSpPr>
          <p:grpSpPr>
            <a:xfrm>
              <a:off x="8654215" y="1007133"/>
              <a:ext cx="1308318" cy="706915"/>
              <a:chOff x="9108222" y="2211545"/>
              <a:chExt cx="879138" cy="459391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5FD78A4A-30F4-4415-84F7-6FE1D7C427D6}"/>
                  </a:ext>
                </a:extLst>
              </p:cNvPr>
              <p:cNvSpPr/>
              <p:nvPr/>
            </p:nvSpPr>
            <p:spPr>
              <a:xfrm>
                <a:off x="9108222" y="2211545"/>
                <a:ext cx="337728" cy="421529"/>
              </a:xfrm>
              <a:custGeom>
                <a:avLst/>
                <a:gdLst/>
                <a:ahLst/>
                <a:cxnLst/>
                <a:rect l="l" t="t" r="r" b="b"/>
                <a:pathLst>
                  <a:path w="337728" h="421529">
                    <a:moveTo>
                      <a:pt x="59569" y="0"/>
                    </a:moveTo>
                    <a:cubicBezTo>
                      <a:pt x="60916" y="673"/>
                      <a:pt x="62682" y="1514"/>
                      <a:pt x="64870" y="2524"/>
                    </a:cubicBezTo>
                    <a:cubicBezTo>
                      <a:pt x="67058" y="3534"/>
                      <a:pt x="68993" y="4375"/>
                      <a:pt x="70676" y="5048"/>
                    </a:cubicBezTo>
                    <a:cubicBezTo>
                      <a:pt x="63608" y="10770"/>
                      <a:pt x="60074" y="17501"/>
                      <a:pt x="60074" y="25241"/>
                    </a:cubicBezTo>
                    <a:cubicBezTo>
                      <a:pt x="60074" y="35674"/>
                      <a:pt x="66805" y="44088"/>
                      <a:pt x="80267" y="50483"/>
                    </a:cubicBezTo>
                    <a:cubicBezTo>
                      <a:pt x="84979" y="52502"/>
                      <a:pt x="90280" y="54185"/>
                      <a:pt x="96169" y="55531"/>
                    </a:cubicBezTo>
                    <a:cubicBezTo>
                      <a:pt x="102059" y="56877"/>
                      <a:pt x="107864" y="57550"/>
                      <a:pt x="113586" y="57550"/>
                    </a:cubicBezTo>
                    <a:cubicBezTo>
                      <a:pt x="118297" y="57550"/>
                      <a:pt x="124103" y="57382"/>
                      <a:pt x="131002" y="57045"/>
                    </a:cubicBezTo>
                    <a:cubicBezTo>
                      <a:pt x="137901" y="56709"/>
                      <a:pt x="146231" y="56204"/>
                      <a:pt x="155991" y="55531"/>
                    </a:cubicBezTo>
                    <a:cubicBezTo>
                      <a:pt x="165414" y="54858"/>
                      <a:pt x="173744" y="54269"/>
                      <a:pt x="180980" y="53764"/>
                    </a:cubicBezTo>
                    <a:cubicBezTo>
                      <a:pt x="188216" y="53259"/>
                      <a:pt x="194189" y="53007"/>
                      <a:pt x="198901" y="53007"/>
                    </a:cubicBezTo>
                    <a:cubicBezTo>
                      <a:pt x="225152" y="53007"/>
                      <a:pt x="245850" y="59990"/>
                      <a:pt x="260995" y="73957"/>
                    </a:cubicBezTo>
                    <a:cubicBezTo>
                      <a:pt x="276139" y="87924"/>
                      <a:pt x="283207" y="107696"/>
                      <a:pt x="282197" y="133274"/>
                    </a:cubicBezTo>
                    <a:lnTo>
                      <a:pt x="309963" y="133274"/>
                    </a:lnTo>
                    <a:lnTo>
                      <a:pt x="337728" y="161544"/>
                    </a:lnTo>
                    <a:lnTo>
                      <a:pt x="175679" y="161544"/>
                    </a:lnTo>
                    <a:lnTo>
                      <a:pt x="175679" y="248374"/>
                    </a:lnTo>
                    <a:cubicBezTo>
                      <a:pt x="175679" y="254095"/>
                      <a:pt x="177278" y="259480"/>
                      <a:pt x="180475" y="264528"/>
                    </a:cubicBezTo>
                    <a:cubicBezTo>
                      <a:pt x="183672" y="269577"/>
                      <a:pt x="188131" y="272101"/>
                      <a:pt x="193853" y="272101"/>
                    </a:cubicBezTo>
                    <a:cubicBezTo>
                      <a:pt x="206978" y="267726"/>
                      <a:pt x="219094" y="258134"/>
                      <a:pt x="230200" y="243326"/>
                    </a:cubicBezTo>
                    <a:cubicBezTo>
                      <a:pt x="241306" y="227171"/>
                      <a:pt x="248710" y="219094"/>
                      <a:pt x="252412" y="219094"/>
                    </a:cubicBezTo>
                    <a:cubicBezTo>
                      <a:pt x="265874" y="219094"/>
                      <a:pt x="278159" y="229695"/>
                      <a:pt x="289265" y="250898"/>
                    </a:cubicBezTo>
                    <a:cubicBezTo>
                      <a:pt x="299361" y="269745"/>
                      <a:pt x="304410" y="286909"/>
                      <a:pt x="304410" y="302390"/>
                    </a:cubicBezTo>
                    <a:cubicBezTo>
                      <a:pt x="305756" y="335709"/>
                      <a:pt x="297342" y="363811"/>
                      <a:pt x="279168" y="386696"/>
                    </a:cubicBezTo>
                    <a:cubicBezTo>
                      <a:pt x="257292" y="408908"/>
                      <a:pt x="231378" y="420519"/>
                      <a:pt x="201425" y="421529"/>
                    </a:cubicBezTo>
                    <a:cubicBezTo>
                      <a:pt x="118634" y="421529"/>
                      <a:pt x="68656" y="341262"/>
                      <a:pt x="51492" y="180727"/>
                    </a:cubicBezTo>
                    <a:lnTo>
                      <a:pt x="71180" y="191834"/>
                    </a:lnTo>
                    <a:cubicBezTo>
                      <a:pt x="72527" y="212027"/>
                      <a:pt x="75724" y="231715"/>
                      <a:pt x="80772" y="250898"/>
                    </a:cubicBezTo>
                    <a:cubicBezTo>
                      <a:pt x="85820" y="270081"/>
                      <a:pt x="93056" y="288592"/>
                      <a:pt x="102480" y="306429"/>
                    </a:cubicBezTo>
                    <a:cubicBezTo>
                      <a:pt x="127384" y="350517"/>
                      <a:pt x="158515" y="372561"/>
                      <a:pt x="195872" y="372561"/>
                    </a:cubicBezTo>
                    <a:cubicBezTo>
                      <a:pt x="207315" y="372561"/>
                      <a:pt x="217916" y="370710"/>
                      <a:pt x="227676" y="367008"/>
                    </a:cubicBezTo>
                    <a:cubicBezTo>
                      <a:pt x="237436" y="363306"/>
                      <a:pt x="246691" y="357921"/>
                      <a:pt x="255441" y="350853"/>
                    </a:cubicBezTo>
                    <a:cubicBezTo>
                      <a:pt x="273279" y="336718"/>
                      <a:pt x="282197" y="318545"/>
                      <a:pt x="282197" y="296332"/>
                    </a:cubicBezTo>
                    <a:cubicBezTo>
                      <a:pt x="282197" y="283543"/>
                      <a:pt x="276981" y="271428"/>
                      <a:pt x="266548" y="259985"/>
                    </a:cubicBezTo>
                    <a:cubicBezTo>
                      <a:pt x="262509" y="266716"/>
                      <a:pt x="257629" y="273447"/>
                      <a:pt x="251908" y="280178"/>
                    </a:cubicBezTo>
                    <a:cubicBezTo>
                      <a:pt x="246186" y="286909"/>
                      <a:pt x="239624" y="293135"/>
                      <a:pt x="232220" y="298856"/>
                    </a:cubicBezTo>
                    <a:cubicBezTo>
                      <a:pt x="225489" y="304578"/>
                      <a:pt x="218758" y="308953"/>
                      <a:pt x="212027" y="311982"/>
                    </a:cubicBezTo>
                    <a:cubicBezTo>
                      <a:pt x="205296" y="315011"/>
                      <a:pt x="199406" y="316525"/>
                      <a:pt x="194358" y="316525"/>
                    </a:cubicBezTo>
                    <a:cubicBezTo>
                      <a:pt x="188300" y="316525"/>
                      <a:pt x="182494" y="315347"/>
                      <a:pt x="176941" y="312992"/>
                    </a:cubicBezTo>
                    <a:cubicBezTo>
                      <a:pt x="171388" y="310636"/>
                      <a:pt x="166508" y="307270"/>
                      <a:pt x="162301" y="302895"/>
                    </a:cubicBezTo>
                    <a:cubicBezTo>
                      <a:pt x="158094" y="298520"/>
                      <a:pt x="154645" y="293303"/>
                      <a:pt x="151952" y="287245"/>
                    </a:cubicBezTo>
                    <a:cubicBezTo>
                      <a:pt x="149260" y="281188"/>
                      <a:pt x="147914" y="274457"/>
                      <a:pt x="147914" y="267052"/>
                    </a:cubicBezTo>
                    <a:lnTo>
                      <a:pt x="147914" y="161544"/>
                    </a:lnTo>
                    <a:lnTo>
                      <a:pt x="27765" y="161544"/>
                    </a:lnTo>
                    <a:lnTo>
                      <a:pt x="0" y="133274"/>
                    </a:lnTo>
                    <a:lnTo>
                      <a:pt x="239287" y="133274"/>
                    </a:lnTo>
                    <a:cubicBezTo>
                      <a:pt x="251403" y="133610"/>
                      <a:pt x="257461" y="128562"/>
                      <a:pt x="257461" y="118129"/>
                    </a:cubicBezTo>
                    <a:cubicBezTo>
                      <a:pt x="257461" y="109379"/>
                      <a:pt x="252076" y="102648"/>
                      <a:pt x="241306" y="97936"/>
                    </a:cubicBezTo>
                    <a:cubicBezTo>
                      <a:pt x="232893" y="94571"/>
                      <a:pt x="223974" y="92888"/>
                      <a:pt x="214551" y="92888"/>
                    </a:cubicBezTo>
                    <a:cubicBezTo>
                      <a:pt x="209839" y="92888"/>
                      <a:pt x="204202" y="93056"/>
                      <a:pt x="197639" y="93393"/>
                    </a:cubicBezTo>
                    <a:cubicBezTo>
                      <a:pt x="191076" y="93729"/>
                      <a:pt x="183083" y="94234"/>
                      <a:pt x="173660" y="94907"/>
                    </a:cubicBezTo>
                    <a:cubicBezTo>
                      <a:pt x="164910" y="95580"/>
                      <a:pt x="157085" y="96085"/>
                      <a:pt x="150185" y="96422"/>
                    </a:cubicBezTo>
                    <a:cubicBezTo>
                      <a:pt x="143286" y="96758"/>
                      <a:pt x="137649" y="96926"/>
                      <a:pt x="133274" y="96926"/>
                    </a:cubicBezTo>
                    <a:cubicBezTo>
                      <a:pt x="112071" y="96926"/>
                      <a:pt x="92551" y="91542"/>
                      <a:pt x="74714" y="80772"/>
                    </a:cubicBezTo>
                    <a:cubicBezTo>
                      <a:pt x="54521" y="68656"/>
                      <a:pt x="44425" y="52670"/>
                      <a:pt x="44425" y="32814"/>
                    </a:cubicBezTo>
                    <a:cubicBezTo>
                      <a:pt x="44425" y="16659"/>
                      <a:pt x="49473" y="5721"/>
                      <a:pt x="59569" y="0"/>
                    </a:cubicBezTo>
                    <a:close/>
                  </a:path>
                </a:pathLst>
              </a:custGeom>
              <a:blipFill dpi="0"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351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632B62D0-3D18-4C26-9595-575346C53E29}"/>
                  </a:ext>
                </a:extLst>
              </p:cNvPr>
              <p:cNvSpPr/>
              <p:nvPr/>
            </p:nvSpPr>
            <p:spPr>
              <a:xfrm>
                <a:off x="9451894" y="2341285"/>
                <a:ext cx="219094" cy="317030"/>
              </a:xfrm>
              <a:custGeom>
                <a:avLst/>
                <a:gdLst/>
                <a:ahLst/>
                <a:cxnLst/>
                <a:rect l="l" t="t" r="r" b="b"/>
                <a:pathLst>
                  <a:path w="219094" h="317030">
                    <a:moveTo>
                      <a:pt x="96421" y="0"/>
                    </a:moveTo>
                    <a:cubicBezTo>
                      <a:pt x="106854" y="0"/>
                      <a:pt x="116698" y="1683"/>
                      <a:pt x="125953" y="5048"/>
                    </a:cubicBezTo>
                    <a:cubicBezTo>
                      <a:pt x="135208" y="8414"/>
                      <a:pt x="143202" y="13210"/>
                      <a:pt x="149933" y="19436"/>
                    </a:cubicBezTo>
                    <a:cubicBezTo>
                      <a:pt x="156664" y="25662"/>
                      <a:pt x="162048" y="33066"/>
                      <a:pt x="166087" y="41648"/>
                    </a:cubicBezTo>
                    <a:cubicBezTo>
                      <a:pt x="170126" y="50230"/>
                      <a:pt x="172145" y="59738"/>
                      <a:pt x="172145" y="70171"/>
                    </a:cubicBezTo>
                    <a:cubicBezTo>
                      <a:pt x="172145" y="86662"/>
                      <a:pt x="167349" y="99955"/>
                      <a:pt x="157757" y="110052"/>
                    </a:cubicBezTo>
                    <a:cubicBezTo>
                      <a:pt x="148166" y="120148"/>
                      <a:pt x="135293" y="125197"/>
                      <a:pt x="119138" y="125197"/>
                    </a:cubicBezTo>
                    <a:cubicBezTo>
                      <a:pt x="80098" y="124860"/>
                      <a:pt x="55699" y="100965"/>
                      <a:pt x="45939" y="53512"/>
                    </a:cubicBezTo>
                    <a:cubicBezTo>
                      <a:pt x="33486" y="58560"/>
                      <a:pt x="26755" y="70339"/>
                      <a:pt x="25746" y="88849"/>
                    </a:cubicBezTo>
                    <a:cubicBezTo>
                      <a:pt x="25746" y="114091"/>
                      <a:pt x="42573" y="136303"/>
                      <a:pt x="76228" y="155486"/>
                    </a:cubicBezTo>
                    <a:cubicBezTo>
                      <a:pt x="92046" y="163900"/>
                      <a:pt x="107611" y="171809"/>
                      <a:pt x="122924" y="179213"/>
                    </a:cubicBezTo>
                    <a:cubicBezTo>
                      <a:pt x="138238" y="186617"/>
                      <a:pt x="153803" y="195199"/>
                      <a:pt x="169621" y="204959"/>
                    </a:cubicBezTo>
                    <a:cubicBezTo>
                      <a:pt x="202603" y="229191"/>
                      <a:pt x="219094" y="259480"/>
                      <a:pt x="219094" y="295828"/>
                    </a:cubicBezTo>
                    <a:cubicBezTo>
                      <a:pt x="219094" y="302895"/>
                      <a:pt x="218589" y="309963"/>
                      <a:pt x="217579" y="317030"/>
                    </a:cubicBezTo>
                    <a:lnTo>
                      <a:pt x="195872" y="310467"/>
                    </a:lnTo>
                    <a:cubicBezTo>
                      <a:pt x="200247" y="305083"/>
                      <a:pt x="202434" y="298520"/>
                      <a:pt x="202434" y="290779"/>
                    </a:cubicBezTo>
                    <a:cubicBezTo>
                      <a:pt x="202434" y="280010"/>
                      <a:pt x="197891" y="269913"/>
                      <a:pt x="188804" y="260490"/>
                    </a:cubicBezTo>
                    <a:cubicBezTo>
                      <a:pt x="179717" y="251066"/>
                      <a:pt x="166592" y="241980"/>
                      <a:pt x="149428" y="233229"/>
                    </a:cubicBezTo>
                    <a:cubicBezTo>
                      <a:pt x="132937" y="225152"/>
                      <a:pt x="116530" y="217580"/>
                      <a:pt x="100207" y="210512"/>
                    </a:cubicBezTo>
                    <a:cubicBezTo>
                      <a:pt x="83885" y="203445"/>
                      <a:pt x="67814" y="195199"/>
                      <a:pt x="51996" y="185776"/>
                    </a:cubicBezTo>
                    <a:cubicBezTo>
                      <a:pt x="17332" y="161881"/>
                      <a:pt x="0" y="131928"/>
                      <a:pt x="0" y="95917"/>
                    </a:cubicBezTo>
                    <a:cubicBezTo>
                      <a:pt x="0" y="69329"/>
                      <a:pt x="9255" y="46781"/>
                      <a:pt x="27765" y="28270"/>
                    </a:cubicBezTo>
                    <a:cubicBezTo>
                      <a:pt x="46612" y="9423"/>
                      <a:pt x="69497" y="0"/>
                      <a:pt x="96421" y="0"/>
                    </a:cubicBezTo>
                    <a:close/>
                    <a:moveTo>
                      <a:pt x="114311" y="36032"/>
                    </a:moveTo>
                    <a:cubicBezTo>
                      <a:pt x="107769" y="35401"/>
                      <a:pt x="100291" y="35506"/>
                      <a:pt x="91878" y="36347"/>
                    </a:cubicBezTo>
                    <a:cubicBezTo>
                      <a:pt x="81781" y="37694"/>
                      <a:pt x="73704" y="40218"/>
                      <a:pt x="67646" y="43920"/>
                    </a:cubicBezTo>
                    <a:cubicBezTo>
                      <a:pt x="67646" y="58728"/>
                      <a:pt x="73031" y="71517"/>
                      <a:pt x="83800" y="82287"/>
                    </a:cubicBezTo>
                    <a:cubicBezTo>
                      <a:pt x="93897" y="91037"/>
                      <a:pt x="103993" y="94739"/>
                      <a:pt x="114090" y="93393"/>
                    </a:cubicBezTo>
                    <a:cubicBezTo>
                      <a:pt x="123850" y="92046"/>
                      <a:pt x="132180" y="88513"/>
                      <a:pt x="139079" y="82791"/>
                    </a:cubicBezTo>
                    <a:cubicBezTo>
                      <a:pt x="145978" y="77070"/>
                      <a:pt x="148923" y="70002"/>
                      <a:pt x="147913" y="61589"/>
                    </a:cubicBezTo>
                    <a:cubicBezTo>
                      <a:pt x="145137" y="46444"/>
                      <a:pt x="133936" y="37925"/>
                      <a:pt x="114311" y="36032"/>
                    </a:cubicBezTo>
                    <a:close/>
                  </a:path>
                </a:pathLst>
              </a:custGeom>
              <a:blipFill dpi="0" rotWithShape="1"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351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053B821E-DEB4-4052-B247-5498C6F14BCD}"/>
                  </a:ext>
                </a:extLst>
              </p:cNvPr>
              <p:cNvSpPr/>
              <p:nvPr/>
            </p:nvSpPr>
            <p:spPr>
              <a:xfrm>
                <a:off x="9655186" y="2344819"/>
                <a:ext cx="332174" cy="326117"/>
              </a:xfrm>
              <a:custGeom>
                <a:avLst/>
                <a:gdLst/>
                <a:ahLst/>
                <a:cxnLst/>
                <a:rect l="l" t="t" r="r" b="b"/>
                <a:pathLst>
                  <a:path w="332174" h="326117">
                    <a:moveTo>
                      <a:pt x="0" y="0"/>
                    </a:moveTo>
                    <a:lnTo>
                      <a:pt x="304914" y="0"/>
                    </a:lnTo>
                    <a:lnTo>
                      <a:pt x="332174" y="28270"/>
                    </a:lnTo>
                    <a:lnTo>
                      <a:pt x="280178" y="28270"/>
                    </a:lnTo>
                    <a:lnTo>
                      <a:pt x="280178" y="326117"/>
                    </a:lnTo>
                    <a:cubicBezTo>
                      <a:pt x="275466" y="320732"/>
                      <a:pt x="270838" y="315431"/>
                      <a:pt x="266295" y="310215"/>
                    </a:cubicBezTo>
                    <a:cubicBezTo>
                      <a:pt x="261751" y="304998"/>
                      <a:pt x="257292" y="299698"/>
                      <a:pt x="252917" y="294313"/>
                    </a:cubicBezTo>
                    <a:cubicBezTo>
                      <a:pt x="253254" y="284216"/>
                      <a:pt x="253590" y="275718"/>
                      <a:pt x="253927" y="268819"/>
                    </a:cubicBezTo>
                    <a:cubicBezTo>
                      <a:pt x="254263" y="261920"/>
                      <a:pt x="254516" y="256199"/>
                      <a:pt x="254684" y="251655"/>
                    </a:cubicBezTo>
                    <a:cubicBezTo>
                      <a:pt x="254852" y="247112"/>
                      <a:pt x="254936" y="243325"/>
                      <a:pt x="254936" y="240297"/>
                    </a:cubicBezTo>
                    <a:cubicBezTo>
                      <a:pt x="254936" y="237268"/>
                      <a:pt x="254936" y="234407"/>
                      <a:pt x="254936" y="231715"/>
                    </a:cubicBezTo>
                    <a:cubicBezTo>
                      <a:pt x="254936" y="209166"/>
                      <a:pt x="252749" y="189477"/>
                      <a:pt x="248374" y="172650"/>
                    </a:cubicBezTo>
                    <a:cubicBezTo>
                      <a:pt x="243998" y="155822"/>
                      <a:pt x="238193" y="143370"/>
                      <a:pt x="230957" y="135293"/>
                    </a:cubicBezTo>
                    <a:cubicBezTo>
                      <a:pt x="223721" y="127216"/>
                      <a:pt x="215223" y="124103"/>
                      <a:pt x="205463" y="125954"/>
                    </a:cubicBezTo>
                    <a:cubicBezTo>
                      <a:pt x="195703" y="127805"/>
                      <a:pt x="185607" y="136134"/>
                      <a:pt x="175174" y="150943"/>
                    </a:cubicBezTo>
                    <a:cubicBezTo>
                      <a:pt x="165750" y="166760"/>
                      <a:pt x="157589" y="179297"/>
                      <a:pt x="150690" y="188552"/>
                    </a:cubicBezTo>
                    <a:cubicBezTo>
                      <a:pt x="143791" y="197807"/>
                      <a:pt x="137817" y="204791"/>
                      <a:pt x="132769" y="209502"/>
                    </a:cubicBezTo>
                    <a:cubicBezTo>
                      <a:pt x="127720" y="214214"/>
                      <a:pt x="123429" y="217159"/>
                      <a:pt x="119896" y="218337"/>
                    </a:cubicBezTo>
                    <a:cubicBezTo>
                      <a:pt x="116362" y="219515"/>
                      <a:pt x="113080" y="220104"/>
                      <a:pt x="110051" y="220104"/>
                    </a:cubicBezTo>
                    <a:cubicBezTo>
                      <a:pt x="101301" y="220104"/>
                      <a:pt x="93476" y="218000"/>
                      <a:pt x="86577" y="213793"/>
                    </a:cubicBezTo>
                    <a:cubicBezTo>
                      <a:pt x="79678" y="209586"/>
                      <a:pt x="73536" y="204370"/>
                      <a:pt x="68151" y="198144"/>
                    </a:cubicBezTo>
                    <a:cubicBezTo>
                      <a:pt x="62766" y="191917"/>
                      <a:pt x="58054" y="185186"/>
                      <a:pt x="54016" y="177951"/>
                    </a:cubicBezTo>
                    <a:cubicBezTo>
                      <a:pt x="49977" y="170715"/>
                      <a:pt x="46275" y="163900"/>
                      <a:pt x="42910" y="157505"/>
                    </a:cubicBezTo>
                    <a:lnTo>
                      <a:pt x="61588" y="140341"/>
                    </a:lnTo>
                    <a:cubicBezTo>
                      <a:pt x="62598" y="143707"/>
                      <a:pt x="63860" y="147577"/>
                      <a:pt x="65374" y="151952"/>
                    </a:cubicBezTo>
                    <a:cubicBezTo>
                      <a:pt x="66889" y="156327"/>
                      <a:pt x="68824" y="160450"/>
                      <a:pt x="71180" y="164320"/>
                    </a:cubicBezTo>
                    <a:cubicBezTo>
                      <a:pt x="73536" y="168191"/>
                      <a:pt x="76312" y="171472"/>
                      <a:pt x="79510" y="174164"/>
                    </a:cubicBezTo>
                    <a:cubicBezTo>
                      <a:pt x="82707" y="176857"/>
                      <a:pt x="86325" y="178203"/>
                      <a:pt x="90363" y="178203"/>
                    </a:cubicBezTo>
                    <a:cubicBezTo>
                      <a:pt x="92046" y="178203"/>
                      <a:pt x="94065" y="177530"/>
                      <a:pt x="96421" y="176184"/>
                    </a:cubicBezTo>
                    <a:cubicBezTo>
                      <a:pt x="98777" y="174838"/>
                      <a:pt x="101890" y="172061"/>
                      <a:pt x="105760" y="167854"/>
                    </a:cubicBezTo>
                    <a:cubicBezTo>
                      <a:pt x="109631" y="163647"/>
                      <a:pt x="114679" y="157758"/>
                      <a:pt x="120905" y="150185"/>
                    </a:cubicBezTo>
                    <a:cubicBezTo>
                      <a:pt x="127131" y="142613"/>
                      <a:pt x="134956" y="132601"/>
                      <a:pt x="144380" y="120148"/>
                    </a:cubicBezTo>
                    <a:cubicBezTo>
                      <a:pt x="142697" y="106686"/>
                      <a:pt x="140425" y="96169"/>
                      <a:pt x="137564" y="88597"/>
                    </a:cubicBezTo>
                    <a:cubicBezTo>
                      <a:pt x="134704" y="81024"/>
                      <a:pt x="130665" y="75135"/>
                      <a:pt x="125449" y="70928"/>
                    </a:cubicBezTo>
                    <a:cubicBezTo>
                      <a:pt x="120232" y="66721"/>
                      <a:pt x="113669" y="63524"/>
                      <a:pt x="105760" y="61336"/>
                    </a:cubicBezTo>
                    <a:cubicBezTo>
                      <a:pt x="97852" y="59149"/>
                      <a:pt x="88007" y="56708"/>
                      <a:pt x="76228" y="54016"/>
                    </a:cubicBezTo>
                    <a:cubicBezTo>
                      <a:pt x="69497" y="52333"/>
                      <a:pt x="62682" y="49725"/>
                      <a:pt x="55783" y="46191"/>
                    </a:cubicBezTo>
                    <a:cubicBezTo>
                      <a:pt x="48884" y="42658"/>
                      <a:pt x="41732" y="38030"/>
                      <a:pt x="34328" y="32309"/>
                    </a:cubicBezTo>
                    <a:cubicBezTo>
                      <a:pt x="31635" y="30289"/>
                      <a:pt x="27428" y="26587"/>
                      <a:pt x="21707" y="21202"/>
                    </a:cubicBezTo>
                    <a:cubicBezTo>
                      <a:pt x="15986" y="15818"/>
                      <a:pt x="8750" y="8750"/>
                      <a:pt x="0" y="0"/>
                    </a:cubicBezTo>
                    <a:close/>
                    <a:moveTo>
                      <a:pt x="119643" y="28270"/>
                    </a:moveTo>
                    <a:cubicBezTo>
                      <a:pt x="134788" y="41732"/>
                      <a:pt x="145305" y="54184"/>
                      <a:pt x="151195" y="65627"/>
                    </a:cubicBezTo>
                    <a:cubicBezTo>
                      <a:pt x="157084" y="77070"/>
                      <a:pt x="160197" y="90027"/>
                      <a:pt x="160534" y="104499"/>
                    </a:cubicBezTo>
                    <a:cubicBezTo>
                      <a:pt x="169957" y="94066"/>
                      <a:pt x="178624" y="87250"/>
                      <a:pt x="186532" y="84053"/>
                    </a:cubicBezTo>
                    <a:cubicBezTo>
                      <a:pt x="194441" y="80856"/>
                      <a:pt x="201930" y="80604"/>
                      <a:pt x="208997" y="83296"/>
                    </a:cubicBezTo>
                    <a:cubicBezTo>
                      <a:pt x="216065" y="85988"/>
                      <a:pt x="223132" y="91037"/>
                      <a:pt x="230200" y="98441"/>
                    </a:cubicBezTo>
                    <a:cubicBezTo>
                      <a:pt x="237267" y="105845"/>
                      <a:pt x="244840" y="114763"/>
                      <a:pt x="252917" y="125196"/>
                    </a:cubicBezTo>
                    <a:lnTo>
                      <a:pt x="252917" y="28270"/>
                    </a:lnTo>
                    <a:lnTo>
                      <a:pt x="119643" y="28270"/>
                    </a:lnTo>
                    <a:close/>
                  </a:path>
                </a:pathLst>
              </a:custGeom>
              <a:blipFill dpi="0" rotWithShape="1"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351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026" name="Picture 2" descr="জেনেরেটর কি? কত প্রকার ও কি কি? এসি ও ডিসি জেনারেটর এর প্রকারভেদ">
            <a:extLst>
              <a:ext uri="{FF2B5EF4-FFF2-40B4-BE49-F238E27FC236}">
                <a16:creationId xmlns:a16="http://schemas.microsoft.com/office/drawing/2014/main" id="{86DC2345-A1A6-406C-B5AC-25046690A0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17" b="95444" l="833" r="88667">
                        <a14:backgroundMark x1="8833" y1="23981" x2="8833" y2="23981"/>
                        <a14:backgroundMark x1="9167" y1="25659" x2="9167" y2="25659"/>
                        <a14:backgroundMark x1="12667" y1="27578" x2="5833" y2="22062"/>
                        <a14:backgroundMark x1="5333" y1="20144" x2="5333" y2="20144"/>
                        <a14:backgroundMark x1="5333" y1="23501" x2="5333" y2="23501"/>
                        <a14:backgroundMark x1="10167" y1="26859" x2="10167" y2="26859"/>
                        <a14:backgroundMark x1="12167" y1="27818" x2="12167" y2="27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555" t="5235" r="13111" b="4597"/>
          <a:stretch/>
        </p:blipFill>
        <p:spPr bwMode="auto">
          <a:xfrm>
            <a:off x="8271658" y="2362201"/>
            <a:ext cx="2617685" cy="196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Flowchart: Alternate Process 50">
            <a:extLst>
              <a:ext uri="{FF2B5EF4-FFF2-40B4-BE49-F238E27FC236}">
                <a16:creationId xmlns:a16="http://schemas.microsoft.com/office/drawing/2014/main" id="{DDB3DF6A-FCD0-4930-BB0E-9005F5B6F1B4}"/>
              </a:ext>
            </a:extLst>
          </p:cNvPr>
          <p:cNvSpPr/>
          <p:nvPr/>
        </p:nvSpPr>
        <p:spPr>
          <a:xfrm>
            <a:off x="8851901" y="438149"/>
            <a:ext cx="2292351" cy="1238251"/>
          </a:xfrm>
          <a:prstGeom prst="flowChartAlternateProcess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এসি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তড়ি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ৎ </a:t>
            </a:r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প্রবাহের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ব্যবহার</a:t>
            </a:r>
            <a:endParaRPr lang="en-US" sz="28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2" name="Flowchart: Alternate Process 51">
            <a:extLst>
              <a:ext uri="{FF2B5EF4-FFF2-40B4-BE49-F238E27FC236}">
                <a16:creationId xmlns:a16="http://schemas.microsoft.com/office/drawing/2014/main" id="{05BDAC69-13B7-43C7-9712-AC9AF90AACAB}"/>
              </a:ext>
            </a:extLst>
          </p:cNvPr>
          <p:cNvSpPr/>
          <p:nvPr/>
        </p:nvSpPr>
        <p:spPr>
          <a:xfrm>
            <a:off x="8141855" y="2436668"/>
            <a:ext cx="3054351" cy="2133600"/>
          </a:xfrm>
          <a:prstGeom prst="flowChartAlternateProcess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মটর,ফ্যান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বাতি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রেডিও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টেলিভিশন</a:t>
            </a:r>
            <a:endParaRPr lang="en-US" sz="28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মোবাইল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চার্জ</a:t>
            </a:r>
            <a:endParaRPr lang="en-US" sz="28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AC2C952-71A3-4DF0-AA00-A838A4AF40AE}"/>
              </a:ext>
            </a:extLst>
          </p:cNvPr>
          <p:cNvGrpSpPr/>
          <p:nvPr/>
        </p:nvGrpSpPr>
        <p:grpSpPr>
          <a:xfrm>
            <a:off x="3606800" y="3445236"/>
            <a:ext cx="558800" cy="1074589"/>
            <a:chOff x="3522980" y="4671693"/>
            <a:chExt cx="584200" cy="1074589"/>
          </a:xfrm>
        </p:grpSpPr>
        <p:sp>
          <p:nvSpPr>
            <p:cNvPr id="49" name="Arrow: Up 48">
              <a:extLst>
                <a:ext uri="{FF2B5EF4-FFF2-40B4-BE49-F238E27FC236}">
                  <a16:creationId xmlns:a16="http://schemas.microsoft.com/office/drawing/2014/main" id="{ACD6A26B-F837-41EB-9C7C-92F4B56CB08D}"/>
                </a:ext>
              </a:extLst>
            </p:cNvPr>
            <p:cNvSpPr/>
            <p:nvPr/>
          </p:nvSpPr>
          <p:spPr>
            <a:xfrm>
              <a:off x="3522980" y="4671693"/>
              <a:ext cx="584200" cy="1074589"/>
            </a:xfrm>
            <a:prstGeom prst="upArrow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chemeClr val="tx1"/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4D24584-3937-4310-B963-B14F751B9DA0}"/>
                </a:ext>
              </a:extLst>
            </p:cNvPr>
            <p:cNvSpPr txBox="1"/>
            <p:nvPr/>
          </p:nvSpPr>
          <p:spPr>
            <a:xfrm rot="16200000">
              <a:off x="3293109" y="4935485"/>
              <a:ext cx="1043941" cy="5470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প্রবাহ</a:t>
              </a:r>
              <a:endPara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C688C0D-96A3-464C-8718-7B0E2D0241FD}"/>
              </a:ext>
            </a:extLst>
          </p:cNvPr>
          <p:cNvGrpSpPr/>
          <p:nvPr/>
        </p:nvGrpSpPr>
        <p:grpSpPr>
          <a:xfrm>
            <a:off x="4601030" y="5326742"/>
            <a:ext cx="870857" cy="609600"/>
            <a:chOff x="7358743" y="5791200"/>
            <a:chExt cx="870857" cy="609600"/>
          </a:xfrm>
        </p:grpSpPr>
        <p:sp>
          <p:nvSpPr>
            <p:cNvPr id="55" name="Arrow: Right 54">
              <a:extLst>
                <a:ext uri="{FF2B5EF4-FFF2-40B4-BE49-F238E27FC236}">
                  <a16:creationId xmlns:a16="http://schemas.microsoft.com/office/drawing/2014/main" id="{B43A2E7A-7BDE-4A28-AB76-D10B93F5CC8B}"/>
                </a:ext>
              </a:extLst>
            </p:cNvPr>
            <p:cNvSpPr/>
            <p:nvPr/>
          </p:nvSpPr>
          <p:spPr>
            <a:xfrm>
              <a:off x="7358743" y="5791200"/>
              <a:ext cx="870857" cy="609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chemeClr val="tx1"/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FE060C4-5597-4F1C-ABBA-18F365A9B59B}"/>
                </a:ext>
              </a:extLst>
            </p:cNvPr>
            <p:cNvSpPr txBox="1"/>
            <p:nvPr/>
          </p:nvSpPr>
          <p:spPr>
            <a:xfrm>
              <a:off x="7368556" y="5890531"/>
              <a:ext cx="8456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সময়</a:t>
              </a:r>
              <a:endPara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004C2C7-DF57-4EE4-B1EB-A9C7F89DD971}"/>
              </a:ext>
            </a:extLst>
          </p:cNvPr>
          <p:cNvSpPr txBox="1"/>
          <p:nvPr/>
        </p:nvSpPr>
        <p:spPr>
          <a:xfrm>
            <a:off x="969820" y="6234546"/>
            <a:ext cx="8575963" cy="369332"/>
          </a:xfrm>
          <a:prstGeom prst="rect">
            <a:avLst/>
          </a:prstGeom>
          <a:solidFill>
            <a:srgbClr val="9022BC"/>
          </a:solidFill>
          <a:ln>
            <a:solidFill>
              <a:srgbClr val="9148C8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ওয়েভ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ডায়াগ্রাম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D360C78-3E46-4CE8-974B-D52F7ACA8950}"/>
              </a:ext>
            </a:extLst>
          </p:cNvPr>
          <p:cNvSpPr txBox="1"/>
          <p:nvPr/>
        </p:nvSpPr>
        <p:spPr>
          <a:xfrm>
            <a:off x="3886200" y="3286125"/>
            <a:ext cx="367408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1" b="1" dirty="0">
                <a:latin typeface="Kalpurush" panose="02000600000000000000" pitchFamily="2" charset="0"/>
                <a:cs typeface="Kalpurush" panose="02000600000000000000" pitchFamily="2" charset="0"/>
              </a:rPr>
              <a:t>+V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DAE7405-D4EA-4ADD-8CE7-FA13217F766C}"/>
              </a:ext>
            </a:extLst>
          </p:cNvPr>
          <p:cNvSpPr txBox="1"/>
          <p:nvPr/>
        </p:nvSpPr>
        <p:spPr>
          <a:xfrm>
            <a:off x="3929495" y="5822373"/>
            <a:ext cx="356188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1" b="1" dirty="0">
                <a:latin typeface="Kalpurush" panose="02000600000000000000" pitchFamily="2" charset="0"/>
                <a:cs typeface="Kalpurush" panose="02000600000000000000" pitchFamily="2" charset="0"/>
              </a:rPr>
              <a:t>-V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67B6E7D-4A4C-47F0-9858-36C6C3182BFD}"/>
              </a:ext>
            </a:extLst>
          </p:cNvPr>
          <p:cNvSpPr txBox="1"/>
          <p:nvPr/>
        </p:nvSpPr>
        <p:spPr>
          <a:xfrm>
            <a:off x="7327818" y="5044537"/>
            <a:ext cx="480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6EA7DD9-C52C-4A07-A1BF-A8D5A06373B9}"/>
              </a:ext>
            </a:extLst>
          </p:cNvPr>
          <p:cNvSpPr txBox="1"/>
          <p:nvPr/>
        </p:nvSpPr>
        <p:spPr>
          <a:xfrm>
            <a:off x="3837133" y="5080000"/>
            <a:ext cx="303068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1" dirty="0"/>
              <a:t>O</a:t>
            </a: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39EC0990-8A1E-48BE-B9FE-7DA2EDC39D82}"/>
              </a:ext>
            </a:extLst>
          </p:cNvPr>
          <p:cNvSpPr/>
          <p:nvPr/>
        </p:nvSpPr>
        <p:spPr>
          <a:xfrm>
            <a:off x="4307569" y="4496585"/>
            <a:ext cx="2643471" cy="1545843"/>
          </a:xfrm>
          <a:custGeom>
            <a:avLst/>
            <a:gdLst>
              <a:gd name="connsiteX0" fmla="*/ 0 w 2540000"/>
              <a:gd name="connsiteY0" fmla="*/ 959395 h 1974051"/>
              <a:gd name="connsiteX1" fmla="*/ 725714 w 2540000"/>
              <a:gd name="connsiteY1" fmla="*/ 30481 h 1974051"/>
              <a:gd name="connsiteX2" fmla="*/ 1669143 w 2540000"/>
              <a:gd name="connsiteY2" fmla="*/ 1960881 h 1974051"/>
              <a:gd name="connsiteX3" fmla="*/ 2540000 w 2540000"/>
              <a:gd name="connsiteY3" fmla="*/ 930366 h 1974051"/>
              <a:gd name="connsiteX4" fmla="*/ 2540000 w 2540000"/>
              <a:gd name="connsiteY4" fmla="*/ 930366 h 1974051"/>
              <a:gd name="connsiteX0" fmla="*/ 0 w 2540000"/>
              <a:gd name="connsiteY0" fmla="*/ 910920 h 1924262"/>
              <a:gd name="connsiteX1" fmla="*/ 776514 w 2540000"/>
              <a:gd name="connsiteY1" fmla="*/ 32806 h 1924262"/>
              <a:gd name="connsiteX2" fmla="*/ 1669143 w 2540000"/>
              <a:gd name="connsiteY2" fmla="*/ 1912406 h 1924262"/>
              <a:gd name="connsiteX3" fmla="*/ 2540000 w 2540000"/>
              <a:gd name="connsiteY3" fmla="*/ 881891 h 1924262"/>
              <a:gd name="connsiteX4" fmla="*/ 2540000 w 2540000"/>
              <a:gd name="connsiteY4" fmla="*/ 881891 h 1924262"/>
              <a:gd name="connsiteX0" fmla="*/ 0 w 2540000"/>
              <a:gd name="connsiteY0" fmla="*/ 909650 h 1897834"/>
              <a:gd name="connsiteX1" fmla="*/ 776514 w 2540000"/>
              <a:gd name="connsiteY1" fmla="*/ 31536 h 1897834"/>
              <a:gd name="connsiteX2" fmla="*/ 1669143 w 2540000"/>
              <a:gd name="connsiteY2" fmla="*/ 1885736 h 1897834"/>
              <a:gd name="connsiteX3" fmla="*/ 2540000 w 2540000"/>
              <a:gd name="connsiteY3" fmla="*/ 880621 h 1897834"/>
              <a:gd name="connsiteX4" fmla="*/ 2540000 w 2540000"/>
              <a:gd name="connsiteY4" fmla="*/ 880621 h 1897834"/>
              <a:gd name="connsiteX0" fmla="*/ 0 w 2540000"/>
              <a:gd name="connsiteY0" fmla="*/ 908588 h 1875554"/>
              <a:gd name="connsiteX1" fmla="*/ 776514 w 2540000"/>
              <a:gd name="connsiteY1" fmla="*/ 30474 h 1875554"/>
              <a:gd name="connsiteX2" fmla="*/ 1676286 w 2540000"/>
              <a:gd name="connsiteY2" fmla="*/ 1863243 h 1875554"/>
              <a:gd name="connsiteX3" fmla="*/ 2540000 w 2540000"/>
              <a:gd name="connsiteY3" fmla="*/ 879559 h 1875554"/>
              <a:gd name="connsiteX4" fmla="*/ 2540000 w 2540000"/>
              <a:gd name="connsiteY4" fmla="*/ 879559 h 1875554"/>
              <a:gd name="connsiteX0" fmla="*/ 0 w 2540000"/>
              <a:gd name="connsiteY0" fmla="*/ 934527 h 1872918"/>
              <a:gd name="connsiteX1" fmla="*/ 776514 w 2540000"/>
              <a:gd name="connsiteY1" fmla="*/ 27838 h 1872918"/>
              <a:gd name="connsiteX2" fmla="*/ 1676286 w 2540000"/>
              <a:gd name="connsiteY2" fmla="*/ 1860607 h 1872918"/>
              <a:gd name="connsiteX3" fmla="*/ 2540000 w 2540000"/>
              <a:gd name="connsiteY3" fmla="*/ 876923 h 1872918"/>
              <a:gd name="connsiteX4" fmla="*/ 2540000 w 2540000"/>
              <a:gd name="connsiteY4" fmla="*/ 876923 h 1872918"/>
              <a:gd name="connsiteX0" fmla="*/ 0 w 2540000"/>
              <a:gd name="connsiteY0" fmla="*/ 914013 h 1851847"/>
              <a:gd name="connsiteX1" fmla="*/ 871764 w 2540000"/>
              <a:gd name="connsiteY1" fmla="*/ 28755 h 1851847"/>
              <a:gd name="connsiteX2" fmla="*/ 1676286 w 2540000"/>
              <a:gd name="connsiteY2" fmla="*/ 1840093 h 1851847"/>
              <a:gd name="connsiteX3" fmla="*/ 2540000 w 2540000"/>
              <a:gd name="connsiteY3" fmla="*/ 856409 h 1851847"/>
              <a:gd name="connsiteX4" fmla="*/ 2540000 w 2540000"/>
              <a:gd name="connsiteY4" fmla="*/ 856409 h 1851847"/>
              <a:gd name="connsiteX0" fmla="*/ 0 w 2540000"/>
              <a:gd name="connsiteY0" fmla="*/ 920843 h 1858862"/>
              <a:gd name="connsiteX1" fmla="*/ 850333 w 2540000"/>
              <a:gd name="connsiteY1" fmla="*/ 28442 h 1858862"/>
              <a:gd name="connsiteX2" fmla="*/ 1676286 w 2540000"/>
              <a:gd name="connsiteY2" fmla="*/ 1846923 h 1858862"/>
              <a:gd name="connsiteX3" fmla="*/ 2540000 w 2540000"/>
              <a:gd name="connsiteY3" fmla="*/ 863239 h 1858862"/>
              <a:gd name="connsiteX4" fmla="*/ 2540000 w 2540000"/>
              <a:gd name="connsiteY4" fmla="*/ 863239 h 1858862"/>
              <a:gd name="connsiteX0" fmla="*/ 0 w 2540000"/>
              <a:gd name="connsiteY0" fmla="*/ 923121 h 1861201"/>
              <a:gd name="connsiteX1" fmla="*/ 881289 w 2540000"/>
              <a:gd name="connsiteY1" fmla="*/ 28339 h 1861201"/>
              <a:gd name="connsiteX2" fmla="*/ 1676286 w 2540000"/>
              <a:gd name="connsiteY2" fmla="*/ 1849201 h 1861201"/>
              <a:gd name="connsiteX3" fmla="*/ 2540000 w 2540000"/>
              <a:gd name="connsiteY3" fmla="*/ 865517 h 1861201"/>
              <a:gd name="connsiteX4" fmla="*/ 2540000 w 2540000"/>
              <a:gd name="connsiteY4" fmla="*/ 865517 h 1861201"/>
              <a:gd name="connsiteX0" fmla="*/ 0 w 2540000"/>
              <a:gd name="connsiteY0" fmla="*/ 925401 h 1863543"/>
              <a:gd name="connsiteX1" fmla="*/ 864620 w 2540000"/>
              <a:gd name="connsiteY1" fmla="*/ 28237 h 1863543"/>
              <a:gd name="connsiteX2" fmla="*/ 1676286 w 2540000"/>
              <a:gd name="connsiteY2" fmla="*/ 1851481 h 1863543"/>
              <a:gd name="connsiteX3" fmla="*/ 2540000 w 2540000"/>
              <a:gd name="connsiteY3" fmla="*/ 867797 h 1863543"/>
              <a:gd name="connsiteX4" fmla="*/ 2540000 w 2540000"/>
              <a:gd name="connsiteY4" fmla="*/ 867797 h 1863543"/>
              <a:gd name="connsiteX0" fmla="*/ 0 w 2540000"/>
              <a:gd name="connsiteY0" fmla="*/ 925629 h 1868486"/>
              <a:gd name="connsiteX1" fmla="*/ 864620 w 2540000"/>
              <a:gd name="connsiteY1" fmla="*/ 28465 h 1868486"/>
              <a:gd name="connsiteX2" fmla="*/ 1634950 w 2540000"/>
              <a:gd name="connsiteY2" fmla="*/ 1856471 h 1868486"/>
              <a:gd name="connsiteX3" fmla="*/ 2540000 w 2540000"/>
              <a:gd name="connsiteY3" fmla="*/ 868025 h 1868486"/>
              <a:gd name="connsiteX4" fmla="*/ 2540000 w 2540000"/>
              <a:gd name="connsiteY4" fmla="*/ 868025 h 1868486"/>
              <a:gd name="connsiteX0" fmla="*/ 0 w 2540000"/>
              <a:gd name="connsiteY0" fmla="*/ 925629 h 1856474"/>
              <a:gd name="connsiteX1" fmla="*/ 864620 w 2540000"/>
              <a:gd name="connsiteY1" fmla="*/ 28465 h 1856474"/>
              <a:gd name="connsiteX2" fmla="*/ 1634950 w 2540000"/>
              <a:gd name="connsiteY2" fmla="*/ 1856471 h 1856474"/>
              <a:gd name="connsiteX3" fmla="*/ 2540000 w 2540000"/>
              <a:gd name="connsiteY3" fmla="*/ 868025 h 1856474"/>
              <a:gd name="connsiteX4" fmla="*/ 2540000 w 2540000"/>
              <a:gd name="connsiteY4" fmla="*/ 868025 h 1856474"/>
              <a:gd name="connsiteX0" fmla="*/ 0 w 2540000"/>
              <a:gd name="connsiteY0" fmla="*/ 897383 h 1828228"/>
              <a:gd name="connsiteX1" fmla="*/ 864620 w 2540000"/>
              <a:gd name="connsiteY1" fmla="*/ 219 h 1828228"/>
              <a:gd name="connsiteX2" fmla="*/ 1634950 w 2540000"/>
              <a:gd name="connsiteY2" fmla="*/ 1828225 h 1828228"/>
              <a:gd name="connsiteX3" fmla="*/ 2540000 w 2540000"/>
              <a:gd name="connsiteY3" fmla="*/ 839779 h 1828228"/>
              <a:gd name="connsiteX4" fmla="*/ 2540000 w 2540000"/>
              <a:gd name="connsiteY4" fmla="*/ 839779 h 1828228"/>
              <a:gd name="connsiteX0" fmla="*/ 0 w 2540000"/>
              <a:gd name="connsiteY0" fmla="*/ 912613 h 1855867"/>
              <a:gd name="connsiteX1" fmla="*/ 747041 w 2540000"/>
              <a:gd name="connsiteY1" fmla="*/ 209 h 1855867"/>
              <a:gd name="connsiteX2" fmla="*/ 1634950 w 2540000"/>
              <a:gd name="connsiteY2" fmla="*/ 1843455 h 1855867"/>
              <a:gd name="connsiteX3" fmla="*/ 2540000 w 2540000"/>
              <a:gd name="connsiteY3" fmla="*/ 855009 h 1855867"/>
              <a:gd name="connsiteX4" fmla="*/ 2540000 w 2540000"/>
              <a:gd name="connsiteY4" fmla="*/ 855009 h 1855867"/>
              <a:gd name="connsiteX0" fmla="*/ 0 w 2540000"/>
              <a:gd name="connsiteY0" fmla="*/ 940229 h 1883483"/>
              <a:gd name="connsiteX1" fmla="*/ 747041 w 2540000"/>
              <a:gd name="connsiteY1" fmla="*/ 27825 h 1883483"/>
              <a:gd name="connsiteX2" fmla="*/ 1634950 w 2540000"/>
              <a:gd name="connsiteY2" fmla="*/ 1871071 h 1883483"/>
              <a:gd name="connsiteX3" fmla="*/ 2540000 w 2540000"/>
              <a:gd name="connsiteY3" fmla="*/ 882625 h 1883483"/>
              <a:gd name="connsiteX4" fmla="*/ 2540000 w 2540000"/>
              <a:gd name="connsiteY4" fmla="*/ 882625 h 1883483"/>
              <a:gd name="connsiteX0" fmla="*/ 0 w 2540000"/>
              <a:gd name="connsiteY0" fmla="*/ 940229 h 1871092"/>
              <a:gd name="connsiteX1" fmla="*/ 747041 w 2540000"/>
              <a:gd name="connsiteY1" fmla="*/ 27825 h 1871092"/>
              <a:gd name="connsiteX2" fmla="*/ 1634950 w 2540000"/>
              <a:gd name="connsiteY2" fmla="*/ 1871071 h 1871092"/>
              <a:gd name="connsiteX3" fmla="*/ 2540000 w 2540000"/>
              <a:gd name="connsiteY3" fmla="*/ 882625 h 1871092"/>
              <a:gd name="connsiteX4" fmla="*/ 2540000 w 2540000"/>
              <a:gd name="connsiteY4" fmla="*/ 882625 h 1871092"/>
              <a:gd name="connsiteX0" fmla="*/ 0 w 2512442"/>
              <a:gd name="connsiteY0" fmla="*/ 935888 h 1871514"/>
              <a:gd name="connsiteX1" fmla="*/ 719483 w 2512442"/>
              <a:gd name="connsiteY1" fmla="*/ 28247 h 1871514"/>
              <a:gd name="connsiteX2" fmla="*/ 1607392 w 2512442"/>
              <a:gd name="connsiteY2" fmla="*/ 1871493 h 1871514"/>
              <a:gd name="connsiteX3" fmla="*/ 2512442 w 2512442"/>
              <a:gd name="connsiteY3" fmla="*/ 883047 h 1871514"/>
              <a:gd name="connsiteX4" fmla="*/ 2512442 w 2512442"/>
              <a:gd name="connsiteY4" fmla="*/ 883047 h 1871514"/>
              <a:gd name="connsiteX0" fmla="*/ 0 w 2521628"/>
              <a:gd name="connsiteY0" fmla="*/ 925295 h 1872571"/>
              <a:gd name="connsiteX1" fmla="*/ 728669 w 2521628"/>
              <a:gd name="connsiteY1" fmla="*/ 29304 h 1872571"/>
              <a:gd name="connsiteX2" fmla="*/ 1616578 w 2521628"/>
              <a:gd name="connsiteY2" fmla="*/ 1872550 h 1872571"/>
              <a:gd name="connsiteX3" fmla="*/ 2521628 w 2521628"/>
              <a:gd name="connsiteY3" fmla="*/ 884104 h 1872571"/>
              <a:gd name="connsiteX4" fmla="*/ 2521628 w 2521628"/>
              <a:gd name="connsiteY4" fmla="*/ 884104 h 1872571"/>
              <a:gd name="connsiteX0" fmla="*/ 0 w 2530814"/>
              <a:gd name="connsiteY0" fmla="*/ 914734 h 1873661"/>
              <a:gd name="connsiteX1" fmla="*/ 737855 w 2530814"/>
              <a:gd name="connsiteY1" fmla="*/ 30394 h 1873661"/>
              <a:gd name="connsiteX2" fmla="*/ 1625764 w 2530814"/>
              <a:gd name="connsiteY2" fmla="*/ 1873640 h 1873661"/>
              <a:gd name="connsiteX3" fmla="*/ 2530814 w 2530814"/>
              <a:gd name="connsiteY3" fmla="*/ 885194 h 1873661"/>
              <a:gd name="connsiteX4" fmla="*/ 2530814 w 2530814"/>
              <a:gd name="connsiteY4" fmla="*/ 885194 h 1873661"/>
              <a:gd name="connsiteX0" fmla="*/ 0 w 2549349"/>
              <a:gd name="connsiteY0" fmla="*/ 914734 h 1890850"/>
              <a:gd name="connsiteX1" fmla="*/ 737855 w 2549349"/>
              <a:gd name="connsiteY1" fmla="*/ 30394 h 1890850"/>
              <a:gd name="connsiteX2" fmla="*/ 1625764 w 2549349"/>
              <a:gd name="connsiteY2" fmla="*/ 1873640 h 1890850"/>
              <a:gd name="connsiteX3" fmla="*/ 2459624 w 2549349"/>
              <a:gd name="connsiteY3" fmla="*/ 948585 h 1890850"/>
              <a:gd name="connsiteX4" fmla="*/ 2530814 w 2549349"/>
              <a:gd name="connsiteY4" fmla="*/ 885194 h 1890850"/>
              <a:gd name="connsiteX5" fmla="*/ 2530814 w 2549349"/>
              <a:gd name="connsiteY5" fmla="*/ 885194 h 1890850"/>
              <a:gd name="connsiteX0" fmla="*/ 0 w 2549349"/>
              <a:gd name="connsiteY0" fmla="*/ 914734 h 1890851"/>
              <a:gd name="connsiteX1" fmla="*/ 737855 w 2549349"/>
              <a:gd name="connsiteY1" fmla="*/ 30394 h 1890851"/>
              <a:gd name="connsiteX2" fmla="*/ 1625764 w 2549349"/>
              <a:gd name="connsiteY2" fmla="*/ 1873640 h 1890851"/>
              <a:gd name="connsiteX3" fmla="*/ 2459625 w 2549349"/>
              <a:gd name="connsiteY3" fmla="*/ 948585 h 1890851"/>
              <a:gd name="connsiteX4" fmla="*/ 2530814 w 2549349"/>
              <a:gd name="connsiteY4" fmla="*/ 885194 h 1890851"/>
              <a:gd name="connsiteX5" fmla="*/ 2530814 w 2549349"/>
              <a:gd name="connsiteY5" fmla="*/ 885194 h 189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9349" h="1890851">
                <a:moveTo>
                  <a:pt x="0" y="914734"/>
                </a:moveTo>
                <a:cubicBezTo>
                  <a:pt x="223762" y="366820"/>
                  <a:pt x="466894" y="-129424"/>
                  <a:pt x="737855" y="30394"/>
                </a:cubicBezTo>
                <a:cubicBezTo>
                  <a:pt x="1008816" y="190212"/>
                  <a:pt x="1338802" y="1720608"/>
                  <a:pt x="1625764" y="1873640"/>
                </a:cubicBezTo>
                <a:cubicBezTo>
                  <a:pt x="1912726" y="2026672"/>
                  <a:pt x="2308783" y="1113326"/>
                  <a:pt x="2459625" y="948585"/>
                </a:cubicBezTo>
                <a:cubicBezTo>
                  <a:pt x="2610467" y="783844"/>
                  <a:pt x="2523925" y="897701"/>
                  <a:pt x="2530814" y="885194"/>
                </a:cubicBezTo>
                <a:lnTo>
                  <a:pt x="2530814" y="885194"/>
                </a:ln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23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repeatCount="5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repeatCount="5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7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7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/>
      <p:bldP spid="28" grpId="0"/>
      <p:bldP spid="29" grpId="0"/>
      <p:bldP spid="30" grpId="0"/>
      <p:bldP spid="31" grpId="0"/>
      <p:bldP spid="32" grpId="0"/>
      <p:bldP spid="37" grpId="0"/>
      <p:bldP spid="37" grpId="1"/>
      <p:bldP spid="51" grpId="0" animBg="1"/>
      <p:bldP spid="52" grpId="0" animBg="1"/>
      <p:bldP spid="2" grpId="0" animBg="1"/>
      <p:bldP spid="38" grpId="0"/>
      <p:bldP spid="39" grpId="0"/>
      <p:bldP spid="50" grpId="0"/>
      <p:bldP spid="58" grpId="0"/>
      <p:bldP spid="6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527CCA-FCC4-4EF1-A4AC-499B9318CB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1124" y="721479"/>
            <a:ext cx="9450201" cy="490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590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BB7A77-BB2A-48FF-80DD-B49372CB06B6}"/>
              </a:ext>
            </a:extLst>
          </p:cNvPr>
          <p:cNvSpPr txBox="1"/>
          <p:nvPr/>
        </p:nvSpPr>
        <p:spPr>
          <a:xfrm>
            <a:off x="504306" y="1135104"/>
            <a:ext cx="549009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তবে</a:t>
            </a:r>
            <a:r>
              <a:rPr lang="en-US" sz="2800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2800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বলতে</a:t>
            </a:r>
            <a:r>
              <a:rPr lang="en-US" sz="2800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পারি</a:t>
            </a:r>
            <a:r>
              <a:rPr lang="en-US" sz="2800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r>
              <a:rPr lang="as-IN" sz="2800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পরিবাহী পদার্থের মধ্য দিয়ে </a:t>
            </a:r>
            <a:r>
              <a:rPr lang="en-US" sz="2800" dirty="0" err="1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তড়ি</a:t>
            </a:r>
            <a:r>
              <a:rPr lang="en-US" sz="2800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ৎ </a:t>
            </a:r>
            <a:r>
              <a:rPr lang="en-US" sz="2800" dirty="0" err="1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প্রবাহ</a:t>
            </a:r>
            <a:r>
              <a:rPr lang="en-US" sz="2800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800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প্রবাহিত হওয়ার সময় পরিবাহী পদার্থের যে বৈশিষ্ট্য </a:t>
            </a:r>
            <a:r>
              <a:rPr lang="as-IN" sz="2800" b="1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sz="2800" b="1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800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ধর্মের কারণে উহা বাধাগ্রস্ত হয় উক্ত</a:t>
            </a:r>
            <a:r>
              <a:rPr lang="en-US" sz="2800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800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বৈশিষ্ট্য </a:t>
            </a:r>
            <a:r>
              <a:rPr lang="as-IN" sz="2800" b="1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as-IN" sz="2800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en-US" sz="2800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800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ধর্মকেই </a:t>
            </a:r>
            <a:r>
              <a:rPr lang="as-IN" sz="28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রোধ বা রেজিষ্ট্যান্স</a:t>
            </a:r>
            <a:r>
              <a:rPr lang="as-IN" sz="28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as-IN" sz="2800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বলে। এর </a:t>
            </a:r>
            <a:r>
              <a:rPr lang="as-IN" sz="2800" dirty="0"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প্রতীক </a:t>
            </a:r>
            <a:r>
              <a:rPr lang="en-US" sz="2800" dirty="0"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R </a:t>
            </a:r>
            <a:r>
              <a:rPr lang="as-IN" sz="2800" dirty="0"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অথবা </a:t>
            </a:r>
            <a:r>
              <a:rPr lang="en-US" sz="2800" dirty="0"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r, </a:t>
            </a:r>
            <a:r>
              <a:rPr lang="as-IN" sz="2800" dirty="0"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আর একক ওহম (</a:t>
            </a:r>
            <a:r>
              <a:rPr lang="el-GR" sz="2800" dirty="0">
                <a:solidFill>
                  <a:srgbClr val="00B0F0"/>
                </a:solidFill>
                <a:latin typeface="arial" panose="020B0604020202020204" pitchFamily="34" charset="0"/>
                <a:cs typeface="Kalpurush" panose="02000600000000000000" pitchFamily="2" charset="0"/>
              </a:rPr>
              <a:t>Ω)।</a:t>
            </a:r>
            <a:endParaRPr lang="en-US" sz="2800" dirty="0">
              <a:solidFill>
                <a:srgbClr val="00B0F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5C08083-A4E0-477C-9EF5-2BCCD267BEEB}"/>
              </a:ext>
            </a:extLst>
          </p:cNvPr>
          <p:cNvGrpSpPr/>
          <p:nvPr/>
        </p:nvGrpSpPr>
        <p:grpSpPr>
          <a:xfrm>
            <a:off x="7346509" y="3618652"/>
            <a:ext cx="4733608" cy="2310581"/>
            <a:chOff x="2472292" y="3299644"/>
            <a:chExt cx="4733608" cy="2310581"/>
          </a:xfrm>
        </p:grpSpPr>
        <p:sp>
          <p:nvSpPr>
            <p:cNvPr id="45" name="Flowchart: Connector 44">
              <a:extLst>
                <a:ext uri="{FF2B5EF4-FFF2-40B4-BE49-F238E27FC236}">
                  <a16:creationId xmlns:a16="http://schemas.microsoft.com/office/drawing/2014/main" id="{7DFCDA07-2D1E-4314-9559-F1F6BA4F1A3A}"/>
                </a:ext>
              </a:extLst>
            </p:cNvPr>
            <p:cNvSpPr/>
            <p:nvPr/>
          </p:nvSpPr>
          <p:spPr>
            <a:xfrm>
              <a:off x="4883150" y="4067175"/>
              <a:ext cx="1403350" cy="1543050"/>
            </a:xfrm>
            <a:prstGeom prst="flowChartConnector">
              <a:avLst/>
            </a:prstGeom>
            <a:solidFill>
              <a:srgbClr val="4472C4"/>
            </a:solidFill>
            <a:ln w="76200">
              <a:solidFill>
                <a:srgbClr val="4472C4"/>
              </a:solidFill>
            </a:ln>
            <a:scene3d>
              <a:camera prst="isometricOffAxis1Top">
                <a:rot lat="1335185" lon="20430712" rev="481528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84CD732-35FB-4314-97F0-44D13EB675F8}"/>
                </a:ext>
              </a:extLst>
            </p:cNvPr>
            <p:cNvSpPr/>
            <p:nvPr/>
          </p:nvSpPr>
          <p:spPr>
            <a:xfrm rot="6974848">
              <a:off x="4907411" y="2900766"/>
              <a:ext cx="809535" cy="3787442"/>
            </a:xfrm>
            <a:prstGeom prst="ellipse">
              <a:avLst/>
            </a:prstGeom>
            <a:gradFill>
              <a:gsLst>
                <a:gs pos="7080">
                  <a:srgbClr val="00B050"/>
                </a:gs>
                <a:gs pos="50000">
                  <a:schemeClr val="accent6">
                    <a:lumMod val="105000"/>
                    <a:satMod val="103000"/>
                    <a:tint val="73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15000000" scaled="0"/>
            </a:gradFill>
            <a:ln>
              <a:noFill/>
            </a:ln>
            <a:scene3d>
              <a:camera prst="perspectiveRelaxedModerately" fov="3600000">
                <a:rot lat="16799993" lon="0" rev="0"/>
              </a:camera>
              <a:lightRig rig="threePt" dir="t"/>
            </a:scene3d>
            <a:sp3d extrusionH="1790700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B3A7C67-5CFF-4511-869B-8E0E02111553}"/>
                </a:ext>
              </a:extLst>
            </p:cNvPr>
            <p:cNvSpPr/>
            <p:nvPr/>
          </p:nvSpPr>
          <p:spPr>
            <a:xfrm rot="1653858">
              <a:off x="2472292" y="3299644"/>
              <a:ext cx="3356184" cy="1668659"/>
            </a:xfrm>
            <a:custGeom>
              <a:avLst/>
              <a:gdLst>
                <a:gd name="connsiteX0" fmla="*/ 361303 w 3356184"/>
                <a:gd name="connsiteY0" fmla="*/ 162599 h 1668659"/>
                <a:gd name="connsiteX1" fmla="*/ 605711 w 3356184"/>
                <a:gd name="connsiteY1" fmla="*/ 91742 h 1668659"/>
                <a:gd name="connsiteX2" fmla="*/ 1728096 w 3356184"/>
                <a:gd name="connsiteY2" fmla="*/ 51244 h 1668659"/>
                <a:gd name="connsiteX3" fmla="*/ 1908041 w 3356184"/>
                <a:gd name="connsiteY3" fmla="*/ 523780 h 1668659"/>
                <a:gd name="connsiteX4" fmla="*/ 2134738 w 3356184"/>
                <a:gd name="connsiteY4" fmla="*/ 36572 h 1668659"/>
                <a:gd name="connsiteX5" fmla="*/ 3138971 w 3356184"/>
                <a:gd name="connsiteY5" fmla="*/ 338 h 1668659"/>
                <a:gd name="connsiteX6" fmla="*/ 3267260 w 3356184"/>
                <a:gd name="connsiteY6" fmla="*/ 11748 h 1668659"/>
                <a:gd name="connsiteX7" fmla="*/ 3356184 w 3356184"/>
                <a:gd name="connsiteY7" fmla="*/ 42459 h 1668659"/>
                <a:gd name="connsiteX8" fmla="*/ 3339508 w 3356184"/>
                <a:gd name="connsiteY8" fmla="*/ 74754 h 1668659"/>
                <a:gd name="connsiteX9" fmla="*/ 3338116 w 3356184"/>
                <a:gd name="connsiteY9" fmla="*/ 78018 h 1668659"/>
                <a:gd name="connsiteX10" fmla="*/ 3270587 w 3356184"/>
                <a:gd name="connsiteY10" fmla="*/ 54945 h 1668659"/>
                <a:gd name="connsiteX11" fmla="*/ 3149238 w 3356184"/>
                <a:gd name="connsiteY11" fmla="*/ 44299 h 1668659"/>
                <a:gd name="connsiteX12" fmla="*/ 2613185 w 3356184"/>
                <a:gd name="connsiteY12" fmla="*/ 515305 h 1668659"/>
                <a:gd name="connsiteX13" fmla="*/ 2606931 w 3356184"/>
                <a:gd name="connsiteY13" fmla="*/ 544539 h 1668659"/>
                <a:gd name="connsiteX14" fmla="*/ 882889 w 3356184"/>
                <a:gd name="connsiteY14" fmla="*/ 563382 h 1668659"/>
                <a:gd name="connsiteX15" fmla="*/ 739855 w 3356184"/>
                <a:gd name="connsiteY15" fmla="*/ 593889 h 1668659"/>
                <a:gd name="connsiteX16" fmla="*/ 518636 w 3356184"/>
                <a:gd name="connsiteY16" fmla="*/ 935685 h 1668659"/>
                <a:gd name="connsiteX17" fmla="*/ 890939 w 3356184"/>
                <a:gd name="connsiteY17" fmla="*/ 1299938 h 1668659"/>
                <a:gd name="connsiteX18" fmla="*/ 1818604 w 3356184"/>
                <a:gd name="connsiteY18" fmla="*/ 1289800 h 1668659"/>
                <a:gd name="connsiteX19" fmla="*/ 1592181 w 3356184"/>
                <a:gd name="connsiteY19" fmla="*/ 1634781 h 1668659"/>
                <a:gd name="connsiteX20" fmla="*/ 662597 w 3356184"/>
                <a:gd name="connsiteY20" fmla="*/ 1668321 h 1668659"/>
                <a:gd name="connsiteX21" fmla="*/ 597657 w 3356184"/>
                <a:gd name="connsiteY21" fmla="*/ 1666588 h 1668659"/>
                <a:gd name="connsiteX22" fmla="*/ 650 w 3356184"/>
                <a:gd name="connsiteY22" fmla="*/ 902891 h 1668659"/>
                <a:gd name="connsiteX23" fmla="*/ 361303 w 3356184"/>
                <a:gd name="connsiteY23" fmla="*/ 162599 h 1668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56184" h="1668659">
                  <a:moveTo>
                    <a:pt x="361303" y="162599"/>
                  </a:moveTo>
                  <a:cubicBezTo>
                    <a:pt x="435661" y="119969"/>
                    <a:pt x="518210" y="94900"/>
                    <a:pt x="605711" y="91742"/>
                  </a:cubicBezTo>
                  <a:lnTo>
                    <a:pt x="1728096" y="51244"/>
                  </a:lnTo>
                  <a:lnTo>
                    <a:pt x="1908041" y="523780"/>
                  </a:lnTo>
                  <a:lnTo>
                    <a:pt x="2134738" y="36572"/>
                  </a:lnTo>
                  <a:lnTo>
                    <a:pt x="3138971" y="338"/>
                  </a:lnTo>
                  <a:cubicBezTo>
                    <a:pt x="3182722" y="-1240"/>
                    <a:pt x="3225632" y="2734"/>
                    <a:pt x="3267260" y="11748"/>
                  </a:cubicBezTo>
                  <a:lnTo>
                    <a:pt x="3356184" y="42459"/>
                  </a:lnTo>
                  <a:lnTo>
                    <a:pt x="3339508" y="74754"/>
                  </a:lnTo>
                  <a:lnTo>
                    <a:pt x="3338116" y="78018"/>
                  </a:lnTo>
                  <a:lnTo>
                    <a:pt x="3270587" y="54945"/>
                  </a:lnTo>
                  <a:cubicBezTo>
                    <a:pt x="3231210" y="46515"/>
                    <a:pt x="3190621" y="42806"/>
                    <a:pt x="3149238" y="44299"/>
                  </a:cubicBezTo>
                  <a:cubicBezTo>
                    <a:pt x="2900944" y="53259"/>
                    <a:pt x="2694620" y="246943"/>
                    <a:pt x="2613185" y="515305"/>
                  </a:cubicBezTo>
                  <a:lnTo>
                    <a:pt x="2606931" y="544539"/>
                  </a:lnTo>
                  <a:lnTo>
                    <a:pt x="882889" y="563382"/>
                  </a:lnTo>
                  <a:cubicBezTo>
                    <a:pt x="832041" y="563937"/>
                    <a:pt x="783711" y="574772"/>
                    <a:pt x="739855" y="593889"/>
                  </a:cubicBezTo>
                  <a:cubicBezTo>
                    <a:pt x="608286" y="651242"/>
                    <a:pt x="516968" y="783139"/>
                    <a:pt x="518636" y="935685"/>
                  </a:cubicBezTo>
                  <a:cubicBezTo>
                    <a:pt x="520859" y="1139079"/>
                    <a:pt x="687545" y="1302161"/>
                    <a:pt x="890939" y="1299938"/>
                  </a:cubicBezTo>
                  <a:lnTo>
                    <a:pt x="1818604" y="1289800"/>
                  </a:lnTo>
                  <a:lnTo>
                    <a:pt x="1592181" y="1634781"/>
                  </a:lnTo>
                  <a:lnTo>
                    <a:pt x="662597" y="1668321"/>
                  </a:lnTo>
                  <a:cubicBezTo>
                    <a:pt x="640723" y="1669112"/>
                    <a:pt x="619057" y="1668512"/>
                    <a:pt x="597657" y="1666588"/>
                  </a:cubicBezTo>
                  <a:cubicBezTo>
                    <a:pt x="276659" y="1637744"/>
                    <a:pt x="15374" y="1310979"/>
                    <a:pt x="650" y="902891"/>
                  </a:cubicBezTo>
                  <a:cubicBezTo>
                    <a:pt x="-11131" y="576420"/>
                    <a:pt x="138229" y="290490"/>
                    <a:pt x="361303" y="162599"/>
                  </a:cubicBezTo>
                  <a:close/>
                </a:path>
              </a:pathLst>
            </a:custGeom>
            <a:solidFill>
              <a:schemeClr val="accent1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1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74EEA9E8-D4CC-48EB-B96F-621B6C36FC4A}"/>
                </a:ext>
              </a:extLst>
            </p:cNvPr>
            <p:cNvSpPr/>
            <p:nvPr/>
          </p:nvSpPr>
          <p:spPr>
            <a:xfrm rot="1653858">
              <a:off x="3927548" y="4927181"/>
              <a:ext cx="1475631" cy="343334"/>
            </a:xfrm>
            <a:custGeom>
              <a:avLst/>
              <a:gdLst>
                <a:gd name="connsiteX0" fmla="*/ 0 w 1475631"/>
                <a:gd name="connsiteY0" fmla="*/ 9816 h 343334"/>
                <a:gd name="connsiteX1" fmla="*/ 898157 w 1475631"/>
                <a:gd name="connsiteY1" fmla="*/ 0 h 343334"/>
                <a:gd name="connsiteX2" fmla="*/ 927575 w 1475631"/>
                <a:gd name="connsiteY2" fmla="*/ 40674 h 343334"/>
                <a:gd name="connsiteX3" fmla="*/ 1359245 w 1475631"/>
                <a:gd name="connsiteY3" fmla="*/ 241698 h 343334"/>
                <a:gd name="connsiteX4" fmla="*/ 1420396 w 1475631"/>
                <a:gd name="connsiteY4" fmla="*/ 235674 h 343334"/>
                <a:gd name="connsiteX5" fmla="*/ 1456298 w 1475631"/>
                <a:gd name="connsiteY5" fmla="*/ 227572 h 343334"/>
                <a:gd name="connsiteX6" fmla="*/ 1475631 w 1475631"/>
                <a:gd name="connsiteY6" fmla="*/ 277501 h 343334"/>
                <a:gd name="connsiteX7" fmla="*/ 1417211 w 1475631"/>
                <a:gd name="connsiteY7" fmla="*/ 290794 h 343334"/>
                <a:gd name="connsiteX8" fmla="*/ 1352565 w 1475631"/>
                <a:gd name="connsiteY8" fmla="*/ 297202 h 343334"/>
                <a:gd name="connsiteX9" fmla="*/ 74071 w 1475631"/>
                <a:gd name="connsiteY9" fmla="*/ 343334 h 343334"/>
                <a:gd name="connsiteX10" fmla="*/ 0 w 1475631"/>
                <a:gd name="connsiteY10" fmla="*/ 9816 h 34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75631" h="343334">
                  <a:moveTo>
                    <a:pt x="0" y="9816"/>
                  </a:moveTo>
                  <a:lnTo>
                    <a:pt x="898157" y="0"/>
                  </a:lnTo>
                  <a:lnTo>
                    <a:pt x="927575" y="40674"/>
                  </a:lnTo>
                  <a:cubicBezTo>
                    <a:pt x="1040872" y="170411"/>
                    <a:pt x="1193714" y="247670"/>
                    <a:pt x="1359245" y="241698"/>
                  </a:cubicBezTo>
                  <a:cubicBezTo>
                    <a:pt x="1379936" y="240952"/>
                    <a:pt x="1400336" y="238922"/>
                    <a:pt x="1420396" y="235674"/>
                  </a:cubicBezTo>
                  <a:lnTo>
                    <a:pt x="1456298" y="227572"/>
                  </a:lnTo>
                  <a:lnTo>
                    <a:pt x="1475631" y="277501"/>
                  </a:lnTo>
                  <a:lnTo>
                    <a:pt x="1417211" y="290794"/>
                  </a:lnTo>
                  <a:cubicBezTo>
                    <a:pt x="1396006" y="294254"/>
                    <a:pt x="1374440" y="296413"/>
                    <a:pt x="1352565" y="297202"/>
                  </a:cubicBezTo>
                  <a:lnTo>
                    <a:pt x="74071" y="343334"/>
                  </a:lnTo>
                  <a:lnTo>
                    <a:pt x="0" y="9816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1"/>
            </a:p>
          </p:txBody>
        </p:sp>
      </p:grpSp>
      <p:sp>
        <p:nvSpPr>
          <p:cNvPr id="47" name="Arrow: Up 46">
            <a:extLst>
              <a:ext uri="{FF2B5EF4-FFF2-40B4-BE49-F238E27FC236}">
                <a16:creationId xmlns:a16="http://schemas.microsoft.com/office/drawing/2014/main" id="{6CFA0E7B-9E09-41C7-9CB1-0AE96C3029E3}"/>
              </a:ext>
            </a:extLst>
          </p:cNvPr>
          <p:cNvSpPr/>
          <p:nvPr/>
        </p:nvSpPr>
        <p:spPr>
          <a:xfrm rot="2320866">
            <a:off x="8235544" y="4796706"/>
            <a:ext cx="416597" cy="1509485"/>
          </a:xfrm>
          <a:prstGeom prst="upArrow">
            <a:avLst>
              <a:gd name="adj1" fmla="val 50000"/>
              <a:gd name="adj2" fmla="val 128944"/>
            </a:avLst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5" name="Arrow: Up 54">
            <a:extLst>
              <a:ext uri="{FF2B5EF4-FFF2-40B4-BE49-F238E27FC236}">
                <a16:creationId xmlns:a16="http://schemas.microsoft.com/office/drawing/2014/main" id="{3CA1BF12-BE1C-493C-A261-AD6204E3737F}"/>
              </a:ext>
            </a:extLst>
          </p:cNvPr>
          <p:cNvSpPr/>
          <p:nvPr/>
        </p:nvSpPr>
        <p:spPr>
          <a:xfrm rot="12482123">
            <a:off x="9565056" y="2806887"/>
            <a:ext cx="416597" cy="1509485"/>
          </a:xfrm>
          <a:prstGeom prst="upArrow">
            <a:avLst>
              <a:gd name="adj1" fmla="val 50000"/>
              <a:gd name="adj2" fmla="val 128944"/>
            </a:avLst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236E5E2-CB67-492C-9B4B-78EE10C4B9B3}"/>
              </a:ext>
            </a:extLst>
          </p:cNvPr>
          <p:cNvGrpSpPr/>
          <p:nvPr/>
        </p:nvGrpSpPr>
        <p:grpSpPr>
          <a:xfrm>
            <a:off x="5796201" y="2547686"/>
            <a:ext cx="2458254" cy="1336927"/>
            <a:chOff x="747950" y="2185734"/>
            <a:chExt cx="2458254" cy="1336927"/>
          </a:xfrm>
        </p:grpSpPr>
        <p:sp>
          <p:nvSpPr>
            <p:cNvPr id="54" name="Arrow: Right 53">
              <a:extLst>
                <a:ext uri="{FF2B5EF4-FFF2-40B4-BE49-F238E27FC236}">
                  <a16:creationId xmlns:a16="http://schemas.microsoft.com/office/drawing/2014/main" id="{1FA033C5-F010-4DCD-8A82-E71B7FB51988}"/>
                </a:ext>
              </a:extLst>
            </p:cNvPr>
            <p:cNvSpPr/>
            <p:nvPr/>
          </p:nvSpPr>
          <p:spPr>
            <a:xfrm rot="2365446">
              <a:off x="781209" y="2185734"/>
              <a:ext cx="2424995" cy="1336927"/>
            </a:xfrm>
            <a:custGeom>
              <a:avLst/>
              <a:gdLst>
                <a:gd name="connsiteX0" fmla="*/ 0 w 2656114"/>
                <a:gd name="connsiteY0" fmla="*/ 377372 h 1509486"/>
                <a:gd name="connsiteX1" fmla="*/ 1302030 w 2656114"/>
                <a:gd name="connsiteY1" fmla="*/ 377372 h 1509486"/>
                <a:gd name="connsiteX2" fmla="*/ 1302030 w 2656114"/>
                <a:gd name="connsiteY2" fmla="*/ 0 h 1509486"/>
                <a:gd name="connsiteX3" fmla="*/ 2656114 w 2656114"/>
                <a:gd name="connsiteY3" fmla="*/ 754743 h 1509486"/>
                <a:gd name="connsiteX4" fmla="*/ 1302030 w 2656114"/>
                <a:gd name="connsiteY4" fmla="*/ 1509486 h 1509486"/>
                <a:gd name="connsiteX5" fmla="*/ 1302030 w 2656114"/>
                <a:gd name="connsiteY5" fmla="*/ 1132115 h 1509486"/>
                <a:gd name="connsiteX6" fmla="*/ 0 w 2656114"/>
                <a:gd name="connsiteY6" fmla="*/ 1132115 h 1509486"/>
                <a:gd name="connsiteX7" fmla="*/ 0 w 2656114"/>
                <a:gd name="connsiteY7" fmla="*/ 377372 h 1509486"/>
                <a:gd name="connsiteX0" fmla="*/ 0 w 2656114"/>
                <a:gd name="connsiteY0" fmla="*/ 529641 h 1661755"/>
                <a:gd name="connsiteX1" fmla="*/ 1302030 w 2656114"/>
                <a:gd name="connsiteY1" fmla="*/ 529641 h 1661755"/>
                <a:gd name="connsiteX2" fmla="*/ 924954 w 2656114"/>
                <a:gd name="connsiteY2" fmla="*/ 0 h 1661755"/>
                <a:gd name="connsiteX3" fmla="*/ 2656114 w 2656114"/>
                <a:gd name="connsiteY3" fmla="*/ 907012 h 1661755"/>
                <a:gd name="connsiteX4" fmla="*/ 1302030 w 2656114"/>
                <a:gd name="connsiteY4" fmla="*/ 1661755 h 1661755"/>
                <a:gd name="connsiteX5" fmla="*/ 1302030 w 2656114"/>
                <a:gd name="connsiteY5" fmla="*/ 1284384 h 1661755"/>
                <a:gd name="connsiteX6" fmla="*/ 0 w 2656114"/>
                <a:gd name="connsiteY6" fmla="*/ 1284384 h 1661755"/>
                <a:gd name="connsiteX7" fmla="*/ 0 w 2656114"/>
                <a:gd name="connsiteY7" fmla="*/ 529641 h 1661755"/>
                <a:gd name="connsiteX0" fmla="*/ 0 w 2656114"/>
                <a:gd name="connsiteY0" fmla="*/ 529641 h 1791229"/>
                <a:gd name="connsiteX1" fmla="*/ 1302030 w 2656114"/>
                <a:gd name="connsiteY1" fmla="*/ 529641 h 1791229"/>
                <a:gd name="connsiteX2" fmla="*/ 924954 w 2656114"/>
                <a:gd name="connsiteY2" fmla="*/ 0 h 1791229"/>
                <a:gd name="connsiteX3" fmla="*/ 2656114 w 2656114"/>
                <a:gd name="connsiteY3" fmla="*/ 907012 h 1791229"/>
                <a:gd name="connsiteX4" fmla="*/ 918450 w 2656114"/>
                <a:gd name="connsiteY4" fmla="*/ 1791229 h 1791229"/>
                <a:gd name="connsiteX5" fmla="*/ 1302030 w 2656114"/>
                <a:gd name="connsiteY5" fmla="*/ 1284384 h 1791229"/>
                <a:gd name="connsiteX6" fmla="*/ 0 w 2656114"/>
                <a:gd name="connsiteY6" fmla="*/ 1284384 h 1791229"/>
                <a:gd name="connsiteX7" fmla="*/ 0 w 2656114"/>
                <a:gd name="connsiteY7" fmla="*/ 529641 h 1791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56114" h="1791229">
                  <a:moveTo>
                    <a:pt x="0" y="529641"/>
                  </a:moveTo>
                  <a:lnTo>
                    <a:pt x="1302030" y="529641"/>
                  </a:lnTo>
                  <a:lnTo>
                    <a:pt x="924954" y="0"/>
                  </a:lnTo>
                  <a:lnTo>
                    <a:pt x="2656114" y="907012"/>
                  </a:lnTo>
                  <a:lnTo>
                    <a:pt x="918450" y="1791229"/>
                  </a:lnTo>
                  <a:lnTo>
                    <a:pt x="1302030" y="1284384"/>
                  </a:lnTo>
                  <a:lnTo>
                    <a:pt x="0" y="1284384"/>
                  </a:lnTo>
                  <a:lnTo>
                    <a:pt x="0" y="52964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705E967-8A64-4F09-A67A-79A411BEF5B4}"/>
                </a:ext>
              </a:extLst>
            </p:cNvPr>
            <p:cNvSpPr/>
            <p:nvPr/>
          </p:nvSpPr>
          <p:spPr>
            <a:xfrm rot="2393622">
              <a:off x="747950" y="2490883"/>
              <a:ext cx="2105063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2800" b="1" dirty="0" err="1">
                  <a:ln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তড়িৎচালক</a:t>
              </a:r>
              <a:r>
                <a:rPr lang="en-US" sz="2800" b="1" dirty="0">
                  <a:ln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800" b="1" dirty="0" err="1">
                  <a:ln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বল</a:t>
              </a:r>
              <a:endParaRPr lang="en-US" sz="2800" b="1" dirty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9EDD03DD-8791-4A78-B9E8-D440B2983C5C}"/>
              </a:ext>
            </a:extLst>
          </p:cNvPr>
          <p:cNvSpPr/>
          <p:nvPr/>
        </p:nvSpPr>
        <p:spPr>
          <a:xfrm rot="1646484">
            <a:off x="8657633" y="4300836"/>
            <a:ext cx="12394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 err="1">
                <a:ln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তড়ি</a:t>
            </a:r>
            <a:r>
              <a:rPr lang="en-US" sz="3600" b="1" dirty="0">
                <a:ln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ৎ 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EC960E2-3710-485A-8C22-DDFCFF094A22}"/>
              </a:ext>
            </a:extLst>
          </p:cNvPr>
          <p:cNvSpPr/>
          <p:nvPr/>
        </p:nvSpPr>
        <p:spPr>
          <a:xfrm rot="2393622">
            <a:off x="9597987" y="2351930"/>
            <a:ext cx="191472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রোধ</a:t>
            </a:r>
            <a:endParaRPr lang="en-US" sz="28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E445166-E823-4346-B3F8-B289C1E1EDE8}"/>
              </a:ext>
            </a:extLst>
          </p:cNvPr>
          <p:cNvSpPr/>
          <p:nvPr/>
        </p:nvSpPr>
        <p:spPr>
          <a:xfrm rot="2393622">
            <a:off x="6950038" y="6124555"/>
            <a:ext cx="191472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রোধ</a:t>
            </a:r>
            <a:endParaRPr lang="en-US" sz="28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0BC440B-C02A-4760-B8EF-434DB72B7B3B}"/>
              </a:ext>
            </a:extLst>
          </p:cNvPr>
          <p:cNvGrpSpPr/>
          <p:nvPr/>
        </p:nvGrpSpPr>
        <p:grpSpPr>
          <a:xfrm>
            <a:off x="7405054" y="4212634"/>
            <a:ext cx="5074815" cy="1780865"/>
            <a:chOff x="2363906" y="3881678"/>
            <a:chExt cx="5074815" cy="1780864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0419FE86-4F0B-4926-8AEE-3F88D37C6685}"/>
                </a:ext>
              </a:extLst>
            </p:cNvPr>
            <p:cNvSpPr/>
            <p:nvPr/>
          </p:nvSpPr>
          <p:spPr>
            <a:xfrm rot="7030588">
              <a:off x="4542562" y="2766384"/>
              <a:ext cx="1728053" cy="4064264"/>
            </a:xfrm>
            <a:prstGeom prst="ellipse">
              <a:avLst/>
            </a:prstGeom>
            <a:solidFill>
              <a:srgbClr val="4D7CD2"/>
            </a:solidFill>
            <a:ln>
              <a:noFill/>
            </a:ln>
            <a:scene3d>
              <a:camera prst="perspectiveRelaxedModerately">
                <a:rot lat="17399980" lon="0" rev="0"/>
              </a:camera>
              <a:lightRig rig="threePt" dir="t"/>
            </a:scene3d>
            <a:sp3d extrusionH="2241550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4E62A2F0-DA49-4107-9656-DD6434741D3B}"/>
                </a:ext>
              </a:extLst>
            </p:cNvPr>
            <p:cNvSpPr/>
            <p:nvPr/>
          </p:nvSpPr>
          <p:spPr>
            <a:xfrm rot="1764544">
              <a:off x="2363906" y="3881678"/>
              <a:ext cx="3612347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3200" b="1" dirty="0" err="1">
                  <a:ln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পরিবাহী</a:t>
              </a:r>
              <a:r>
                <a:rPr lang="en-US" sz="3200" b="1" dirty="0">
                  <a:ln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b="1" dirty="0" err="1">
                  <a:ln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তার</a:t>
              </a:r>
              <a:endParaRPr lang="en-US" sz="32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30136F5-74D2-4002-B37E-F54E533DC9B1}"/>
              </a:ext>
            </a:extLst>
          </p:cNvPr>
          <p:cNvSpPr txBox="1"/>
          <p:nvPr/>
        </p:nvSpPr>
        <p:spPr>
          <a:xfrm>
            <a:off x="296406" y="5130105"/>
            <a:ext cx="75056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পরিবাহীর</a:t>
            </a:r>
            <a:r>
              <a:rPr lang="en-US" sz="2800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প্রস্থচ্ছেদের</a:t>
            </a:r>
            <a:r>
              <a:rPr lang="en-US" sz="2800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ভিতর</a:t>
            </a:r>
            <a:r>
              <a:rPr lang="en-US" sz="2800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দিয়ে</a:t>
            </a:r>
            <a:r>
              <a:rPr lang="en-US" sz="2800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ইলেকট্রন</a:t>
            </a:r>
            <a:r>
              <a:rPr lang="en-US" sz="2800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প্রবাহিত</a:t>
            </a:r>
            <a:r>
              <a:rPr lang="en-US" sz="2800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2800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</a:p>
          <a:p>
            <a:r>
              <a:rPr lang="en-US" sz="2800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2800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ইলেকট্রন</a:t>
            </a:r>
            <a:r>
              <a:rPr lang="en-US" sz="2800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পরিবাহীর</a:t>
            </a:r>
            <a:r>
              <a:rPr lang="en-US" sz="2800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অভ্যন্তরস্ধ</a:t>
            </a:r>
            <a:r>
              <a:rPr lang="en-US" sz="2800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অণু-পরমাণুর</a:t>
            </a:r>
            <a:r>
              <a:rPr lang="en-US" sz="2800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সাথে</a:t>
            </a:r>
            <a:r>
              <a:rPr lang="en-US" sz="2800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r>
              <a:rPr lang="en-US" sz="2800" dirty="0" err="1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সংঘর্ষের</a:t>
            </a:r>
            <a:r>
              <a:rPr lang="en-US" sz="2800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সৃষ্টি</a:t>
            </a:r>
            <a:r>
              <a:rPr lang="en-US" sz="2800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2800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 </a:t>
            </a:r>
            <a:r>
              <a:rPr lang="en-US" sz="2800" dirty="0" err="1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ফলে</a:t>
            </a:r>
            <a:r>
              <a:rPr lang="en-US" sz="2800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বাধা</a:t>
            </a:r>
            <a:r>
              <a:rPr lang="en-US" sz="2800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পায়</a:t>
            </a:r>
            <a:r>
              <a:rPr lang="en-US" sz="2800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C9D7F3C-13E2-469F-BCA7-981A77255FB9}"/>
              </a:ext>
            </a:extLst>
          </p:cNvPr>
          <p:cNvGrpSpPr/>
          <p:nvPr/>
        </p:nvGrpSpPr>
        <p:grpSpPr>
          <a:xfrm>
            <a:off x="1316550" y="2072348"/>
            <a:ext cx="3222357" cy="2840615"/>
            <a:chOff x="1316549" y="2072348"/>
            <a:chExt cx="3222357" cy="284061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94CE2A0-F0BF-47FE-9447-AECBF5A25A15}"/>
                </a:ext>
              </a:extLst>
            </p:cNvPr>
            <p:cNvGrpSpPr/>
            <p:nvPr/>
          </p:nvGrpSpPr>
          <p:grpSpPr>
            <a:xfrm>
              <a:off x="1316549" y="2072348"/>
              <a:ext cx="3222357" cy="2840614"/>
              <a:chOff x="1316549" y="2072348"/>
              <a:chExt cx="3222357" cy="2840614"/>
            </a:xfrm>
          </p:grpSpPr>
          <p:pic>
            <p:nvPicPr>
              <p:cNvPr id="2050" name="Picture 2" descr="পাঠকের দরবার ৭ - কোনো পরিবাহীর রোধ তার উপাদানের ওপর কীভাবে নির্ভর করে? -  বিজ্ঞান - বাংলা ভাষায় বিজ্ঞান জনপ্রিয়করণের এক বৈদ্যুতিন মাধ্যম (An ...">
                <a:extLst>
                  <a:ext uri="{FF2B5EF4-FFF2-40B4-BE49-F238E27FC236}">
                    <a16:creationId xmlns:a16="http://schemas.microsoft.com/office/drawing/2014/main" id="{78CBC54B-A8E7-4CBD-929C-882D07FE37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6549" y="2072348"/>
                <a:ext cx="3222357" cy="28406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25279884-6674-449C-84B0-A59BDC74650E}"/>
                  </a:ext>
                </a:extLst>
              </p:cNvPr>
              <p:cNvSpPr/>
              <p:nvPr/>
            </p:nvSpPr>
            <p:spPr>
              <a:xfrm>
                <a:off x="2359660" y="2199640"/>
                <a:ext cx="2178050" cy="727711"/>
              </a:xfrm>
              <a:custGeom>
                <a:avLst/>
                <a:gdLst>
                  <a:gd name="connsiteX0" fmla="*/ 0 w 1930400"/>
                  <a:gd name="connsiteY0" fmla="*/ 0 h 584200"/>
                  <a:gd name="connsiteX1" fmla="*/ 321733 w 1930400"/>
                  <a:gd name="connsiteY1" fmla="*/ 0 h 584200"/>
                  <a:gd name="connsiteX2" fmla="*/ 321733 w 1930400"/>
                  <a:gd name="connsiteY2" fmla="*/ 0 h 584200"/>
                  <a:gd name="connsiteX3" fmla="*/ 804333 w 1930400"/>
                  <a:gd name="connsiteY3" fmla="*/ 0 h 584200"/>
                  <a:gd name="connsiteX4" fmla="*/ 1930400 w 1930400"/>
                  <a:gd name="connsiteY4" fmla="*/ 0 h 584200"/>
                  <a:gd name="connsiteX5" fmla="*/ 1930400 w 1930400"/>
                  <a:gd name="connsiteY5" fmla="*/ 340783 h 584200"/>
                  <a:gd name="connsiteX6" fmla="*/ 1930400 w 1930400"/>
                  <a:gd name="connsiteY6" fmla="*/ 340783 h 584200"/>
                  <a:gd name="connsiteX7" fmla="*/ 1930400 w 1930400"/>
                  <a:gd name="connsiteY7" fmla="*/ 486833 h 584200"/>
                  <a:gd name="connsiteX8" fmla="*/ 1930400 w 1930400"/>
                  <a:gd name="connsiteY8" fmla="*/ 584200 h 584200"/>
                  <a:gd name="connsiteX9" fmla="*/ 804333 w 1930400"/>
                  <a:gd name="connsiteY9" fmla="*/ 584200 h 584200"/>
                  <a:gd name="connsiteX10" fmla="*/ 347144 w 1930400"/>
                  <a:gd name="connsiteY10" fmla="*/ 752473 h 584200"/>
                  <a:gd name="connsiteX11" fmla="*/ 321733 w 1930400"/>
                  <a:gd name="connsiteY11" fmla="*/ 584200 h 584200"/>
                  <a:gd name="connsiteX12" fmla="*/ 0 w 1930400"/>
                  <a:gd name="connsiteY12" fmla="*/ 584200 h 584200"/>
                  <a:gd name="connsiteX13" fmla="*/ 0 w 1930400"/>
                  <a:gd name="connsiteY13" fmla="*/ 486833 h 584200"/>
                  <a:gd name="connsiteX14" fmla="*/ 0 w 1930400"/>
                  <a:gd name="connsiteY14" fmla="*/ 340783 h 584200"/>
                  <a:gd name="connsiteX15" fmla="*/ 0 w 1930400"/>
                  <a:gd name="connsiteY15" fmla="*/ 340783 h 584200"/>
                  <a:gd name="connsiteX16" fmla="*/ 0 w 1930400"/>
                  <a:gd name="connsiteY16" fmla="*/ 0 h 584200"/>
                  <a:gd name="connsiteX0" fmla="*/ 0 w 1930400"/>
                  <a:gd name="connsiteY0" fmla="*/ 0 h 752473"/>
                  <a:gd name="connsiteX1" fmla="*/ 321733 w 1930400"/>
                  <a:gd name="connsiteY1" fmla="*/ 0 h 752473"/>
                  <a:gd name="connsiteX2" fmla="*/ 321733 w 1930400"/>
                  <a:gd name="connsiteY2" fmla="*/ 0 h 752473"/>
                  <a:gd name="connsiteX3" fmla="*/ 804333 w 1930400"/>
                  <a:gd name="connsiteY3" fmla="*/ 0 h 752473"/>
                  <a:gd name="connsiteX4" fmla="*/ 1930400 w 1930400"/>
                  <a:gd name="connsiteY4" fmla="*/ 0 h 752473"/>
                  <a:gd name="connsiteX5" fmla="*/ 1930400 w 1930400"/>
                  <a:gd name="connsiteY5" fmla="*/ 340783 h 752473"/>
                  <a:gd name="connsiteX6" fmla="*/ 1930400 w 1930400"/>
                  <a:gd name="connsiteY6" fmla="*/ 340783 h 752473"/>
                  <a:gd name="connsiteX7" fmla="*/ 1930400 w 1930400"/>
                  <a:gd name="connsiteY7" fmla="*/ 486833 h 752473"/>
                  <a:gd name="connsiteX8" fmla="*/ 1930400 w 1930400"/>
                  <a:gd name="connsiteY8" fmla="*/ 584200 h 752473"/>
                  <a:gd name="connsiteX9" fmla="*/ 797983 w 1930400"/>
                  <a:gd name="connsiteY9" fmla="*/ 704850 h 752473"/>
                  <a:gd name="connsiteX10" fmla="*/ 347144 w 1930400"/>
                  <a:gd name="connsiteY10" fmla="*/ 752473 h 752473"/>
                  <a:gd name="connsiteX11" fmla="*/ 321733 w 1930400"/>
                  <a:gd name="connsiteY11" fmla="*/ 584200 h 752473"/>
                  <a:gd name="connsiteX12" fmla="*/ 0 w 1930400"/>
                  <a:gd name="connsiteY12" fmla="*/ 584200 h 752473"/>
                  <a:gd name="connsiteX13" fmla="*/ 0 w 1930400"/>
                  <a:gd name="connsiteY13" fmla="*/ 486833 h 752473"/>
                  <a:gd name="connsiteX14" fmla="*/ 0 w 1930400"/>
                  <a:gd name="connsiteY14" fmla="*/ 340783 h 752473"/>
                  <a:gd name="connsiteX15" fmla="*/ 0 w 1930400"/>
                  <a:gd name="connsiteY15" fmla="*/ 340783 h 752473"/>
                  <a:gd name="connsiteX16" fmla="*/ 0 w 1930400"/>
                  <a:gd name="connsiteY16" fmla="*/ 0 h 752473"/>
                  <a:gd name="connsiteX0" fmla="*/ 0 w 1930400"/>
                  <a:gd name="connsiteY0" fmla="*/ 0 h 704850"/>
                  <a:gd name="connsiteX1" fmla="*/ 321733 w 1930400"/>
                  <a:gd name="connsiteY1" fmla="*/ 0 h 704850"/>
                  <a:gd name="connsiteX2" fmla="*/ 321733 w 1930400"/>
                  <a:gd name="connsiteY2" fmla="*/ 0 h 704850"/>
                  <a:gd name="connsiteX3" fmla="*/ 804333 w 1930400"/>
                  <a:gd name="connsiteY3" fmla="*/ 0 h 704850"/>
                  <a:gd name="connsiteX4" fmla="*/ 1930400 w 1930400"/>
                  <a:gd name="connsiteY4" fmla="*/ 0 h 704850"/>
                  <a:gd name="connsiteX5" fmla="*/ 1930400 w 1930400"/>
                  <a:gd name="connsiteY5" fmla="*/ 340783 h 704850"/>
                  <a:gd name="connsiteX6" fmla="*/ 1930400 w 1930400"/>
                  <a:gd name="connsiteY6" fmla="*/ 340783 h 704850"/>
                  <a:gd name="connsiteX7" fmla="*/ 1930400 w 1930400"/>
                  <a:gd name="connsiteY7" fmla="*/ 486833 h 704850"/>
                  <a:gd name="connsiteX8" fmla="*/ 1930400 w 1930400"/>
                  <a:gd name="connsiteY8" fmla="*/ 584200 h 704850"/>
                  <a:gd name="connsiteX9" fmla="*/ 797983 w 1930400"/>
                  <a:gd name="connsiteY9" fmla="*/ 704850 h 704850"/>
                  <a:gd name="connsiteX10" fmla="*/ 734494 w 1930400"/>
                  <a:gd name="connsiteY10" fmla="*/ 593723 h 704850"/>
                  <a:gd name="connsiteX11" fmla="*/ 321733 w 1930400"/>
                  <a:gd name="connsiteY11" fmla="*/ 584200 h 704850"/>
                  <a:gd name="connsiteX12" fmla="*/ 0 w 1930400"/>
                  <a:gd name="connsiteY12" fmla="*/ 584200 h 704850"/>
                  <a:gd name="connsiteX13" fmla="*/ 0 w 1930400"/>
                  <a:gd name="connsiteY13" fmla="*/ 486833 h 704850"/>
                  <a:gd name="connsiteX14" fmla="*/ 0 w 1930400"/>
                  <a:gd name="connsiteY14" fmla="*/ 340783 h 704850"/>
                  <a:gd name="connsiteX15" fmla="*/ 0 w 1930400"/>
                  <a:gd name="connsiteY15" fmla="*/ 340783 h 704850"/>
                  <a:gd name="connsiteX16" fmla="*/ 0 w 1930400"/>
                  <a:gd name="connsiteY16" fmla="*/ 0 h 704850"/>
                  <a:gd name="connsiteX0" fmla="*/ 0 w 1930400"/>
                  <a:gd name="connsiteY0" fmla="*/ 0 h 596900"/>
                  <a:gd name="connsiteX1" fmla="*/ 321733 w 1930400"/>
                  <a:gd name="connsiteY1" fmla="*/ 0 h 596900"/>
                  <a:gd name="connsiteX2" fmla="*/ 321733 w 1930400"/>
                  <a:gd name="connsiteY2" fmla="*/ 0 h 596900"/>
                  <a:gd name="connsiteX3" fmla="*/ 804333 w 1930400"/>
                  <a:gd name="connsiteY3" fmla="*/ 0 h 596900"/>
                  <a:gd name="connsiteX4" fmla="*/ 1930400 w 1930400"/>
                  <a:gd name="connsiteY4" fmla="*/ 0 h 596900"/>
                  <a:gd name="connsiteX5" fmla="*/ 1930400 w 1930400"/>
                  <a:gd name="connsiteY5" fmla="*/ 340783 h 596900"/>
                  <a:gd name="connsiteX6" fmla="*/ 1930400 w 1930400"/>
                  <a:gd name="connsiteY6" fmla="*/ 340783 h 596900"/>
                  <a:gd name="connsiteX7" fmla="*/ 1930400 w 1930400"/>
                  <a:gd name="connsiteY7" fmla="*/ 486833 h 596900"/>
                  <a:gd name="connsiteX8" fmla="*/ 1930400 w 1930400"/>
                  <a:gd name="connsiteY8" fmla="*/ 584200 h 596900"/>
                  <a:gd name="connsiteX9" fmla="*/ 950383 w 1930400"/>
                  <a:gd name="connsiteY9" fmla="*/ 596900 h 596900"/>
                  <a:gd name="connsiteX10" fmla="*/ 734494 w 1930400"/>
                  <a:gd name="connsiteY10" fmla="*/ 593723 h 596900"/>
                  <a:gd name="connsiteX11" fmla="*/ 321733 w 1930400"/>
                  <a:gd name="connsiteY11" fmla="*/ 584200 h 596900"/>
                  <a:gd name="connsiteX12" fmla="*/ 0 w 1930400"/>
                  <a:gd name="connsiteY12" fmla="*/ 584200 h 596900"/>
                  <a:gd name="connsiteX13" fmla="*/ 0 w 1930400"/>
                  <a:gd name="connsiteY13" fmla="*/ 486833 h 596900"/>
                  <a:gd name="connsiteX14" fmla="*/ 0 w 1930400"/>
                  <a:gd name="connsiteY14" fmla="*/ 340783 h 596900"/>
                  <a:gd name="connsiteX15" fmla="*/ 0 w 1930400"/>
                  <a:gd name="connsiteY15" fmla="*/ 340783 h 596900"/>
                  <a:gd name="connsiteX16" fmla="*/ 0 w 1930400"/>
                  <a:gd name="connsiteY16" fmla="*/ 0 h 596900"/>
                  <a:gd name="connsiteX0" fmla="*/ 0 w 1930400"/>
                  <a:gd name="connsiteY0" fmla="*/ 0 h 725666"/>
                  <a:gd name="connsiteX1" fmla="*/ 321733 w 1930400"/>
                  <a:gd name="connsiteY1" fmla="*/ 0 h 725666"/>
                  <a:gd name="connsiteX2" fmla="*/ 321733 w 1930400"/>
                  <a:gd name="connsiteY2" fmla="*/ 0 h 725666"/>
                  <a:gd name="connsiteX3" fmla="*/ 804333 w 1930400"/>
                  <a:gd name="connsiteY3" fmla="*/ 0 h 725666"/>
                  <a:gd name="connsiteX4" fmla="*/ 1930400 w 1930400"/>
                  <a:gd name="connsiteY4" fmla="*/ 0 h 725666"/>
                  <a:gd name="connsiteX5" fmla="*/ 1930400 w 1930400"/>
                  <a:gd name="connsiteY5" fmla="*/ 340783 h 725666"/>
                  <a:gd name="connsiteX6" fmla="*/ 1930400 w 1930400"/>
                  <a:gd name="connsiteY6" fmla="*/ 340783 h 725666"/>
                  <a:gd name="connsiteX7" fmla="*/ 1930400 w 1930400"/>
                  <a:gd name="connsiteY7" fmla="*/ 486833 h 725666"/>
                  <a:gd name="connsiteX8" fmla="*/ 1930400 w 1930400"/>
                  <a:gd name="connsiteY8" fmla="*/ 584200 h 725666"/>
                  <a:gd name="connsiteX9" fmla="*/ 950383 w 1930400"/>
                  <a:gd name="connsiteY9" fmla="*/ 596900 h 725666"/>
                  <a:gd name="connsiteX10" fmla="*/ 734494 w 1930400"/>
                  <a:gd name="connsiteY10" fmla="*/ 593723 h 725666"/>
                  <a:gd name="connsiteX11" fmla="*/ 321733 w 1930400"/>
                  <a:gd name="connsiteY11" fmla="*/ 584200 h 725666"/>
                  <a:gd name="connsiteX12" fmla="*/ 0 w 1930400"/>
                  <a:gd name="connsiteY12" fmla="*/ 584200 h 725666"/>
                  <a:gd name="connsiteX13" fmla="*/ 0 w 1930400"/>
                  <a:gd name="connsiteY13" fmla="*/ 486833 h 725666"/>
                  <a:gd name="connsiteX14" fmla="*/ 0 w 1930400"/>
                  <a:gd name="connsiteY14" fmla="*/ 340783 h 725666"/>
                  <a:gd name="connsiteX15" fmla="*/ 0 w 1930400"/>
                  <a:gd name="connsiteY15" fmla="*/ 340783 h 725666"/>
                  <a:gd name="connsiteX16" fmla="*/ 0 w 1930400"/>
                  <a:gd name="connsiteY16" fmla="*/ 0 h 725666"/>
                  <a:gd name="connsiteX0" fmla="*/ 0 w 1930400"/>
                  <a:gd name="connsiteY0" fmla="*/ 0 h 756013"/>
                  <a:gd name="connsiteX1" fmla="*/ 321733 w 1930400"/>
                  <a:gd name="connsiteY1" fmla="*/ 0 h 756013"/>
                  <a:gd name="connsiteX2" fmla="*/ 321733 w 1930400"/>
                  <a:gd name="connsiteY2" fmla="*/ 0 h 756013"/>
                  <a:gd name="connsiteX3" fmla="*/ 804333 w 1930400"/>
                  <a:gd name="connsiteY3" fmla="*/ 0 h 756013"/>
                  <a:gd name="connsiteX4" fmla="*/ 1930400 w 1930400"/>
                  <a:gd name="connsiteY4" fmla="*/ 0 h 756013"/>
                  <a:gd name="connsiteX5" fmla="*/ 1930400 w 1930400"/>
                  <a:gd name="connsiteY5" fmla="*/ 340783 h 756013"/>
                  <a:gd name="connsiteX6" fmla="*/ 1930400 w 1930400"/>
                  <a:gd name="connsiteY6" fmla="*/ 340783 h 756013"/>
                  <a:gd name="connsiteX7" fmla="*/ 1930400 w 1930400"/>
                  <a:gd name="connsiteY7" fmla="*/ 486833 h 756013"/>
                  <a:gd name="connsiteX8" fmla="*/ 1930400 w 1930400"/>
                  <a:gd name="connsiteY8" fmla="*/ 584200 h 756013"/>
                  <a:gd name="connsiteX9" fmla="*/ 950383 w 1930400"/>
                  <a:gd name="connsiteY9" fmla="*/ 596900 h 756013"/>
                  <a:gd name="connsiteX10" fmla="*/ 621330 w 1930400"/>
                  <a:gd name="connsiteY10" fmla="*/ 756012 h 756013"/>
                  <a:gd name="connsiteX11" fmla="*/ 734494 w 1930400"/>
                  <a:gd name="connsiteY11" fmla="*/ 593723 h 756013"/>
                  <a:gd name="connsiteX12" fmla="*/ 321733 w 1930400"/>
                  <a:gd name="connsiteY12" fmla="*/ 584200 h 756013"/>
                  <a:gd name="connsiteX13" fmla="*/ 0 w 1930400"/>
                  <a:gd name="connsiteY13" fmla="*/ 584200 h 756013"/>
                  <a:gd name="connsiteX14" fmla="*/ 0 w 1930400"/>
                  <a:gd name="connsiteY14" fmla="*/ 486833 h 756013"/>
                  <a:gd name="connsiteX15" fmla="*/ 0 w 1930400"/>
                  <a:gd name="connsiteY15" fmla="*/ 340783 h 756013"/>
                  <a:gd name="connsiteX16" fmla="*/ 0 w 1930400"/>
                  <a:gd name="connsiteY16" fmla="*/ 340783 h 756013"/>
                  <a:gd name="connsiteX17" fmla="*/ 0 w 1930400"/>
                  <a:gd name="connsiteY17" fmla="*/ 0 h 756013"/>
                  <a:gd name="connsiteX0" fmla="*/ 0 w 1930400"/>
                  <a:gd name="connsiteY0" fmla="*/ 0 h 756013"/>
                  <a:gd name="connsiteX1" fmla="*/ 321733 w 1930400"/>
                  <a:gd name="connsiteY1" fmla="*/ 0 h 756013"/>
                  <a:gd name="connsiteX2" fmla="*/ 321733 w 1930400"/>
                  <a:gd name="connsiteY2" fmla="*/ 0 h 756013"/>
                  <a:gd name="connsiteX3" fmla="*/ 804333 w 1930400"/>
                  <a:gd name="connsiteY3" fmla="*/ 0 h 756013"/>
                  <a:gd name="connsiteX4" fmla="*/ 1930400 w 1930400"/>
                  <a:gd name="connsiteY4" fmla="*/ 0 h 756013"/>
                  <a:gd name="connsiteX5" fmla="*/ 1930400 w 1930400"/>
                  <a:gd name="connsiteY5" fmla="*/ 340783 h 756013"/>
                  <a:gd name="connsiteX6" fmla="*/ 1930400 w 1930400"/>
                  <a:gd name="connsiteY6" fmla="*/ 340783 h 756013"/>
                  <a:gd name="connsiteX7" fmla="*/ 1930400 w 1930400"/>
                  <a:gd name="connsiteY7" fmla="*/ 486833 h 756013"/>
                  <a:gd name="connsiteX8" fmla="*/ 1930400 w 1930400"/>
                  <a:gd name="connsiteY8" fmla="*/ 584200 h 756013"/>
                  <a:gd name="connsiteX9" fmla="*/ 950383 w 1930400"/>
                  <a:gd name="connsiteY9" fmla="*/ 596900 h 756013"/>
                  <a:gd name="connsiteX10" fmla="*/ 621330 w 1930400"/>
                  <a:gd name="connsiteY10" fmla="*/ 756012 h 756013"/>
                  <a:gd name="connsiteX11" fmla="*/ 711982 w 1930400"/>
                  <a:gd name="connsiteY11" fmla="*/ 587126 h 756013"/>
                  <a:gd name="connsiteX12" fmla="*/ 321733 w 1930400"/>
                  <a:gd name="connsiteY12" fmla="*/ 584200 h 756013"/>
                  <a:gd name="connsiteX13" fmla="*/ 0 w 1930400"/>
                  <a:gd name="connsiteY13" fmla="*/ 584200 h 756013"/>
                  <a:gd name="connsiteX14" fmla="*/ 0 w 1930400"/>
                  <a:gd name="connsiteY14" fmla="*/ 486833 h 756013"/>
                  <a:gd name="connsiteX15" fmla="*/ 0 w 1930400"/>
                  <a:gd name="connsiteY15" fmla="*/ 340783 h 756013"/>
                  <a:gd name="connsiteX16" fmla="*/ 0 w 1930400"/>
                  <a:gd name="connsiteY16" fmla="*/ 340783 h 756013"/>
                  <a:gd name="connsiteX17" fmla="*/ 0 w 1930400"/>
                  <a:gd name="connsiteY17" fmla="*/ 0 h 756013"/>
                  <a:gd name="connsiteX0" fmla="*/ 0 w 1930400"/>
                  <a:gd name="connsiteY0" fmla="*/ 0 h 756013"/>
                  <a:gd name="connsiteX1" fmla="*/ 321733 w 1930400"/>
                  <a:gd name="connsiteY1" fmla="*/ 0 h 756013"/>
                  <a:gd name="connsiteX2" fmla="*/ 321733 w 1930400"/>
                  <a:gd name="connsiteY2" fmla="*/ 0 h 756013"/>
                  <a:gd name="connsiteX3" fmla="*/ 804333 w 1930400"/>
                  <a:gd name="connsiteY3" fmla="*/ 0 h 756013"/>
                  <a:gd name="connsiteX4" fmla="*/ 1930400 w 1930400"/>
                  <a:gd name="connsiteY4" fmla="*/ 0 h 756013"/>
                  <a:gd name="connsiteX5" fmla="*/ 1930400 w 1930400"/>
                  <a:gd name="connsiteY5" fmla="*/ 340783 h 756013"/>
                  <a:gd name="connsiteX6" fmla="*/ 1930400 w 1930400"/>
                  <a:gd name="connsiteY6" fmla="*/ 340783 h 756013"/>
                  <a:gd name="connsiteX7" fmla="*/ 1930400 w 1930400"/>
                  <a:gd name="connsiteY7" fmla="*/ 486833 h 756013"/>
                  <a:gd name="connsiteX8" fmla="*/ 1930400 w 1930400"/>
                  <a:gd name="connsiteY8" fmla="*/ 584200 h 756013"/>
                  <a:gd name="connsiteX9" fmla="*/ 1009477 w 1930400"/>
                  <a:gd name="connsiteY9" fmla="*/ 610094 h 756013"/>
                  <a:gd name="connsiteX10" fmla="*/ 621330 w 1930400"/>
                  <a:gd name="connsiteY10" fmla="*/ 756012 h 756013"/>
                  <a:gd name="connsiteX11" fmla="*/ 711982 w 1930400"/>
                  <a:gd name="connsiteY11" fmla="*/ 587126 h 756013"/>
                  <a:gd name="connsiteX12" fmla="*/ 321733 w 1930400"/>
                  <a:gd name="connsiteY12" fmla="*/ 584200 h 756013"/>
                  <a:gd name="connsiteX13" fmla="*/ 0 w 1930400"/>
                  <a:gd name="connsiteY13" fmla="*/ 584200 h 756013"/>
                  <a:gd name="connsiteX14" fmla="*/ 0 w 1930400"/>
                  <a:gd name="connsiteY14" fmla="*/ 486833 h 756013"/>
                  <a:gd name="connsiteX15" fmla="*/ 0 w 1930400"/>
                  <a:gd name="connsiteY15" fmla="*/ 340783 h 756013"/>
                  <a:gd name="connsiteX16" fmla="*/ 0 w 1930400"/>
                  <a:gd name="connsiteY16" fmla="*/ 340783 h 756013"/>
                  <a:gd name="connsiteX17" fmla="*/ 0 w 1930400"/>
                  <a:gd name="connsiteY17" fmla="*/ 0 h 756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30400" h="756013">
                    <a:moveTo>
                      <a:pt x="0" y="0"/>
                    </a:moveTo>
                    <a:lnTo>
                      <a:pt x="321733" y="0"/>
                    </a:lnTo>
                    <a:lnTo>
                      <a:pt x="321733" y="0"/>
                    </a:lnTo>
                    <a:lnTo>
                      <a:pt x="804333" y="0"/>
                    </a:lnTo>
                    <a:lnTo>
                      <a:pt x="1930400" y="0"/>
                    </a:lnTo>
                    <a:lnTo>
                      <a:pt x="1930400" y="340783"/>
                    </a:lnTo>
                    <a:lnTo>
                      <a:pt x="1930400" y="340783"/>
                    </a:lnTo>
                    <a:lnTo>
                      <a:pt x="1930400" y="486833"/>
                    </a:lnTo>
                    <a:lnTo>
                      <a:pt x="1930400" y="584200"/>
                    </a:lnTo>
                    <a:lnTo>
                      <a:pt x="1009477" y="610094"/>
                    </a:lnTo>
                    <a:cubicBezTo>
                      <a:pt x="790830" y="633232"/>
                      <a:pt x="657311" y="756541"/>
                      <a:pt x="621330" y="756012"/>
                    </a:cubicBezTo>
                    <a:cubicBezTo>
                      <a:pt x="585349" y="755483"/>
                      <a:pt x="761446" y="610264"/>
                      <a:pt x="711982" y="587126"/>
                    </a:cubicBezTo>
                    <a:lnTo>
                      <a:pt x="321733" y="584200"/>
                    </a:lnTo>
                    <a:lnTo>
                      <a:pt x="0" y="584200"/>
                    </a:lnTo>
                    <a:lnTo>
                      <a:pt x="0" y="486833"/>
                    </a:lnTo>
                    <a:lnTo>
                      <a:pt x="0" y="340783"/>
                    </a:lnTo>
                    <a:lnTo>
                      <a:pt x="0" y="3407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  <p:sp>
            <p:nvSpPr>
              <p:cNvPr id="31" name="Speech Bubble: Rectangle with Corners Rounded 3">
                <a:extLst>
                  <a:ext uri="{FF2B5EF4-FFF2-40B4-BE49-F238E27FC236}">
                    <a16:creationId xmlns:a16="http://schemas.microsoft.com/office/drawing/2014/main" id="{918E5CC3-67A1-4610-B642-33E871480D6A}"/>
                  </a:ext>
                </a:extLst>
              </p:cNvPr>
              <p:cNvSpPr/>
              <p:nvPr/>
            </p:nvSpPr>
            <p:spPr>
              <a:xfrm rot="10800000">
                <a:off x="3500334" y="4244974"/>
                <a:ext cx="658916" cy="511175"/>
              </a:xfrm>
              <a:custGeom>
                <a:avLst/>
                <a:gdLst>
                  <a:gd name="connsiteX0" fmla="*/ 0 w 661987"/>
                  <a:gd name="connsiteY0" fmla="*/ 62707 h 376237"/>
                  <a:gd name="connsiteX1" fmla="*/ 62707 w 661987"/>
                  <a:gd name="connsiteY1" fmla="*/ 0 h 376237"/>
                  <a:gd name="connsiteX2" fmla="*/ 110331 w 661987"/>
                  <a:gd name="connsiteY2" fmla="*/ 0 h 376237"/>
                  <a:gd name="connsiteX3" fmla="*/ 110331 w 661987"/>
                  <a:gd name="connsiteY3" fmla="*/ 0 h 376237"/>
                  <a:gd name="connsiteX4" fmla="*/ 275828 w 661987"/>
                  <a:gd name="connsiteY4" fmla="*/ 0 h 376237"/>
                  <a:gd name="connsiteX5" fmla="*/ 599280 w 661987"/>
                  <a:gd name="connsiteY5" fmla="*/ 0 h 376237"/>
                  <a:gd name="connsiteX6" fmla="*/ 661987 w 661987"/>
                  <a:gd name="connsiteY6" fmla="*/ 62707 h 376237"/>
                  <a:gd name="connsiteX7" fmla="*/ 661987 w 661987"/>
                  <a:gd name="connsiteY7" fmla="*/ 219472 h 376237"/>
                  <a:gd name="connsiteX8" fmla="*/ 661987 w 661987"/>
                  <a:gd name="connsiteY8" fmla="*/ 219472 h 376237"/>
                  <a:gd name="connsiteX9" fmla="*/ 661987 w 661987"/>
                  <a:gd name="connsiteY9" fmla="*/ 313531 h 376237"/>
                  <a:gd name="connsiteX10" fmla="*/ 661987 w 661987"/>
                  <a:gd name="connsiteY10" fmla="*/ 313530 h 376237"/>
                  <a:gd name="connsiteX11" fmla="*/ 599280 w 661987"/>
                  <a:gd name="connsiteY11" fmla="*/ 376237 h 376237"/>
                  <a:gd name="connsiteX12" fmla="*/ 275828 w 661987"/>
                  <a:gd name="connsiteY12" fmla="*/ 376237 h 376237"/>
                  <a:gd name="connsiteX13" fmla="*/ 321666 w 661987"/>
                  <a:gd name="connsiteY13" fmla="*/ 473272 h 376237"/>
                  <a:gd name="connsiteX14" fmla="*/ 110331 w 661987"/>
                  <a:gd name="connsiteY14" fmla="*/ 376237 h 376237"/>
                  <a:gd name="connsiteX15" fmla="*/ 62707 w 661987"/>
                  <a:gd name="connsiteY15" fmla="*/ 376237 h 376237"/>
                  <a:gd name="connsiteX16" fmla="*/ 0 w 661987"/>
                  <a:gd name="connsiteY16" fmla="*/ 313530 h 376237"/>
                  <a:gd name="connsiteX17" fmla="*/ 0 w 661987"/>
                  <a:gd name="connsiteY17" fmla="*/ 313531 h 376237"/>
                  <a:gd name="connsiteX18" fmla="*/ 0 w 661987"/>
                  <a:gd name="connsiteY18" fmla="*/ 219472 h 376237"/>
                  <a:gd name="connsiteX19" fmla="*/ 0 w 661987"/>
                  <a:gd name="connsiteY19" fmla="*/ 219472 h 376237"/>
                  <a:gd name="connsiteX20" fmla="*/ 0 w 661987"/>
                  <a:gd name="connsiteY20" fmla="*/ 62707 h 376237"/>
                  <a:gd name="connsiteX0" fmla="*/ 0 w 661987"/>
                  <a:gd name="connsiteY0" fmla="*/ 62707 h 481012"/>
                  <a:gd name="connsiteX1" fmla="*/ 62707 w 661987"/>
                  <a:gd name="connsiteY1" fmla="*/ 0 h 481012"/>
                  <a:gd name="connsiteX2" fmla="*/ 110331 w 661987"/>
                  <a:gd name="connsiteY2" fmla="*/ 0 h 481012"/>
                  <a:gd name="connsiteX3" fmla="*/ 110331 w 661987"/>
                  <a:gd name="connsiteY3" fmla="*/ 0 h 481012"/>
                  <a:gd name="connsiteX4" fmla="*/ 275828 w 661987"/>
                  <a:gd name="connsiteY4" fmla="*/ 0 h 481012"/>
                  <a:gd name="connsiteX5" fmla="*/ 599280 w 661987"/>
                  <a:gd name="connsiteY5" fmla="*/ 0 h 481012"/>
                  <a:gd name="connsiteX6" fmla="*/ 661987 w 661987"/>
                  <a:gd name="connsiteY6" fmla="*/ 62707 h 481012"/>
                  <a:gd name="connsiteX7" fmla="*/ 661987 w 661987"/>
                  <a:gd name="connsiteY7" fmla="*/ 219472 h 481012"/>
                  <a:gd name="connsiteX8" fmla="*/ 661987 w 661987"/>
                  <a:gd name="connsiteY8" fmla="*/ 219472 h 481012"/>
                  <a:gd name="connsiteX9" fmla="*/ 661987 w 661987"/>
                  <a:gd name="connsiteY9" fmla="*/ 313531 h 481012"/>
                  <a:gd name="connsiteX10" fmla="*/ 661987 w 661987"/>
                  <a:gd name="connsiteY10" fmla="*/ 313530 h 481012"/>
                  <a:gd name="connsiteX11" fmla="*/ 599280 w 661987"/>
                  <a:gd name="connsiteY11" fmla="*/ 376237 h 481012"/>
                  <a:gd name="connsiteX12" fmla="*/ 432991 w 661987"/>
                  <a:gd name="connsiteY12" fmla="*/ 481012 h 481012"/>
                  <a:gd name="connsiteX13" fmla="*/ 321666 w 661987"/>
                  <a:gd name="connsiteY13" fmla="*/ 473272 h 481012"/>
                  <a:gd name="connsiteX14" fmla="*/ 110331 w 661987"/>
                  <a:gd name="connsiteY14" fmla="*/ 376237 h 481012"/>
                  <a:gd name="connsiteX15" fmla="*/ 62707 w 661987"/>
                  <a:gd name="connsiteY15" fmla="*/ 376237 h 481012"/>
                  <a:gd name="connsiteX16" fmla="*/ 0 w 661987"/>
                  <a:gd name="connsiteY16" fmla="*/ 313530 h 481012"/>
                  <a:gd name="connsiteX17" fmla="*/ 0 w 661987"/>
                  <a:gd name="connsiteY17" fmla="*/ 313531 h 481012"/>
                  <a:gd name="connsiteX18" fmla="*/ 0 w 661987"/>
                  <a:gd name="connsiteY18" fmla="*/ 219472 h 481012"/>
                  <a:gd name="connsiteX19" fmla="*/ 0 w 661987"/>
                  <a:gd name="connsiteY19" fmla="*/ 219472 h 481012"/>
                  <a:gd name="connsiteX20" fmla="*/ 0 w 661987"/>
                  <a:gd name="connsiteY20" fmla="*/ 62707 h 481012"/>
                  <a:gd name="connsiteX0" fmla="*/ 0 w 661987"/>
                  <a:gd name="connsiteY0" fmla="*/ 62707 h 481012"/>
                  <a:gd name="connsiteX1" fmla="*/ 62707 w 661987"/>
                  <a:gd name="connsiteY1" fmla="*/ 0 h 481012"/>
                  <a:gd name="connsiteX2" fmla="*/ 110331 w 661987"/>
                  <a:gd name="connsiteY2" fmla="*/ 0 h 481012"/>
                  <a:gd name="connsiteX3" fmla="*/ 110331 w 661987"/>
                  <a:gd name="connsiteY3" fmla="*/ 0 h 481012"/>
                  <a:gd name="connsiteX4" fmla="*/ 275828 w 661987"/>
                  <a:gd name="connsiteY4" fmla="*/ 0 h 481012"/>
                  <a:gd name="connsiteX5" fmla="*/ 599280 w 661987"/>
                  <a:gd name="connsiteY5" fmla="*/ 0 h 481012"/>
                  <a:gd name="connsiteX6" fmla="*/ 661987 w 661987"/>
                  <a:gd name="connsiteY6" fmla="*/ 62707 h 481012"/>
                  <a:gd name="connsiteX7" fmla="*/ 661987 w 661987"/>
                  <a:gd name="connsiteY7" fmla="*/ 219472 h 481012"/>
                  <a:gd name="connsiteX8" fmla="*/ 661987 w 661987"/>
                  <a:gd name="connsiteY8" fmla="*/ 219472 h 481012"/>
                  <a:gd name="connsiteX9" fmla="*/ 661987 w 661987"/>
                  <a:gd name="connsiteY9" fmla="*/ 313531 h 481012"/>
                  <a:gd name="connsiteX10" fmla="*/ 661987 w 661987"/>
                  <a:gd name="connsiteY10" fmla="*/ 313530 h 481012"/>
                  <a:gd name="connsiteX11" fmla="*/ 599280 w 661987"/>
                  <a:gd name="connsiteY11" fmla="*/ 376237 h 481012"/>
                  <a:gd name="connsiteX12" fmla="*/ 432991 w 661987"/>
                  <a:gd name="connsiteY12" fmla="*/ 481012 h 481012"/>
                  <a:gd name="connsiteX13" fmla="*/ 285947 w 661987"/>
                  <a:gd name="connsiteY13" fmla="*/ 385165 h 481012"/>
                  <a:gd name="connsiteX14" fmla="*/ 110331 w 661987"/>
                  <a:gd name="connsiteY14" fmla="*/ 376237 h 481012"/>
                  <a:gd name="connsiteX15" fmla="*/ 62707 w 661987"/>
                  <a:gd name="connsiteY15" fmla="*/ 376237 h 481012"/>
                  <a:gd name="connsiteX16" fmla="*/ 0 w 661987"/>
                  <a:gd name="connsiteY16" fmla="*/ 313530 h 481012"/>
                  <a:gd name="connsiteX17" fmla="*/ 0 w 661987"/>
                  <a:gd name="connsiteY17" fmla="*/ 313531 h 481012"/>
                  <a:gd name="connsiteX18" fmla="*/ 0 w 661987"/>
                  <a:gd name="connsiteY18" fmla="*/ 219472 h 481012"/>
                  <a:gd name="connsiteX19" fmla="*/ 0 w 661987"/>
                  <a:gd name="connsiteY19" fmla="*/ 219472 h 481012"/>
                  <a:gd name="connsiteX20" fmla="*/ 0 w 661987"/>
                  <a:gd name="connsiteY20" fmla="*/ 62707 h 481012"/>
                  <a:gd name="connsiteX0" fmla="*/ 0 w 661987"/>
                  <a:gd name="connsiteY0" fmla="*/ 62707 h 481012"/>
                  <a:gd name="connsiteX1" fmla="*/ 62707 w 661987"/>
                  <a:gd name="connsiteY1" fmla="*/ 0 h 481012"/>
                  <a:gd name="connsiteX2" fmla="*/ 110331 w 661987"/>
                  <a:gd name="connsiteY2" fmla="*/ 0 h 481012"/>
                  <a:gd name="connsiteX3" fmla="*/ 110331 w 661987"/>
                  <a:gd name="connsiteY3" fmla="*/ 0 h 481012"/>
                  <a:gd name="connsiteX4" fmla="*/ 275828 w 661987"/>
                  <a:gd name="connsiteY4" fmla="*/ 0 h 481012"/>
                  <a:gd name="connsiteX5" fmla="*/ 599280 w 661987"/>
                  <a:gd name="connsiteY5" fmla="*/ 0 h 481012"/>
                  <a:gd name="connsiteX6" fmla="*/ 661987 w 661987"/>
                  <a:gd name="connsiteY6" fmla="*/ 62707 h 481012"/>
                  <a:gd name="connsiteX7" fmla="*/ 661987 w 661987"/>
                  <a:gd name="connsiteY7" fmla="*/ 219472 h 481012"/>
                  <a:gd name="connsiteX8" fmla="*/ 661987 w 661987"/>
                  <a:gd name="connsiteY8" fmla="*/ 219472 h 481012"/>
                  <a:gd name="connsiteX9" fmla="*/ 661987 w 661987"/>
                  <a:gd name="connsiteY9" fmla="*/ 313531 h 481012"/>
                  <a:gd name="connsiteX10" fmla="*/ 661987 w 661987"/>
                  <a:gd name="connsiteY10" fmla="*/ 313530 h 481012"/>
                  <a:gd name="connsiteX11" fmla="*/ 599280 w 661987"/>
                  <a:gd name="connsiteY11" fmla="*/ 376237 h 481012"/>
                  <a:gd name="connsiteX12" fmla="*/ 373856 w 661987"/>
                  <a:gd name="connsiteY12" fmla="*/ 390524 h 481012"/>
                  <a:gd name="connsiteX13" fmla="*/ 432991 w 661987"/>
                  <a:gd name="connsiteY13" fmla="*/ 481012 h 481012"/>
                  <a:gd name="connsiteX14" fmla="*/ 285947 w 661987"/>
                  <a:gd name="connsiteY14" fmla="*/ 385165 h 481012"/>
                  <a:gd name="connsiteX15" fmla="*/ 110331 w 661987"/>
                  <a:gd name="connsiteY15" fmla="*/ 376237 h 481012"/>
                  <a:gd name="connsiteX16" fmla="*/ 62707 w 661987"/>
                  <a:gd name="connsiteY16" fmla="*/ 376237 h 481012"/>
                  <a:gd name="connsiteX17" fmla="*/ 0 w 661987"/>
                  <a:gd name="connsiteY17" fmla="*/ 313530 h 481012"/>
                  <a:gd name="connsiteX18" fmla="*/ 0 w 661987"/>
                  <a:gd name="connsiteY18" fmla="*/ 313531 h 481012"/>
                  <a:gd name="connsiteX19" fmla="*/ 0 w 661987"/>
                  <a:gd name="connsiteY19" fmla="*/ 219472 h 481012"/>
                  <a:gd name="connsiteX20" fmla="*/ 0 w 661987"/>
                  <a:gd name="connsiteY20" fmla="*/ 219472 h 481012"/>
                  <a:gd name="connsiteX21" fmla="*/ 0 w 661987"/>
                  <a:gd name="connsiteY21" fmla="*/ 62707 h 481012"/>
                  <a:gd name="connsiteX0" fmla="*/ 0 w 661987"/>
                  <a:gd name="connsiteY0" fmla="*/ 62707 h 481012"/>
                  <a:gd name="connsiteX1" fmla="*/ 62707 w 661987"/>
                  <a:gd name="connsiteY1" fmla="*/ 0 h 481012"/>
                  <a:gd name="connsiteX2" fmla="*/ 110331 w 661987"/>
                  <a:gd name="connsiteY2" fmla="*/ 0 h 481012"/>
                  <a:gd name="connsiteX3" fmla="*/ 110331 w 661987"/>
                  <a:gd name="connsiteY3" fmla="*/ 0 h 481012"/>
                  <a:gd name="connsiteX4" fmla="*/ 275828 w 661987"/>
                  <a:gd name="connsiteY4" fmla="*/ 0 h 481012"/>
                  <a:gd name="connsiteX5" fmla="*/ 599280 w 661987"/>
                  <a:gd name="connsiteY5" fmla="*/ 0 h 481012"/>
                  <a:gd name="connsiteX6" fmla="*/ 661987 w 661987"/>
                  <a:gd name="connsiteY6" fmla="*/ 62707 h 481012"/>
                  <a:gd name="connsiteX7" fmla="*/ 661987 w 661987"/>
                  <a:gd name="connsiteY7" fmla="*/ 219472 h 481012"/>
                  <a:gd name="connsiteX8" fmla="*/ 661987 w 661987"/>
                  <a:gd name="connsiteY8" fmla="*/ 219472 h 481012"/>
                  <a:gd name="connsiteX9" fmla="*/ 661987 w 661987"/>
                  <a:gd name="connsiteY9" fmla="*/ 313531 h 481012"/>
                  <a:gd name="connsiteX10" fmla="*/ 661987 w 661987"/>
                  <a:gd name="connsiteY10" fmla="*/ 313530 h 481012"/>
                  <a:gd name="connsiteX11" fmla="*/ 599280 w 661987"/>
                  <a:gd name="connsiteY11" fmla="*/ 376237 h 481012"/>
                  <a:gd name="connsiteX12" fmla="*/ 373856 w 661987"/>
                  <a:gd name="connsiteY12" fmla="*/ 390524 h 481012"/>
                  <a:gd name="connsiteX13" fmla="*/ 432991 w 661987"/>
                  <a:gd name="connsiteY13" fmla="*/ 481012 h 481012"/>
                  <a:gd name="connsiteX14" fmla="*/ 285947 w 661987"/>
                  <a:gd name="connsiteY14" fmla="*/ 385165 h 481012"/>
                  <a:gd name="connsiteX15" fmla="*/ 110331 w 661987"/>
                  <a:gd name="connsiteY15" fmla="*/ 376237 h 481012"/>
                  <a:gd name="connsiteX16" fmla="*/ 57944 w 661987"/>
                  <a:gd name="connsiteY16" fmla="*/ 385762 h 481012"/>
                  <a:gd name="connsiteX17" fmla="*/ 0 w 661987"/>
                  <a:gd name="connsiteY17" fmla="*/ 313530 h 481012"/>
                  <a:gd name="connsiteX18" fmla="*/ 0 w 661987"/>
                  <a:gd name="connsiteY18" fmla="*/ 313531 h 481012"/>
                  <a:gd name="connsiteX19" fmla="*/ 0 w 661987"/>
                  <a:gd name="connsiteY19" fmla="*/ 219472 h 481012"/>
                  <a:gd name="connsiteX20" fmla="*/ 0 w 661987"/>
                  <a:gd name="connsiteY20" fmla="*/ 219472 h 481012"/>
                  <a:gd name="connsiteX21" fmla="*/ 0 w 661987"/>
                  <a:gd name="connsiteY21" fmla="*/ 62707 h 481012"/>
                  <a:gd name="connsiteX0" fmla="*/ 0 w 661987"/>
                  <a:gd name="connsiteY0" fmla="*/ 62707 h 481012"/>
                  <a:gd name="connsiteX1" fmla="*/ 62707 w 661987"/>
                  <a:gd name="connsiteY1" fmla="*/ 0 h 481012"/>
                  <a:gd name="connsiteX2" fmla="*/ 110331 w 661987"/>
                  <a:gd name="connsiteY2" fmla="*/ 0 h 481012"/>
                  <a:gd name="connsiteX3" fmla="*/ 110331 w 661987"/>
                  <a:gd name="connsiteY3" fmla="*/ 0 h 481012"/>
                  <a:gd name="connsiteX4" fmla="*/ 275828 w 661987"/>
                  <a:gd name="connsiteY4" fmla="*/ 0 h 481012"/>
                  <a:gd name="connsiteX5" fmla="*/ 599280 w 661987"/>
                  <a:gd name="connsiteY5" fmla="*/ 0 h 481012"/>
                  <a:gd name="connsiteX6" fmla="*/ 661987 w 661987"/>
                  <a:gd name="connsiteY6" fmla="*/ 62707 h 481012"/>
                  <a:gd name="connsiteX7" fmla="*/ 661987 w 661987"/>
                  <a:gd name="connsiteY7" fmla="*/ 219472 h 481012"/>
                  <a:gd name="connsiteX8" fmla="*/ 661987 w 661987"/>
                  <a:gd name="connsiteY8" fmla="*/ 219472 h 481012"/>
                  <a:gd name="connsiteX9" fmla="*/ 661987 w 661987"/>
                  <a:gd name="connsiteY9" fmla="*/ 313531 h 481012"/>
                  <a:gd name="connsiteX10" fmla="*/ 661987 w 661987"/>
                  <a:gd name="connsiteY10" fmla="*/ 313530 h 481012"/>
                  <a:gd name="connsiteX11" fmla="*/ 599280 w 661987"/>
                  <a:gd name="connsiteY11" fmla="*/ 376237 h 481012"/>
                  <a:gd name="connsiteX12" fmla="*/ 373856 w 661987"/>
                  <a:gd name="connsiteY12" fmla="*/ 390524 h 481012"/>
                  <a:gd name="connsiteX13" fmla="*/ 432991 w 661987"/>
                  <a:gd name="connsiteY13" fmla="*/ 481012 h 481012"/>
                  <a:gd name="connsiteX14" fmla="*/ 285947 w 661987"/>
                  <a:gd name="connsiteY14" fmla="*/ 385165 h 481012"/>
                  <a:gd name="connsiteX15" fmla="*/ 107950 w 661987"/>
                  <a:gd name="connsiteY15" fmla="*/ 383380 h 481012"/>
                  <a:gd name="connsiteX16" fmla="*/ 57944 w 661987"/>
                  <a:gd name="connsiteY16" fmla="*/ 385762 h 481012"/>
                  <a:gd name="connsiteX17" fmla="*/ 0 w 661987"/>
                  <a:gd name="connsiteY17" fmla="*/ 313530 h 481012"/>
                  <a:gd name="connsiteX18" fmla="*/ 0 w 661987"/>
                  <a:gd name="connsiteY18" fmla="*/ 313531 h 481012"/>
                  <a:gd name="connsiteX19" fmla="*/ 0 w 661987"/>
                  <a:gd name="connsiteY19" fmla="*/ 219472 h 481012"/>
                  <a:gd name="connsiteX20" fmla="*/ 0 w 661987"/>
                  <a:gd name="connsiteY20" fmla="*/ 219472 h 481012"/>
                  <a:gd name="connsiteX21" fmla="*/ 0 w 661987"/>
                  <a:gd name="connsiteY21" fmla="*/ 62707 h 481012"/>
                  <a:gd name="connsiteX0" fmla="*/ 0 w 661987"/>
                  <a:gd name="connsiteY0" fmla="*/ 62707 h 481012"/>
                  <a:gd name="connsiteX1" fmla="*/ 62707 w 661987"/>
                  <a:gd name="connsiteY1" fmla="*/ 0 h 481012"/>
                  <a:gd name="connsiteX2" fmla="*/ 110331 w 661987"/>
                  <a:gd name="connsiteY2" fmla="*/ 0 h 481012"/>
                  <a:gd name="connsiteX3" fmla="*/ 110331 w 661987"/>
                  <a:gd name="connsiteY3" fmla="*/ 0 h 481012"/>
                  <a:gd name="connsiteX4" fmla="*/ 275828 w 661987"/>
                  <a:gd name="connsiteY4" fmla="*/ 0 h 481012"/>
                  <a:gd name="connsiteX5" fmla="*/ 599280 w 661987"/>
                  <a:gd name="connsiteY5" fmla="*/ 0 h 481012"/>
                  <a:gd name="connsiteX6" fmla="*/ 661987 w 661987"/>
                  <a:gd name="connsiteY6" fmla="*/ 62707 h 481012"/>
                  <a:gd name="connsiteX7" fmla="*/ 661987 w 661987"/>
                  <a:gd name="connsiteY7" fmla="*/ 219472 h 481012"/>
                  <a:gd name="connsiteX8" fmla="*/ 661987 w 661987"/>
                  <a:gd name="connsiteY8" fmla="*/ 219472 h 481012"/>
                  <a:gd name="connsiteX9" fmla="*/ 661987 w 661987"/>
                  <a:gd name="connsiteY9" fmla="*/ 313531 h 481012"/>
                  <a:gd name="connsiteX10" fmla="*/ 661987 w 661987"/>
                  <a:gd name="connsiteY10" fmla="*/ 313530 h 481012"/>
                  <a:gd name="connsiteX11" fmla="*/ 608805 w 661987"/>
                  <a:gd name="connsiteY11" fmla="*/ 381000 h 481012"/>
                  <a:gd name="connsiteX12" fmla="*/ 373856 w 661987"/>
                  <a:gd name="connsiteY12" fmla="*/ 390524 h 481012"/>
                  <a:gd name="connsiteX13" fmla="*/ 432991 w 661987"/>
                  <a:gd name="connsiteY13" fmla="*/ 481012 h 481012"/>
                  <a:gd name="connsiteX14" fmla="*/ 285947 w 661987"/>
                  <a:gd name="connsiteY14" fmla="*/ 385165 h 481012"/>
                  <a:gd name="connsiteX15" fmla="*/ 107950 w 661987"/>
                  <a:gd name="connsiteY15" fmla="*/ 383380 h 481012"/>
                  <a:gd name="connsiteX16" fmla="*/ 57944 w 661987"/>
                  <a:gd name="connsiteY16" fmla="*/ 385762 h 481012"/>
                  <a:gd name="connsiteX17" fmla="*/ 0 w 661987"/>
                  <a:gd name="connsiteY17" fmla="*/ 313530 h 481012"/>
                  <a:gd name="connsiteX18" fmla="*/ 0 w 661987"/>
                  <a:gd name="connsiteY18" fmla="*/ 313531 h 481012"/>
                  <a:gd name="connsiteX19" fmla="*/ 0 w 661987"/>
                  <a:gd name="connsiteY19" fmla="*/ 219472 h 481012"/>
                  <a:gd name="connsiteX20" fmla="*/ 0 w 661987"/>
                  <a:gd name="connsiteY20" fmla="*/ 219472 h 481012"/>
                  <a:gd name="connsiteX21" fmla="*/ 0 w 661987"/>
                  <a:gd name="connsiteY21" fmla="*/ 62707 h 481012"/>
                  <a:gd name="connsiteX0" fmla="*/ 0 w 661987"/>
                  <a:gd name="connsiteY0" fmla="*/ 62707 h 481012"/>
                  <a:gd name="connsiteX1" fmla="*/ 62707 w 661987"/>
                  <a:gd name="connsiteY1" fmla="*/ 0 h 481012"/>
                  <a:gd name="connsiteX2" fmla="*/ 110331 w 661987"/>
                  <a:gd name="connsiteY2" fmla="*/ 0 h 481012"/>
                  <a:gd name="connsiteX3" fmla="*/ 110331 w 661987"/>
                  <a:gd name="connsiteY3" fmla="*/ 0 h 481012"/>
                  <a:gd name="connsiteX4" fmla="*/ 275828 w 661987"/>
                  <a:gd name="connsiteY4" fmla="*/ 0 h 481012"/>
                  <a:gd name="connsiteX5" fmla="*/ 599280 w 661987"/>
                  <a:gd name="connsiteY5" fmla="*/ 0 h 481012"/>
                  <a:gd name="connsiteX6" fmla="*/ 661987 w 661987"/>
                  <a:gd name="connsiteY6" fmla="*/ 62707 h 481012"/>
                  <a:gd name="connsiteX7" fmla="*/ 661987 w 661987"/>
                  <a:gd name="connsiteY7" fmla="*/ 219472 h 481012"/>
                  <a:gd name="connsiteX8" fmla="*/ 661987 w 661987"/>
                  <a:gd name="connsiteY8" fmla="*/ 219472 h 481012"/>
                  <a:gd name="connsiteX9" fmla="*/ 661987 w 661987"/>
                  <a:gd name="connsiteY9" fmla="*/ 313531 h 481012"/>
                  <a:gd name="connsiteX10" fmla="*/ 661987 w 661987"/>
                  <a:gd name="connsiteY10" fmla="*/ 313530 h 481012"/>
                  <a:gd name="connsiteX11" fmla="*/ 608805 w 661987"/>
                  <a:gd name="connsiteY11" fmla="*/ 381000 h 481012"/>
                  <a:gd name="connsiteX12" fmla="*/ 383381 w 661987"/>
                  <a:gd name="connsiteY12" fmla="*/ 390524 h 481012"/>
                  <a:gd name="connsiteX13" fmla="*/ 432991 w 661987"/>
                  <a:gd name="connsiteY13" fmla="*/ 481012 h 481012"/>
                  <a:gd name="connsiteX14" fmla="*/ 285947 w 661987"/>
                  <a:gd name="connsiteY14" fmla="*/ 385165 h 481012"/>
                  <a:gd name="connsiteX15" fmla="*/ 107950 w 661987"/>
                  <a:gd name="connsiteY15" fmla="*/ 383380 h 481012"/>
                  <a:gd name="connsiteX16" fmla="*/ 57944 w 661987"/>
                  <a:gd name="connsiteY16" fmla="*/ 385762 h 481012"/>
                  <a:gd name="connsiteX17" fmla="*/ 0 w 661987"/>
                  <a:gd name="connsiteY17" fmla="*/ 313530 h 481012"/>
                  <a:gd name="connsiteX18" fmla="*/ 0 w 661987"/>
                  <a:gd name="connsiteY18" fmla="*/ 313531 h 481012"/>
                  <a:gd name="connsiteX19" fmla="*/ 0 w 661987"/>
                  <a:gd name="connsiteY19" fmla="*/ 219472 h 481012"/>
                  <a:gd name="connsiteX20" fmla="*/ 0 w 661987"/>
                  <a:gd name="connsiteY20" fmla="*/ 219472 h 481012"/>
                  <a:gd name="connsiteX21" fmla="*/ 0 w 661987"/>
                  <a:gd name="connsiteY21" fmla="*/ 62707 h 481012"/>
                  <a:gd name="connsiteX0" fmla="*/ 0 w 661987"/>
                  <a:gd name="connsiteY0" fmla="*/ 62707 h 495300"/>
                  <a:gd name="connsiteX1" fmla="*/ 62707 w 661987"/>
                  <a:gd name="connsiteY1" fmla="*/ 0 h 495300"/>
                  <a:gd name="connsiteX2" fmla="*/ 110331 w 661987"/>
                  <a:gd name="connsiteY2" fmla="*/ 0 h 495300"/>
                  <a:gd name="connsiteX3" fmla="*/ 110331 w 661987"/>
                  <a:gd name="connsiteY3" fmla="*/ 0 h 495300"/>
                  <a:gd name="connsiteX4" fmla="*/ 275828 w 661987"/>
                  <a:gd name="connsiteY4" fmla="*/ 0 h 495300"/>
                  <a:gd name="connsiteX5" fmla="*/ 599280 w 661987"/>
                  <a:gd name="connsiteY5" fmla="*/ 0 h 495300"/>
                  <a:gd name="connsiteX6" fmla="*/ 661987 w 661987"/>
                  <a:gd name="connsiteY6" fmla="*/ 62707 h 495300"/>
                  <a:gd name="connsiteX7" fmla="*/ 661987 w 661987"/>
                  <a:gd name="connsiteY7" fmla="*/ 219472 h 495300"/>
                  <a:gd name="connsiteX8" fmla="*/ 661987 w 661987"/>
                  <a:gd name="connsiteY8" fmla="*/ 219472 h 495300"/>
                  <a:gd name="connsiteX9" fmla="*/ 661987 w 661987"/>
                  <a:gd name="connsiteY9" fmla="*/ 313531 h 495300"/>
                  <a:gd name="connsiteX10" fmla="*/ 661987 w 661987"/>
                  <a:gd name="connsiteY10" fmla="*/ 313530 h 495300"/>
                  <a:gd name="connsiteX11" fmla="*/ 608805 w 661987"/>
                  <a:gd name="connsiteY11" fmla="*/ 381000 h 495300"/>
                  <a:gd name="connsiteX12" fmla="*/ 383381 w 661987"/>
                  <a:gd name="connsiteY12" fmla="*/ 390524 h 495300"/>
                  <a:gd name="connsiteX13" fmla="*/ 432991 w 661987"/>
                  <a:gd name="connsiteY13" fmla="*/ 495300 h 495300"/>
                  <a:gd name="connsiteX14" fmla="*/ 285947 w 661987"/>
                  <a:gd name="connsiteY14" fmla="*/ 385165 h 495300"/>
                  <a:gd name="connsiteX15" fmla="*/ 107950 w 661987"/>
                  <a:gd name="connsiteY15" fmla="*/ 383380 h 495300"/>
                  <a:gd name="connsiteX16" fmla="*/ 57944 w 661987"/>
                  <a:gd name="connsiteY16" fmla="*/ 385762 h 495300"/>
                  <a:gd name="connsiteX17" fmla="*/ 0 w 661987"/>
                  <a:gd name="connsiteY17" fmla="*/ 313530 h 495300"/>
                  <a:gd name="connsiteX18" fmla="*/ 0 w 661987"/>
                  <a:gd name="connsiteY18" fmla="*/ 313531 h 495300"/>
                  <a:gd name="connsiteX19" fmla="*/ 0 w 661987"/>
                  <a:gd name="connsiteY19" fmla="*/ 219472 h 495300"/>
                  <a:gd name="connsiteX20" fmla="*/ 0 w 661987"/>
                  <a:gd name="connsiteY20" fmla="*/ 219472 h 495300"/>
                  <a:gd name="connsiteX21" fmla="*/ 0 w 661987"/>
                  <a:gd name="connsiteY21" fmla="*/ 62707 h 495300"/>
                  <a:gd name="connsiteX0" fmla="*/ 0 w 661987"/>
                  <a:gd name="connsiteY0" fmla="*/ 62707 h 498396"/>
                  <a:gd name="connsiteX1" fmla="*/ 62707 w 661987"/>
                  <a:gd name="connsiteY1" fmla="*/ 0 h 498396"/>
                  <a:gd name="connsiteX2" fmla="*/ 110331 w 661987"/>
                  <a:gd name="connsiteY2" fmla="*/ 0 h 498396"/>
                  <a:gd name="connsiteX3" fmla="*/ 110331 w 661987"/>
                  <a:gd name="connsiteY3" fmla="*/ 0 h 498396"/>
                  <a:gd name="connsiteX4" fmla="*/ 275828 w 661987"/>
                  <a:gd name="connsiteY4" fmla="*/ 0 h 498396"/>
                  <a:gd name="connsiteX5" fmla="*/ 599280 w 661987"/>
                  <a:gd name="connsiteY5" fmla="*/ 0 h 498396"/>
                  <a:gd name="connsiteX6" fmla="*/ 661987 w 661987"/>
                  <a:gd name="connsiteY6" fmla="*/ 62707 h 498396"/>
                  <a:gd name="connsiteX7" fmla="*/ 661987 w 661987"/>
                  <a:gd name="connsiteY7" fmla="*/ 219472 h 498396"/>
                  <a:gd name="connsiteX8" fmla="*/ 661987 w 661987"/>
                  <a:gd name="connsiteY8" fmla="*/ 219472 h 498396"/>
                  <a:gd name="connsiteX9" fmla="*/ 661987 w 661987"/>
                  <a:gd name="connsiteY9" fmla="*/ 313531 h 498396"/>
                  <a:gd name="connsiteX10" fmla="*/ 661987 w 661987"/>
                  <a:gd name="connsiteY10" fmla="*/ 313530 h 498396"/>
                  <a:gd name="connsiteX11" fmla="*/ 608805 w 661987"/>
                  <a:gd name="connsiteY11" fmla="*/ 381000 h 498396"/>
                  <a:gd name="connsiteX12" fmla="*/ 383381 w 661987"/>
                  <a:gd name="connsiteY12" fmla="*/ 390524 h 498396"/>
                  <a:gd name="connsiteX13" fmla="*/ 442560 w 661987"/>
                  <a:gd name="connsiteY13" fmla="*/ 498396 h 498396"/>
                  <a:gd name="connsiteX14" fmla="*/ 285947 w 661987"/>
                  <a:gd name="connsiteY14" fmla="*/ 385165 h 498396"/>
                  <a:gd name="connsiteX15" fmla="*/ 107950 w 661987"/>
                  <a:gd name="connsiteY15" fmla="*/ 383380 h 498396"/>
                  <a:gd name="connsiteX16" fmla="*/ 57944 w 661987"/>
                  <a:gd name="connsiteY16" fmla="*/ 385762 h 498396"/>
                  <a:gd name="connsiteX17" fmla="*/ 0 w 661987"/>
                  <a:gd name="connsiteY17" fmla="*/ 313530 h 498396"/>
                  <a:gd name="connsiteX18" fmla="*/ 0 w 661987"/>
                  <a:gd name="connsiteY18" fmla="*/ 313531 h 498396"/>
                  <a:gd name="connsiteX19" fmla="*/ 0 w 661987"/>
                  <a:gd name="connsiteY19" fmla="*/ 219472 h 498396"/>
                  <a:gd name="connsiteX20" fmla="*/ 0 w 661987"/>
                  <a:gd name="connsiteY20" fmla="*/ 219472 h 498396"/>
                  <a:gd name="connsiteX21" fmla="*/ 0 w 661987"/>
                  <a:gd name="connsiteY21" fmla="*/ 62707 h 498396"/>
                  <a:gd name="connsiteX0" fmla="*/ 0 w 661987"/>
                  <a:gd name="connsiteY0" fmla="*/ 62707 h 498396"/>
                  <a:gd name="connsiteX1" fmla="*/ 62707 w 661987"/>
                  <a:gd name="connsiteY1" fmla="*/ 0 h 498396"/>
                  <a:gd name="connsiteX2" fmla="*/ 110331 w 661987"/>
                  <a:gd name="connsiteY2" fmla="*/ 0 h 498396"/>
                  <a:gd name="connsiteX3" fmla="*/ 110331 w 661987"/>
                  <a:gd name="connsiteY3" fmla="*/ 0 h 498396"/>
                  <a:gd name="connsiteX4" fmla="*/ 275828 w 661987"/>
                  <a:gd name="connsiteY4" fmla="*/ 0 h 498396"/>
                  <a:gd name="connsiteX5" fmla="*/ 599280 w 661987"/>
                  <a:gd name="connsiteY5" fmla="*/ 0 h 498396"/>
                  <a:gd name="connsiteX6" fmla="*/ 661987 w 661987"/>
                  <a:gd name="connsiteY6" fmla="*/ 62707 h 498396"/>
                  <a:gd name="connsiteX7" fmla="*/ 661987 w 661987"/>
                  <a:gd name="connsiteY7" fmla="*/ 219472 h 498396"/>
                  <a:gd name="connsiteX8" fmla="*/ 661987 w 661987"/>
                  <a:gd name="connsiteY8" fmla="*/ 219472 h 498396"/>
                  <a:gd name="connsiteX9" fmla="*/ 661987 w 661987"/>
                  <a:gd name="connsiteY9" fmla="*/ 313531 h 498396"/>
                  <a:gd name="connsiteX10" fmla="*/ 661987 w 661987"/>
                  <a:gd name="connsiteY10" fmla="*/ 313530 h 498396"/>
                  <a:gd name="connsiteX11" fmla="*/ 608805 w 661987"/>
                  <a:gd name="connsiteY11" fmla="*/ 381000 h 498396"/>
                  <a:gd name="connsiteX12" fmla="*/ 392950 w 661987"/>
                  <a:gd name="connsiteY12" fmla="*/ 390524 h 498396"/>
                  <a:gd name="connsiteX13" fmla="*/ 442560 w 661987"/>
                  <a:gd name="connsiteY13" fmla="*/ 498396 h 498396"/>
                  <a:gd name="connsiteX14" fmla="*/ 285947 w 661987"/>
                  <a:gd name="connsiteY14" fmla="*/ 385165 h 498396"/>
                  <a:gd name="connsiteX15" fmla="*/ 107950 w 661987"/>
                  <a:gd name="connsiteY15" fmla="*/ 383380 h 498396"/>
                  <a:gd name="connsiteX16" fmla="*/ 57944 w 661987"/>
                  <a:gd name="connsiteY16" fmla="*/ 385762 h 498396"/>
                  <a:gd name="connsiteX17" fmla="*/ 0 w 661987"/>
                  <a:gd name="connsiteY17" fmla="*/ 313530 h 498396"/>
                  <a:gd name="connsiteX18" fmla="*/ 0 w 661987"/>
                  <a:gd name="connsiteY18" fmla="*/ 313531 h 498396"/>
                  <a:gd name="connsiteX19" fmla="*/ 0 w 661987"/>
                  <a:gd name="connsiteY19" fmla="*/ 219472 h 498396"/>
                  <a:gd name="connsiteX20" fmla="*/ 0 w 661987"/>
                  <a:gd name="connsiteY20" fmla="*/ 219472 h 498396"/>
                  <a:gd name="connsiteX21" fmla="*/ 0 w 661987"/>
                  <a:gd name="connsiteY21" fmla="*/ 62707 h 498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61987" h="498396">
                    <a:moveTo>
                      <a:pt x="0" y="62707"/>
                    </a:moveTo>
                    <a:cubicBezTo>
                      <a:pt x="0" y="28075"/>
                      <a:pt x="28075" y="0"/>
                      <a:pt x="62707" y="0"/>
                    </a:cubicBezTo>
                    <a:lnTo>
                      <a:pt x="110331" y="0"/>
                    </a:lnTo>
                    <a:lnTo>
                      <a:pt x="110331" y="0"/>
                    </a:lnTo>
                    <a:lnTo>
                      <a:pt x="275828" y="0"/>
                    </a:lnTo>
                    <a:lnTo>
                      <a:pt x="599280" y="0"/>
                    </a:lnTo>
                    <a:cubicBezTo>
                      <a:pt x="633912" y="0"/>
                      <a:pt x="661987" y="28075"/>
                      <a:pt x="661987" y="62707"/>
                    </a:cubicBezTo>
                    <a:lnTo>
                      <a:pt x="661987" y="219472"/>
                    </a:lnTo>
                    <a:lnTo>
                      <a:pt x="661987" y="219472"/>
                    </a:lnTo>
                    <a:lnTo>
                      <a:pt x="661987" y="313531"/>
                    </a:lnTo>
                    <a:lnTo>
                      <a:pt x="661987" y="313530"/>
                    </a:lnTo>
                    <a:cubicBezTo>
                      <a:pt x="661987" y="348162"/>
                      <a:pt x="643437" y="381000"/>
                      <a:pt x="608805" y="381000"/>
                    </a:cubicBezTo>
                    <a:cubicBezTo>
                      <a:pt x="580495" y="397669"/>
                      <a:pt x="421260" y="373855"/>
                      <a:pt x="392950" y="390524"/>
                    </a:cubicBezTo>
                    <a:lnTo>
                      <a:pt x="442560" y="498396"/>
                    </a:lnTo>
                    <a:lnTo>
                      <a:pt x="285947" y="385165"/>
                    </a:lnTo>
                    <a:lnTo>
                      <a:pt x="107950" y="383380"/>
                    </a:lnTo>
                    <a:lnTo>
                      <a:pt x="57944" y="385762"/>
                    </a:lnTo>
                    <a:cubicBezTo>
                      <a:pt x="23312" y="385762"/>
                      <a:pt x="0" y="348162"/>
                      <a:pt x="0" y="313530"/>
                    </a:cubicBezTo>
                    <a:lnTo>
                      <a:pt x="0" y="313531"/>
                    </a:lnTo>
                    <a:lnTo>
                      <a:pt x="0" y="219472"/>
                    </a:lnTo>
                    <a:lnTo>
                      <a:pt x="0" y="219472"/>
                    </a:lnTo>
                    <a:lnTo>
                      <a:pt x="0" y="6270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1" dirty="0"/>
              </a:p>
            </p:txBody>
          </p:sp>
        </p:grpSp>
        <p:sp>
          <p:nvSpPr>
            <p:cNvPr id="27" name="Speech Bubble: Rectangle 2">
              <a:extLst>
                <a:ext uri="{FF2B5EF4-FFF2-40B4-BE49-F238E27FC236}">
                  <a16:creationId xmlns:a16="http://schemas.microsoft.com/office/drawing/2014/main" id="{EA21483F-7B5C-4D41-A7B0-CE48B8160D36}"/>
                </a:ext>
              </a:extLst>
            </p:cNvPr>
            <p:cNvSpPr/>
            <p:nvPr/>
          </p:nvSpPr>
          <p:spPr>
            <a:xfrm>
              <a:off x="2207260" y="2254250"/>
              <a:ext cx="2301240" cy="876300"/>
            </a:xfrm>
            <a:custGeom>
              <a:avLst/>
              <a:gdLst>
                <a:gd name="connsiteX0" fmla="*/ 0 w 1930400"/>
                <a:gd name="connsiteY0" fmla="*/ 0 h 584200"/>
                <a:gd name="connsiteX1" fmla="*/ 321733 w 1930400"/>
                <a:gd name="connsiteY1" fmla="*/ 0 h 584200"/>
                <a:gd name="connsiteX2" fmla="*/ 321733 w 1930400"/>
                <a:gd name="connsiteY2" fmla="*/ 0 h 584200"/>
                <a:gd name="connsiteX3" fmla="*/ 804333 w 1930400"/>
                <a:gd name="connsiteY3" fmla="*/ 0 h 584200"/>
                <a:gd name="connsiteX4" fmla="*/ 1930400 w 1930400"/>
                <a:gd name="connsiteY4" fmla="*/ 0 h 584200"/>
                <a:gd name="connsiteX5" fmla="*/ 1930400 w 1930400"/>
                <a:gd name="connsiteY5" fmla="*/ 340783 h 584200"/>
                <a:gd name="connsiteX6" fmla="*/ 1930400 w 1930400"/>
                <a:gd name="connsiteY6" fmla="*/ 340783 h 584200"/>
                <a:gd name="connsiteX7" fmla="*/ 1930400 w 1930400"/>
                <a:gd name="connsiteY7" fmla="*/ 486833 h 584200"/>
                <a:gd name="connsiteX8" fmla="*/ 1930400 w 1930400"/>
                <a:gd name="connsiteY8" fmla="*/ 584200 h 584200"/>
                <a:gd name="connsiteX9" fmla="*/ 804333 w 1930400"/>
                <a:gd name="connsiteY9" fmla="*/ 584200 h 584200"/>
                <a:gd name="connsiteX10" fmla="*/ 347144 w 1930400"/>
                <a:gd name="connsiteY10" fmla="*/ 752473 h 584200"/>
                <a:gd name="connsiteX11" fmla="*/ 321733 w 1930400"/>
                <a:gd name="connsiteY11" fmla="*/ 584200 h 584200"/>
                <a:gd name="connsiteX12" fmla="*/ 0 w 1930400"/>
                <a:gd name="connsiteY12" fmla="*/ 584200 h 584200"/>
                <a:gd name="connsiteX13" fmla="*/ 0 w 1930400"/>
                <a:gd name="connsiteY13" fmla="*/ 486833 h 584200"/>
                <a:gd name="connsiteX14" fmla="*/ 0 w 1930400"/>
                <a:gd name="connsiteY14" fmla="*/ 340783 h 584200"/>
                <a:gd name="connsiteX15" fmla="*/ 0 w 1930400"/>
                <a:gd name="connsiteY15" fmla="*/ 340783 h 584200"/>
                <a:gd name="connsiteX16" fmla="*/ 0 w 1930400"/>
                <a:gd name="connsiteY16" fmla="*/ 0 h 584200"/>
                <a:gd name="connsiteX0" fmla="*/ 0 w 1930400"/>
                <a:gd name="connsiteY0" fmla="*/ 0 h 752473"/>
                <a:gd name="connsiteX1" fmla="*/ 321733 w 1930400"/>
                <a:gd name="connsiteY1" fmla="*/ 0 h 752473"/>
                <a:gd name="connsiteX2" fmla="*/ 321733 w 1930400"/>
                <a:gd name="connsiteY2" fmla="*/ 0 h 752473"/>
                <a:gd name="connsiteX3" fmla="*/ 804333 w 1930400"/>
                <a:gd name="connsiteY3" fmla="*/ 0 h 752473"/>
                <a:gd name="connsiteX4" fmla="*/ 1930400 w 1930400"/>
                <a:gd name="connsiteY4" fmla="*/ 0 h 752473"/>
                <a:gd name="connsiteX5" fmla="*/ 1930400 w 1930400"/>
                <a:gd name="connsiteY5" fmla="*/ 340783 h 752473"/>
                <a:gd name="connsiteX6" fmla="*/ 1930400 w 1930400"/>
                <a:gd name="connsiteY6" fmla="*/ 340783 h 752473"/>
                <a:gd name="connsiteX7" fmla="*/ 1930400 w 1930400"/>
                <a:gd name="connsiteY7" fmla="*/ 486833 h 752473"/>
                <a:gd name="connsiteX8" fmla="*/ 1930400 w 1930400"/>
                <a:gd name="connsiteY8" fmla="*/ 584200 h 752473"/>
                <a:gd name="connsiteX9" fmla="*/ 797983 w 1930400"/>
                <a:gd name="connsiteY9" fmla="*/ 704850 h 752473"/>
                <a:gd name="connsiteX10" fmla="*/ 347144 w 1930400"/>
                <a:gd name="connsiteY10" fmla="*/ 752473 h 752473"/>
                <a:gd name="connsiteX11" fmla="*/ 321733 w 1930400"/>
                <a:gd name="connsiteY11" fmla="*/ 584200 h 752473"/>
                <a:gd name="connsiteX12" fmla="*/ 0 w 1930400"/>
                <a:gd name="connsiteY12" fmla="*/ 584200 h 752473"/>
                <a:gd name="connsiteX13" fmla="*/ 0 w 1930400"/>
                <a:gd name="connsiteY13" fmla="*/ 486833 h 752473"/>
                <a:gd name="connsiteX14" fmla="*/ 0 w 1930400"/>
                <a:gd name="connsiteY14" fmla="*/ 340783 h 752473"/>
                <a:gd name="connsiteX15" fmla="*/ 0 w 1930400"/>
                <a:gd name="connsiteY15" fmla="*/ 340783 h 752473"/>
                <a:gd name="connsiteX16" fmla="*/ 0 w 1930400"/>
                <a:gd name="connsiteY16" fmla="*/ 0 h 752473"/>
                <a:gd name="connsiteX0" fmla="*/ 0 w 1930400"/>
                <a:gd name="connsiteY0" fmla="*/ 0 h 704850"/>
                <a:gd name="connsiteX1" fmla="*/ 321733 w 1930400"/>
                <a:gd name="connsiteY1" fmla="*/ 0 h 704850"/>
                <a:gd name="connsiteX2" fmla="*/ 321733 w 1930400"/>
                <a:gd name="connsiteY2" fmla="*/ 0 h 704850"/>
                <a:gd name="connsiteX3" fmla="*/ 804333 w 1930400"/>
                <a:gd name="connsiteY3" fmla="*/ 0 h 704850"/>
                <a:gd name="connsiteX4" fmla="*/ 1930400 w 1930400"/>
                <a:gd name="connsiteY4" fmla="*/ 0 h 704850"/>
                <a:gd name="connsiteX5" fmla="*/ 1930400 w 1930400"/>
                <a:gd name="connsiteY5" fmla="*/ 340783 h 704850"/>
                <a:gd name="connsiteX6" fmla="*/ 1930400 w 1930400"/>
                <a:gd name="connsiteY6" fmla="*/ 340783 h 704850"/>
                <a:gd name="connsiteX7" fmla="*/ 1930400 w 1930400"/>
                <a:gd name="connsiteY7" fmla="*/ 486833 h 704850"/>
                <a:gd name="connsiteX8" fmla="*/ 1930400 w 1930400"/>
                <a:gd name="connsiteY8" fmla="*/ 584200 h 704850"/>
                <a:gd name="connsiteX9" fmla="*/ 797983 w 1930400"/>
                <a:gd name="connsiteY9" fmla="*/ 704850 h 704850"/>
                <a:gd name="connsiteX10" fmla="*/ 734494 w 1930400"/>
                <a:gd name="connsiteY10" fmla="*/ 593723 h 704850"/>
                <a:gd name="connsiteX11" fmla="*/ 321733 w 1930400"/>
                <a:gd name="connsiteY11" fmla="*/ 584200 h 704850"/>
                <a:gd name="connsiteX12" fmla="*/ 0 w 1930400"/>
                <a:gd name="connsiteY12" fmla="*/ 584200 h 704850"/>
                <a:gd name="connsiteX13" fmla="*/ 0 w 1930400"/>
                <a:gd name="connsiteY13" fmla="*/ 486833 h 704850"/>
                <a:gd name="connsiteX14" fmla="*/ 0 w 1930400"/>
                <a:gd name="connsiteY14" fmla="*/ 340783 h 704850"/>
                <a:gd name="connsiteX15" fmla="*/ 0 w 1930400"/>
                <a:gd name="connsiteY15" fmla="*/ 340783 h 704850"/>
                <a:gd name="connsiteX16" fmla="*/ 0 w 1930400"/>
                <a:gd name="connsiteY16" fmla="*/ 0 h 704850"/>
                <a:gd name="connsiteX0" fmla="*/ 0 w 1930400"/>
                <a:gd name="connsiteY0" fmla="*/ 0 h 596900"/>
                <a:gd name="connsiteX1" fmla="*/ 321733 w 1930400"/>
                <a:gd name="connsiteY1" fmla="*/ 0 h 596900"/>
                <a:gd name="connsiteX2" fmla="*/ 321733 w 1930400"/>
                <a:gd name="connsiteY2" fmla="*/ 0 h 596900"/>
                <a:gd name="connsiteX3" fmla="*/ 804333 w 1930400"/>
                <a:gd name="connsiteY3" fmla="*/ 0 h 596900"/>
                <a:gd name="connsiteX4" fmla="*/ 1930400 w 1930400"/>
                <a:gd name="connsiteY4" fmla="*/ 0 h 596900"/>
                <a:gd name="connsiteX5" fmla="*/ 1930400 w 1930400"/>
                <a:gd name="connsiteY5" fmla="*/ 340783 h 596900"/>
                <a:gd name="connsiteX6" fmla="*/ 1930400 w 1930400"/>
                <a:gd name="connsiteY6" fmla="*/ 340783 h 596900"/>
                <a:gd name="connsiteX7" fmla="*/ 1930400 w 1930400"/>
                <a:gd name="connsiteY7" fmla="*/ 486833 h 596900"/>
                <a:gd name="connsiteX8" fmla="*/ 1930400 w 1930400"/>
                <a:gd name="connsiteY8" fmla="*/ 584200 h 596900"/>
                <a:gd name="connsiteX9" fmla="*/ 950383 w 1930400"/>
                <a:gd name="connsiteY9" fmla="*/ 596900 h 596900"/>
                <a:gd name="connsiteX10" fmla="*/ 734494 w 1930400"/>
                <a:gd name="connsiteY10" fmla="*/ 593723 h 596900"/>
                <a:gd name="connsiteX11" fmla="*/ 321733 w 1930400"/>
                <a:gd name="connsiteY11" fmla="*/ 584200 h 596900"/>
                <a:gd name="connsiteX12" fmla="*/ 0 w 1930400"/>
                <a:gd name="connsiteY12" fmla="*/ 584200 h 596900"/>
                <a:gd name="connsiteX13" fmla="*/ 0 w 1930400"/>
                <a:gd name="connsiteY13" fmla="*/ 486833 h 596900"/>
                <a:gd name="connsiteX14" fmla="*/ 0 w 1930400"/>
                <a:gd name="connsiteY14" fmla="*/ 340783 h 596900"/>
                <a:gd name="connsiteX15" fmla="*/ 0 w 1930400"/>
                <a:gd name="connsiteY15" fmla="*/ 340783 h 596900"/>
                <a:gd name="connsiteX16" fmla="*/ 0 w 1930400"/>
                <a:gd name="connsiteY16" fmla="*/ 0 h 596900"/>
                <a:gd name="connsiteX0" fmla="*/ 0 w 1930400"/>
                <a:gd name="connsiteY0" fmla="*/ 0 h 725666"/>
                <a:gd name="connsiteX1" fmla="*/ 321733 w 1930400"/>
                <a:gd name="connsiteY1" fmla="*/ 0 h 725666"/>
                <a:gd name="connsiteX2" fmla="*/ 321733 w 1930400"/>
                <a:gd name="connsiteY2" fmla="*/ 0 h 725666"/>
                <a:gd name="connsiteX3" fmla="*/ 804333 w 1930400"/>
                <a:gd name="connsiteY3" fmla="*/ 0 h 725666"/>
                <a:gd name="connsiteX4" fmla="*/ 1930400 w 1930400"/>
                <a:gd name="connsiteY4" fmla="*/ 0 h 725666"/>
                <a:gd name="connsiteX5" fmla="*/ 1930400 w 1930400"/>
                <a:gd name="connsiteY5" fmla="*/ 340783 h 725666"/>
                <a:gd name="connsiteX6" fmla="*/ 1930400 w 1930400"/>
                <a:gd name="connsiteY6" fmla="*/ 340783 h 725666"/>
                <a:gd name="connsiteX7" fmla="*/ 1930400 w 1930400"/>
                <a:gd name="connsiteY7" fmla="*/ 486833 h 725666"/>
                <a:gd name="connsiteX8" fmla="*/ 1930400 w 1930400"/>
                <a:gd name="connsiteY8" fmla="*/ 584200 h 725666"/>
                <a:gd name="connsiteX9" fmla="*/ 950383 w 1930400"/>
                <a:gd name="connsiteY9" fmla="*/ 596900 h 725666"/>
                <a:gd name="connsiteX10" fmla="*/ 734494 w 1930400"/>
                <a:gd name="connsiteY10" fmla="*/ 593723 h 725666"/>
                <a:gd name="connsiteX11" fmla="*/ 321733 w 1930400"/>
                <a:gd name="connsiteY11" fmla="*/ 584200 h 725666"/>
                <a:gd name="connsiteX12" fmla="*/ 0 w 1930400"/>
                <a:gd name="connsiteY12" fmla="*/ 584200 h 725666"/>
                <a:gd name="connsiteX13" fmla="*/ 0 w 1930400"/>
                <a:gd name="connsiteY13" fmla="*/ 486833 h 725666"/>
                <a:gd name="connsiteX14" fmla="*/ 0 w 1930400"/>
                <a:gd name="connsiteY14" fmla="*/ 340783 h 725666"/>
                <a:gd name="connsiteX15" fmla="*/ 0 w 1930400"/>
                <a:gd name="connsiteY15" fmla="*/ 340783 h 725666"/>
                <a:gd name="connsiteX16" fmla="*/ 0 w 1930400"/>
                <a:gd name="connsiteY16" fmla="*/ 0 h 725666"/>
                <a:gd name="connsiteX0" fmla="*/ 0 w 1930400"/>
                <a:gd name="connsiteY0" fmla="*/ 0 h 756013"/>
                <a:gd name="connsiteX1" fmla="*/ 321733 w 1930400"/>
                <a:gd name="connsiteY1" fmla="*/ 0 h 756013"/>
                <a:gd name="connsiteX2" fmla="*/ 321733 w 1930400"/>
                <a:gd name="connsiteY2" fmla="*/ 0 h 756013"/>
                <a:gd name="connsiteX3" fmla="*/ 804333 w 1930400"/>
                <a:gd name="connsiteY3" fmla="*/ 0 h 756013"/>
                <a:gd name="connsiteX4" fmla="*/ 1930400 w 1930400"/>
                <a:gd name="connsiteY4" fmla="*/ 0 h 756013"/>
                <a:gd name="connsiteX5" fmla="*/ 1930400 w 1930400"/>
                <a:gd name="connsiteY5" fmla="*/ 340783 h 756013"/>
                <a:gd name="connsiteX6" fmla="*/ 1930400 w 1930400"/>
                <a:gd name="connsiteY6" fmla="*/ 340783 h 756013"/>
                <a:gd name="connsiteX7" fmla="*/ 1930400 w 1930400"/>
                <a:gd name="connsiteY7" fmla="*/ 486833 h 756013"/>
                <a:gd name="connsiteX8" fmla="*/ 1930400 w 1930400"/>
                <a:gd name="connsiteY8" fmla="*/ 584200 h 756013"/>
                <a:gd name="connsiteX9" fmla="*/ 950383 w 1930400"/>
                <a:gd name="connsiteY9" fmla="*/ 596900 h 756013"/>
                <a:gd name="connsiteX10" fmla="*/ 621330 w 1930400"/>
                <a:gd name="connsiteY10" fmla="*/ 756012 h 756013"/>
                <a:gd name="connsiteX11" fmla="*/ 734494 w 1930400"/>
                <a:gd name="connsiteY11" fmla="*/ 593723 h 756013"/>
                <a:gd name="connsiteX12" fmla="*/ 321733 w 1930400"/>
                <a:gd name="connsiteY12" fmla="*/ 584200 h 756013"/>
                <a:gd name="connsiteX13" fmla="*/ 0 w 1930400"/>
                <a:gd name="connsiteY13" fmla="*/ 584200 h 756013"/>
                <a:gd name="connsiteX14" fmla="*/ 0 w 1930400"/>
                <a:gd name="connsiteY14" fmla="*/ 486833 h 756013"/>
                <a:gd name="connsiteX15" fmla="*/ 0 w 1930400"/>
                <a:gd name="connsiteY15" fmla="*/ 340783 h 756013"/>
                <a:gd name="connsiteX16" fmla="*/ 0 w 1930400"/>
                <a:gd name="connsiteY16" fmla="*/ 340783 h 756013"/>
                <a:gd name="connsiteX17" fmla="*/ 0 w 1930400"/>
                <a:gd name="connsiteY17" fmla="*/ 0 h 756013"/>
                <a:gd name="connsiteX0" fmla="*/ 0 w 1930400"/>
                <a:gd name="connsiteY0" fmla="*/ 0 h 756013"/>
                <a:gd name="connsiteX1" fmla="*/ 321733 w 1930400"/>
                <a:gd name="connsiteY1" fmla="*/ 0 h 756013"/>
                <a:gd name="connsiteX2" fmla="*/ 321733 w 1930400"/>
                <a:gd name="connsiteY2" fmla="*/ 0 h 756013"/>
                <a:gd name="connsiteX3" fmla="*/ 804333 w 1930400"/>
                <a:gd name="connsiteY3" fmla="*/ 0 h 756013"/>
                <a:gd name="connsiteX4" fmla="*/ 1930400 w 1930400"/>
                <a:gd name="connsiteY4" fmla="*/ 0 h 756013"/>
                <a:gd name="connsiteX5" fmla="*/ 1930400 w 1930400"/>
                <a:gd name="connsiteY5" fmla="*/ 340783 h 756013"/>
                <a:gd name="connsiteX6" fmla="*/ 1930400 w 1930400"/>
                <a:gd name="connsiteY6" fmla="*/ 340783 h 756013"/>
                <a:gd name="connsiteX7" fmla="*/ 1930400 w 1930400"/>
                <a:gd name="connsiteY7" fmla="*/ 486833 h 756013"/>
                <a:gd name="connsiteX8" fmla="*/ 1930400 w 1930400"/>
                <a:gd name="connsiteY8" fmla="*/ 584200 h 756013"/>
                <a:gd name="connsiteX9" fmla="*/ 950383 w 1930400"/>
                <a:gd name="connsiteY9" fmla="*/ 596900 h 756013"/>
                <a:gd name="connsiteX10" fmla="*/ 621330 w 1930400"/>
                <a:gd name="connsiteY10" fmla="*/ 756012 h 756013"/>
                <a:gd name="connsiteX11" fmla="*/ 711982 w 1930400"/>
                <a:gd name="connsiteY11" fmla="*/ 587126 h 756013"/>
                <a:gd name="connsiteX12" fmla="*/ 321733 w 1930400"/>
                <a:gd name="connsiteY12" fmla="*/ 584200 h 756013"/>
                <a:gd name="connsiteX13" fmla="*/ 0 w 1930400"/>
                <a:gd name="connsiteY13" fmla="*/ 584200 h 756013"/>
                <a:gd name="connsiteX14" fmla="*/ 0 w 1930400"/>
                <a:gd name="connsiteY14" fmla="*/ 486833 h 756013"/>
                <a:gd name="connsiteX15" fmla="*/ 0 w 1930400"/>
                <a:gd name="connsiteY15" fmla="*/ 340783 h 756013"/>
                <a:gd name="connsiteX16" fmla="*/ 0 w 1930400"/>
                <a:gd name="connsiteY16" fmla="*/ 340783 h 756013"/>
                <a:gd name="connsiteX17" fmla="*/ 0 w 1930400"/>
                <a:gd name="connsiteY17" fmla="*/ 0 h 756013"/>
                <a:gd name="connsiteX0" fmla="*/ 0 w 1930400"/>
                <a:gd name="connsiteY0" fmla="*/ 0 h 756013"/>
                <a:gd name="connsiteX1" fmla="*/ 321733 w 1930400"/>
                <a:gd name="connsiteY1" fmla="*/ 0 h 756013"/>
                <a:gd name="connsiteX2" fmla="*/ 321733 w 1930400"/>
                <a:gd name="connsiteY2" fmla="*/ 0 h 756013"/>
                <a:gd name="connsiteX3" fmla="*/ 804333 w 1930400"/>
                <a:gd name="connsiteY3" fmla="*/ 0 h 756013"/>
                <a:gd name="connsiteX4" fmla="*/ 1930400 w 1930400"/>
                <a:gd name="connsiteY4" fmla="*/ 0 h 756013"/>
                <a:gd name="connsiteX5" fmla="*/ 1930400 w 1930400"/>
                <a:gd name="connsiteY5" fmla="*/ 340783 h 756013"/>
                <a:gd name="connsiteX6" fmla="*/ 1930400 w 1930400"/>
                <a:gd name="connsiteY6" fmla="*/ 340783 h 756013"/>
                <a:gd name="connsiteX7" fmla="*/ 1930400 w 1930400"/>
                <a:gd name="connsiteY7" fmla="*/ 486833 h 756013"/>
                <a:gd name="connsiteX8" fmla="*/ 1930400 w 1930400"/>
                <a:gd name="connsiteY8" fmla="*/ 584200 h 756013"/>
                <a:gd name="connsiteX9" fmla="*/ 1009477 w 1930400"/>
                <a:gd name="connsiteY9" fmla="*/ 610094 h 756013"/>
                <a:gd name="connsiteX10" fmla="*/ 621330 w 1930400"/>
                <a:gd name="connsiteY10" fmla="*/ 756012 h 756013"/>
                <a:gd name="connsiteX11" fmla="*/ 711982 w 1930400"/>
                <a:gd name="connsiteY11" fmla="*/ 587126 h 756013"/>
                <a:gd name="connsiteX12" fmla="*/ 321733 w 1930400"/>
                <a:gd name="connsiteY12" fmla="*/ 584200 h 756013"/>
                <a:gd name="connsiteX13" fmla="*/ 0 w 1930400"/>
                <a:gd name="connsiteY13" fmla="*/ 584200 h 756013"/>
                <a:gd name="connsiteX14" fmla="*/ 0 w 1930400"/>
                <a:gd name="connsiteY14" fmla="*/ 486833 h 756013"/>
                <a:gd name="connsiteX15" fmla="*/ 0 w 1930400"/>
                <a:gd name="connsiteY15" fmla="*/ 340783 h 756013"/>
                <a:gd name="connsiteX16" fmla="*/ 0 w 1930400"/>
                <a:gd name="connsiteY16" fmla="*/ 340783 h 756013"/>
                <a:gd name="connsiteX17" fmla="*/ 0 w 1930400"/>
                <a:gd name="connsiteY17" fmla="*/ 0 h 756013"/>
                <a:gd name="connsiteX0" fmla="*/ 0 w 1930400"/>
                <a:gd name="connsiteY0" fmla="*/ 0 h 934130"/>
                <a:gd name="connsiteX1" fmla="*/ 321733 w 1930400"/>
                <a:gd name="connsiteY1" fmla="*/ 0 h 934130"/>
                <a:gd name="connsiteX2" fmla="*/ 321733 w 1930400"/>
                <a:gd name="connsiteY2" fmla="*/ 0 h 934130"/>
                <a:gd name="connsiteX3" fmla="*/ 804333 w 1930400"/>
                <a:gd name="connsiteY3" fmla="*/ 0 h 934130"/>
                <a:gd name="connsiteX4" fmla="*/ 1930400 w 1930400"/>
                <a:gd name="connsiteY4" fmla="*/ 0 h 934130"/>
                <a:gd name="connsiteX5" fmla="*/ 1930400 w 1930400"/>
                <a:gd name="connsiteY5" fmla="*/ 340783 h 934130"/>
                <a:gd name="connsiteX6" fmla="*/ 1930400 w 1930400"/>
                <a:gd name="connsiteY6" fmla="*/ 340783 h 934130"/>
                <a:gd name="connsiteX7" fmla="*/ 1930400 w 1930400"/>
                <a:gd name="connsiteY7" fmla="*/ 486833 h 934130"/>
                <a:gd name="connsiteX8" fmla="*/ 1930400 w 1930400"/>
                <a:gd name="connsiteY8" fmla="*/ 584200 h 934130"/>
                <a:gd name="connsiteX9" fmla="*/ 1009477 w 1930400"/>
                <a:gd name="connsiteY9" fmla="*/ 610094 h 934130"/>
                <a:gd name="connsiteX10" fmla="*/ 621330 w 1930400"/>
                <a:gd name="connsiteY10" fmla="*/ 934130 h 934130"/>
                <a:gd name="connsiteX11" fmla="*/ 711982 w 1930400"/>
                <a:gd name="connsiteY11" fmla="*/ 587126 h 934130"/>
                <a:gd name="connsiteX12" fmla="*/ 321733 w 1930400"/>
                <a:gd name="connsiteY12" fmla="*/ 584200 h 934130"/>
                <a:gd name="connsiteX13" fmla="*/ 0 w 1930400"/>
                <a:gd name="connsiteY13" fmla="*/ 584200 h 934130"/>
                <a:gd name="connsiteX14" fmla="*/ 0 w 1930400"/>
                <a:gd name="connsiteY14" fmla="*/ 486833 h 934130"/>
                <a:gd name="connsiteX15" fmla="*/ 0 w 1930400"/>
                <a:gd name="connsiteY15" fmla="*/ 340783 h 934130"/>
                <a:gd name="connsiteX16" fmla="*/ 0 w 1930400"/>
                <a:gd name="connsiteY16" fmla="*/ 340783 h 934130"/>
                <a:gd name="connsiteX17" fmla="*/ 0 w 1930400"/>
                <a:gd name="connsiteY17" fmla="*/ 0 h 934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0400" h="934130">
                  <a:moveTo>
                    <a:pt x="0" y="0"/>
                  </a:moveTo>
                  <a:lnTo>
                    <a:pt x="321733" y="0"/>
                  </a:lnTo>
                  <a:lnTo>
                    <a:pt x="321733" y="0"/>
                  </a:lnTo>
                  <a:lnTo>
                    <a:pt x="804333" y="0"/>
                  </a:lnTo>
                  <a:lnTo>
                    <a:pt x="1930400" y="0"/>
                  </a:lnTo>
                  <a:lnTo>
                    <a:pt x="1930400" y="340783"/>
                  </a:lnTo>
                  <a:lnTo>
                    <a:pt x="1930400" y="340783"/>
                  </a:lnTo>
                  <a:lnTo>
                    <a:pt x="1930400" y="486833"/>
                  </a:lnTo>
                  <a:lnTo>
                    <a:pt x="1930400" y="584200"/>
                  </a:lnTo>
                  <a:lnTo>
                    <a:pt x="1009477" y="610094"/>
                  </a:lnTo>
                  <a:cubicBezTo>
                    <a:pt x="790830" y="633232"/>
                    <a:pt x="657311" y="934659"/>
                    <a:pt x="621330" y="934130"/>
                  </a:cubicBezTo>
                  <a:cubicBezTo>
                    <a:pt x="585349" y="933601"/>
                    <a:pt x="761446" y="610264"/>
                    <a:pt x="711982" y="587126"/>
                  </a:cubicBezTo>
                  <a:lnTo>
                    <a:pt x="321733" y="584200"/>
                  </a:lnTo>
                  <a:lnTo>
                    <a:pt x="0" y="584200"/>
                  </a:lnTo>
                  <a:lnTo>
                    <a:pt x="0" y="486833"/>
                  </a:lnTo>
                  <a:lnTo>
                    <a:pt x="0" y="340783"/>
                  </a:lnTo>
                  <a:lnTo>
                    <a:pt x="0" y="340783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একক</a:t>
              </a:r>
              <a:r>
                <a:rPr lang="en-US" sz="12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12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সময়</a:t>
              </a:r>
              <a:r>
                <a:rPr lang="en-US" sz="12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12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এই</a:t>
              </a:r>
              <a:r>
                <a:rPr lang="en-US" sz="12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12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অঞ্চলের</a:t>
              </a:r>
              <a:r>
                <a:rPr lang="en-US" sz="12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12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সমস্ত</a:t>
              </a:r>
              <a:r>
                <a:rPr lang="en-US" sz="12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12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ইলেকট্রন</a:t>
              </a:r>
              <a:r>
                <a:rPr lang="en-US" sz="12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12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প্রস্থচ্ছেদটি</a:t>
              </a:r>
              <a:r>
                <a:rPr lang="en-US" sz="1200" dirty="0">
                  <a:latin typeface="Kalpurush" panose="02000600000000000000" pitchFamily="2" charset="0"/>
                  <a:cs typeface="Kalpurush" panose="02000600000000000000" pitchFamily="2" charset="0"/>
                </a:rPr>
                <a:t> S </a:t>
              </a:r>
              <a:r>
                <a:rPr lang="en-US" sz="12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অতিক্রম</a:t>
              </a:r>
              <a:r>
                <a:rPr lang="en-US" sz="12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12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করবে</a:t>
              </a:r>
              <a:r>
                <a:rPr lang="en-US" sz="12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34048D7-1434-46D9-9D9E-D9F05AB32DC4}"/>
                </a:ext>
              </a:extLst>
            </p:cNvPr>
            <p:cNvGrpSpPr/>
            <p:nvPr/>
          </p:nvGrpSpPr>
          <p:grpSpPr>
            <a:xfrm>
              <a:off x="3441700" y="4259261"/>
              <a:ext cx="766557" cy="530223"/>
              <a:chOff x="4641850" y="3452812"/>
              <a:chExt cx="766557" cy="551432"/>
            </a:xfrm>
          </p:grpSpPr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E0C281CC-AA1D-4DE9-BEC8-56765785DD68}"/>
                  </a:ext>
                </a:extLst>
              </p:cNvPr>
              <p:cNvSpPr/>
              <p:nvPr/>
            </p:nvSpPr>
            <p:spPr>
              <a:xfrm rot="10800000">
                <a:off x="4694135" y="3452812"/>
                <a:ext cx="661987" cy="495300"/>
              </a:xfrm>
              <a:custGeom>
                <a:avLst/>
                <a:gdLst>
                  <a:gd name="connsiteX0" fmla="*/ 0 w 661987"/>
                  <a:gd name="connsiteY0" fmla="*/ 62707 h 376237"/>
                  <a:gd name="connsiteX1" fmla="*/ 62707 w 661987"/>
                  <a:gd name="connsiteY1" fmla="*/ 0 h 376237"/>
                  <a:gd name="connsiteX2" fmla="*/ 110331 w 661987"/>
                  <a:gd name="connsiteY2" fmla="*/ 0 h 376237"/>
                  <a:gd name="connsiteX3" fmla="*/ 110331 w 661987"/>
                  <a:gd name="connsiteY3" fmla="*/ 0 h 376237"/>
                  <a:gd name="connsiteX4" fmla="*/ 275828 w 661987"/>
                  <a:gd name="connsiteY4" fmla="*/ 0 h 376237"/>
                  <a:gd name="connsiteX5" fmla="*/ 599280 w 661987"/>
                  <a:gd name="connsiteY5" fmla="*/ 0 h 376237"/>
                  <a:gd name="connsiteX6" fmla="*/ 661987 w 661987"/>
                  <a:gd name="connsiteY6" fmla="*/ 62707 h 376237"/>
                  <a:gd name="connsiteX7" fmla="*/ 661987 w 661987"/>
                  <a:gd name="connsiteY7" fmla="*/ 219472 h 376237"/>
                  <a:gd name="connsiteX8" fmla="*/ 661987 w 661987"/>
                  <a:gd name="connsiteY8" fmla="*/ 219472 h 376237"/>
                  <a:gd name="connsiteX9" fmla="*/ 661987 w 661987"/>
                  <a:gd name="connsiteY9" fmla="*/ 313531 h 376237"/>
                  <a:gd name="connsiteX10" fmla="*/ 661987 w 661987"/>
                  <a:gd name="connsiteY10" fmla="*/ 313530 h 376237"/>
                  <a:gd name="connsiteX11" fmla="*/ 599280 w 661987"/>
                  <a:gd name="connsiteY11" fmla="*/ 376237 h 376237"/>
                  <a:gd name="connsiteX12" fmla="*/ 275828 w 661987"/>
                  <a:gd name="connsiteY12" fmla="*/ 376237 h 376237"/>
                  <a:gd name="connsiteX13" fmla="*/ 321666 w 661987"/>
                  <a:gd name="connsiteY13" fmla="*/ 473272 h 376237"/>
                  <a:gd name="connsiteX14" fmla="*/ 110331 w 661987"/>
                  <a:gd name="connsiteY14" fmla="*/ 376237 h 376237"/>
                  <a:gd name="connsiteX15" fmla="*/ 62707 w 661987"/>
                  <a:gd name="connsiteY15" fmla="*/ 376237 h 376237"/>
                  <a:gd name="connsiteX16" fmla="*/ 0 w 661987"/>
                  <a:gd name="connsiteY16" fmla="*/ 313530 h 376237"/>
                  <a:gd name="connsiteX17" fmla="*/ 0 w 661987"/>
                  <a:gd name="connsiteY17" fmla="*/ 313531 h 376237"/>
                  <a:gd name="connsiteX18" fmla="*/ 0 w 661987"/>
                  <a:gd name="connsiteY18" fmla="*/ 219472 h 376237"/>
                  <a:gd name="connsiteX19" fmla="*/ 0 w 661987"/>
                  <a:gd name="connsiteY19" fmla="*/ 219472 h 376237"/>
                  <a:gd name="connsiteX20" fmla="*/ 0 w 661987"/>
                  <a:gd name="connsiteY20" fmla="*/ 62707 h 376237"/>
                  <a:gd name="connsiteX0" fmla="*/ 0 w 661987"/>
                  <a:gd name="connsiteY0" fmla="*/ 62707 h 481012"/>
                  <a:gd name="connsiteX1" fmla="*/ 62707 w 661987"/>
                  <a:gd name="connsiteY1" fmla="*/ 0 h 481012"/>
                  <a:gd name="connsiteX2" fmla="*/ 110331 w 661987"/>
                  <a:gd name="connsiteY2" fmla="*/ 0 h 481012"/>
                  <a:gd name="connsiteX3" fmla="*/ 110331 w 661987"/>
                  <a:gd name="connsiteY3" fmla="*/ 0 h 481012"/>
                  <a:gd name="connsiteX4" fmla="*/ 275828 w 661987"/>
                  <a:gd name="connsiteY4" fmla="*/ 0 h 481012"/>
                  <a:gd name="connsiteX5" fmla="*/ 599280 w 661987"/>
                  <a:gd name="connsiteY5" fmla="*/ 0 h 481012"/>
                  <a:gd name="connsiteX6" fmla="*/ 661987 w 661987"/>
                  <a:gd name="connsiteY6" fmla="*/ 62707 h 481012"/>
                  <a:gd name="connsiteX7" fmla="*/ 661987 w 661987"/>
                  <a:gd name="connsiteY7" fmla="*/ 219472 h 481012"/>
                  <a:gd name="connsiteX8" fmla="*/ 661987 w 661987"/>
                  <a:gd name="connsiteY8" fmla="*/ 219472 h 481012"/>
                  <a:gd name="connsiteX9" fmla="*/ 661987 w 661987"/>
                  <a:gd name="connsiteY9" fmla="*/ 313531 h 481012"/>
                  <a:gd name="connsiteX10" fmla="*/ 661987 w 661987"/>
                  <a:gd name="connsiteY10" fmla="*/ 313530 h 481012"/>
                  <a:gd name="connsiteX11" fmla="*/ 599280 w 661987"/>
                  <a:gd name="connsiteY11" fmla="*/ 376237 h 481012"/>
                  <a:gd name="connsiteX12" fmla="*/ 432991 w 661987"/>
                  <a:gd name="connsiteY12" fmla="*/ 481012 h 481012"/>
                  <a:gd name="connsiteX13" fmla="*/ 321666 w 661987"/>
                  <a:gd name="connsiteY13" fmla="*/ 473272 h 481012"/>
                  <a:gd name="connsiteX14" fmla="*/ 110331 w 661987"/>
                  <a:gd name="connsiteY14" fmla="*/ 376237 h 481012"/>
                  <a:gd name="connsiteX15" fmla="*/ 62707 w 661987"/>
                  <a:gd name="connsiteY15" fmla="*/ 376237 h 481012"/>
                  <a:gd name="connsiteX16" fmla="*/ 0 w 661987"/>
                  <a:gd name="connsiteY16" fmla="*/ 313530 h 481012"/>
                  <a:gd name="connsiteX17" fmla="*/ 0 w 661987"/>
                  <a:gd name="connsiteY17" fmla="*/ 313531 h 481012"/>
                  <a:gd name="connsiteX18" fmla="*/ 0 w 661987"/>
                  <a:gd name="connsiteY18" fmla="*/ 219472 h 481012"/>
                  <a:gd name="connsiteX19" fmla="*/ 0 w 661987"/>
                  <a:gd name="connsiteY19" fmla="*/ 219472 h 481012"/>
                  <a:gd name="connsiteX20" fmla="*/ 0 w 661987"/>
                  <a:gd name="connsiteY20" fmla="*/ 62707 h 481012"/>
                  <a:gd name="connsiteX0" fmla="*/ 0 w 661987"/>
                  <a:gd name="connsiteY0" fmla="*/ 62707 h 481012"/>
                  <a:gd name="connsiteX1" fmla="*/ 62707 w 661987"/>
                  <a:gd name="connsiteY1" fmla="*/ 0 h 481012"/>
                  <a:gd name="connsiteX2" fmla="*/ 110331 w 661987"/>
                  <a:gd name="connsiteY2" fmla="*/ 0 h 481012"/>
                  <a:gd name="connsiteX3" fmla="*/ 110331 w 661987"/>
                  <a:gd name="connsiteY3" fmla="*/ 0 h 481012"/>
                  <a:gd name="connsiteX4" fmla="*/ 275828 w 661987"/>
                  <a:gd name="connsiteY4" fmla="*/ 0 h 481012"/>
                  <a:gd name="connsiteX5" fmla="*/ 599280 w 661987"/>
                  <a:gd name="connsiteY5" fmla="*/ 0 h 481012"/>
                  <a:gd name="connsiteX6" fmla="*/ 661987 w 661987"/>
                  <a:gd name="connsiteY6" fmla="*/ 62707 h 481012"/>
                  <a:gd name="connsiteX7" fmla="*/ 661987 w 661987"/>
                  <a:gd name="connsiteY7" fmla="*/ 219472 h 481012"/>
                  <a:gd name="connsiteX8" fmla="*/ 661987 w 661987"/>
                  <a:gd name="connsiteY8" fmla="*/ 219472 h 481012"/>
                  <a:gd name="connsiteX9" fmla="*/ 661987 w 661987"/>
                  <a:gd name="connsiteY9" fmla="*/ 313531 h 481012"/>
                  <a:gd name="connsiteX10" fmla="*/ 661987 w 661987"/>
                  <a:gd name="connsiteY10" fmla="*/ 313530 h 481012"/>
                  <a:gd name="connsiteX11" fmla="*/ 599280 w 661987"/>
                  <a:gd name="connsiteY11" fmla="*/ 376237 h 481012"/>
                  <a:gd name="connsiteX12" fmla="*/ 432991 w 661987"/>
                  <a:gd name="connsiteY12" fmla="*/ 481012 h 481012"/>
                  <a:gd name="connsiteX13" fmla="*/ 285947 w 661987"/>
                  <a:gd name="connsiteY13" fmla="*/ 385165 h 481012"/>
                  <a:gd name="connsiteX14" fmla="*/ 110331 w 661987"/>
                  <a:gd name="connsiteY14" fmla="*/ 376237 h 481012"/>
                  <a:gd name="connsiteX15" fmla="*/ 62707 w 661987"/>
                  <a:gd name="connsiteY15" fmla="*/ 376237 h 481012"/>
                  <a:gd name="connsiteX16" fmla="*/ 0 w 661987"/>
                  <a:gd name="connsiteY16" fmla="*/ 313530 h 481012"/>
                  <a:gd name="connsiteX17" fmla="*/ 0 w 661987"/>
                  <a:gd name="connsiteY17" fmla="*/ 313531 h 481012"/>
                  <a:gd name="connsiteX18" fmla="*/ 0 w 661987"/>
                  <a:gd name="connsiteY18" fmla="*/ 219472 h 481012"/>
                  <a:gd name="connsiteX19" fmla="*/ 0 w 661987"/>
                  <a:gd name="connsiteY19" fmla="*/ 219472 h 481012"/>
                  <a:gd name="connsiteX20" fmla="*/ 0 w 661987"/>
                  <a:gd name="connsiteY20" fmla="*/ 62707 h 481012"/>
                  <a:gd name="connsiteX0" fmla="*/ 0 w 661987"/>
                  <a:gd name="connsiteY0" fmla="*/ 62707 h 481012"/>
                  <a:gd name="connsiteX1" fmla="*/ 62707 w 661987"/>
                  <a:gd name="connsiteY1" fmla="*/ 0 h 481012"/>
                  <a:gd name="connsiteX2" fmla="*/ 110331 w 661987"/>
                  <a:gd name="connsiteY2" fmla="*/ 0 h 481012"/>
                  <a:gd name="connsiteX3" fmla="*/ 110331 w 661987"/>
                  <a:gd name="connsiteY3" fmla="*/ 0 h 481012"/>
                  <a:gd name="connsiteX4" fmla="*/ 275828 w 661987"/>
                  <a:gd name="connsiteY4" fmla="*/ 0 h 481012"/>
                  <a:gd name="connsiteX5" fmla="*/ 599280 w 661987"/>
                  <a:gd name="connsiteY5" fmla="*/ 0 h 481012"/>
                  <a:gd name="connsiteX6" fmla="*/ 661987 w 661987"/>
                  <a:gd name="connsiteY6" fmla="*/ 62707 h 481012"/>
                  <a:gd name="connsiteX7" fmla="*/ 661987 w 661987"/>
                  <a:gd name="connsiteY7" fmla="*/ 219472 h 481012"/>
                  <a:gd name="connsiteX8" fmla="*/ 661987 w 661987"/>
                  <a:gd name="connsiteY8" fmla="*/ 219472 h 481012"/>
                  <a:gd name="connsiteX9" fmla="*/ 661987 w 661987"/>
                  <a:gd name="connsiteY9" fmla="*/ 313531 h 481012"/>
                  <a:gd name="connsiteX10" fmla="*/ 661987 w 661987"/>
                  <a:gd name="connsiteY10" fmla="*/ 313530 h 481012"/>
                  <a:gd name="connsiteX11" fmla="*/ 599280 w 661987"/>
                  <a:gd name="connsiteY11" fmla="*/ 376237 h 481012"/>
                  <a:gd name="connsiteX12" fmla="*/ 373856 w 661987"/>
                  <a:gd name="connsiteY12" fmla="*/ 390524 h 481012"/>
                  <a:gd name="connsiteX13" fmla="*/ 432991 w 661987"/>
                  <a:gd name="connsiteY13" fmla="*/ 481012 h 481012"/>
                  <a:gd name="connsiteX14" fmla="*/ 285947 w 661987"/>
                  <a:gd name="connsiteY14" fmla="*/ 385165 h 481012"/>
                  <a:gd name="connsiteX15" fmla="*/ 110331 w 661987"/>
                  <a:gd name="connsiteY15" fmla="*/ 376237 h 481012"/>
                  <a:gd name="connsiteX16" fmla="*/ 62707 w 661987"/>
                  <a:gd name="connsiteY16" fmla="*/ 376237 h 481012"/>
                  <a:gd name="connsiteX17" fmla="*/ 0 w 661987"/>
                  <a:gd name="connsiteY17" fmla="*/ 313530 h 481012"/>
                  <a:gd name="connsiteX18" fmla="*/ 0 w 661987"/>
                  <a:gd name="connsiteY18" fmla="*/ 313531 h 481012"/>
                  <a:gd name="connsiteX19" fmla="*/ 0 w 661987"/>
                  <a:gd name="connsiteY19" fmla="*/ 219472 h 481012"/>
                  <a:gd name="connsiteX20" fmla="*/ 0 w 661987"/>
                  <a:gd name="connsiteY20" fmla="*/ 219472 h 481012"/>
                  <a:gd name="connsiteX21" fmla="*/ 0 w 661987"/>
                  <a:gd name="connsiteY21" fmla="*/ 62707 h 481012"/>
                  <a:gd name="connsiteX0" fmla="*/ 0 w 661987"/>
                  <a:gd name="connsiteY0" fmla="*/ 62707 h 481012"/>
                  <a:gd name="connsiteX1" fmla="*/ 62707 w 661987"/>
                  <a:gd name="connsiteY1" fmla="*/ 0 h 481012"/>
                  <a:gd name="connsiteX2" fmla="*/ 110331 w 661987"/>
                  <a:gd name="connsiteY2" fmla="*/ 0 h 481012"/>
                  <a:gd name="connsiteX3" fmla="*/ 110331 w 661987"/>
                  <a:gd name="connsiteY3" fmla="*/ 0 h 481012"/>
                  <a:gd name="connsiteX4" fmla="*/ 275828 w 661987"/>
                  <a:gd name="connsiteY4" fmla="*/ 0 h 481012"/>
                  <a:gd name="connsiteX5" fmla="*/ 599280 w 661987"/>
                  <a:gd name="connsiteY5" fmla="*/ 0 h 481012"/>
                  <a:gd name="connsiteX6" fmla="*/ 661987 w 661987"/>
                  <a:gd name="connsiteY6" fmla="*/ 62707 h 481012"/>
                  <a:gd name="connsiteX7" fmla="*/ 661987 w 661987"/>
                  <a:gd name="connsiteY7" fmla="*/ 219472 h 481012"/>
                  <a:gd name="connsiteX8" fmla="*/ 661987 w 661987"/>
                  <a:gd name="connsiteY8" fmla="*/ 219472 h 481012"/>
                  <a:gd name="connsiteX9" fmla="*/ 661987 w 661987"/>
                  <a:gd name="connsiteY9" fmla="*/ 313531 h 481012"/>
                  <a:gd name="connsiteX10" fmla="*/ 661987 w 661987"/>
                  <a:gd name="connsiteY10" fmla="*/ 313530 h 481012"/>
                  <a:gd name="connsiteX11" fmla="*/ 599280 w 661987"/>
                  <a:gd name="connsiteY11" fmla="*/ 376237 h 481012"/>
                  <a:gd name="connsiteX12" fmla="*/ 373856 w 661987"/>
                  <a:gd name="connsiteY12" fmla="*/ 390524 h 481012"/>
                  <a:gd name="connsiteX13" fmla="*/ 432991 w 661987"/>
                  <a:gd name="connsiteY13" fmla="*/ 481012 h 481012"/>
                  <a:gd name="connsiteX14" fmla="*/ 285947 w 661987"/>
                  <a:gd name="connsiteY14" fmla="*/ 385165 h 481012"/>
                  <a:gd name="connsiteX15" fmla="*/ 110331 w 661987"/>
                  <a:gd name="connsiteY15" fmla="*/ 376237 h 481012"/>
                  <a:gd name="connsiteX16" fmla="*/ 57944 w 661987"/>
                  <a:gd name="connsiteY16" fmla="*/ 385762 h 481012"/>
                  <a:gd name="connsiteX17" fmla="*/ 0 w 661987"/>
                  <a:gd name="connsiteY17" fmla="*/ 313530 h 481012"/>
                  <a:gd name="connsiteX18" fmla="*/ 0 w 661987"/>
                  <a:gd name="connsiteY18" fmla="*/ 313531 h 481012"/>
                  <a:gd name="connsiteX19" fmla="*/ 0 w 661987"/>
                  <a:gd name="connsiteY19" fmla="*/ 219472 h 481012"/>
                  <a:gd name="connsiteX20" fmla="*/ 0 w 661987"/>
                  <a:gd name="connsiteY20" fmla="*/ 219472 h 481012"/>
                  <a:gd name="connsiteX21" fmla="*/ 0 w 661987"/>
                  <a:gd name="connsiteY21" fmla="*/ 62707 h 481012"/>
                  <a:gd name="connsiteX0" fmla="*/ 0 w 661987"/>
                  <a:gd name="connsiteY0" fmla="*/ 62707 h 481012"/>
                  <a:gd name="connsiteX1" fmla="*/ 62707 w 661987"/>
                  <a:gd name="connsiteY1" fmla="*/ 0 h 481012"/>
                  <a:gd name="connsiteX2" fmla="*/ 110331 w 661987"/>
                  <a:gd name="connsiteY2" fmla="*/ 0 h 481012"/>
                  <a:gd name="connsiteX3" fmla="*/ 110331 w 661987"/>
                  <a:gd name="connsiteY3" fmla="*/ 0 h 481012"/>
                  <a:gd name="connsiteX4" fmla="*/ 275828 w 661987"/>
                  <a:gd name="connsiteY4" fmla="*/ 0 h 481012"/>
                  <a:gd name="connsiteX5" fmla="*/ 599280 w 661987"/>
                  <a:gd name="connsiteY5" fmla="*/ 0 h 481012"/>
                  <a:gd name="connsiteX6" fmla="*/ 661987 w 661987"/>
                  <a:gd name="connsiteY6" fmla="*/ 62707 h 481012"/>
                  <a:gd name="connsiteX7" fmla="*/ 661987 w 661987"/>
                  <a:gd name="connsiteY7" fmla="*/ 219472 h 481012"/>
                  <a:gd name="connsiteX8" fmla="*/ 661987 w 661987"/>
                  <a:gd name="connsiteY8" fmla="*/ 219472 h 481012"/>
                  <a:gd name="connsiteX9" fmla="*/ 661987 w 661987"/>
                  <a:gd name="connsiteY9" fmla="*/ 313531 h 481012"/>
                  <a:gd name="connsiteX10" fmla="*/ 661987 w 661987"/>
                  <a:gd name="connsiteY10" fmla="*/ 313530 h 481012"/>
                  <a:gd name="connsiteX11" fmla="*/ 599280 w 661987"/>
                  <a:gd name="connsiteY11" fmla="*/ 376237 h 481012"/>
                  <a:gd name="connsiteX12" fmla="*/ 373856 w 661987"/>
                  <a:gd name="connsiteY12" fmla="*/ 390524 h 481012"/>
                  <a:gd name="connsiteX13" fmla="*/ 432991 w 661987"/>
                  <a:gd name="connsiteY13" fmla="*/ 481012 h 481012"/>
                  <a:gd name="connsiteX14" fmla="*/ 285947 w 661987"/>
                  <a:gd name="connsiteY14" fmla="*/ 385165 h 481012"/>
                  <a:gd name="connsiteX15" fmla="*/ 107950 w 661987"/>
                  <a:gd name="connsiteY15" fmla="*/ 383380 h 481012"/>
                  <a:gd name="connsiteX16" fmla="*/ 57944 w 661987"/>
                  <a:gd name="connsiteY16" fmla="*/ 385762 h 481012"/>
                  <a:gd name="connsiteX17" fmla="*/ 0 w 661987"/>
                  <a:gd name="connsiteY17" fmla="*/ 313530 h 481012"/>
                  <a:gd name="connsiteX18" fmla="*/ 0 w 661987"/>
                  <a:gd name="connsiteY18" fmla="*/ 313531 h 481012"/>
                  <a:gd name="connsiteX19" fmla="*/ 0 w 661987"/>
                  <a:gd name="connsiteY19" fmla="*/ 219472 h 481012"/>
                  <a:gd name="connsiteX20" fmla="*/ 0 w 661987"/>
                  <a:gd name="connsiteY20" fmla="*/ 219472 h 481012"/>
                  <a:gd name="connsiteX21" fmla="*/ 0 w 661987"/>
                  <a:gd name="connsiteY21" fmla="*/ 62707 h 481012"/>
                  <a:gd name="connsiteX0" fmla="*/ 0 w 661987"/>
                  <a:gd name="connsiteY0" fmla="*/ 62707 h 481012"/>
                  <a:gd name="connsiteX1" fmla="*/ 62707 w 661987"/>
                  <a:gd name="connsiteY1" fmla="*/ 0 h 481012"/>
                  <a:gd name="connsiteX2" fmla="*/ 110331 w 661987"/>
                  <a:gd name="connsiteY2" fmla="*/ 0 h 481012"/>
                  <a:gd name="connsiteX3" fmla="*/ 110331 w 661987"/>
                  <a:gd name="connsiteY3" fmla="*/ 0 h 481012"/>
                  <a:gd name="connsiteX4" fmla="*/ 275828 w 661987"/>
                  <a:gd name="connsiteY4" fmla="*/ 0 h 481012"/>
                  <a:gd name="connsiteX5" fmla="*/ 599280 w 661987"/>
                  <a:gd name="connsiteY5" fmla="*/ 0 h 481012"/>
                  <a:gd name="connsiteX6" fmla="*/ 661987 w 661987"/>
                  <a:gd name="connsiteY6" fmla="*/ 62707 h 481012"/>
                  <a:gd name="connsiteX7" fmla="*/ 661987 w 661987"/>
                  <a:gd name="connsiteY7" fmla="*/ 219472 h 481012"/>
                  <a:gd name="connsiteX8" fmla="*/ 661987 w 661987"/>
                  <a:gd name="connsiteY8" fmla="*/ 219472 h 481012"/>
                  <a:gd name="connsiteX9" fmla="*/ 661987 w 661987"/>
                  <a:gd name="connsiteY9" fmla="*/ 313531 h 481012"/>
                  <a:gd name="connsiteX10" fmla="*/ 661987 w 661987"/>
                  <a:gd name="connsiteY10" fmla="*/ 313530 h 481012"/>
                  <a:gd name="connsiteX11" fmla="*/ 608805 w 661987"/>
                  <a:gd name="connsiteY11" fmla="*/ 381000 h 481012"/>
                  <a:gd name="connsiteX12" fmla="*/ 373856 w 661987"/>
                  <a:gd name="connsiteY12" fmla="*/ 390524 h 481012"/>
                  <a:gd name="connsiteX13" fmla="*/ 432991 w 661987"/>
                  <a:gd name="connsiteY13" fmla="*/ 481012 h 481012"/>
                  <a:gd name="connsiteX14" fmla="*/ 285947 w 661987"/>
                  <a:gd name="connsiteY14" fmla="*/ 385165 h 481012"/>
                  <a:gd name="connsiteX15" fmla="*/ 107950 w 661987"/>
                  <a:gd name="connsiteY15" fmla="*/ 383380 h 481012"/>
                  <a:gd name="connsiteX16" fmla="*/ 57944 w 661987"/>
                  <a:gd name="connsiteY16" fmla="*/ 385762 h 481012"/>
                  <a:gd name="connsiteX17" fmla="*/ 0 w 661987"/>
                  <a:gd name="connsiteY17" fmla="*/ 313530 h 481012"/>
                  <a:gd name="connsiteX18" fmla="*/ 0 w 661987"/>
                  <a:gd name="connsiteY18" fmla="*/ 313531 h 481012"/>
                  <a:gd name="connsiteX19" fmla="*/ 0 w 661987"/>
                  <a:gd name="connsiteY19" fmla="*/ 219472 h 481012"/>
                  <a:gd name="connsiteX20" fmla="*/ 0 w 661987"/>
                  <a:gd name="connsiteY20" fmla="*/ 219472 h 481012"/>
                  <a:gd name="connsiteX21" fmla="*/ 0 w 661987"/>
                  <a:gd name="connsiteY21" fmla="*/ 62707 h 481012"/>
                  <a:gd name="connsiteX0" fmla="*/ 0 w 661987"/>
                  <a:gd name="connsiteY0" fmla="*/ 62707 h 481012"/>
                  <a:gd name="connsiteX1" fmla="*/ 62707 w 661987"/>
                  <a:gd name="connsiteY1" fmla="*/ 0 h 481012"/>
                  <a:gd name="connsiteX2" fmla="*/ 110331 w 661987"/>
                  <a:gd name="connsiteY2" fmla="*/ 0 h 481012"/>
                  <a:gd name="connsiteX3" fmla="*/ 110331 w 661987"/>
                  <a:gd name="connsiteY3" fmla="*/ 0 h 481012"/>
                  <a:gd name="connsiteX4" fmla="*/ 275828 w 661987"/>
                  <a:gd name="connsiteY4" fmla="*/ 0 h 481012"/>
                  <a:gd name="connsiteX5" fmla="*/ 599280 w 661987"/>
                  <a:gd name="connsiteY5" fmla="*/ 0 h 481012"/>
                  <a:gd name="connsiteX6" fmla="*/ 661987 w 661987"/>
                  <a:gd name="connsiteY6" fmla="*/ 62707 h 481012"/>
                  <a:gd name="connsiteX7" fmla="*/ 661987 w 661987"/>
                  <a:gd name="connsiteY7" fmla="*/ 219472 h 481012"/>
                  <a:gd name="connsiteX8" fmla="*/ 661987 w 661987"/>
                  <a:gd name="connsiteY8" fmla="*/ 219472 h 481012"/>
                  <a:gd name="connsiteX9" fmla="*/ 661987 w 661987"/>
                  <a:gd name="connsiteY9" fmla="*/ 313531 h 481012"/>
                  <a:gd name="connsiteX10" fmla="*/ 661987 w 661987"/>
                  <a:gd name="connsiteY10" fmla="*/ 313530 h 481012"/>
                  <a:gd name="connsiteX11" fmla="*/ 608805 w 661987"/>
                  <a:gd name="connsiteY11" fmla="*/ 381000 h 481012"/>
                  <a:gd name="connsiteX12" fmla="*/ 383381 w 661987"/>
                  <a:gd name="connsiteY12" fmla="*/ 390524 h 481012"/>
                  <a:gd name="connsiteX13" fmla="*/ 432991 w 661987"/>
                  <a:gd name="connsiteY13" fmla="*/ 481012 h 481012"/>
                  <a:gd name="connsiteX14" fmla="*/ 285947 w 661987"/>
                  <a:gd name="connsiteY14" fmla="*/ 385165 h 481012"/>
                  <a:gd name="connsiteX15" fmla="*/ 107950 w 661987"/>
                  <a:gd name="connsiteY15" fmla="*/ 383380 h 481012"/>
                  <a:gd name="connsiteX16" fmla="*/ 57944 w 661987"/>
                  <a:gd name="connsiteY16" fmla="*/ 385762 h 481012"/>
                  <a:gd name="connsiteX17" fmla="*/ 0 w 661987"/>
                  <a:gd name="connsiteY17" fmla="*/ 313530 h 481012"/>
                  <a:gd name="connsiteX18" fmla="*/ 0 w 661987"/>
                  <a:gd name="connsiteY18" fmla="*/ 313531 h 481012"/>
                  <a:gd name="connsiteX19" fmla="*/ 0 w 661987"/>
                  <a:gd name="connsiteY19" fmla="*/ 219472 h 481012"/>
                  <a:gd name="connsiteX20" fmla="*/ 0 w 661987"/>
                  <a:gd name="connsiteY20" fmla="*/ 219472 h 481012"/>
                  <a:gd name="connsiteX21" fmla="*/ 0 w 661987"/>
                  <a:gd name="connsiteY21" fmla="*/ 62707 h 481012"/>
                  <a:gd name="connsiteX0" fmla="*/ 0 w 661987"/>
                  <a:gd name="connsiteY0" fmla="*/ 62707 h 495300"/>
                  <a:gd name="connsiteX1" fmla="*/ 62707 w 661987"/>
                  <a:gd name="connsiteY1" fmla="*/ 0 h 495300"/>
                  <a:gd name="connsiteX2" fmla="*/ 110331 w 661987"/>
                  <a:gd name="connsiteY2" fmla="*/ 0 h 495300"/>
                  <a:gd name="connsiteX3" fmla="*/ 110331 w 661987"/>
                  <a:gd name="connsiteY3" fmla="*/ 0 h 495300"/>
                  <a:gd name="connsiteX4" fmla="*/ 275828 w 661987"/>
                  <a:gd name="connsiteY4" fmla="*/ 0 h 495300"/>
                  <a:gd name="connsiteX5" fmla="*/ 599280 w 661987"/>
                  <a:gd name="connsiteY5" fmla="*/ 0 h 495300"/>
                  <a:gd name="connsiteX6" fmla="*/ 661987 w 661987"/>
                  <a:gd name="connsiteY6" fmla="*/ 62707 h 495300"/>
                  <a:gd name="connsiteX7" fmla="*/ 661987 w 661987"/>
                  <a:gd name="connsiteY7" fmla="*/ 219472 h 495300"/>
                  <a:gd name="connsiteX8" fmla="*/ 661987 w 661987"/>
                  <a:gd name="connsiteY8" fmla="*/ 219472 h 495300"/>
                  <a:gd name="connsiteX9" fmla="*/ 661987 w 661987"/>
                  <a:gd name="connsiteY9" fmla="*/ 313531 h 495300"/>
                  <a:gd name="connsiteX10" fmla="*/ 661987 w 661987"/>
                  <a:gd name="connsiteY10" fmla="*/ 313530 h 495300"/>
                  <a:gd name="connsiteX11" fmla="*/ 608805 w 661987"/>
                  <a:gd name="connsiteY11" fmla="*/ 381000 h 495300"/>
                  <a:gd name="connsiteX12" fmla="*/ 383381 w 661987"/>
                  <a:gd name="connsiteY12" fmla="*/ 390524 h 495300"/>
                  <a:gd name="connsiteX13" fmla="*/ 432991 w 661987"/>
                  <a:gd name="connsiteY13" fmla="*/ 495300 h 495300"/>
                  <a:gd name="connsiteX14" fmla="*/ 285947 w 661987"/>
                  <a:gd name="connsiteY14" fmla="*/ 385165 h 495300"/>
                  <a:gd name="connsiteX15" fmla="*/ 107950 w 661987"/>
                  <a:gd name="connsiteY15" fmla="*/ 383380 h 495300"/>
                  <a:gd name="connsiteX16" fmla="*/ 57944 w 661987"/>
                  <a:gd name="connsiteY16" fmla="*/ 385762 h 495300"/>
                  <a:gd name="connsiteX17" fmla="*/ 0 w 661987"/>
                  <a:gd name="connsiteY17" fmla="*/ 313530 h 495300"/>
                  <a:gd name="connsiteX18" fmla="*/ 0 w 661987"/>
                  <a:gd name="connsiteY18" fmla="*/ 313531 h 495300"/>
                  <a:gd name="connsiteX19" fmla="*/ 0 w 661987"/>
                  <a:gd name="connsiteY19" fmla="*/ 219472 h 495300"/>
                  <a:gd name="connsiteX20" fmla="*/ 0 w 661987"/>
                  <a:gd name="connsiteY20" fmla="*/ 219472 h 495300"/>
                  <a:gd name="connsiteX21" fmla="*/ 0 w 661987"/>
                  <a:gd name="connsiteY21" fmla="*/ 62707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61987" h="495300">
                    <a:moveTo>
                      <a:pt x="0" y="62707"/>
                    </a:moveTo>
                    <a:cubicBezTo>
                      <a:pt x="0" y="28075"/>
                      <a:pt x="28075" y="0"/>
                      <a:pt x="62707" y="0"/>
                    </a:cubicBezTo>
                    <a:lnTo>
                      <a:pt x="110331" y="0"/>
                    </a:lnTo>
                    <a:lnTo>
                      <a:pt x="110331" y="0"/>
                    </a:lnTo>
                    <a:lnTo>
                      <a:pt x="275828" y="0"/>
                    </a:lnTo>
                    <a:lnTo>
                      <a:pt x="599280" y="0"/>
                    </a:lnTo>
                    <a:cubicBezTo>
                      <a:pt x="633912" y="0"/>
                      <a:pt x="661987" y="28075"/>
                      <a:pt x="661987" y="62707"/>
                    </a:cubicBezTo>
                    <a:lnTo>
                      <a:pt x="661987" y="219472"/>
                    </a:lnTo>
                    <a:lnTo>
                      <a:pt x="661987" y="219472"/>
                    </a:lnTo>
                    <a:lnTo>
                      <a:pt x="661987" y="313531"/>
                    </a:lnTo>
                    <a:lnTo>
                      <a:pt x="661987" y="313530"/>
                    </a:lnTo>
                    <a:cubicBezTo>
                      <a:pt x="661987" y="348162"/>
                      <a:pt x="643437" y="381000"/>
                      <a:pt x="608805" y="381000"/>
                    </a:cubicBezTo>
                    <a:cubicBezTo>
                      <a:pt x="580495" y="397669"/>
                      <a:pt x="411691" y="373855"/>
                      <a:pt x="383381" y="390524"/>
                    </a:cubicBezTo>
                    <a:lnTo>
                      <a:pt x="432991" y="495300"/>
                    </a:lnTo>
                    <a:lnTo>
                      <a:pt x="285947" y="385165"/>
                    </a:lnTo>
                    <a:lnTo>
                      <a:pt x="107950" y="383380"/>
                    </a:lnTo>
                    <a:lnTo>
                      <a:pt x="57944" y="385762"/>
                    </a:lnTo>
                    <a:cubicBezTo>
                      <a:pt x="23312" y="385762"/>
                      <a:pt x="0" y="348162"/>
                      <a:pt x="0" y="313530"/>
                    </a:cubicBezTo>
                    <a:lnTo>
                      <a:pt x="0" y="313531"/>
                    </a:lnTo>
                    <a:lnTo>
                      <a:pt x="0" y="219472"/>
                    </a:lnTo>
                    <a:lnTo>
                      <a:pt x="0" y="219472"/>
                    </a:lnTo>
                    <a:lnTo>
                      <a:pt x="0" y="6270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1" dirty="0"/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BAA6111-9DB8-41AF-A195-D8A0F11A5FF8}"/>
                  </a:ext>
                </a:extLst>
              </p:cNvPr>
              <p:cNvSpPr txBox="1"/>
              <p:nvPr/>
            </p:nvSpPr>
            <p:spPr>
              <a:xfrm>
                <a:off x="4641850" y="3524113"/>
                <a:ext cx="766557" cy="480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err="1">
                    <a:solidFill>
                      <a:schemeClr val="bg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প্রস্থচ্ছেদ</a:t>
                </a:r>
                <a:r>
                  <a:rPr lang="en-US" sz="1200" dirty="0">
                    <a:solidFill>
                      <a:schemeClr val="bg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 S</a:t>
                </a:r>
              </a:p>
              <a:p>
                <a:r>
                  <a:rPr lang="en-US" sz="1200" dirty="0">
                    <a:solidFill>
                      <a:schemeClr val="bg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 (</a:t>
                </a:r>
                <a:r>
                  <a:rPr lang="en-US" sz="1200" dirty="0" err="1">
                    <a:solidFill>
                      <a:schemeClr val="bg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বর্গফল</a:t>
                </a:r>
                <a:r>
                  <a:rPr lang="en-US" sz="1200" dirty="0">
                    <a:solidFill>
                      <a:schemeClr val="bg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)</a:t>
                </a:r>
              </a:p>
            </p:txBody>
          </p: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1AEA677-7602-43FE-A4FE-821E500A67C4}"/>
              </a:ext>
            </a:extLst>
          </p:cNvPr>
          <p:cNvSpPr txBox="1"/>
          <p:nvPr/>
        </p:nvSpPr>
        <p:spPr>
          <a:xfrm>
            <a:off x="2446639" y="3202895"/>
            <a:ext cx="2312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পরিবাহী</a:t>
            </a:r>
            <a:r>
              <a:rPr lang="en-US" sz="28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তার</a:t>
            </a:r>
            <a:endParaRPr lang="en-US" sz="2800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CCDA746-8589-412A-848F-749BB8ABDD51}"/>
              </a:ext>
            </a:extLst>
          </p:cNvPr>
          <p:cNvSpPr txBox="1"/>
          <p:nvPr/>
        </p:nvSpPr>
        <p:spPr>
          <a:xfrm>
            <a:off x="835518" y="453004"/>
            <a:ext cx="4635383" cy="58538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4000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 দেখে চিন্তা করে বল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9F9BE3D-487F-42AB-812D-0203390E03B7}"/>
              </a:ext>
            </a:extLst>
          </p:cNvPr>
          <p:cNvSpPr txBox="1"/>
          <p:nvPr/>
        </p:nvSpPr>
        <p:spPr>
          <a:xfrm>
            <a:off x="6323308" y="512997"/>
            <a:ext cx="5122961" cy="60288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3200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পরিবাহির ভিতর দিয়ে কি যায় ?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34A5917-D0A0-4CCF-BD54-34F363F1A0D3}"/>
              </a:ext>
            </a:extLst>
          </p:cNvPr>
          <p:cNvSpPr txBox="1"/>
          <p:nvPr/>
        </p:nvSpPr>
        <p:spPr>
          <a:xfrm>
            <a:off x="7082725" y="1453893"/>
            <a:ext cx="3494454" cy="576385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510"/>
              </a:avLst>
            </a:prstTxWarp>
            <a:spAutoFit/>
          </a:bodyPr>
          <a:lstStyle/>
          <a:p>
            <a:pPr algn="ctr"/>
            <a:r>
              <a:rPr lang="bn-IN" sz="3200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ইলেকট্রন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72EDB0F5-BAE6-41FB-882C-918D1A17CE4D}"/>
              </a:ext>
            </a:extLst>
          </p:cNvPr>
          <p:cNvSpPr/>
          <p:nvPr/>
        </p:nvSpPr>
        <p:spPr>
          <a:xfrm rot="19212212">
            <a:off x="4303215" y="1702746"/>
            <a:ext cx="2464231" cy="564876"/>
          </a:xfrm>
          <a:prstGeom prst="leftArrow">
            <a:avLst/>
          </a:prstGeom>
          <a:solidFill>
            <a:srgbClr val="C9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350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25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7" grpId="0" animBg="1"/>
      <p:bldP spid="55" grpId="0" animBg="1"/>
      <p:bldP spid="60" grpId="0"/>
      <p:bldP spid="63" grpId="0"/>
      <p:bldP spid="64" grpId="0"/>
      <p:bldP spid="20" grpId="1"/>
      <p:bldP spid="20" grpId="2"/>
      <p:bldP spid="37" grpId="0"/>
      <p:bldP spid="37" grpId="1"/>
      <p:bldP spid="32" grpId="0"/>
      <p:bldP spid="34" grpId="0"/>
      <p:bldP spid="34" grpId="2"/>
      <p:bldP spid="35" grpId="1"/>
      <p:bldP spid="35" grpId="2"/>
      <p:bldP spid="7" grpId="0" animBg="1"/>
      <p:bldP spid="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A33124FD-043E-4B74-806C-A5E7D9F245D6}"/>
              </a:ext>
            </a:extLst>
          </p:cNvPr>
          <p:cNvGrpSpPr/>
          <p:nvPr/>
        </p:nvGrpSpPr>
        <p:grpSpPr>
          <a:xfrm>
            <a:off x="4300539" y="632862"/>
            <a:ext cx="3757612" cy="1367389"/>
            <a:chOff x="5242787" y="970999"/>
            <a:chExt cx="1361808" cy="333394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FB3C6FE-EAF5-49B1-91DF-366633FF0290}"/>
                </a:ext>
              </a:extLst>
            </p:cNvPr>
            <p:cNvSpPr txBox="1"/>
            <p:nvPr/>
          </p:nvSpPr>
          <p:spPr>
            <a:xfrm>
              <a:off x="5242787" y="970999"/>
              <a:ext cx="679247" cy="333394"/>
            </a:xfrm>
            <a:custGeom>
              <a:avLst/>
              <a:gdLst/>
              <a:ahLst/>
              <a:cxnLst/>
              <a:rect l="l" t="t" r="r" b="b"/>
              <a:pathLst>
                <a:path w="679247" h="333394">
                  <a:moveTo>
                    <a:pt x="339433" y="0"/>
                  </a:moveTo>
                  <a:cubicBezTo>
                    <a:pt x="403575" y="0"/>
                    <a:pt x="445161" y="34655"/>
                    <a:pt x="464192" y="103965"/>
                  </a:cubicBezTo>
                  <a:lnTo>
                    <a:pt x="475898" y="103965"/>
                  </a:lnTo>
                  <a:lnTo>
                    <a:pt x="483223" y="103965"/>
                  </a:lnTo>
                  <a:lnTo>
                    <a:pt x="658806" y="103965"/>
                  </a:lnTo>
                  <a:lnTo>
                    <a:pt x="679247" y="123701"/>
                  </a:lnTo>
                  <a:lnTo>
                    <a:pt x="647177" y="123701"/>
                  </a:lnTo>
                  <a:lnTo>
                    <a:pt x="647177" y="333394"/>
                  </a:lnTo>
                  <a:cubicBezTo>
                    <a:pt x="641773" y="329400"/>
                    <a:pt x="634489" y="319297"/>
                    <a:pt x="625326" y="303085"/>
                  </a:cubicBezTo>
                  <a:cubicBezTo>
                    <a:pt x="615458" y="285934"/>
                    <a:pt x="605943" y="273364"/>
                    <a:pt x="596780" y="265376"/>
                  </a:cubicBezTo>
                  <a:cubicBezTo>
                    <a:pt x="581743" y="253629"/>
                    <a:pt x="562242" y="247167"/>
                    <a:pt x="538277" y="245993"/>
                  </a:cubicBezTo>
                  <a:lnTo>
                    <a:pt x="511845" y="211807"/>
                  </a:lnTo>
                  <a:cubicBezTo>
                    <a:pt x="522418" y="201705"/>
                    <a:pt x="532814" y="192072"/>
                    <a:pt x="543035" y="182909"/>
                  </a:cubicBezTo>
                  <a:cubicBezTo>
                    <a:pt x="553255" y="173746"/>
                    <a:pt x="562712" y="165992"/>
                    <a:pt x="571405" y="159649"/>
                  </a:cubicBezTo>
                  <a:cubicBezTo>
                    <a:pt x="569055" y="157064"/>
                    <a:pt x="564474" y="154127"/>
                    <a:pt x="557661" y="150838"/>
                  </a:cubicBezTo>
                  <a:cubicBezTo>
                    <a:pt x="550847" y="147549"/>
                    <a:pt x="541801" y="143789"/>
                    <a:pt x="530524" y="139560"/>
                  </a:cubicBezTo>
                  <a:cubicBezTo>
                    <a:pt x="517249" y="135684"/>
                    <a:pt x="506060" y="130779"/>
                    <a:pt x="496955" y="124847"/>
                  </a:cubicBezTo>
                  <a:lnTo>
                    <a:pt x="495800" y="123701"/>
                  </a:lnTo>
                  <a:lnTo>
                    <a:pt x="464192" y="123701"/>
                  </a:lnTo>
                  <a:lnTo>
                    <a:pt x="464192" y="329870"/>
                  </a:lnTo>
                  <a:lnTo>
                    <a:pt x="444808" y="310134"/>
                  </a:lnTo>
                  <a:lnTo>
                    <a:pt x="444808" y="123701"/>
                  </a:lnTo>
                  <a:lnTo>
                    <a:pt x="424511" y="123701"/>
                  </a:lnTo>
                  <a:lnTo>
                    <a:pt x="415909" y="123701"/>
                  </a:lnTo>
                  <a:lnTo>
                    <a:pt x="387858" y="123701"/>
                  </a:lnTo>
                  <a:lnTo>
                    <a:pt x="387858" y="331984"/>
                  </a:lnTo>
                  <a:lnTo>
                    <a:pt x="367418" y="312953"/>
                  </a:lnTo>
                  <a:lnTo>
                    <a:pt x="367418" y="200177"/>
                  </a:lnTo>
                  <a:cubicBezTo>
                    <a:pt x="367418" y="193129"/>
                    <a:pt x="364892" y="186961"/>
                    <a:pt x="359841" y="181675"/>
                  </a:cubicBezTo>
                  <a:cubicBezTo>
                    <a:pt x="354789" y="176389"/>
                    <a:pt x="348739" y="173746"/>
                    <a:pt x="341691" y="173746"/>
                  </a:cubicBezTo>
                  <a:cubicBezTo>
                    <a:pt x="330413" y="173746"/>
                    <a:pt x="324774" y="180559"/>
                    <a:pt x="324774" y="194186"/>
                  </a:cubicBezTo>
                  <a:cubicBezTo>
                    <a:pt x="324774" y="197241"/>
                    <a:pt x="325362" y="201352"/>
                    <a:pt x="326536" y="206521"/>
                  </a:cubicBezTo>
                  <a:lnTo>
                    <a:pt x="318431" y="209693"/>
                  </a:lnTo>
                  <a:cubicBezTo>
                    <a:pt x="316551" y="199120"/>
                    <a:pt x="311265" y="190427"/>
                    <a:pt x="302571" y="183613"/>
                  </a:cubicBezTo>
                  <a:cubicBezTo>
                    <a:pt x="294113" y="176800"/>
                    <a:pt x="284246" y="173393"/>
                    <a:pt x="272968" y="173393"/>
                  </a:cubicBezTo>
                  <a:cubicBezTo>
                    <a:pt x="268034" y="173393"/>
                    <a:pt x="263335" y="174392"/>
                    <a:pt x="258871" y="176389"/>
                  </a:cubicBezTo>
                  <a:cubicBezTo>
                    <a:pt x="254407" y="178386"/>
                    <a:pt x="250471" y="181029"/>
                    <a:pt x="247065" y="184318"/>
                  </a:cubicBezTo>
                  <a:cubicBezTo>
                    <a:pt x="243658" y="187608"/>
                    <a:pt x="240956" y="191543"/>
                    <a:pt x="238959" y="196124"/>
                  </a:cubicBezTo>
                  <a:cubicBezTo>
                    <a:pt x="236962" y="200706"/>
                    <a:pt x="235963" y="205464"/>
                    <a:pt x="235963" y="210398"/>
                  </a:cubicBezTo>
                  <a:cubicBezTo>
                    <a:pt x="235963" y="226374"/>
                    <a:pt x="245479" y="235772"/>
                    <a:pt x="264510" y="238592"/>
                  </a:cubicBezTo>
                  <a:cubicBezTo>
                    <a:pt x="260280" y="232248"/>
                    <a:pt x="258166" y="226727"/>
                    <a:pt x="258166" y="222028"/>
                  </a:cubicBezTo>
                  <a:cubicBezTo>
                    <a:pt x="258166" y="216389"/>
                    <a:pt x="260457" y="211396"/>
                    <a:pt x="265038" y="207050"/>
                  </a:cubicBezTo>
                  <a:cubicBezTo>
                    <a:pt x="269620" y="202703"/>
                    <a:pt x="274730" y="200530"/>
                    <a:pt x="280369" y="200530"/>
                  </a:cubicBezTo>
                  <a:cubicBezTo>
                    <a:pt x="298460" y="201705"/>
                    <a:pt x="307505" y="211455"/>
                    <a:pt x="307505" y="229781"/>
                  </a:cubicBezTo>
                  <a:cubicBezTo>
                    <a:pt x="307271" y="237534"/>
                    <a:pt x="304451" y="243878"/>
                    <a:pt x="299047" y="248812"/>
                  </a:cubicBezTo>
                  <a:cubicBezTo>
                    <a:pt x="293644" y="253746"/>
                    <a:pt x="285772" y="256565"/>
                    <a:pt x="275435" y="257270"/>
                  </a:cubicBezTo>
                  <a:cubicBezTo>
                    <a:pt x="266977" y="257270"/>
                    <a:pt x="259223" y="255919"/>
                    <a:pt x="252175" y="253217"/>
                  </a:cubicBezTo>
                  <a:cubicBezTo>
                    <a:pt x="245126" y="250515"/>
                    <a:pt x="239076" y="246697"/>
                    <a:pt x="234025" y="241764"/>
                  </a:cubicBezTo>
                  <a:cubicBezTo>
                    <a:pt x="228973" y="236830"/>
                    <a:pt x="225038" y="230897"/>
                    <a:pt x="222218" y="223966"/>
                  </a:cubicBezTo>
                  <a:cubicBezTo>
                    <a:pt x="219399" y="217035"/>
                    <a:pt x="217989" y="209340"/>
                    <a:pt x="217989" y="200882"/>
                  </a:cubicBezTo>
                  <a:cubicBezTo>
                    <a:pt x="217989" y="187255"/>
                    <a:pt x="221749" y="174685"/>
                    <a:pt x="229267" y="163173"/>
                  </a:cubicBezTo>
                  <a:cubicBezTo>
                    <a:pt x="237725" y="150485"/>
                    <a:pt x="248533" y="144142"/>
                    <a:pt x="261690" y="144142"/>
                  </a:cubicBezTo>
                  <a:cubicBezTo>
                    <a:pt x="278607" y="144142"/>
                    <a:pt x="293761" y="152835"/>
                    <a:pt x="307153" y="170221"/>
                  </a:cubicBezTo>
                  <a:cubicBezTo>
                    <a:pt x="307153" y="164113"/>
                    <a:pt x="309855" y="158474"/>
                    <a:pt x="315259" y="153305"/>
                  </a:cubicBezTo>
                  <a:cubicBezTo>
                    <a:pt x="320663" y="147901"/>
                    <a:pt x="326067" y="145199"/>
                    <a:pt x="331470" y="145199"/>
                  </a:cubicBezTo>
                  <a:cubicBezTo>
                    <a:pt x="347917" y="145199"/>
                    <a:pt x="360134" y="156124"/>
                    <a:pt x="368122" y="177975"/>
                  </a:cubicBezTo>
                  <a:lnTo>
                    <a:pt x="368122" y="123701"/>
                  </a:lnTo>
                  <a:lnTo>
                    <a:pt x="214275" y="123701"/>
                  </a:lnTo>
                  <a:lnTo>
                    <a:pt x="206712" y="123701"/>
                  </a:lnTo>
                  <a:lnTo>
                    <a:pt x="62380" y="123701"/>
                  </a:lnTo>
                  <a:lnTo>
                    <a:pt x="62380" y="215684"/>
                  </a:lnTo>
                  <a:cubicBezTo>
                    <a:pt x="69428" y="207931"/>
                    <a:pt x="77005" y="200706"/>
                    <a:pt x="85111" y="194010"/>
                  </a:cubicBezTo>
                  <a:cubicBezTo>
                    <a:pt x="93217" y="187314"/>
                    <a:pt x="101499" y="181205"/>
                    <a:pt x="109957" y="175684"/>
                  </a:cubicBezTo>
                  <a:cubicBezTo>
                    <a:pt x="118415" y="170163"/>
                    <a:pt x="126638" y="165346"/>
                    <a:pt x="134627" y="161234"/>
                  </a:cubicBezTo>
                  <a:cubicBezTo>
                    <a:pt x="142615" y="157123"/>
                    <a:pt x="149898" y="153775"/>
                    <a:pt x="156477" y="151190"/>
                  </a:cubicBezTo>
                  <a:lnTo>
                    <a:pt x="188900" y="175860"/>
                  </a:lnTo>
                  <a:cubicBezTo>
                    <a:pt x="179972" y="193246"/>
                    <a:pt x="173158" y="209928"/>
                    <a:pt x="168460" y="225904"/>
                  </a:cubicBezTo>
                  <a:cubicBezTo>
                    <a:pt x="163760" y="241881"/>
                    <a:pt x="161411" y="257270"/>
                    <a:pt x="161411" y="272072"/>
                  </a:cubicBezTo>
                  <a:cubicBezTo>
                    <a:pt x="161411" y="286874"/>
                    <a:pt x="163995" y="307080"/>
                    <a:pt x="169164" y="332689"/>
                  </a:cubicBezTo>
                  <a:lnTo>
                    <a:pt x="155420" y="325993"/>
                  </a:lnTo>
                  <a:cubicBezTo>
                    <a:pt x="151426" y="307432"/>
                    <a:pt x="148430" y="290986"/>
                    <a:pt x="146433" y="276654"/>
                  </a:cubicBezTo>
                  <a:cubicBezTo>
                    <a:pt x="144436" y="262322"/>
                    <a:pt x="143437" y="250574"/>
                    <a:pt x="143437" y="241411"/>
                  </a:cubicBezTo>
                  <a:cubicBezTo>
                    <a:pt x="143437" y="224260"/>
                    <a:pt x="145669" y="206873"/>
                    <a:pt x="150133" y="189252"/>
                  </a:cubicBezTo>
                  <a:cubicBezTo>
                    <a:pt x="132512" y="196301"/>
                    <a:pt x="116477" y="206697"/>
                    <a:pt x="102027" y="220442"/>
                  </a:cubicBezTo>
                  <a:cubicBezTo>
                    <a:pt x="87578" y="234186"/>
                    <a:pt x="76124" y="250104"/>
                    <a:pt x="67666" y="268195"/>
                  </a:cubicBezTo>
                  <a:lnTo>
                    <a:pt x="40882" y="240354"/>
                  </a:lnTo>
                  <a:lnTo>
                    <a:pt x="40882" y="123701"/>
                  </a:lnTo>
                  <a:lnTo>
                    <a:pt x="20089" y="123701"/>
                  </a:lnTo>
                  <a:lnTo>
                    <a:pt x="0" y="103965"/>
                  </a:lnTo>
                  <a:lnTo>
                    <a:pt x="186271" y="103965"/>
                  </a:lnTo>
                  <a:lnTo>
                    <a:pt x="194539" y="103965"/>
                  </a:lnTo>
                  <a:lnTo>
                    <a:pt x="371799" y="103965"/>
                  </a:lnTo>
                  <a:lnTo>
                    <a:pt x="376085" y="99560"/>
                  </a:lnTo>
                  <a:cubicBezTo>
                    <a:pt x="377495" y="97211"/>
                    <a:pt x="378200" y="94685"/>
                    <a:pt x="378200" y="91983"/>
                  </a:cubicBezTo>
                  <a:cubicBezTo>
                    <a:pt x="378200" y="84465"/>
                    <a:pt x="368215" y="79648"/>
                    <a:pt x="348244" y="77533"/>
                  </a:cubicBezTo>
                  <a:cubicBezTo>
                    <a:pt x="332972" y="75654"/>
                    <a:pt x="320813" y="74127"/>
                    <a:pt x="311768" y="72952"/>
                  </a:cubicBezTo>
                  <a:cubicBezTo>
                    <a:pt x="302722" y="71777"/>
                    <a:pt x="296907" y="70955"/>
                    <a:pt x="294323" y="70485"/>
                  </a:cubicBezTo>
                  <a:cubicBezTo>
                    <a:pt x="285395" y="67666"/>
                    <a:pt x="278346" y="63671"/>
                    <a:pt x="273177" y="58503"/>
                  </a:cubicBezTo>
                  <a:cubicBezTo>
                    <a:pt x="268008" y="53334"/>
                    <a:pt x="265424" y="47107"/>
                    <a:pt x="265424" y="39824"/>
                  </a:cubicBezTo>
                  <a:cubicBezTo>
                    <a:pt x="265424" y="33480"/>
                    <a:pt x="267891" y="27783"/>
                    <a:pt x="272825" y="22731"/>
                  </a:cubicBezTo>
                  <a:cubicBezTo>
                    <a:pt x="277759" y="17680"/>
                    <a:pt x="284690" y="13157"/>
                    <a:pt x="293618" y="9163"/>
                  </a:cubicBezTo>
                  <a:cubicBezTo>
                    <a:pt x="300666" y="6579"/>
                    <a:pt x="308185" y="4405"/>
                    <a:pt x="316173" y="2643"/>
                  </a:cubicBezTo>
                  <a:cubicBezTo>
                    <a:pt x="324161" y="881"/>
                    <a:pt x="331915" y="0"/>
                    <a:pt x="339433" y="0"/>
                  </a:cubicBezTo>
                  <a:close/>
                  <a:moveTo>
                    <a:pt x="331680" y="20441"/>
                  </a:moveTo>
                  <a:cubicBezTo>
                    <a:pt x="326276" y="20441"/>
                    <a:pt x="320872" y="20734"/>
                    <a:pt x="315468" y="21322"/>
                  </a:cubicBezTo>
                  <a:cubicBezTo>
                    <a:pt x="310065" y="21909"/>
                    <a:pt x="304661" y="22908"/>
                    <a:pt x="299257" y="24317"/>
                  </a:cubicBezTo>
                  <a:cubicBezTo>
                    <a:pt x="283280" y="27842"/>
                    <a:pt x="275292" y="33245"/>
                    <a:pt x="275292" y="40529"/>
                  </a:cubicBezTo>
                  <a:cubicBezTo>
                    <a:pt x="275292" y="46403"/>
                    <a:pt x="285395" y="49927"/>
                    <a:pt x="305600" y="51102"/>
                  </a:cubicBezTo>
                  <a:cubicBezTo>
                    <a:pt x="332620" y="52511"/>
                    <a:pt x="350593" y="54508"/>
                    <a:pt x="359521" y="57093"/>
                  </a:cubicBezTo>
                  <a:cubicBezTo>
                    <a:pt x="370094" y="60382"/>
                    <a:pt x="377965" y="64964"/>
                    <a:pt x="383134" y="70837"/>
                  </a:cubicBezTo>
                  <a:cubicBezTo>
                    <a:pt x="388303" y="76711"/>
                    <a:pt x="390887" y="84465"/>
                    <a:pt x="390887" y="94097"/>
                  </a:cubicBezTo>
                  <a:cubicBezTo>
                    <a:pt x="390887" y="94567"/>
                    <a:pt x="390770" y="95801"/>
                    <a:pt x="390535" y="97798"/>
                  </a:cubicBezTo>
                  <a:lnTo>
                    <a:pt x="389748" y="103965"/>
                  </a:lnTo>
                  <a:lnTo>
                    <a:pt x="394411" y="103965"/>
                  </a:lnTo>
                  <a:lnTo>
                    <a:pt x="404422" y="103965"/>
                  </a:lnTo>
                  <a:lnTo>
                    <a:pt x="444808" y="103965"/>
                  </a:lnTo>
                  <a:cubicBezTo>
                    <a:pt x="435175" y="48282"/>
                    <a:pt x="397466" y="20441"/>
                    <a:pt x="331680" y="20441"/>
                  </a:cubicBezTo>
                  <a:close/>
                  <a:moveTo>
                    <a:pt x="552022" y="123701"/>
                  </a:moveTo>
                  <a:cubicBezTo>
                    <a:pt x="558130" y="127460"/>
                    <a:pt x="565414" y="133452"/>
                    <a:pt x="573872" y="141675"/>
                  </a:cubicBezTo>
                  <a:cubicBezTo>
                    <a:pt x="582330" y="149898"/>
                    <a:pt x="591493" y="160001"/>
                    <a:pt x="601361" y="171983"/>
                  </a:cubicBezTo>
                  <a:cubicBezTo>
                    <a:pt x="593373" y="179502"/>
                    <a:pt x="585385" y="187314"/>
                    <a:pt x="577396" y="195420"/>
                  </a:cubicBezTo>
                  <a:cubicBezTo>
                    <a:pt x="569408" y="203525"/>
                    <a:pt x="561302" y="212042"/>
                    <a:pt x="553079" y="220970"/>
                  </a:cubicBezTo>
                  <a:cubicBezTo>
                    <a:pt x="585502" y="232248"/>
                    <a:pt x="610172" y="252219"/>
                    <a:pt x="627088" y="280883"/>
                  </a:cubicBezTo>
                  <a:lnTo>
                    <a:pt x="627793" y="280883"/>
                  </a:lnTo>
                  <a:lnTo>
                    <a:pt x="627793" y="123701"/>
                  </a:lnTo>
                  <a:lnTo>
                    <a:pt x="552022" y="123701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108E0CF-D9B8-47FF-8587-AE617951AF56}"/>
                </a:ext>
              </a:extLst>
            </p:cNvPr>
            <p:cNvSpPr txBox="1"/>
            <p:nvPr/>
          </p:nvSpPr>
          <p:spPr>
            <a:xfrm>
              <a:off x="6017845" y="1038665"/>
              <a:ext cx="586750" cy="262204"/>
            </a:xfrm>
            <a:custGeom>
              <a:avLst/>
              <a:gdLst/>
              <a:ahLst/>
              <a:cxnLst/>
              <a:rect l="l" t="t" r="r" b="b"/>
              <a:pathLst>
                <a:path w="586750" h="262204">
                  <a:moveTo>
                    <a:pt x="287465" y="0"/>
                  </a:moveTo>
                  <a:lnTo>
                    <a:pt x="294513" y="5991"/>
                  </a:lnTo>
                  <a:cubicBezTo>
                    <a:pt x="296863" y="20088"/>
                    <a:pt x="300974" y="30191"/>
                    <a:pt x="306848" y="36299"/>
                  </a:cubicBezTo>
                  <a:lnTo>
                    <a:pt x="315030" y="36299"/>
                  </a:lnTo>
                  <a:lnTo>
                    <a:pt x="324469" y="36299"/>
                  </a:lnTo>
                  <a:lnTo>
                    <a:pt x="567366" y="36299"/>
                  </a:lnTo>
                  <a:lnTo>
                    <a:pt x="586750" y="56035"/>
                  </a:lnTo>
                  <a:lnTo>
                    <a:pt x="473974" y="56035"/>
                  </a:lnTo>
                  <a:cubicBezTo>
                    <a:pt x="470684" y="56270"/>
                    <a:pt x="467336" y="57739"/>
                    <a:pt x="463929" y="60440"/>
                  </a:cubicBezTo>
                  <a:cubicBezTo>
                    <a:pt x="460523" y="63142"/>
                    <a:pt x="458584" y="65903"/>
                    <a:pt x="458114" y="68722"/>
                  </a:cubicBezTo>
                  <a:cubicBezTo>
                    <a:pt x="458114" y="72012"/>
                    <a:pt x="459465" y="74831"/>
                    <a:pt x="462167" y="77181"/>
                  </a:cubicBezTo>
                  <a:cubicBezTo>
                    <a:pt x="464869" y="79530"/>
                    <a:pt x="468100" y="81586"/>
                    <a:pt x="471859" y="83348"/>
                  </a:cubicBezTo>
                  <a:cubicBezTo>
                    <a:pt x="475618" y="85110"/>
                    <a:pt x="479436" y="86461"/>
                    <a:pt x="483313" y="87401"/>
                  </a:cubicBezTo>
                  <a:cubicBezTo>
                    <a:pt x="487190" y="88341"/>
                    <a:pt x="490185" y="88811"/>
                    <a:pt x="492300" y="88811"/>
                  </a:cubicBezTo>
                  <a:cubicBezTo>
                    <a:pt x="503108" y="89750"/>
                    <a:pt x="512740" y="89339"/>
                    <a:pt x="521199" y="87577"/>
                  </a:cubicBezTo>
                  <a:cubicBezTo>
                    <a:pt x="529657" y="85815"/>
                    <a:pt x="536705" y="83407"/>
                    <a:pt x="542344" y="80352"/>
                  </a:cubicBezTo>
                  <a:lnTo>
                    <a:pt x="572300" y="111718"/>
                  </a:lnTo>
                  <a:cubicBezTo>
                    <a:pt x="561492" y="122291"/>
                    <a:pt x="553269" y="135331"/>
                    <a:pt x="547630" y="150837"/>
                  </a:cubicBezTo>
                  <a:cubicBezTo>
                    <a:pt x="541992" y="166344"/>
                    <a:pt x="539172" y="184200"/>
                    <a:pt x="539172" y="204406"/>
                  </a:cubicBezTo>
                  <a:cubicBezTo>
                    <a:pt x="539172" y="219678"/>
                    <a:pt x="544224" y="238474"/>
                    <a:pt x="554327" y="260794"/>
                  </a:cubicBezTo>
                  <a:lnTo>
                    <a:pt x="534943" y="255508"/>
                  </a:lnTo>
                  <a:cubicBezTo>
                    <a:pt x="530244" y="242116"/>
                    <a:pt x="526485" y="228841"/>
                    <a:pt x="523666" y="215684"/>
                  </a:cubicBezTo>
                  <a:cubicBezTo>
                    <a:pt x="520846" y="202526"/>
                    <a:pt x="519319" y="188547"/>
                    <a:pt x="519084" y="173745"/>
                  </a:cubicBezTo>
                  <a:cubicBezTo>
                    <a:pt x="519084" y="154479"/>
                    <a:pt x="523313" y="134391"/>
                    <a:pt x="531771" y="113480"/>
                  </a:cubicBezTo>
                  <a:cubicBezTo>
                    <a:pt x="510861" y="113480"/>
                    <a:pt x="493944" y="110896"/>
                    <a:pt x="481022" y="105727"/>
                  </a:cubicBezTo>
                  <a:cubicBezTo>
                    <a:pt x="467395" y="100323"/>
                    <a:pt x="454473" y="89750"/>
                    <a:pt x="442255" y="74009"/>
                  </a:cubicBezTo>
                  <a:lnTo>
                    <a:pt x="440493" y="73304"/>
                  </a:lnTo>
                  <a:cubicBezTo>
                    <a:pt x="437204" y="73304"/>
                    <a:pt x="433797" y="74949"/>
                    <a:pt x="430273" y="78238"/>
                  </a:cubicBezTo>
                  <a:cubicBezTo>
                    <a:pt x="426749" y="81527"/>
                    <a:pt x="423107" y="86226"/>
                    <a:pt x="419348" y="92335"/>
                  </a:cubicBezTo>
                  <a:cubicBezTo>
                    <a:pt x="411594" y="104787"/>
                    <a:pt x="407718" y="114420"/>
                    <a:pt x="407718" y="121234"/>
                  </a:cubicBezTo>
                  <a:cubicBezTo>
                    <a:pt x="407718" y="130867"/>
                    <a:pt x="412887" y="135683"/>
                    <a:pt x="423224" y="135683"/>
                  </a:cubicBezTo>
                  <a:cubicBezTo>
                    <a:pt x="425574" y="135683"/>
                    <a:pt x="428628" y="135096"/>
                    <a:pt x="432387" y="133921"/>
                  </a:cubicBezTo>
                  <a:cubicBezTo>
                    <a:pt x="436147" y="132746"/>
                    <a:pt x="440376" y="130984"/>
                    <a:pt x="445075" y="128635"/>
                  </a:cubicBezTo>
                  <a:lnTo>
                    <a:pt x="466925" y="117357"/>
                  </a:lnTo>
                  <a:cubicBezTo>
                    <a:pt x="475383" y="121116"/>
                    <a:pt x="482902" y="128752"/>
                    <a:pt x="489480" y="140265"/>
                  </a:cubicBezTo>
                  <a:cubicBezTo>
                    <a:pt x="492770" y="146373"/>
                    <a:pt x="495354" y="152247"/>
                    <a:pt x="497234" y="157886"/>
                  </a:cubicBezTo>
                  <a:cubicBezTo>
                    <a:pt x="499113" y="163525"/>
                    <a:pt x="500053" y="168694"/>
                    <a:pt x="500053" y="173393"/>
                  </a:cubicBezTo>
                  <a:cubicBezTo>
                    <a:pt x="500053" y="187960"/>
                    <a:pt x="494532" y="200999"/>
                    <a:pt x="483489" y="212512"/>
                  </a:cubicBezTo>
                  <a:cubicBezTo>
                    <a:pt x="472681" y="223320"/>
                    <a:pt x="459759" y="228723"/>
                    <a:pt x="444722" y="228723"/>
                  </a:cubicBezTo>
                  <a:cubicBezTo>
                    <a:pt x="410654" y="228723"/>
                    <a:pt x="386102" y="210280"/>
                    <a:pt x="371066" y="173393"/>
                  </a:cubicBezTo>
                  <a:cubicBezTo>
                    <a:pt x="365662" y="160001"/>
                    <a:pt x="361609" y="145140"/>
                    <a:pt x="358907" y="128811"/>
                  </a:cubicBezTo>
                  <a:cubicBezTo>
                    <a:pt x="356205" y="112482"/>
                    <a:pt x="354854" y="94097"/>
                    <a:pt x="354854" y="73656"/>
                  </a:cubicBezTo>
                  <a:lnTo>
                    <a:pt x="365074" y="80000"/>
                  </a:lnTo>
                  <a:cubicBezTo>
                    <a:pt x="364370" y="85639"/>
                    <a:pt x="364370" y="92570"/>
                    <a:pt x="365074" y="100793"/>
                  </a:cubicBezTo>
                  <a:cubicBezTo>
                    <a:pt x="367424" y="124053"/>
                    <a:pt x="373533" y="143437"/>
                    <a:pt x="383400" y="158943"/>
                  </a:cubicBezTo>
                  <a:cubicBezTo>
                    <a:pt x="390449" y="170691"/>
                    <a:pt x="398496" y="179736"/>
                    <a:pt x="407542" y="186080"/>
                  </a:cubicBezTo>
                  <a:cubicBezTo>
                    <a:pt x="416587" y="192424"/>
                    <a:pt x="426631" y="195595"/>
                    <a:pt x="437674" y="195595"/>
                  </a:cubicBezTo>
                  <a:cubicBezTo>
                    <a:pt x="447777" y="195595"/>
                    <a:pt x="457645" y="193363"/>
                    <a:pt x="467277" y="188899"/>
                  </a:cubicBezTo>
                  <a:cubicBezTo>
                    <a:pt x="479965" y="183261"/>
                    <a:pt x="486309" y="175977"/>
                    <a:pt x="486309" y="167049"/>
                  </a:cubicBezTo>
                  <a:cubicBezTo>
                    <a:pt x="486309" y="163525"/>
                    <a:pt x="485310" y="159824"/>
                    <a:pt x="483313" y="155948"/>
                  </a:cubicBezTo>
                  <a:cubicBezTo>
                    <a:pt x="481316" y="152071"/>
                    <a:pt x="478438" y="150133"/>
                    <a:pt x="474678" y="150133"/>
                  </a:cubicBezTo>
                  <a:cubicBezTo>
                    <a:pt x="473269" y="150133"/>
                    <a:pt x="467982" y="151777"/>
                    <a:pt x="458819" y="155067"/>
                  </a:cubicBezTo>
                  <a:cubicBezTo>
                    <a:pt x="450596" y="158356"/>
                    <a:pt x="443548" y="160001"/>
                    <a:pt x="437674" y="160001"/>
                  </a:cubicBezTo>
                  <a:cubicBezTo>
                    <a:pt x="424517" y="160001"/>
                    <a:pt x="413591" y="154714"/>
                    <a:pt x="404898" y="144141"/>
                  </a:cubicBezTo>
                  <a:cubicBezTo>
                    <a:pt x="395970" y="133804"/>
                    <a:pt x="391506" y="121821"/>
                    <a:pt x="391506" y="108194"/>
                  </a:cubicBezTo>
                  <a:cubicBezTo>
                    <a:pt x="391506" y="100206"/>
                    <a:pt x="394560" y="90925"/>
                    <a:pt x="400669" y="80352"/>
                  </a:cubicBezTo>
                  <a:cubicBezTo>
                    <a:pt x="407248" y="69545"/>
                    <a:pt x="414179" y="61439"/>
                    <a:pt x="421462" y="56035"/>
                  </a:cubicBezTo>
                  <a:lnTo>
                    <a:pt x="343852" y="56035"/>
                  </a:lnTo>
                  <a:lnTo>
                    <a:pt x="334766" y="56035"/>
                  </a:lnTo>
                  <a:lnTo>
                    <a:pt x="306848" y="56035"/>
                  </a:lnTo>
                  <a:lnTo>
                    <a:pt x="306848" y="262204"/>
                  </a:lnTo>
                  <a:lnTo>
                    <a:pt x="287817" y="242468"/>
                  </a:lnTo>
                  <a:lnTo>
                    <a:pt x="287817" y="96212"/>
                  </a:lnTo>
                  <a:cubicBezTo>
                    <a:pt x="287817" y="90103"/>
                    <a:pt x="286642" y="84582"/>
                    <a:pt x="284293" y="79648"/>
                  </a:cubicBezTo>
                  <a:cubicBezTo>
                    <a:pt x="281943" y="74714"/>
                    <a:pt x="278713" y="70543"/>
                    <a:pt x="274601" y="67137"/>
                  </a:cubicBezTo>
                  <a:cubicBezTo>
                    <a:pt x="270489" y="63730"/>
                    <a:pt x="265790" y="61028"/>
                    <a:pt x="260504" y="59031"/>
                  </a:cubicBezTo>
                  <a:cubicBezTo>
                    <a:pt x="255218" y="57034"/>
                    <a:pt x="249755" y="56035"/>
                    <a:pt x="244116" y="56035"/>
                  </a:cubicBezTo>
                  <a:lnTo>
                    <a:pt x="167050" y="56035"/>
                  </a:lnTo>
                  <a:lnTo>
                    <a:pt x="167050" y="70485"/>
                  </a:lnTo>
                  <a:cubicBezTo>
                    <a:pt x="190075" y="70485"/>
                    <a:pt x="208636" y="79883"/>
                    <a:pt x="222733" y="98679"/>
                  </a:cubicBezTo>
                  <a:cubicBezTo>
                    <a:pt x="236125" y="115595"/>
                    <a:pt x="242821" y="134156"/>
                    <a:pt x="242821" y="154362"/>
                  </a:cubicBezTo>
                  <a:cubicBezTo>
                    <a:pt x="242821" y="159296"/>
                    <a:pt x="241998" y="163995"/>
                    <a:pt x="240354" y="168459"/>
                  </a:cubicBezTo>
                  <a:cubicBezTo>
                    <a:pt x="238709" y="172923"/>
                    <a:pt x="236477" y="176858"/>
                    <a:pt x="233658" y="180265"/>
                  </a:cubicBezTo>
                  <a:cubicBezTo>
                    <a:pt x="230838" y="183672"/>
                    <a:pt x="227432" y="186374"/>
                    <a:pt x="223437" y="188371"/>
                  </a:cubicBezTo>
                  <a:cubicBezTo>
                    <a:pt x="219443" y="190368"/>
                    <a:pt x="215097" y="191366"/>
                    <a:pt x="210398" y="191366"/>
                  </a:cubicBezTo>
                  <a:cubicBezTo>
                    <a:pt x="207108" y="191366"/>
                    <a:pt x="203937" y="190720"/>
                    <a:pt x="200882" y="189428"/>
                  </a:cubicBezTo>
                  <a:cubicBezTo>
                    <a:pt x="197828" y="188136"/>
                    <a:pt x="195067" y="186432"/>
                    <a:pt x="192600" y="184318"/>
                  </a:cubicBezTo>
                  <a:cubicBezTo>
                    <a:pt x="190133" y="182203"/>
                    <a:pt x="188136" y="179678"/>
                    <a:pt x="186609" y="176741"/>
                  </a:cubicBezTo>
                  <a:cubicBezTo>
                    <a:pt x="185082" y="173804"/>
                    <a:pt x="184318" y="170573"/>
                    <a:pt x="184318" y="167049"/>
                  </a:cubicBezTo>
                  <a:cubicBezTo>
                    <a:pt x="184318" y="160705"/>
                    <a:pt x="186550" y="155419"/>
                    <a:pt x="191014" y="151190"/>
                  </a:cubicBezTo>
                  <a:cubicBezTo>
                    <a:pt x="195478" y="146961"/>
                    <a:pt x="201000" y="144846"/>
                    <a:pt x="207578" y="144846"/>
                  </a:cubicBezTo>
                  <a:cubicBezTo>
                    <a:pt x="211572" y="144846"/>
                    <a:pt x="215156" y="145786"/>
                    <a:pt x="218328" y="147666"/>
                  </a:cubicBezTo>
                  <a:cubicBezTo>
                    <a:pt x="221499" y="149545"/>
                    <a:pt x="224377" y="152130"/>
                    <a:pt x="226962" y="155419"/>
                  </a:cubicBezTo>
                  <a:lnTo>
                    <a:pt x="228724" y="150837"/>
                  </a:lnTo>
                  <a:cubicBezTo>
                    <a:pt x="228724" y="137210"/>
                    <a:pt x="223320" y="124993"/>
                    <a:pt x="212512" y="114185"/>
                  </a:cubicBezTo>
                  <a:cubicBezTo>
                    <a:pt x="201940" y="102673"/>
                    <a:pt x="186668" y="97034"/>
                    <a:pt x="166697" y="97269"/>
                  </a:cubicBezTo>
                  <a:lnTo>
                    <a:pt x="166697" y="261851"/>
                  </a:lnTo>
                  <a:cubicBezTo>
                    <a:pt x="165287" y="261616"/>
                    <a:pt x="163878" y="261088"/>
                    <a:pt x="162468" y="260265"/>
                  </a:cubicBezTo>
                  <a:cubicBezTo>
                    <a:pt x="161058" y="259443"/>
                    <a:pt x="160119" y="258445"/>
                    <a:pt x="159649" y="257270"/>
                  </a:cubicBezTo>
                  <a:cubicBezTo>
                    <a:pt x="154950" y="245757"/>
                    <a:pt x="149370" y="235008"/>
                    <a:pt x="142908" y="225023"/>
                  </a:cubicBezTo>
                  <a:cubicBezTo>
                    <a:pt x="136447" y="215038"/>
                    <a:pt x="129340" y="206168"/>
                    <a:pt x="121587" y="198415"/>
                  </a:cubicBezTo>
                  <a:cubicBezTo>
                    <a:pt x="103730" y="180559"/>
                    <a:pt x="83760" y="170338"/>
                    <a:pt x="61675" y="167754"/>
                  </a:cubicBezTo>
                  <a:lnTo>
                    <a:pt x="33833" y="133216"/>
                  </a:lnTo>
                  <a:cubicBezTo>
                    <a:pt x="67431" y="106667"/>
                    <a:pt x="105610" y="86461"/>
                    <a:pt x="148371" y="72599"/>
                  </a:cubicBezTo>
                  <a:lnTo>
                    <a:pt x="148371" y="56035"/>
                  </a:lnTo>
                  <a:lnTo>
                    <a:pt x="20088" y="56035"/>
                  </a:lnTo>
                  <a:lnTo>
                    <a:pt x="0" y="36299"/>
                  </a:lnTo>
                  <a:lnTo>
                    <a:pt x="224381" y="36299"/>
                  </a:lnTo>
                  <a:lnTo>
                    <a:pt x="246936" y="36299"/>
                  </a:lnTo>
                  <a:lnTo>
                    <a:pt x="249517" y="36299"/>
                  </a:lnTo>
                  <a:lnTo>
                    <a:pt x="249899" y="36668"/>
                  </a:lnTo>
                  <a:lnTo>
                    <a:pt x="262883" y="38282"/>
                  </a:lnTo>
                  <a:cubicBezTo>
                    <a:pt x="267523" y="39603"/>
                    <a:pt x="271488" y="41586"/>
                    <a:pt x="274777" y="44229"/>
                  </a:cubicBezTo>
                  <a:cubicBezTo>
                    <a:pt x="281356" y="49515"/>
                    <a:pt x="286642" y="58267"/>
                    <a:pt x="290637" y="70485"/>
                  </a:cubicBezTo>
                  <a:cubicBezTo>
                    <a:pt x="290637" y="66490"/>
                    <a:pt x="290519" y="61557"/>
                    <a:pt x="290284" y="55683"/>
                  </a:cubicBezTo>
                  <a:cubicBezTo>
                    <a:pt x="290049" y="49809"/>
                    <a:pt x="289579" y="42878"/>
                    <a:pt x="288874" y="34890"/>
                  </a:cubicBezTo>
                  <a:cubicBezTo>
                    <a:pt x="288404" y="27136"/>
                    <a:pt x="288052" y="20382"/>
                    <a:pt x="287817" y="14625"/>
                  </a:cubicBezTo>
                  <a:cubicBezTo>
                    <a:pt x="287582" y="8869"/>
                    <a:pt x="287465" y="3994"/>
                    <a:pt x="287465" y="0"/>
                  </a:cubicBezTo>
                  <a:close/>
                  <a:moveTo>
                    <a:pt x="147314" y="99736"/>
                  </a:moveTo>
                  <a:cubicBezTo>
                    <a:pt x="135331" y="104200"/>
                    <a:pt x="123349" y="109780"/>
                    <a:pt x="111366" y="116476"/>
                  </a:cubicBezTo>
                  <a:cubicBezTo>
                    <a:pt x="99384" y="123172"/>
                    <a:pt x="86697" y="131219"/>
                    <a:pt x="73304" y="140617"/>
                  </a:cubicBezTo>
                  <a:cubicBezTo>
                    <a:pt x="106197" y="154479"/>
                    <a:pt x="130632" y="176447"/>
                    <a:pt x="146609" y="206521"/>
                  </a:cubicBezTo>
                  <a:lnTo>
                    <a:pt x="147314" y="206521"/>
                  </a:lnTo>
                  <a:lnTo>
                    <a:pt x="147314" y="99736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68899BD-2484-40D5-A09D-A1C2E70E7AAD}"/>
                </a:ext>
              </a:extLst>
            </p:cNvPr>
            <p:cNvSpPr txBox="1"/>
            <p:nvPr/>
          </p:nvSpPr>
          <p:spPr>
            <a:xfrm>
              <a:off x="5788112" y="1249063"/>
              <a:ext cx="40528" cy="40529"/>
            </a:xfrm>
            <a:custGeom>
              <a:avLst/>
              <a:gdLst/>
              <a:ahLst/>
              <a:cxnLst/>
              <a:rect l="l" t="t" r="r" b="b"/>
              <a:pathLst>
                <a:path w="40528" h="40529">
                  <a:moveTo>
                    <a:pt x="20088" y="0"/>
                  </a:moveTo>
                  <a:cubicBezTo>
                    <a:pt x="25727" y="0"/>
                    <a:pt x="30543" y="1997"/>
                    <a:pt x="34537" y="5992"/>
                  </a:cubicBezTo>
                  <a:cubicBezTo>
                    <a:pt x="38531" y="9986"/>
                    <a:pt x="40528" y="14802"/>
                    <a:pt x="40528" y="20441"/>
                  </a:cubicBezTo>
                  <a:cubicBezTo>
                    <a:pt x="40528" y="25845"/>
                    <a:pt x="38531" y="30544"/>
                    <a:pt x="34537" y="34538"/>
                  </a:cubicBezTo>
                  <a:cubicBezTo>
                    <a:pt x="30543" y="38532"/>
                    <a:pt x="25727" y="40529"/>
                    <a:pt x="20088" y="40529"/>
                  </a:cubicBezTo>
                  <a:cubicBezTo>
                    <a:pt x="14684" y="40529"/>
                    <a:pt x="9985" y="38532"/>
                    <a:pt x="5991" y="34538"/>
                  </a:cubicBezTo>
                  <a:cubicBezTo>
                    <a:pt x="1997" y="30544"/>
                    <a:pt x="0" y="25845"/>
                    <a:pt x="0" y="20441"/>
                  </a:cubicBezTo>
                  <a:cubicBezTo>
                    <a:pt x="0" y="14802"/>
                    <a:pt x="1997" y="9986"/>
                    <a:pt x="5991" y="5992"/>
                  </a:cubicBezTo>
                  <a:cubicBezTo>
                    <a:pt x="9985" y="1997"/>
                    <a:pt x="14684" y="0"/>
                    <a:pt x="20088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6C2F381-75F4-45C6-BA7A-8F8E4183F3AA}"/>
              </a:ext>
            </a:extLst>
          </p:cNvPr>
          <p:cNvSpPr/>
          <p:nvPr/>
        </p:nvSpPr>
        <p:spPr>
          <a:xfrm>
            <a:off x="2116667" y="3183467"/>
            <a:ext cx="8310034" cy="990602"/>
          </a:xfrm>
          <a:custGeom>
            <a:avLst/>
            <a:gdLst/>
            <a:ahLst/>
            <a:cxnLst/>
            <a:rect l="l" t="t" r="r" b="b"/>
            <a:pathLst>
              <a:path w="5879659" h="413262">
                <a:moveTo>
                  <a:pt x="2905725" y="312916"/>
                </a:moveTo>
                <a:cubicBezTo>
                  <a:pt x="2912278" y="312916"/>
                  <a:pt x="2917876" y="315168"/>
                  <a:pt x="2922518" y="319674"/>
                </a:cubicBezTo>
                <a:cubicBezTo>
                  <a:pt x="2927159" y="324179"/>
                  <a:pt x="2929480" y="329845"/>
                  <a:pt x="2929480" y="336671"/>
                </a:cubicBezTo>
                <a:cubicBezTo>
                  <a:pt x="2929480" y="342951"/>
                  <a:pt x="2927159" y="348480"/>
                  <a:pt x="2922518" y="353259"/>
                </a:cubicBezTo>
                <a:cubicBezTo>
                  <a:pt x="2917876" y="358037"/>
                  <a:pt x="2912278" y="360426"/>
                  <a:pt x="2905725" y="360426"/>
                </a:cubicBezTo>
                <a:cubicBezTo>
                  <a:pt x="2899172" y="360426"/>
                  <a:pt x="2893574" y="358037"/>
                  <a:pt x="2888932" y="353259"/>
                </a:cubicBezTo>
                <a:cubicBezTo>
                  <a:pt x="2884290" y="348480"/>
                  <a:pt x="2881970" y="342951"/>
                  <a:pt x="2881970" y="336671"/>
                </a:cubicBezTo>
                <a:cubicBezTo>
                  <a:pt x="2881970" y="329845"/>
                  <a:pt x="2884290" y="324179"/>
                  <a:pt x="2888932" y="319674"/>
                </a:cubicBezTo>
                <a:cubicBezTo>
                  <a:pt x="2893574" y="315168"/>
                  <a:pt x="2899172" y="312916"/>
                  <a:pt x="2905725" y="312916"/>
                </a:cubicBezTo>
                <a:close/>
                <a:moveTo>
                  <a:pt x="2979039" y="194139"/>
                </a:moveTo>
                <a:cubicBezTo>
                  <a:pt x="2964294" y="199600"/>
                  <a:pt x="2949345" y="206153"/>
                  <a:pt x="2934190" y="213799"/>
                </a:cubicBezTo>
                <a:cubicBezTo>
                  <a:pt x="2919036" y="221444"/>
                  <a:pt x="2903131" y="230864"/>
                  <a:pt x="2886475" y="242059"/>
                </a:cubicBezTo>
                <a:cubicBezTo>
                  <a:pt x="2927706" y="259261"/>
                  <a:pt x="2958560" y="285474"/>
                  <a:pt x="2979039" y="320698"/>
                </a:cubicBezTo>
                <a:close/>
                <a:moveTo>
                  <a:pt x="2340864" y="194139"/>
                </a:moveTo>
                <a:cubicBezTo>
                  <a:pt x="2326119" y="199600"/>
                  <a:pt x="2311170" y="206153"/>
                  <a:pt x="2296015" y="213799"/>
                </a:cubicBezTo>
                <a:cubicBezTo>
                  <a:pt x="2280861" y="221444"/>
                  <a:pt x="2264956" y="230864"/>
                  <a:pt x="2248300" y="242059"/>
                </a:cubicBezTo>
                <a:cubicBezTo>
                  <a:pt x="2289531" y="259261"/>
                  <a:pt x="2320385" y="285474"/>
                  <a:pt x="2340864" y="320698"/>
                </a:cubicBezTo>
                <a:close/>
                <a:moveTo>
                  <a:pt x="4673365" y="190862"/>
                </a:moveTo>
                <a:cubicBezTo>
                  <a:pt x="4659440" y="196050"/>
                  <a:pt x="4645514" y="202535"/>
                  <a:pt x="4631588" y="210317"/>
                </a:cubicBezTo>
                <a:cubicBezTo>
                  <a:pt x="4617663" y="218099"/>
                  <a:pt x="4602918" y="227451"/>
                  <a:pt x="4587354" y="238373"/>
                </a:cubicBezTo>
                <a:cubicBezTo>
                  <a:pt x="4625581" y="254483"/>
                  <a:pt x="4653979" y="280013"/>
                  <a:pt x="4672546" y="314964"/>
                </a:cubicBezTo>
                <a:lnTo>
                  <a:pt x="4673365" y="314964"/>
                </a:lnTo>
                <a:close/>
                <a:moveTo>
                  <a:pt x="3686756" y="190862"/>
                </a:moveTo>
                <a:cubicBezTo>
                  <a:pt x="3672831" y="196050"/>
                  <a:pt x="3658700" y="203150"/>
                  <a:pt x="3644365" y="212160"/>
                </a:cubicBezTo>
                <a:cubicBezTo>
                  <a:pt x="3630030" y="221171"/>
                  <a:pt x="3615490" y="232229"/>
                  <a:pt x="3600745" y="245336"/>
                </a:cubicBezTo>
                <a:cubicBezTo>
                  <a:pt x="3638153" y="263357"/>
                  <a:pt x="3666823" y="288751"/>
                  <a:pt x="3686756" y="321517"/>
                </a:cubicBezTo>
                <a:close/>
                <a:moveTo>
                  <a:pt x="5855083" y="147447"/>
                </a:moveTo>
                <a:lnTo>
                  <a:pt x="5879659" y="167926"/>
                </a:lnTo>
                <a:lnTo>
                  <a:pt x="5879659" y="358379"/>
                </a:lnTo>
                <a:lnTo>
                  <a:pt x="5855083" y="337490"/>
                </a:lnTo>
                <a:close/>
                <a:moveTo>
                  <a:pt x="4083539" y="145809"/>
                </a:moveTo>
                <a:cubicBezTo>
                  <a:pt x="4058145" y="145809"/>
                  <a:pt x="4040260" y="156185"/>
                  <a:pt x="4029885" y="176937"/>
                </a:cubicBezTo>
                <a:cubicBezTo>
                  <a:pt x="4042172" y="176937"/>
                  <a:pt x="4051114" y="181033"/>
                  <a:pt x="4056712" y="189224"/>
                </a:cubicBezTo>
                <a:cubicBezTo>
                  <a:pt x="4062310" y="197416"/>
                  <a:pt x="4064425" y="207655"/>
                  <a:pt x="4063060" y="219942"/>
                </a:cubicBezTo>
                <a:lnTo>
                  <a:pt x="4119582" y="163421"/>
                </a:lnTo>
                <a:cubicBezTo>
                  <a:pt x="4108932" y="151680"/>
                  <a:pt x="4096919" y="145809"/>
                  <a:pt x="4083539" y="145809"/>
                </a:cubicBezTo>
                <a:close/>
                <a:moveTo>
                  <a:pt x="2049999" y="145809"/>
                </a:moveTo>
                <a:cubicBezTo>
                  <a:pt x="2024605" y="145809"/>
                  <a:pt x="2006721" y="156185"/>
                  <a:pt x="1996345" y="176937"/>
                </a:cubicBezTo>
                <a:cubicBezTo>
                  <a:pt x="2008359" y="176937"/>
                  <a:pt x="2017233" y="181033"/>
                  <a:pt x="2022967" y="189224"/>
                </a:cubicBezTo>
                <a:cubicBezTo>
                  <a:pt x="2028701" y="197416"/>
                  <a:pt x="2030749" y="207655"/>
                  <a:pt x="2029111" y="219942"/>
                </a:cubicBezTo>
                <a:lnTo>
                  <a:pt x="2086451" y="163421"/>
                </a:lnTo>
                <a:cubicBezTo>
                  <a:pt x="2074983" y="151680"/>
                  <a:pt x="2062832" y="145809"/>
                  <a:pt x="2049999" y="145809"/>
                </a:cubicBezTo>
                <a:close/>
                <a:moveTo>
                  <a:pt x="3231118" y="140075"/>
                </a:moveTo>
                <a:cubicBezTo>
                  <a:pt x="3254873" y="159462"/>
                  <a:pt x="3271256" y="175435"/>
                  <a:pt x="3280267" y="187995"/>
                </a:cubicBezTo>
                <a:cubicBezTo>
                  <a:pt x="3294739" y="206563"/>
                  <a:pt x="3301975" y="226495"/>
                  <a:pt x="3301975" y="247793"/>
                </a:cubicBezTo>
                <a:cubicBezTo>
                  <a:pt x="3301975" y="249705"/>
                  <a:pt x="3301975" y="251479"/>
                  <a:pt x="3301975" y="253118"/>
                </a:cubicBezTo>
                <a:cubicBezTo>
                  <a:pt x="3301975" y="254756"/>
                  <a:pt x="3301838" y="256667"/>
                  <a:pt x="3301565" y="258852"/>
                </a:cubicBezTo>
                <a:cubicBezTo>
                  <a:pt x="3310303" y="266224"/>
                  <a:pt x="3318016" y="273733"/>
                  <a:pt x="3324706" y="281378"/>
                </a:cubicBezTo>
                <a:cubicBezTo>
                  <a:pt x="3331396" y="289024"/>
                  <a:pt x="3337061" y="297079"/>
                  <a:pt x="3341703" y="305543"/>
                </a:cubicBezTo>
                <a:lnTo>
                  <a:pt x="3342523" y="305543"/>
                </a:lnTo>
                <a:lnTo>
                  <a:pt x="3342523" y="140075"/>
                </a:lnTo>
                <a:close/>
                <a:moveTo>
                  <a:pt x="1615754" y="140075"/>
                </a:moveTo>
                <a:cubicBezTo>
                  <a:pt x="1628042" y="150997"/>
                  <a:pt x="1636574" y="161100"/>
                  <a:pt x="1641353" y="170384"/>
                </a:cubicBezTo>
                <a:cubicBezTo>
                  <a:pt x="1646131" y="179667"/>
                  <a:pt x="1648657" y="190180"/>
                  <a:pt x="1648930" y="201921"/>
                </a:cubicBezTo>
                <a:cubicBezTo>
                  <a:pt x="1656575" y="193456"/>
                  <a:pt x="1663606" y="187927"/>
                  <a:pt x="1670023" y="185333"/>
                </a:cubicBezTo>
                <a:cubicBezTo>
                  <a:pt x="1676440" y="182739"/>
                  <a:pt x="1682515" y="182534"/>
                  <a:pt x="1688249" y="184719"/>
                </a:cubicBezTo>
                <a:cubicBezTo>
                  <a:pt x="1693983" y="186903"/>
                  <a:pt x="1699717" y="190999"/>
                  <a:pt x="1705451" y="197006"/>
                </a:cubicBezTo>
                <a:cubicBezTo>
                  <a:pt x="1711185" y="203013"/>
                  <a:pt x="1717329" y="210249"/>
                  <a:pt x="1723882" y="218713"/>
                </a:cubicBezTo>
                <a:lnTo>
                  <a:pt x="1723882" y="140075"/>
                </a:lnTo>
                <a:close/>
                <a:moveTo>
                  <a:pt x="415604" y="140075"/>
                </a:moveTo>
                <a:cubicBezTo>
                  <a:pt x="427892" y="150997"/>
                  <a:pt x="436425" y="161100"/>
                  <a:pt x="441203" y="170384"/>
                </a:cubicBezTo>
                <a:cubicBezTo>
                  <a:pt x="445981" y="179667"/>
                  <a:pt x="448507" y="190180"/>
                  <a:pt x="448780" y="201921"/>
                </a:cubicBezTo>
                <a:cubicBezTo>
                  <a:pt x="456425" y="193456"/>
                  <a:pt x="463456" y="187927"/>
                  <a:pt x="469873" y="185333"/>
                </a:cubicBezTo>
                <a:cubicBezTo>
                  <a:pt x="476290" y="182739"/>
                  <a:pt x="482365" y="182534"/>
                  <a:pt x="488099" y="184719"/>
                </a:cubicBezTo>
                <a:cubicBezTo>
                  <a:pt x="493833" y="186903"/>
                  <a:pt x="499567" y="190999"/>
                  <a:pt x="505301" y="197006"/>
                </a:cubicBezTo>
                <a:cubicBezTo>
                  <a:pt x="511035" y="203013"/>
                  <a:pt x="517179" y="210249"/>
                  <a:pt x="523732" y="218713"/>
                </a:cubicBezTo>
                <a:lnTo>
                  <a:pt x="523732" y="140075"/>
                </a:lnTo>
                <a:close/>
                <a:moveTo>
                  <a:pt x="896131" y="127378"/>
                </a:moveTo>
                <a:cubicBezTo>
                  <a:pt x="903776" y="127378"/>
                  <a:pt x="911081" y="128539"/>
                  <a:pt x="918043" y="130860"/>
                </a:cubicBezTo>
                <a:cubicBezTo>
                  <a:pt x="925006" y="133181"/>
                  <a:pt x="931150" y="136525"/>
                  <a:pt x="936474" y="140894"/>
                </a:cubicBezTo>
                <a:cubicBezTo>
                  <a:pt x="941799" y="145263"/>
                  <a:pt x="945963" y="150519"/>
                  <a:pt x="948966" y="156663"/>
                </a:cubicBezTo>
                <a:cubicBezTo>
                  <a:pt x="951970" y="162806"/>
                  <a:pt x="953472" y="169701"/>
                  <a:pt x="953472" y="177346"/>
                </a:cubicBezTo>
                <a:cubicBezTo>
                  <a:pt x="953472" y="203559"/>
                  <a:pt x="947328" y="223628"/>
                  <a:pt x="935041" y="237554"/>
                </a:cubicBezTo>
                <a:cubicBezTo>
                  <a:pt x="949239" y="255302"/>
                  <a:pt x="956339" y="271412"/>
                  <a:pt x="956339" y="285884"/>
                </a:cubicBezTo>
                <a:cubicBezTo>
                  <a:pt x="956339" y="307182"/>
                  <a:pt x="950058" y="323701"/>
                  <a:pt x="937498" y="335442"/>
                </a:cubicBezTo>
                <a:cubicBezTo>
                  <a:pt x="924938" y="347183"/>
                  <a:pt x="908009" y="353054"/>
                  <a:pt x="886711" y="353054"/>
                </a:cubicBezTo>
                <a:cubicBezTo>
                  <a:pt x="822817" y="353054"/>
                  <a:pt x="772303" y="285065"/>
                  <a:pt x="735168" y="149086"/>
                </a:cubicBezTo>
                <a:lnTo>
                  <a:pt x="753189" y="155639"/>
                </a:lnTo>
                <a:cubicBezTo>
                  <a:pt x="759743" y="179667"/>
                  <a:pt x="767251" y="200419"/>
                  <a:pt x="775716" y="217894"/>
                </a:cubicBezTo>
                <a:cubicBezTo>
                  <a:pt x="784181" y="235369"/>
                  <a:pt x="791553" y="248885"/>
                  <a:pt x="797833" y="258442"/>
                </a:cubicBezTo>
                <a:cubicBezTo>
                  <a:pt x="810393" y="277556"/>
                  <a:pt x="824046" y="292096"/>
                  <a:pt x="838791" y="302062"/>
                </a:cubicBezTo>
                <a:cubicBezTo>
                  <a:pt x="853535" y="312028"/>
                  <a:pt x="869236" y="317011"/>
                  <a:pt x="885892" y="317011"/>
                </a:cubicBezTo>
                <a:cubicBezTo>
                  <a:pt x="892718" y="317011"/>
                  <a:pt x="899339" y="315988"/>
                  <a:pt x="905756" y="313940"/>
                </a:cubicBezTo>
                <a:cubicBezTo>
                  <a:pt x="912173" y="311892"/>
                  <a:pt x="917838" y="309025"/>
                  <a:pt x="922753" y="305339"/>
                </a:cubicBezTo>
                <a:cubicBezTo>
                  <a:pt x="927668" y="301652"/>
                  <a:pt x="931559" y="297079"/>
                  <a:pt x="934426" y="291618"/>
                </a:cubicBezTo>
                <a:cubicBezTo>
                  <a:pt x="937293" y="286157"/>
                  <a:pt x="938727" y="280150"/>
                  <a:pt x="938727" y="273596"/>
                </a:cubicBezTo>
                <a:cubicBezTo>
                  <a:pt x="938727" y="265132"/>
                  <a:pt x="933812" y="257350"/>
                  <a:pt x="923982" y="250251"/>
                </a:cubicBezTo>
                <a:cubicBezTo>
                  <a:pt x="917702" y="256804"/>
                  <a:pt x="910466" y="260081"/>
                  <a:pt x="902275" y="260081"/>
                </a:cubicBezTo>
                <a:cubicBezTo>
                  <a:pt x="894356" y="260081"/>
                  <a:pt x="887598" y="257418"/>
                  <a:pt x="882001" y="252094"/>
                </a:cubicBezTo>
                <a:cubicBezTo>
                  <a:pt x="876403" y="246769"/>
                  <a:pt x="873604" y="240148"/>
                  <a:pt x="873604" y="232229"/>
                </a:cubicBezTo>
                <a:cubicBezTo>
                  <a:pt x="873604" y="224311"/>
                  <a:pt x="876198" y="217280"/>
                  <a:pt x="881386" y="211136"/>
                </a:cubicBezTo>
                <a:cubicBezTo>
                  <a:pt x="886574" y="204993"/>
                  <a:pt x="893127" y="201921"/>
                  <a:pt x="901046" y="201921"/>
                </a:cubicBezTo>
                <a:cubicBezTo>
                  <a:pt x="907599" y="201921"/>
                  <a:pt x="914016" y="203696"/>
                  <a:pt x="920296" y="207245"/>
                </a:cubicBezTo>
                <a:cubicBezTo>
                  <a:pt x="932037" y="202057"/>
                  <a:pt x="937908" y="192364"/>
                  <a:pt x="937908" y="178166"/>
                </a:cubicBezTo>
                <a:cubicBezTo>
                  <a:pt x="937908" y="159598"/>
                  <a:pt x="928078" y="150314"/>
                  <a:pt x="908418" y="150314"/>
                </a:cubicBezTo>
                <a:cubicBezTo>
                  <a:pt x="901592" y="150314"/>
                  <a:pt x="894971" y="151065"/>
                  <a:pt x="888554" y="152567"/>
                </a:cubicBezTo>
                <a:cubicBezTo>
                  <a:pt x="882137" y="154069"/>
                  <a:pt x="875789" y="156322"/>
                  <a:pt x="869509" y="159325"/>
                </a:cubicBezTo>
                <a:cubicBezTo>
                  <a:pt x="856129" y="166151"/>
                  <a:pt x="846163" y="175162"/>
                  <a:pt x="839610" y="186357"/>
                </a:cubicBezTo>
                <a:cubicBezTo>
                  <a:pt x="849439" y="192910"/>
                  <a:pt x="854354" y="200146"/>
                  <a:pt x="854354" y="208064"/>
                </a:cubicBezTo>
                <a:cubicBezTo>
                  <a:pt x="854354" y="225813"/>
                  <a:pt x="846436" y="234687"/>
                  <a:pt x="830599" y="234687"/>
                </a:cubicBezTo>
                <a:cubicBezTo>
                  <a:pt x="809028" y="234687"/>
                  <a:pt x="798243" y="223219"/>
                  <a:pt x="798243" y="200283"/>
                </a:cubicBezTo>
                <a:cubicBezTo>
                  <a:pt x="798243" y="189907"/>
                  <a:pt x="801178" y="180145"/>
                  <a:pt x="807048" y="170998"/>
                </a:cubicBezTo>
                <a:cubicBezTo>
                  <a:pt x="812919" y="161851"/>
                  <a:pt x="821315" y="153728"/>
                  <a:pt x="832237" y="146628"/>
                </a:cubicBezTo>
                <a:cubicBezTo>
                  <a:pt x="852170" y="133795"/>
                  <a:pt x="873468" y="127378"/>
                  <a:pt x="896131" y="127378"/>
                </a:cubicBezTo>
                <a:close/>
                <a:moveTo>
                  <a:pt x="3152070" y="117139"/>
                </a:moveTo>
                <a:lnTo>
                  <a:pt x="3368688" y="117139"/>
                </a:lnTo>
                <a:lnTo>
                  <a:pt x="3382661" y="117139"/>
                </a:lnTo>
                <a:lnTo>
                  <a:pt x="3520640" y="117139"/>
                </a:lnTo>
                <a:lnTo>
                  <a:pt x="3543167" y="140075"/>
                </a:lnTo>
                <a:cubicBezTo>
                  <a:pt x="3525965" y="144171"/>
                  <a:pt x="3511083" y="150587"/>
                  <a:pt x="3498523" y="159325"/>
                </a:cubicBezTo>
                <a:cubicBezTo>
                  <a:pt x="3485963" y="168063"/>
                  <a:pt x="3475314" y="178985"/>
                  <a:pt x="3466576" y="192091"/>
                </a:cubicBezTo>
                <a:cubicBezTo>
                  <a:pt x="3458658" y="204378"/>
                  <a:pt x="3452651" y="218031"/>
                  <a:pt x="3448555" y="233049"/>
                </a:cubicBezTo>
                <a:cubicBezTo>
                  <a:pt x="3444459" y="248066"/>
                  <a:pt x="3442411" y="264859"/>
                  <a:pt x="3442411" y="283426"/>
                </a:cubicBezTo>
                <a:cubicBezTo>
                  <a:pt x="3442684" y="299809"/>
                  <a:pt x="3447053" y="314554"/>
                  <a:pt x="3455518" y="327660"/>
                </a:cubicBezTo>
                <a:cubicBezTo>
                  <a:pt x="3470262" y="348139"/>
                  <a:pt x="3484598" y="356331"/>
                  <a:pt x="3498523" y="352235"/>
                </a:cubicBezTo>
                <a:cubicBezTo>
                  <a:pt x="3493335" y="348958"/>
                  <a:pt x="3489581" y="345136"/>
                  <a:pt x="3487260" y="340767"/>
                </a:cubicBezTo>
                <a:cubicBezTo>
                  <a:pt x="3484939" y="336398"/>
                  <a:pt x="3483778" y="331893"/>
                  <a:pt x="3483778" y="327251"/>
                </a:cubicBezTo>
                <a:cubicBezTo>
                  <a:pt x="3483778" y="320152"/>
                  <a:pt x="3486714" y="314144"/>
                  <a:pt x="3492584" y="309230"/>
                </a:cubicBezTo>
                <a:cubicBezTo>
                  <a:pt x="3498455" y="304315"/>
                  <a:pt x="3504940" y="301857"/>
                  <a:pt x="3512039" y="301857"/>
                </a:cubicBezTo>
                <a:cubicBezTo>
                  <a:pt x="3519684" y="301857"/>
                  <a:pt x="3526237" y="304929"/>
                  <a:pt x="3531698" y="311073"/>
                </a:cubicBezTo>
                <a:cubicBezTo>
                  <a:pt x="3537159" y="317216"/>
                  <a:pt x="3539890" y="325066"/>
                  <a:pt x="3539890" y="334623"/>
                </a:cubicBezTo>
                <a:cubicBezTo>
                  <a:pt x="3539890" y="340084"/>
                  <a:pt x="3538798" y="345136"/>
                  <a:pt x="3536614" y="349777"/>
                </a:cubicBezTo>
                <a:cubicBezTo>
                  <a:pt x="3534429" y="354419"/>
                  <a:pt x="3531426" y="358447"/>
                  <a:pt x="3527603" y="361860"/>
                </a:cubicBezTo>
                <a:cubicBezTo>
                  <a:pt x="3523780" y="365273"/>
                  <a:pt x="3519343" y="367935"/>
                  <a:pt x="3514292" y="369847"/>
                </a:cubicBezTo>
                <a:cubicBezTo>
                  <a:pt x="3509240" y="371758"/>
                  <a:pt x="3503984" y="372714"/>
                  <a:pt x="3498523" y="372714"/>
                </a:cubicBezTo>
                <a:cubicBezTo>
                  <a:pt x="3471764" y="372714"/>
                  <a:pt x="3451285" y="359334"/>
                  <a:pt x="3437087" y="332575"/>
                </a:cubicBezTo>
                <a:cubicBezTo>
                  <a:pt x="3425073" y="310731"/>
                  <a:pt x="3419066" y="285474"/>
                  <a:pt x="3419066" y="256804"/>
                </a:cubicBezTo>
                <a:cubicBezTo>
                  <a:pt x="3419066" y="216939"/>
                  <a:pt x="3435312" y="178029"/>
                  <a:pt x="3467805" y="140075"/>
                </a:cubicBezTo>
                <a:lnTo>
                  <a:pt x="3405597" y="140075"/>
                </a:lnTo>
                <a:lnTo>
                  <a:pt x="3391624" y="140075"/>
                </a:lnTo>
                <a:lnTo>
                  <a:pt x="3364230" y="140075"/>
                </a:lnTo>
                <a:lnTo>
                  <a:pt x="3364230" y="380905"/>
                </a:lnTo>
                <a:lnTo>
                  <a:pt x="3355219" y="371894"/>
                </a:lnTo>
                <a:cubicBezTo>
                  <a:pt x="3342932" y="325476"/>
                  <a:pt x="3321634" y="297352"/>
                  <a:pt x="3291326" y="287522"/>
                </a:cubicBezTo>
                <a:cubicBezTo>
                  <a:pt x="3284499" y="296260"/>
                  <a:pt x="3277537" y="302130"/>
                  <a:pt x="3270437" y="305134"/>
                </a:cubicBezTo>
                <a:cubicBezTo>
                  <a:pt x="3263338" y="308137"/>
                  <a:pt x="3256785" y="309639"/>
                  <a:pt x="3250778" y="309639"/>
                </a:cubicBezTo>
                <a:cubicBezTo>
                  <a:pt x="3239856" y="309639"/>
                  <a:pt x="3230640" y="306021"/>
                  <a:pt x="3223131" y="298785"/>
                </a:cubicBezTo>
                <a:cubicBezTo>
                  <a:pt x="3215623" y="291550"/>
                  <a:pt x="3211868" y="282334"/>
                  <a:pt x="3211868" y="271139"/>
                </a:cubicBezTo>
                <a:cubicBezTo>
                  <a:pt x="3211868" y="258306"/>
                  <a:pt x="3216646" y="248066"/>
                  <a:pt x="3226203" y="240421"/>
                </a:cubicBezTo>
                <a:cubicBezTo>
                  <a:pt x="3234395" y="233868"/>
                  <a:pt x="3245453" y="230591"/>
                  <a:pt x="3259379" y="230591"/>
                </a:cubicBezTo>
                <a:cubicBezTo>
                  <a:pt x="3266751" y="230591"/>
                  <a:pt x="3272758" y="232093"/>
                  <a:pt x="3277400" y="235096"/>
                </a:cubicBezTo>
                <a:cubicBezTo>
                  <a:pt x="3277400" y="215710"/>
                  <a:pt x="3273168" y="201784"/>
                  <a:pt x="3264703" y="193320"/>
                </a:cubicBezTo>
                <a:cubicBezTo>
                  <a:pt x="3259242" y="188132"/>
                  <a:pt x="3248730" y="183353"/>
                  <a:pt x="3233166" y="178985"/>
                </a:cubicBezTo>
                <a:cubicBezTo>
                  <a:pt x="3224974" y="176527"/>
                  <a:pt x="3217943" y="174001"/>
                  <a:pt x="3212073" y="171408"/>
                </a:cubicBezTo>
                <a:cubicBezTo>
                  <a:pt x="3206202" y="168814"/>
                  <a:pt x="3201356" y="166288"/>
                  <a:pt x="3197533" y="163830"/>
                </a:cubicBezTo>
                <a:cubicBezTo>
                  <a:pt x="3191799" y="160008"/>
                  <a:pt x="3184699" y="152362"/>
                  <a:pt x="3176235" y="140894"/>
                </a:cubicBezTo>
                <a:close/>
                <a:moveTo>
                  <a:pt x="172431" y="115091"/>
                </a:moveTo>
                <a:cubicBezTo>
                  <a:pt x="179804" y="115091"/>
                  <a:pt x="188678" y="119460"/>
                  <a:pt x="199054" y="128197"/>
                </a:cubicBezTo>
                <a:cubicBezTo>
                  <a:pt x="208883" y="136389"/>
                  <a:pt x="213798" y="144171"/>
                  <a:pt x="213798" y="151543"/>
                </a:cubicBezTo>
                <a:lnTo>
                  <a:pt x="213798" y="382134"/>
                </a:lnTo>
                <a:lnTo>
                  <a:pt x="210931" y="381315"/>
                </a:lnTo>
                <a:cubicBezTo>
                  <a:pt x="207381" y="379403"/>
                  <a:pt x="204515" y="374488"/>
                  <a:pt x="202330" y="366570"/>
                </a:cubicBezTo>
                <a:cubicBezTo>
                  <a:pt x="199873" y="359744"/>
                  <a:pt x="197552" y="353941"/>
                  <a:pt x="195367" y="349163"/>
                </a:cubicBezTo>
                <a:cubicBezTo>
                  <a:pt x="193183" y="344385"/>
                  <a:pt x="190999" y="340494"/>
                  <a:pt x="188814" y="337490"/>
                </a:cubicBezTo>
                <a:cubicBezTo>
                  <a:pt x="180623" y="327114"/>
                  <a:pt x="169291" y="321926"/>
                  <a:pt x="154819" y="321926"/>
                </a:cubicBezTo>
                <a:cubicBezTo>
                  <a:pt x="147174" y="321926"/>
                  <a:pt x="135433" y="323155"/>
                  <a:pt x="119596" y="325613"/>
                </a:cubicBezTo>
                <a:cubicBezTo>
                  <a:pt x="111677" y="326705"/>
                  <a:pt x="104783" y="327456"/>
                  <a:pt x="98912" y="327865"/>
                </a:cubicBezTo>
                <a:cubicBezTo>
                  <a:pt x="93042" y="328275"/>
                  <a:pt x="88059" y="328480"/>
                  <a:pt x="83963" y="328480"/>
                </a:cubicBezTo>
                <a:cubicBezTo>
                  <a:pt x="27988" y="328480"/>
                  <a:pt x="0" y="299673"/>
                  <a:pt x="0" y="242059"/>
                </a:cubicBezTo>
                <a:cubicBezTo>
                  <a:pt x="0" y="229499"/>
                  <a:pt x="1775" y="218236"/>
                  <a:pt x="5324" y="208269"/>
                </a:cubicBezTo>
                <a:cubicBezTo>
                  <a:pt x="8874" y="198303"/>
                  <a:pt x="13789" y="189497"/>
                  <a:pt x="20070" y="181852"/>
                </a:cubicBezTo>
                <a:lnTo>
                  <a:pt x="28670" y="190862"/>
                </a:lnTo>
                <a:cubicBezTo>
                  <a:pt x="24848" y="197142"/>
                  <a:pt x="21776" y="204515"/>
                  <a:pt x="19455" y="212979"/>
                </a:cubicBezTo>
                <a:cubicBezTo>
                  <a:pt x="17134" y="221444"/>
                  <a:pt x="15973" y="230728"/>
                  <a:pt x="15973" y="240830"/>
                </a:cubicBezTo>
                <a:cubicBezTo>
                  <a:pt x="15973" y="250933"/>
                  <a:pt x="17612" y="259603"/>
                  <a:pt x="20889" y="266838"/>
                </a:cubicBezTo>
                <a:cubicBezTo>
                  <a:pt x="24165" y="274074"/>
                  <a:pt x="28807" y="279604"/>
                  <a:pt x="34814" y="283426"/>
                </a:cubicBezTo>
                <a:cubicBezTo>
                  <a:pt x="39456" y="286157"/>
                  <a:pt x="45463" y="288341"/>
                  <a:pt x="52835" y="289980"/>
                </a:cubicBezTo>
                <a:cubicBezTo>
                  <a:pt x="60208" y="291618"/>
                  <a:pt x="68809" y="292437"/>
                  <a:pt x="78638" y="292437"/>
                </a:cubicBezTo>
                <a:cubicBezTo>
                  <a:pt x="80823" y="292437"/>
                  <a:pt x="84031" y="292437"/>
                  <a:pt x="88264" y="292437"/>
                </a:cubicBezTo>
                <a:cubicBezTo>
                  <a:pt x="92496" y="292437"/>
                  <a:pt x="96660" y="292300"/>
                  <a:pt x="100756" y="292027"/>
                </a:cubicBezTo>
                <a:lnTo>
                  <a:pt x="122463" y="291208"/>
                </a:lnTo>
                <a:cubicBezTo>
                  <a:pt x="146491" y="291208"/>
                  <a:pt x="169291" y="300355"/>
                  <a:pt x="190862" y="318650"/>
                </a:cubicBezTo>
                <a:lnTo>
                  <a:pt x="190862" y="144990"/>
                </a:lnTo>
                <a:cubicBezTo>
                  <a:pt x="190862" y="140348"/>
                  <a:pt x="185401" y="138027"/>
                  <a:pt x="174479" y="138027"/>
                </a:cubicBezTo>
                <a:cubicBezTo>
                  <a:pt x="167380" y="138027"/>
                  <a:pt x="160622" y="140075"/>
                  <a:pt x="154205" y="144171"/>
                </a:cubicBezTo>
                <a:cubicBezTo>
                  <a:pt x="147788" y="148267"/>
                  <a:pt x="141167" y="154274"/>
                  <a:pt x="134341" y="162192"/>
                </a:cubicBezTo>
                <a:cubicBezTo>
                  <a:pt x="128607" y="169291"/>
                  <a:pt x="123828" y="176391"/>
                  <a:pt x="120006" y="183490"/>
                </a:cubicBezTo>
                <a:cubicBezTo>
                  <a:pt x="116183" y="190589"/>
                  <a:pt x="113452" y="198098"/>
                  <a:pt x="111814" y="206017"/>
                </a:cubicBezTo>
                <a:cubicBezTo>
                  <a:pt x="117821" y="205197"/>
                  <a:pt x="123146" y="204788"/>
                  <a:pt x="127788" y="204788"/>
                </a:cubicBezTo>
                <a:cubicBezTo>
                  <a:pt x="138982" y="204788"/>
                  <a:pt x="144580" y="213525"/>
                  <a:pt x="144580" y="231001"/>
                </a:cubicBezTo>
                <a:cubicBezTo>
                  <a:pt x="144580" y="239465"/>
                  <a:pt x="141577" y="246087"/>
                  <a:pt x="135569" y="250865"/>
                </a:cubicBezTo>
                <a:cubicBezTo>
                  <a:pt x="129562" y="255643"/>
                  <a:pt x="122190" y="258033"/>
                  <a:pt x="113452" y="258033"/>
                </a:cubicBezTo>
                <a:cubicBezTo>
                  <a:pt x="101985" y="258033"/>
                  <a:pt x="92496" y="254483"/>
                  <a:pt x="84987" y="247384"/>
                </a:cubicBezTo>
                <a:cubicBezTo>
                  <a:pt x="77478" y="240284"/>
                  <a:pt x="73723" y="230864"/>
                  <a:pt x="73723" y="219123"/>
                </a:cubicBezTo>
                <a:cubicBezTo>
                  <a:pt x="73723" y="194548"/>
                  <a:pt x="84100" y="171066"/>
                  <a:pt x="104851" y="148676"/>
                </a:cubicBezTo>
                <a:cubicBezTo>
                  <a:pt x="115227" y="138300"/>
                  <a:pt x="126149" y="130109"/>
                  <a:pt x="137617" y="124102"/>
                </a:cubicBezTo>
                <a:cubicBezTo>
                  <a:pt x="149085" y="118095"/>
                  <a:pt x="160690" y="115091"/>
                  <a:pt x="172431" y="115091"/>
                </a:cubicBezTo>
                <a:close/>
                <a:moveTo>
                  <a:pt x="3599926" y="114272"/>
                </a:moveTo>
                <a:cubicBezTo>
                  <a:pt x="3618493" y="114272"/>
                  <a:pt x="3628050" y="120552"/>
                  <a:pt x="3628596" y="133112"/>
                </a:cubicBezTo>
                <a:cubicBezTo>
                  <a:pt x="3628870" y="139392"/>
                  <a:pt x="3627231" y="144307"/>
                  <a:pt x="3623682" y="147857"/>
                </a:cubicBezTo>
                <a:cubicBezTo>
                  <a:pt x="3620132" y="151407"/>
                  <a:pt x="3615490" y="153181"/>
                  <a:pt x="3609756" y="153181"/>
                </a:cubicBezTo>
                <a:cubicBezTo>
                  <a:pt x="3607026" y="153181"/>
                  <a:pt x="3604227" y="152635"/>
                  <a:pt x="3601360" y="151543"/>
                </a:cubicBezTo>
                <a:cubicBezTo>
                  <a:pt x="3598493" y="150451"/>
                  <a:pt x="3595421" y="148540"/>
                  <a:pt x="3592144" y="145809"/>
                </a:cubicBezTo>
                <a:cubicBezTo>
                  <a:pt x="3589414" y="149359"/>
                  <a:pt x="3588049" y="153728"/>
                  <a:pt x="3588049" y="158915"/>
                </a:cubicBezTo>
                <a:cubicBezTo>
                  <a:pt x="3588049" y="166288"/>
                  <a:pt x="3591325" y="172295"/>
                  <a:pt x="3597878" y="176937"/>
                </a:cubicBezTo>
                <a:cubicBezTo>
                  <a:pt x="3604432" y="181579"/>
                  <a:pt x="3612896" y="183900"/>
                  <a:pt x="3623272" y="183900"/>
                </a:cubicBezTo>
                <a:cubicBezTo>
                  <a:pt x="3626276" y="183900"/>
                  <a:pt x="3647437" y="172158"/>
                  <a:pt x="3686756" y="148676"/>
                </a:cubicBezTo>
                <a:lnTo>
                  <a:pt x="3686756" y="117139"/>
                </a:lnTo>
                <a:lnTo>
                  <a:pt x="3702167" y="117139"/>
                </a:lnTo>
                <a:lnTo>
                  <a:pt x="3729352" y="117139"/>
                </a:lnTo>
                <a:lnTo>
                  <a:pt x="3817668" y="117139"/>
                </a:lnTo>
                <a:lnTo>
                  <a:pt x="3840604" y="140075"/>
                </a:lnTo>
                <a:lnTo>
                  <a:pt x="3825859" y="140075"/>
                </a:lnTo>
                <a:cubicBezTo>
                  <a:pt x="3804834" y="140894"/>
                  <a:pt x="3792957" y="155639"/>
                  <a:pt x="3790226" y="184309"/>
                </a:cubicBezTo>
                <a:cubicBezTo>
                  <a:pt x="3789953" y="205061"/>
                  <a:pt x="3792001" y="226222"/>
                  <a:pt x="3796370" y="247793"/>
                </a:cubicBezTo>
                <a:cubicBezTo>
                  <a:pt x="3798827" y="261719"/>
                  <a:pt x="3800738" y="273870"/>
                  <a:pt x="3802104" y="284245"/>
                </a:cubicBezTo>
                <a:cubicBezTo>
                  <a:pt x="3803469" y="294621"/>
                  <a:pt x="3804152" y="303359"/>
                  <a:pt x="3804152" y="310458"/>
                </a:cubicBezTo>
                <a:cubicBezTo>
                  <a:pt x="3804152" y="318923"/>
                  <a:pt x="3802240" y="327456"/>
                  <a:pt x="3798418" y="336057"/>
                </a:cubicBezTo>
                <a:cubicBezTo>
                  <a:pt x="3794595" y="344658"/>
                  <a:pt x="3789271" y="352918"/>
                  <a:pt x="3782444" y="360836"/>
                </a:cubicBezTo>
                <a:cubicBezTo>
                  <a:pt x="3776164" y="366297"/>
                  <a:pt x="3769133" y="371212"/>
                  <a:pt x="3761351" y="375581"/>
                </a:cubicBezTo>
                <a:cubicBezTo>
                  <a:pt x="3753569" y="379949"/>
                  <a:pt x="3745719" y="383363"/>
                  <a:pt x="3737800" y="385820"/>
                </a:cubicBezTo>
                <a:lnTo>
                  <a:pt x="3724694" y="375990"/>
                </a:lnTo>
                <a:cubicBezTo>
                  <a:pt x="3732339" y="373260"/>
                  <a:pt x="3739712" y="369915"/>
                  <a:pt x="3746811" y="365956"/>
                </a:cubicBezTo>
                <a:cubicBezTo>
                  <a:pt x="3753910" y="361996"/>
                  <a:pt x="3759781" y="357150"/>
                  <a:pt x="3764423" y="351416"/>
                </a:cubicBezTo>
                <a:cubicBezTo>
                  <a:pt x="3770976" y="343224"/>
                  <a:pt x="3774253" y="330527"/>
                  <a:pt x="3774253" y="313325"/>
                </a:cubicBezTo>
                <a:cubicBezTo>
                  <a:pt x="3774253" y="307864"/>
                  <a:pt x="3773502" y="301243"/>
                  <a:pt x="3772000" y="293461"/>
                </a:cubicBezTo>
                <a:cubicBezTo>
                  <a:pt x="3770498" y="285679"/>
                  <a:pt x="3768246" y="276737"/>
                  <a:pt x="3765242" y="266634"/>
                </a:cubicBezTo>
                <a:cubicBezTo>
                  <a:pt x="3759235" y="246701"/>
                  <a:pt x="3756232" y="231137"/>
                  <a:pt x="3756232" y="219942"/>
                </a:cubicBezTo>
                <a:cubicBezTo>
                  <a:pt x="3754320" y="190180"/>
                  <a:pt x="3766198" y="163557"/>
                  <a:pt x="3791865" y="140075"/>
                </a:cubicBezTo>
                <a:lnTo>
                  <a:pt x="3752288" y="140075"/>
                </a:lnTo>
                <a:lnTo>
                  <a:pt x="3725104" y="140075"/>
                </a:lnTo>
                <a:lnTo>
                  <a:pt x="3709692" y="140075"/>
                </a:lnTo>
                <a:lnTo>
                  <a:pt x="3709692" y="386639"/>
                </a:lnTo>
                <a:lnTo>
                  <a:pt x="3696586" y="368208"/>
                </a:lnTo>
                <a:lnTo>
                  <a:pt x="3696586" y="368618"/>
                </a:lnTo>
                <a:cubicBezTo>
                  <a:pt x="3693582" y="363430"/>
                  <a:pt x="3690579" y="358105"/>
                  <a:pt x="3687575" y="352644"/>
                </a:cubicBezTo>
                <a:cubicBezTo>
                  <a:pt x="3684572" y="347183"/>
                  <a:pt x="3681159" y="341722"/>
                  <a:pt x="3677336" y="336261"/>
                </a:cubicBezTo>
                <a:cubicBezTo>
                  <a:pt x="3665048" y="318240"/>
                  <a:pt x="3652761" y="304724"/>
                  <a:pt x="3640474" y="295714"/>
                </a:cubicBezTo>
                <a:cubicBezTo>
                  <a:pt x="3632556" y="290253"/>
                  <a:pt x="3623409" y="285884"/>
                  <a:pt x="3613032" y="282607"/>
                </a:cubicBezTo>
                <a:cubicBezTo>
                  <a:pt x="3602657" y="279331"/>
                  <a:pt x="3591188" y="277010"/>
                  <a:pt x="3578628" y="275644"/>
                </a:cubicBezTo>
                <a:lnTo>
                  <a:pt x="3551187" y="238373"/>
                </a:lnTo>
                <a:lnTo>
                  <a:pt x="3611804" y="193320"/>
                </a:lnTo>
                <a:cubicBezTo>
                  <a:pt x="3597332" y="193320"/>
                  <a:pt x="3585455" y="189907"/>
                  <a:pt x="3576171" y="183080"/>
                </a:cubicBezTo>
                <a:cubicBezTo>
                  <a:pt x="3571529" y="179258"/>
                  <a:pt x="3567843" y="174752"/>
                  <a:pt x="3565112" y="169564"/>
                </a:cubicBezTo>
                <a:cubicBezTo>
                  <a:pt x="3562382" y="164376"/>
                  <a:pt x="3561016" y="158506"/>
                  <a:pt x="3561016" y="151953"/>
                </a:cubicBezTo>
                <a:cubicBezTo>
                  <a:pt x="3561016" y="141031"/>
                  <a:pt x="3564771" y="132020"/>
                  <a:pt x="3572280" y="124921"/>
                </a:cubicBezTo>
                <a:cubicBezTo>
                  <a:pt x="3579789" y="117821"/>
                  <a:pt x="3589004" y="114272"/>
                  <a:pt x="3599926" y="114272"/>
                </a:cubicBezTo>
                <a:close/>
                <a:moveTo>
                  <a:pt x="5533987" y="74543"/>
                </a:moveTo>
                <a:lnTo>
                  <a:pt x="5546683" y="82735"/>
                </a:lnTo>
                <a:cubicBezTo>
                  <a:pt x="5546683" y="87376"/>
                  <a:pt x="5546957" y="92018"/>
                  <a:pt x="5547503" y="96660"/>
                </a:cubicBezTo>
                <a:cubicBezTo>
                  <a:pt x="5548049" y="101302"/>
                  <a:pt x="5548595" y="104442"/>
                  <a:pt x="5549141" y="106080"/>
                </a:cubicBezTo>
                <a:cubicBezTo>
                  <a:pt x="5552145" y="112633"/>
                  <a:pt x="5558561" y="116320"/>
                  <a:pt x="5568391" y="117139"/>
                </a:cubicBezTo>
                <a:lnTo>
                  <a:pt x="5591737" y="140075"/>
                </a:lnTo>
                <a:lnTo>
                  <a:pt x="5556103" y="140075"/>
                </a:lnTo>
                <a:lnTo>
                  <a:pt x="5556103" y="378448"/>
                </a:lnTo>
                <a:cubicBezTo>
                  <a:pt x="5553101" y="375717"/>
                  <a:pt x="5550370" y="372509"/>
                  <a:pt x="5547913" y="368823"/>
                </a:cubicBezTo>
                <a:cubicBezTo>
                  <a:pt x="5545455" y="365137"/>
                  <a:pt x="5543543" y="361519"/>
                  <a:pt x="5542179" y="357969"/>
                </a:cubicBezTo>
                <a:cubicBezTo>
                  <a:pt x="5539993" y="352508"/>
                  <a:pt x="5538014" y="347593"/>
                  <a:pt x="5536239" y="343224"/>
                </a:cubicBezTo>
                <a:cubicBezTo>
                  <a:pt x="5534465" y="338855"/>
                  <a:pt x="5533167" y="335988"/>
                  <a:pt x="5532348" y="334623"/>
                </a:cubicBezTo>
                <a:cubicBezTo>
                  <a:pt x="5526887" y="325066"/>
                  <a:pt x="5520335" y="316602"/>
                  <a:pt x="5512689" y="309230"/>
                </a:cubicBezTo>
                <a:cubicBezTo>
                  <a:pt x="5505043" y="301857"/>
                  <a:pt x="5496169" y="295167"/>
                  <a:pt x="5486067" y="289160"/>
                </a:cubicBezTo>
                <a:lnTo>
                  <a:pt x="5486476" y="289160"/>
                </a:lnTo>
                <a:cubicBezTo>
                  <a:pt x="5468182" y="278238"/>
                  <a:pt x="5447976" y="271685"/>
                  <a:pt x="5425859" y="269501"/>
                </a:cubicBezTo>
                <a:lnTo>
                  <a:pt x="5386949" y="221990"/>
                </a:lnTo>
                <a:cubicBezTo>
                  <a:pt x="5389953" y="222536"/>
                  <a:pt x="5393025" y="223014"/>
                  <a:pt x="5396165" y="223424"/>
                </a:cubicBezTo>
                <a:cubicBezTo>
                  <a:pt x="5399305" y="223833"/>
                  <a:pt x="5402513" y="224038"/>
                  <a:pt x="5405789" y="224038"/>
                </a:cubicBezTo>
                <a:cubicBezTo>
                  <a:pt x="5413435" y="224038"/>
                  <a:pt x="5421559" y="223014"/>
                  <a:pt x="5430159" y="220966"/>
                </a:cubicBezTo>
                <a:cubicBezTo>
                  <a:pt x="5438761" y="218918"/>
                  <a:pt x="5447430" y="215983"/>
                  <a:pt x="5456167" y="212160"/>
                </a:cubicBezTo>
                <a:cubicBezTo>
                  <a:pt x="5466816" y="207518"/>
                  <a:pt x="5475076" y="202399"/>
                  <a:pt x="5480947" y="196801"/>
                </a:cubicBezTo>
                <a:cubicBezTo>
                  <a:pt x="5486817" y="191204"/>
                  <a:pt x="5489753" y="185265"/>
                  <a:pt x="5489753" y="178985"/>
                </a:cubicBezTo>
                <a:cubicBezTo>
                  <a:pt x="5489753" y="169155"/>
                  <a:pt x="5485793" y="160827"/>
                  <a:pt x="5477875" y="154001"/>
                </a:cubicBezTo>
                <a:cubicBezTo>
                  <a:pt x="5452754" y="179121"/>
                  <a:pt x="5427633" y="191681"/>
                  <a:pt x="5402513" y="191681"/>
                </a:cubicBezTo>
                <a:cubicBezTo>
                  <a:pt x="5393229" y="191681"/>
                  <a:pt x="5385175" y="188678"/>
                  <a:pt x="5378349" y="182671"/>
                </a:cubicBezTo>
                <a:cubicBezTo>
                  <a:pt x="5371522" y="176664"/>
                  <a:pt x="5368109" y="169155"/>
                  <a:pt x="5368109" y="160144"/>
                </a:cubicBezTo>
                <a:cubicBezTo>
                  <a:pt x="5368109" y="153591"/>
                  <a:pt x="5370498" y="147720"/>
                  <a:pt x="5375277" y="142532"/>
                </a:cubicBezTo>
                <a:cubicBezTo>
                  <a:pt x="5380055" y="137345"/>
                  <a:pt x="5385857" y="134751"/>
                  <a:pt x="5392683" y="134751"/>
                </a:cubicBezTo>
                <a:cubicBezTo>
                  <a:pt x="5406609" y="134751"/>
                  <a:pt x="5413981" y="141850"/>
                  <a:pt x="5414800" y="156048"/>
                </a:cubicBezTo>
                <a:cubicBezTo>
                  <a:pt x="5419443" y="155229"/>
                  <a:pt x="5424153" y="153523"/>
                  <a:pt x="5428931" y="150929"/>
                </a:cubicBezTo>
                <a:cubicBezTo>
                  <a:pt x="5433709" y="148335"/>
                  <a:pt x="5438555" y="145126"/>
                  <a:pt x="5443471" y="141304"/>
                </a:cubicBezTo>
                <a:cubicBezTo>
                  <a:pt x="5444017" y="141031"/>
                  <a:pt x="5446543" y="138642"/>
                  <a:pt x="5451048" y="134136"/>
                </a:cubicBezTo>
                <a:cubicBezTo>
                  <a:pt x="5455553" y="129631"/>
                  <a:pt x="5460399" y="124921"/>
                  <a:pt x="5465587" y="120006"/>
                </a:cubicBezTo>
                <a:cubicBezTo>
                  <a:pt x="5474325" y="127378"/>
                  <a:pt x="5481425" y="133522"/>
                  <a:pt x="5486886" y="138437"/>
                </a:cubicBezTo>
                <a:cubicBezTo>
                  <a:pt x="5492347" y="143352"/>
                  <a:pt x="5495759" y="146492"/>
                  <a:pt x="5497125" y="147857"/>
                </a:cubicBezTo>
                <a:cubicBezTo>
                  <a:pt x="5508047" y="159598"/>
                  <a:pt x="5513508" y="171749"/>
                  <a:pt x="5513508" y="184309"/>
                </a:cubicBezTo>
                <a:cubicBezTo>
                  <a:pt x="5513508" y="197689"/>
                  <a:pt x="5508183" y="210522"/>
                  <a:pt x="5497535" y="222809"/>
                </a:cubicBezTo>
                <a:cubicBezTo>
                  <a:pt x="5486886" y="234550"/>
                  <a:pt x="5474598" y="242332"/>
                  <a:pt x="5460673" y="246155"/>
                </a:cubicBezTo>
                <a:cubicBezTo>
                  <a:pt x="5493985" y="262811"/>
                  <a:pt x="5518149" y="284382"/>
                  <a:pt x="5533167" y="310868"/>
                </a:cubicBezTo>
                <a:lnTo>
                  <a:pt x="5533987" y="310868"/>
                </a:lnTo>
                <a:close/>
                <a:moveTo>
                  <a:pt x="4164635" y="74133"/>
                </a:moveTo>
                <a:lnTo>
                  <a:pt x="4174874" y="82735"/>
                </a:lnTo>
                <a:cubicBezTo>
                  <a:pt x="4176239" y="95022"/>
                  <a:pt x="4177468" y="102940"/>
                  <a:pt x="4178560" y="106490"/>
                </a:cubicBezTo>
                <a:cubicBezTo>
                  <a:pt x="4180199" y="110313"/>
                  <a:pt x="4182486" y="113180"/>
                  <a:pt x="4185421" y="115091"/>
                </a:cubicBezTo>
                <a:lnTo>
                  <a:pt x="4193101" y="117139"/>
                </a:lnTo>
                <a:lnTo>
                  <a:pt x="4198077" y="117139"/>
                </a:lnTo>
                <a:lnTo>
                  <a:pt x="4200658" y="117460"/>
                </a:lnTo>
                <a:lnTo>
                  <a:pt x="4203545" y="117139"/>
                </a:lnTo>
                <a:lnTo>
                  <a:pt x="4204321" y="117915"/>
                </a:lnTo>
                <a:lnTo>
                  <a:pt x="4216610" y="119443"/>
                </a:lnTo>
                <a:cubicBezTo>
                  <a:pt x="4222003" y="120979"/>
                  <a:pt x="4226611" y="123282"/>
                  <a:pt x="4230434" y="126354"/>
                </a:cubicBezTo>
                <a:cubicBezTo>
                  <a:pt x="4238079" y="132498"/>
                  <a:pt x="4244222" y="142669"/>
                  <a:pt x="4248865" y="156868"/>
                </a:cubicBezTo>
                <a:cubicBezTo>
                  <a:pt x="4248865" y="152226"/>
                  <a:pt x="4248728" y="146492"/>
                  <a:pt x="4248455" y="139665"/>
                </a:cubicBezTo>
                <a:cubicBezTo>
                  <a:pt x="4248182" y="132839"/>
                  <a:pt x="4247636" y="124784"/>
                  <a:pt x="4246816" y="115501"/>
                </a:cubicBezTo>
                <a:cubicBezTo>
                  <a:pt x="4246271" y="106490"/>
                  <a:pt x="4245861" y="98640"/>
                  <a:pt x="4245588" y="91950"/>
                </a:cubicBezTo>
                <a:cubicBezTo>
                  <a:pt x="4245315" y="85260"/>
                  <a:pt x="4245178" y="79594"/>
                  <a:pt x="4245178" y="74953"/>
                </a:cubicBezTo>
                <a:lnTo>
                  <a:pt x="4253370" y="81915"/>
                </a:lnTo>
                <a:cubicBezTo>
                  <a:pt x="4256100" y="98298"/>
                  <a:pt x="4260878" y="110040"/>
                  <a:pt x="4267705" y="117139"/>
                </a:cubicBezTo>
                <a:lnTo>
                  <a:pt x="4288184" y="117139"/>
                </a:lnTo>
                <a:lnTo>
                  <a:pt x="4310710" y="140075"/>
                </a:lnTo>
                <a:lnTo>
                  <a:pt x="4267705" y="140075"/>
                </a:lnTo>
                <a:lnTo>
                  <a:pt x="4267705" y="379676"/>
                </a:lnTo>
                <a:lnTo>
                  <a:pt x="4245588" y="356740"/>
                </a:lnTo>
                <a:lnTo>
                  <a:pt x="4245588" y="186767"/>
                </a:lnTo>
                <a:cubicBezTo>
                  <a:pt x="4245588" y="179667"/>
                  <a:pt x="4244222" y="173251"/>
                  <a:pt x="4241492" y="167517"/>
                </a:cubicBezTo>
                <a:cubicBezTo>
                  <a:pt x="4238762" y="161783"/>
                  <a:pt x="4235007" y="156936"/>
                  <a:pt x="4230229" y="152977"/>
                </a:cubicBezTo>
                <a:cubicBezTo>
                  <a:pt x="4225450" y="149017"/>
                  <a:pt x="4219990" y="145877"/>
                  <a:pt x="4213846" y="143556"/>
                </a:cubicBezTo>
                <a:cubicBezTo>
                  <a:pt x="4207702" y="141235"/>
                  <a:pt x="4201354" y="140075"/>
                  <a:pt x="4194800" y="140075"/>
                </a:cubicBezTo>
                <a:lnTo>
                  <a:pt x="4187571" y="140075"/>
                </a:lnTo>
                <a:lnTo>
                  <a:pt x="4187571" y="379267"/>
                </a:lnTo>
                <a:lnTo>
                  <a:pt x="4162997" y="355511"/>
                </a:lnTo>
                <a:lnTo>
                  <a:pt x="4166273" y="233049"/>
                </a:lnTo>
                <a:cubicBezTo>
                  <a:pt x="4166273" y="229499"/>
                  <a:pt x="4165454" y="225608"/>
                  <a:pt x="4163816" y="221376"/>
                </a:cubicBezTo>
                <a:cubicBezTo>
                  <a:pt x="4162177" y="217143"/>
                  <a:pt x="4159857" y="212570"/>
                  <a:pt x="4156853" y="207655"/>
                </a:cubicBezTo>
                <a:cubicBezTo>
                  <a:pt x="4153849" y="203013"/>
                  <a:pt x="4150846" y="199054"/>
                  <a:pt x="4147842" y="195777"/>
                </a:cubicBezTo>
                <a:cubicBezTo>
                  <a:pt x="4144839" y="192501"/>
                  <a:pt x="4141972" y="189770"/>
                  <a:pt x="4139241" y="187586"/>
                </a:cubicBezTo>
                <a:lnTo>
                  <a:pt x="4058555" y="268682"/>
                </a:lnTo>
                <a:lnTo>
                  <a:pt x="4025789" y="256804"/>
                </a:lnTo>
                <a:cubicBezTo>
                  <a:pt x="4041626" y="241786"/>
                  <a:pt x="4049544" y="229908"/>
                  <a:pt x="4049544" y="221171"/>
                </a:cubicBezTo>
                <a:cubicBezTo>
                  <a:pt x="4049544" y="205334"/>
                  <a:pt x="4044903" y="197416"/>
                  <a:pt x="4035619" y="197416"/>
                </a:cubicBezTo>
                <a:cubicBezTo>
                  <a:pt x="4033434" y="197416"/>
                  <a:pt x="4031113" y="197825"/>
                  <a:pt x="4028656" y="198644"/>
                </a:cubicBezTo>
                <a:cubicBezTo>
                  <a:pt x="4026199" y="199463"/>
                  <a:pt x="4023059" y="200556"/>
                  <a:pt x="4019236" y="201921"/>
                </a:cubicBezTo>
                <a:cubicBezTo>
                  <a:pt x="4012410" y="204924"/>
                  <a:pt x="4006949" y="206426"/>
                  <a:pt x="4002853" y="206426"/>
                </a:cubicBezTo>
                <a:cubicBezTo>
                  <a:pt x="3998211" y="206426"/>
                  <a:pt x="3994047" y="204515"/>
                  <a:pt x="3990361" y="200692"/>
                </a:cubicBezTo>
                <a:cubicBezTo>
                  <a:pt x="3986674" y="196869"/>
                  <a:pt x="3984832" y="192637"/>
                  <a:pt x="3984832" y="187995"/>
                </a:cubicBezTo>
                <a:cubicBezTo>
                  <a:pt x="3984832" y="179804"/>
                  <a:pt x="3987767" y="171612"/>
                  <a:pt x="3993637" y="163421"/>
                </a:cubicBezTo>
                <a:cubicBezTo>
                  <a:pt x="3999508" y="155229"/>
                  <a:pt x="4007768" y="147584"/>
                  <a:pt x="4018417" y="140485"/>
                </a:cubicBezTo>
                <a:cubicBezTo>
                  <a:pt x="4028247" y="134204"/>
                  <a:pt x="4038076" y="129426"/>
                  <a:pt x="4047906" y="126149"/>
                </a:cubicBezTo>
                <a:cubicBezTo>
                  <a:pt x="4057736" y="122873"/>
                  <a:pt x="4067019" y="121235"/>
                  <a:pt x="4075757" y="121235"/>
                </a:cubicBezTo>
                <a:cubicBezTo>
                  <a:pt x="4109342" y="121235"/>
                  <a:pt x="4140607" y="145946"/>
                  <a:pt x="4169550" y="195368"/>
                </a:cubicBezTo>
                <a:lnTo>
                  <a:pt x="4170369" y="194958"/>
                </a:lnTo>
                <a:cubicBezTo>
                  <a:pt x="4169550" y="175025"/>
                  <a:pt x="4168594" y="154956"/>
                  <a:pt x="4167502" y="134751"/>
                </a:cubicBezTo>
                <a:cubicBezTo>
                  <a:pt x="4166410" y="114545"/>
                  <a:pt x="4165454" y="94339"/>
                  <a:pt x="4164635" y="74133"/>
                </a:cubicBezTo>
                <a:close/>
                <a:moveTo>
                  <a:pt x="2130685" y="74133"/>
                </a:moveTo>
                <a:lnTo>
                  <a:pt x="2140925" y="82735"/>
                </a:lnTo>
                <a:cubicBezTo>
                  <a:pt x="2141744" y="88742"/>
                  <a:pt x="2142495" y="93725"/>
                  <a:pt x="2143177" y="97684"/>
                </a:cubicBezTo>
                <a:cubicBezTo>
                  <a:pt x="2143860" y="101643"/>
                  <a:pt x="2144474" y="104579"/>
                  <a:pt x="2145020" y="106490"/>
                </a:cubicBezTo>
                <a:cubicBezTo>
                  <a:pt x="2146386" y="110313"/>
                  <a:pt x="2148536" y="113180"/>
                  <a:pt x="2151471" y="115091"/>
                </a:cubicBezTo>
                <a:lnTo>
                  <a:pt x="2162154" y="117835"/>
                </a:lnTo>
                <a:lnTo>
                  <a:pt x="2161470" y="117139"/>
                </a:lnTo>
                <a:lnTo>
                  <a:pt x="2170004" y="117139"/>
                </a:lnTo>
                <a:lnTo>
                  <a:pt x="2352589" y="117139"/>
                </a:lnTo>
                <a:lnTo>
                  <a:pt x="2378802" y="117139"/>
                </a:lnTo>
                <a:lnTo>
                  <a:pt x="2387965" y="117139"/>
                </a:lnTo>
                <a:lnTo>
                  <a:pt x="2389213" y="118433"/>
                </a:lnTo>
                <a:lnTo>
                  <a:pt x="2397335" y="119443"/>
                </a:lnTo>
                <a:cubicBezTo>
                  <a:pt x="2402728" y="120979"/>
                  <a:pt x="2407336" y="123282"/>
                  <a:pt x="2411158" y="126354"/>
                </a:cubicBezTo>
                <a:cubicBezTo>
                  <a:pt x="2418804" y="132498"/>
                  <a:pt x="2424948" y="142669"/>
                  <a:pt x="2429589" y="156868"/>
                </a:cubicBezTo>
                <a:cubicBezTo>
                  <a:pt x="2429589" y="152226"/>
                  <a:pt x="2429453" y="146492"/>
                  <a:pt x="2429180" y="139665"/>
                </a:cubicBezTo>
                <a:cubicBezTo>
                  <a:pt x="2428907" y="132839"/>
                  <a:pt x="2428360" y="124784"/>
                  <a:pt x="2427541" y="115501"/>
                </a:cubicBezTo>
                <a:cubicBezTo>
                  <a:pt x="2426995" y="106490"/>
                  <a:pt x="2426586" y="98640"/>
                  <a:pt x="2426313" y="91950"/>
                </a:cubicBezTo>
                <a:cubicBezTo>
                  <a:pt x="2426040" y="85260"/>
                  <a:pt x="2425903" y="79594"/>
                  <a:pt x="2425903" y="74953"/>
                </a:cubicBezTo>
                <a:lnTo>
                  <a:pt x="2434095" y="81915"/>
                </a:lnTo>
                <a:cubicBezTo>
                  <a:pt x="2436825" y="98298"/>
                  <a:pt x="2441604" y="110040"/>
                  <a:pt x="2448430" y="117139"/>
                </a:cubicBezTo>
                <a:lnTo>
                  <a:pt x="2454288" y="117139"/>
                </a:lnTo>
                <a:lnTo>
                  <a:pt x="2468909" y="117139"/>
                </a:lnTo>
                <a:lnTo>
                  <a:pt x="2585590" y="117139"/>
                </a:lnTo>
                <a:lnTo>
                  <a:pt x="2606240" y="117139"/>
                </a:lnTo>
                <a:lnTo>
                  <a:pt x="2799645" y="117139"/>
                </a:lnTo>
                <a:lnTo>
                  <a:pt x="2817409" y="117139"/>
                </a:lnTo>
                <a:lnTo>
                  <a:pt x="3025321" y="117139"/>
                </a:lnTo>
                <a:lnTo>
                  <a:pt x="3048257" y="140075"/>
                </a:lnTo>
                <a:lnTo>
                  <a:pt x="3001156" y="140075"/>
                </a:lnTo>
                <a:lnTo>
                  <a:pt x="3001156" y="380905"/>
                </a:lnTo>
                <a:lnTo>
                  <a:pt x="2988459" y="365751"/>
                </a:lnTo>
                <a:lnTo>
                  <a:pt x="2988459" y="366160"/>
                </a:lnTo>
                <a:cubicBezTo>
                  <a:pt x="2984091" y="355238"/>
                  <a:pt x="2980472" y="347252"/>
                  <a:pt x="2977605" y="342200"/>
                </a:cubicBezTo>
                <a:cubicBezTo>
                  <a:pt x="2974738" y="337149"/>
                  <a:pt x="2970165" y="330732"/>
                  <a:pt x="2963885" y="322950"/>
                </a:cubicBezTo>
                <a:cubicBezTo>
                  <a:pt x="2957605" y="315168"/>
                  <a:pt x="2951734" y="308683"/>
                  <a:pt x="2946273" y="303495"/>
                </a:cubicBezTo>
                <a:cubicBezTo>
                  <a:pt x="2926613" y="285474"/>
                  <a:pt x="2900537" y="274825"/>
                  <a:pt x="2868044" y="271549"/>
                </a:cubicBezTo>
                <a:lnTo>
                  <a:pt x="2868454" y="271549"/>
                </a:lnTo>
                <a:lnTo>
                  <a:pt x="2838145" y="228953"/>
                </a:lnTo>
                <a:cubicBezTo>
                  <a:pt x="2884018" y="197006"/>
                  <a:pt x="2930982" y="172978"/>
                  <a:pt x="2979039" y="156868"/>
                </a:cubicBezTo>
                <a:lnTo>
                  <a:pt x="2979039" y="140075"/>
                </a:lnTo>
                <a:lnTo>
                  <a:pt x="2840345" y="140075"/>
                </a:lnTo>
                <a:lnTo>
                  <a:pt x="2822172" y="140075"/>
                </a:lnTo>
                <a:lnTo>
                  <a:pt x="2719111" y="140075"/>
                </a:lnTo>
                <a:cubicBezTo>
                  <a:pt x="2721295" y="143079"/>
                  <a:pt x="2723480" y="146014"/>
                  <a:pt x="2725664" y="148881"/>
                </a:cubicBezTo>
                <a:cubicBezTo>
                  <a:pt x="2727849" y="151748"/>
                  <a:pt x="2729897" y="154410"/>
                  <a:pt x="2731808" y="156868"/>
                </a:cubicBezTo>
                <a:cubicBezTo>
                  <a:pt x="2755290" y="165059"/>
                  <a:pt x="2770854" y="173797"/>
                  <a:pt x="2778500" y="183080"/>
                </a:cubicBezTo>
                <a:cubicBezTo>
                  <a:pt x="2790787" y="195095"/>
                  <a:pt x="2796930" y="210932"/>
                  <a:pt x="2796930" y="230591"/>
                </a:cubicBezTo>
                <a:cubicBezTo>
                  <a:pt x="2796930" y="248612"/>
                  <a:pt x="2789422" y="263767"/>
                  <a:pt x="2774404" y="276054"/>
                </a:cubicBezTo>
                <a:cubicBezTo>
                  <a:pt x="2763482" y="285338"/>
                  <a:pt x="2746416" y="293120"/>
                  <a:pt x="2723207" y="299400"/>
                </a:cubicBezTo>
                <a:cubicBezTo>
                  <a:pt x="2738771" y="308683"/>
                  <a:pt x="2755359" y="320834"/>
                  <a:pt x="2772970" y="335852"/>
                </a:cubicBezTo>
                <a:cubicBezTo>
                  <a:pt x="2790582" y="350870"/>
                  <a:pt x="2809627" y="368754"/>
                  <a:pt x="2830106" y="389506"/>
                </a:cubicBezTo>
                <a:lnTo>
                  <a:pt x="2830106" y="389097"/>
                </a:lnTo>
                <a:lnTo>
                  <a:pt x="2835430" y="413262"/>
                </a:lnTo>
                <a:cubicBezTo>
                  <a:pt x="2824509" y="400974"/>
                  <a:pt x="2812494" y="389438"/>
                  <a:pt x="2799388" y="378652"/>
                </a:cubicBezTo>
                <a:cubicBezTo>
                  <a:pt x="2786281" y="367867"/>
                  <a:pt x="2771537" y="357696"/>
                  <a:pt x="2755154" y="348139"/>
                </a:cubicBezTo>
                <a:cubicBezTo>
                  <a:pt x="2739590" y="339402"/>
                  <a:pt x="2723480" y="331756"/>
                  <a:pt x="2706824" y="325203"/>
                </a:cubicBezTo>
                <a:cubicBezTo>
                  <a:pt x="2690168" y="318650"/>
                  <a:pt x="2673512" y="313325"/>
                  <a:pt x="2656856" y="309230"/>
                </a:cubicBezTo>
                <a:lnTo>
                  <a:pt x="2629414" y="251889"/>
                </a:lnTo>
                <a:cubicBezTo>
                  <a:pt x="2648255" y="262265"/>
                  <a:pt x="2669689" y="268545"/>
                  <a:pt x="2693718" y="270729"/>
                </a:cubicBezTo>
                <a:cubicBezTo>
                  <a:pt x="2711466" y="272095"/>
                  <a:pt x="2727166" y="269228"/>
                  <a:pt x="2740819" y="262128"/>
                </a:cubicBezTo>
                <a:cubicBezTo>
                  <a:pt x="2759659" y="252845"/>
                  <a:pt x="2768670" y="240421"/>
                  <a:pt x="2767851" y="224857"/>
                </a:cubicBezTo>
                <a:cubicBezTo>
                  <a:pt x="2767851" y="219942"/>
                  <a:pt x="2767100" y="215164"/>
                  <a:pt x="2765598" y="210522"/>
                </a:cubicBezTo>
                <a:cubicBezTo>
                  <a:pt x="2764096" y="205880"/>
                  <a:pt x="2761912" y="201784"/>
                  <a:pt x="2759045" y="198235"/>
                </a:cubicBezTo>
                <a:cubicBezTo>
                  <a:pt x="2756178" y="194685"/>
                  <a:pt x="2752833" y="191818"/>
                  <a:pt x="2749010" y="189634"/>
                </a:cubicBezTo>
                <a:cubicBezTo>
                  <a:pt x="2745187" y="187449"/>
                  <a:pt x="2741774" y="186289"/>
                  <a:pt x="2738771" y="186152"/>
                </a:cubicBezTo>
                <a:cubicBezTo>
                  <a:pt x="2735767" y="186016"/>
                  <a:pt x="2733105" y="186152"/>
                  <a:pt x="2730784" y="186562"/>
                </a:cubicBezTo>
                <a:cubicBezTo>
                  <a:pt x="2728463" y="186971"/>
                  <a:pt x="2726211" y="187722"/>
                  <a:pt x="2724026" y="188814"/>
                </a:cubicBezTo>
                <a:cubicBezTo>
                  <a:pt x="2724026" y="199736"/>
                  <a:pt x="2719384" y="209703"/>
                  <a:pt x="2710101" y="218713"/>
                </a:cubicBezTo>
                <a:cubicBezTo>
                  <a:pt x="2700544" y="227724"/>
                  <a:pt x="2690441" y="232229"/>
                  <a:pt x="2679792" y="232229"/>
                </a:cubicBezTo>
                <a:cubicBezTo>
                  <a:pt x="2672966" y="232229"/>
                  <a:pt x="2666686" y="230113"/>
                  <a:pt x="2660952" y="225881"/>
                </a:cubicBezTo>
                <a:cubicBezTo>
                  <a:pt x="2655218" y="221649"/>
                  <a:pt x="2652351" y="216119"/>
                  <a:pt x="2652351" y="209293"/>
                </a:cubicBezTo>
                <a:cubicBezTo>
                  <a:pt x="2652351" y="196460"/>
                  <a:pt x="2657812" y="184992"/>
                  <a:pt x="2668734" y="174889"/>
                </a:cubicBezTo>
                <a:cubicBezTo>
                  <a:pt x="2679382" y="165059"/>
                  <a:pt x="2691806" y="159598"/>
                  <a:pt x="2706005" y="158506"/>
                </a:cubicBezTo>
                <a:cubicBezTo>
                  <a:pt x="2706005" y="154137"/>
                  <a:pt x="2700817" y="147993"/>
                  <a:pt x="2690441" y="140075"/>
                </a:cubicBezTo>
                <a:lnTo>
                  <a:pt x="2628767" y="140075"/>
                </a:lnTo>
                <a:cubicBezTo>
                  <a:pt x="2611564" y="144171"/>
                  <a:pt x="2596683" y="150587"/>
                  <a:pt x="2584123" y="159325"/>
                </a:cubicBezTo>
                <a:cubicBezTo>
                  <a:pt x="2571562" y="168063"/>
                  <a:pt x="2560914" y="178985"/>
                  <a:pt x="2552176" y="192091"/>
                </a:cubicBezTo>
                <a:cubicBezTo>
                  <a:pt x="2544257" y="204378"/>
                  <a:pt x="2538251" y="218031"/>
                  <a:pt x="2534155" y="233049"/>
                </a:cubicBezTo>
                <a:cubicBezTo>
                  <a:pt x="2530059" y="248066"/>
                  <a:pt x="2528011" y="264859"/>
                  <a:pt x="2528011" y="283426"/>
                </a:cubicBezTo>
                <a:cubicBezTo>
                  <a:pt x="2528284" y="299809"/>
                  <a:pt x="2532653" y="314554"/>
                  <a:pt x="2541118" y="327660"/>
                </a:cubicBezTo>
                <a:cubicBezTo>
                  <a:pt x="2555862" y="348139"/>
                  <a:pt x="2570197" y="356331"/>
                  <a:pt x="2584123" y="352235"/>
                </a:cubicBezTo>
                <a:cubicBezTo>
                  <a:pt x="2578935" y="348958"/>
                  <a:pt x="2575181" y="345136"/>
                  <a:pt x="2572859" y="340767"/>
                </a:cubicBezTo>
                <a:cubicBezTo>
                  <a:pt x="2570539" y="336398"/>
                  <a:pt x="2569378" y="331893"/>
                  <a:pt x="2569378" y="327251"/>
                </a:cubicBezTo>
                <a:cubicBezTo>
                  <a:pt x="2569378" y="320152"/>
                  <a:pt x="2572314" y="314144"/>
                  <a:pt x="2578184" y="309230"/>
                </a:cubicBezTo>
                <a:cubicBezTo>
                  <a:pt x="2584055" y="304315"/>
                  <a:pt x="2590540" y="301857"/>
                  <a:pt x="2597639" y="301857"/>
                </a:cubicBezTo>
                <a:cubicBezTo>
                  <a:pt x="2605284" y="301857"/>
                  <a:pt x="2611837" y="304929"/>
                  <a:pt x="2617298" y="311073"/>
                </a:cubicBezTo>
                <a:cubicBezTo>
                  <a:pt x="2622759" y="317216"/>
                  <a:pt x="2625490" y="325066"/>
                  <a:pt x="2625490" y="334623"/>
                </a:cubicBezTo>
                <a:cubicBezTo>
                  <a:pt x="2625490" y="340084"/>
                  <a:pt x="2624398" y="345136"/>
                  <a:pt x="2622213" y="349777"/>
                </a:cubicBezTo>
                <a:cubicBezTo>
                  <a:pt x="2620029" y="354419"/>
                  <a:pt x="2617025" y="358447"/>
                  <a:pt x="2613203" y="361860"/>
                </a:cubicBezTo>
                <a:cubicBezTo>
                  <a:pt x="2609380" y="365273"/>
                  <a:pt x="2604943" y="367935"/>
                  <a:pt x="2599892" y="369847"/>
                </a:cubicBezTo>
                <a:cubicBezTo>
                  <a:pt x="2594840" y="371758"/>
                  <a:pt x="2589584" y="372714"/>
                  <a:pt x="2584123" y="372714"/>
                </a:cubicBezTo>
                <a:cubicBezTo>
                  <a:pt x="2557364" y="372714"/>
                  <a:pt x="2536885" y="359334"/>
                  <a:pt x="2522687" y="332575"/>
                </a:cubicBezTo>
                <a:cubicBezTo>
                  <a:pt x="2510673" y="310731"/>
                  <a:pt x="2504665" y="285474"/>
                  <a:pt x="2504665" y="256804"/>
                </a:cubicBezTo>
                <a:cubicBezTo>
                  <a:pt x="2504665" y="216939"/>
                  <a:pt x="2520912" y="178029"/>
                  <a:pt x="2553405" y="140075"/>
                </a:cubicBezTo>
                <a:lnTo>
                  <a:pt x="2491435" y="140075"/>
                </a:lnTo>
                <a:lnTo>
                  <a:pt x="2477224" y="140075"/>
                </a:lnTo>
                <a:lnTo>
                  <a:pt x="2448430" y="140075"/>
                </a:lnTo>
                <a:lnTo>
                  <a:pt x="2448430" y="379676"/>
                </a:lnTo>
                <a:lnTo>
                  <a:pt x="2426313" y="356740"/>
                </a:lnTo>
                <a:lnTo>
                  <a:pt x="2426313" y="186767"/>
                </a:lnTo>
                <a:cubicBezTo>
                  <a:pt x="2426313" y="179667"/>
                  <a:pt x="2424948" y="173251"/>
                  <a:pt x="2422217" y="167517"/>
                </a:cubicBezTo>
                <a:cubicBezTo>
                  <a:pt x="2419487" y="161783"/>
                  <a:pt x="2415732" y="156936"/>
                  <a:pt x="2410954" y="152977"/>
                </a:cubicBezTo>
                <a:cubicBezTo>
                  <a:pt x="2406175" y="149017"/>
                  <a:pt x="2400714" y="145877"/>
                  <a:pt x="2394571" y="143556"/>
                </a:cubicBezTo>
                <a:cubicBezTo>
                  <a:pt x="2388427" y="141235"/>
                  <a:pt x="2382079" y="140075"/>
                  <a:pt x="2375525" y="140075"/>
                </a:cubicBezTo>
                <a:lnTo>
                  <a:pt x="2362981" y="140075"/>
                </a:lnTo>
                <a:lnTo>
                  <a:pt x="2362981" y="380905"/>
                </a:lnTo>
                <a:lnTo>
                  <a:pt x="2350284" y="365751"/>
                </a:lnTo>
                <a:cubicBezTo>
                  <a:pt x="2349465" y="363293"/>
                  <a:pt x="2348441" y="360768"/>
                  <a:pt x="2347213" y="358174"/>
                </a:cubicBezTo>
                <a:cubicBezTo>
                  <a:pt x="2345984" y="355580"/>
                  <a:pt x="2343663" y="351006"/>
                  <a:pt x="2340250" y="344453"/>
                </a:cubicBezTo>
                <a:cubicBezTo>
                  <a:pt x="2336836" y="337900"/>
                  <a:pt x="2331990" y="330732"/>
                  <a:pt x="2325710" y="322950"/>
                </a:cubicBezTo>
                <a:cubicBezTo>
                  <a:pt x="2319430" y="315168"/>
                  <a:pt x="2313559" y="308683"/>
                  <a:pt x="2308098" y="303495"/>
                </a:cubicBezTo>
                <a:cubicBezTo>
                  <a:pt x="2288438" y="285474"/>
                  <a:pt x="2262362" y="274825"/>
                  <a:pt x="2229869" y="271549"/>
                </a:cubicBezTo>
                <a:lnTo>
                  <a:pt x="2199970" y="228953"/>
                </a:lnTo>
                <a:cubicBezTo>
                  <a:pt x="2245843" y="197006"/>
                  <a:pt x="2292807" y="172978"/>
                  <a:pt x="2340864" y="156868"/>
                </a:cubicBezTo>
                <a:lnTo>
                  <a:pt x="2340864" y="140075"/>
                </a:lnTo>
                <a:lnTo>
                  <a:pt x="2192531" y="140075"/>
                </a:lnTo>
                <a:lnTo>
                  <a:pt x="2183997" y="140075"/>
                </a:lnTo>
                <a:lnTo>
                  <a:pt x="2154031" y="140075"/>
                </a:lnTo>
                <a:lnTo>
                  <a:pt x="2154031" y="384591"/>
                </a:lnTo>
                <a:cubicBezTo>
                  <a:pt x="2152120" y="382953"/>
                  <a:pt x="2145293" y="374898"/>
                  <a:pt x="2133552" y="360426"/>
                </a:cubicBezTo>
                <a:cubicBezTo>
                  <a:pt x="2125634" y="351143"/>
                  <a:pt x="2115258" y="346091"/>
                  <a:pt x="2102425" y="345272"/>
                </a:cubicBezTo>
                <a:lnTo>
                  <a:pt x="2061467" y="345272"/>
                </a:lnTo>
                <a:cubicBezTo>
                  <a:pt x="2047269" y="346091"/>
                  <a:pt x="2034640" y="345886"/>
                  <a:pt x="2023581" y="344658"/>
                </a:cubicBezTo>
                <a:cubicBezTo>
                  <a:pt x="2012523" y="343429"/>
                  <a:pt x="2000440" y="340494"/>
                  <a:pt x="1987334" y="335852"/>
                </a:cubicBezTo>
                <a:cubicBezTo>
                  <a:pt x="1974774" y="329845"/>
                  <a:pt x="1965081" y="321926"/>
                  <a:pt x="1958254" y="312097"/>
                </a:cubicBezTo>
                <a:cubicBezTo>
                  <a:pt x="1951428" y="302267"/>
                  <a:pt x="1948015" y="290799"/>
                  <a:pt x="1948015" y="277692"/>
                </a:cubicBezTo>
                <a:cubicBezTo>
                  <a:pt x="1948015" y="268955"/>
                  <a:pt x="1950745" y="255575"/>
                  <a:pt x="1956206" y="237554"/>
                </a:cubicBezTo>
                <a:lnTo>
                  <a:pt x="1964807" y="246155"/>
                </a:lnTo>
                <a:cubicBezTo>
                  <a:pt x="1962623" y="249159"/>
                  <a:pt x="1961531" y="254073"/>
                  <a:pt x="1961531" y="260900"/>
                </a:cubicBezTo>
                <a:cubicBezTo>
                  <a:pt x="1961531" y="285747"/>
                  <a:pt x="1973409" y="300628"/>
                  <a:pt x="1997164" y="305543"/>
                </a:cubicBezTo>
                <a:cubicBezTo>
                  <a:pt x="2011362" y="306909"/>
                  <a:pt x="2023308" y="307864"/>
                  <a:pt x="2033002" y="308410"/>
                </a:cubicBezTo>
                <a:cubicBezTo>
                  <a:pt x="2042695" y="308956"/>
                  <a:pt x="2053685" y="310185"/>
                  <a:pt x="2065972" y="312097"/>
                </a:cubicBezTo>
                <a:cubicBezTo>
                  <a:pt x="2095462" y="314554"/>
                  <a:pt x="2116623" y="325066"/>
                  <a:pt x="2129457" y="343634"/>
                </a:cubicBezTo>
                <a:lnTo>
                  <a:pt x="2132324" y="233049"/>
                </a:lnTo>
                <a:cubicBezTo>
                  <a:pt x="2132324" y="226222"/>
                  <a:pt x="2129184" y="217758"/>
                  <a:pt x="2122904" y="207655"/>
                </a:cubicBezTo>
                <a:cubicBezTo>
                  <a:pt x="2120173" y="203013"/>
                  <a:pt x="2117306" y="199054"/>
                  <a:pt x="2114302" y="195777"/>
                </a:cubicBezTo>
                <a:cubicBezTo>
                  <a:pt x="2111299" y="192501"/>
                  <a:pt x="2108295" y="189770"/>
                  <a:pt x="2105292" y="187586"/>
                </a:cubicBezTo>
                <a:lnTo>
                  <a:pt x="2025015" y="268682"/>
                </a:lnTo>
                <a:lnTo>
                  <a:pt x="1991839" y="256804"/>
                </a:lnTo>
                <a:cubicBezTo>
                  <a:pt x="2007949" y="241786"/>
                  <a:pt x="2016004" y="229908"/>
                  <a:pt x="2016004" y="221171"/>
                </a:cubicBezTo>
                <a:cubicBezTo>
                  <a:pt x="2016004" y="205334"/>
                  <a:pt x="2011226" y="197416"/>
                  <a:pt x="2001669" y="197416"/>
                </a:cubicBezTo>
                <a:cubicBezTo>
                  <a:pt x="1998393" y="197416"/>
                  <a:pt x="1992932" y="198917"/>
                  <a:pt x="1985286" y="201921"/>
                </a:cubicBezTo>
                <a:cubicBezTo>
                  <a:pt x="1978460" y="204924"/>
                  <a:pt x="1972999" y="206426"/>
                  <a:pt x="1968903" y="206426"/>
                </a:cubicBezTo>
                <a:cubicBezTo>
                  <a:pt x="1964261" y="206426"/>
                  <a:pt x="1960097" y="204515"/>
                  <a:pt x="1956411" y="200692"/>
                </a:cubicBezTo>
                <a:cubicBezTo>
                  <a:pt x="1952725" y="196869"/>
                  <a:pt x="1950882" y="192637"/>
                  <a:pt x="1950882" y="187995"/>
                </a:cubicBezTo>
                <a:cubicBezTo>
                  <a:pt x="1950882" y="179804"/>
                  <a:pt x="1953885" y="171612"/>
                  <a:pt x="1959893" y="163421"/>
                </a:cubicBezTo>
                <a:cubicBezTo>
                  <a:pt x="1965900" y="155229"/>
                  <a:pt x="1974091" y="147584"/>
                  <a:pt x="1984467" y="140485"/>
                </a:cubicBezTo>
                <a:cubicBezTo>
                  <a:pt x="1994570" y="134204"/>
                  <a:pt x="2004536" y="129426"/>
                  <a:pt x="2014366" y="126149"/>
                </a:cubicBezTo>
                <a:cubicBezTo>
                  <a:pt x="2024196" y="122873"/>
                  <a:pt x="2033480" y="121235"/>
                  <a:pt x="2042217" y="121235"/>
                </a:cubicBezTo>
                <a:cubicBezTo>
                  <a:pt x="2075529" y="121235"/>
                  <a:pt x="2106793" y="145946"/>
                  <a:pt x="2136010" y="195368"/>
                </a:cubicBezTo>
                <a:lnTo>
                  <a:pt x="2136829" y="194958"/>
                </a:lnTo>
                <a:cubicBezTo>
                  <a:pt x="2136010" y="175025"/>
                  <a:pt x="2134986" y="154956"/>
                  <a:pt x="2133757" y="134751"/>
                </a:cubicBezTo>
                <a:cubicBezTo>
                  <a:pt x="2132529" y="114545"/>
                  <a:pt x="2131504" y="94339"/>
                  <a:pt x="2130685" y="74133"/>
                </a:cubicBezTo>
                <a:close/>
                <a:moveTo>
                  <a:pt x="5133137" y="8192"/>
                </a:moveTo>
                <a:cubicBezTo>
                  <a:pt x="5181739" y="8192"/>
                  <a:pt x="5228158" y="31128"/>
                  <a:pt x="5272392" y="77000"/>
                </a:cubicBezTo>
                <a:lnTo>
                  <a:pt x="5276897" y="89288"/>
                </a:lnTo>
                <a:cubicBezTo>
                  <a:pt x="5269525" y="82735"/>
                  <a:pt x="5261333" y="76250"/>
                  <a:pt x="5252323" y="69833"/>
                </a:cubicBezTo>
                <a:cubicBezTo>
                  <a:pt x="5243313" y="63416"/>
                  <a:pt x="5233073" y="57068"/>
                  <a:pt x="5221605" y="50788"/>
                </a:cubicBezTo>
                <a:cubicBezTo>
                  <a:pt x="5211229" y="44781"/>
                  <a:pt x="5200511" y="40412"/>
                  <a:pt x="5189453" y="37681"/>
                </a:cubicBezTo>
                <a:cubicBezTo>
                  <a:pt x="5178395" y="34951"/>
                  <a:pt x="5166995" y="33586"/>
                  <a:pt x="5155254" y="33586"/>
                </a:cubicBezTo>
                <a:cubicBezTo>
                  <a:pt x="5138051" y="33586"/>
                  <a:pt x="5120439" y="39593"/>
                  <a:pt x="5102419" y="51607"/>
                </a:cubicBezTo>
                <a:cubicBezTo>
                  <a:pt x="5082486" y="64713"/>
                  <a:pt x="5071973" y="79321"/>
                  <a:pt x="5070881" y="95431"/>
                </a:cubicBezTo>
                <a:lnTo>
                  <a:pt x="5079892" y="117139"/>
                </a:lnTo>
                <a:lnTo>
                  <a:pt x="5094761" y="117139"/>
                </a:lnTo>
                <a:lnTo>
                  <a:pt x="5104876" y="117139"/>
                </a:lnTo>
                <a:lnTo>
                  <a:pt x="5348287" y="117139"/>
                </a:lnTo>
                <a:lnTo>
                  <a:pt x="5371633" y="140075"/>
                </a:lnTo>
                <a:lnTo>
                  <a:pt x="5329037" y="140075"/>
                </a:lnTo>
                <a:lnTo>
                  <a:pt x="5329037" y="382134"/>
                </a:lnTo>
                <a:lnTo>
                  <a:pt x="5305282" y="360017"/>
                </a:lnTo>
                <a:lnTo>
                  <a:pt x="5305282" y="228953"/>
                </a:lnTo>
                <a:cubicBezTo>
                  <a:pt x="5305282" y="220761"/>
                  <a:pt x="5302347" y="213594"/>
                  <a:pt x="5296476" y="207450"/>
                </a:cubicBezTo>
                <a:cubicBezTo>
                  <a:pt x="5290605" y="201306"/>
                  <a:pt x="5283575" y="198235"/>
                  <a:pt x="5275383" y="198235"/>
                </a:cubicBezTo>
                <a:cubicBezTo>
                  <a:pt x="5262277" y="198235"/>
                  <a:pt x="5255723" y="206153"/>
                  <a:pt x="5255723" y="221990"/>
                </a:cubicBezTo>
                <a:cubicBezTo>
                  <a:pt x="5255723" y="225540"/>
                  <a:pt x="5256405" y="230318"/>
                  <a:pt x="5257771" y="236325"/>
                </a:cubicBezTo>
                <a:lnTo>
                  <a:pt x="5248351" y="240011"/>
                </a:lnTo>
                <a:cubicBezTo>
                  <a:pt x="5246167" y="227724"/>
                  <a:pt x="5240023" y="217621"/>
                  <a:pt x="5229920" y="209703"/>
                </a:cubicBezTo>
                <a:cubicBezTo>
                  <a:pt x="5220091" y="201784"/>
                  <a:pt x="5208622" y="197825"/>
                  <a:pt x="5195516" y="197825"/>
                </a:cubicBezTo>
                <a:cubicBezTo>
                  <a:pt x="5189782" y="197825"/>
                  <a:pt x="5184321" y="198986"/>
                  <a:pt x="5179133" y="201306"/>
                </a:cubicBezTo>
                <a:cubicBezTo>
                  <a:pt x="5173945" y="203627"/>
                  <a:pt x="5169371" y="206699"/>
                  <a:pt x="5165412" y="210522"/>
                </a:cubicBezTo>
                <a:cubicBezTo>
                  <a:pt x="5161453" y="214345"/>
                  <a:pt x="5158313" y="218918"/>
                  <a:pt x="5155992" y="224243"/>
                </a:cubicBezTo>
                <a:cubicBezTo>
                  <a:pt x="5153671" y="229567"/>
                  <a:pt x="5152511" y="235096"/>
                  <a:pt x="5152511" y="240830"/>
                </a:cubicBezTo>
                <a:cubicBezTo>
                  <a:pt x="5152511" y="259398"/>
                  <a:pt x="5163569" y="270320"/>
                  <a:pt x="5185686" y="273596"/>
                </a:cubicBezTo>
                <a:cubicBezTo>
                  <a:pt x="5180771" y="266224"/>
                  <a:pt x="5178313" y="259807"/>
                  <a:pt x="5178313" y="254346"/>
                </a:cubicBezTo>
                <a:cubicBezTo>
                  <a:pt x="5178313" y="247793"/>
                  <a:pt x="5180976" y="241991"/>
                  <a:pt x="5186300" y="236940"/>
                </a:cubicBezTo>
                <a:cubicBezTo>
                  <a:pt x="5191625" y="231888"/>
                  <a:pt x="5197564" y="229362"/>
                  <a:pt x="5204117" y="229362"/>
                </a:cubicBezTo>
                <a:cubicBezTo>
                  <a:pt x="5225142" y="230728"/>
                  <a:pt x="5235654" y="242059"/>
                  <a:pt x="5235654" y="263357"/>
                </a:cubicBezTo>
                <a:cubicBezTo>
                  <a:pt x="5235381" y="272368"/>
                  <a:pt x="5232105" y="279740"/>
                  <a:pt x="5225825" y="285474"/>
                </a:cubicBezTo>
                <a:cubicBezTo>
                  <a:pt x="5219544" y="291208"/>
                  <a:pt x="5210397" y="294485"/>
                  <a:pt x="5198383" y="295304"/>
                </a:cubicBezTo>
                <a:cubicBezTo>
                  <a:pt x="5188553" y="295304"/>
                  <a:pt x="5179543" y="293734"/>
                  <a:pt x="5171351" y="290594"/>
                </a:cubicBezTo>
                <a:cubicBezTo>
                  <a:pt x="5163159" y="287454"/>
                  <a:pt x="5156128" y="283017"/>
                  <a:pt x="5150257" y="277283"/>
                </a:cubicBezTo>
                <a:cubicBezTo>
                  <a:pt x="5144387" y="271549"/>
                  <a:pt x="5139813" y="264654"/>
                  <a:pt x="5136537" y="256599"/>
                </a:cubicBezTo>
                <a:cubicBezTo>
                  <a:pt x="5133261" y="248544"/>
                  <a:pt x="5131622" y="239602"/>
                  <a:pt x="5131622" y="229772"/>
                </a:cubicBezTo>
                <a:cubicBezTo>
                  <a:pt x="5131622" y="213935"/>
                  <a:pt x="5135991" y="199327"/>
                  <a:pt x="5144729" y="185947"/>
                </a:cubicBezTo>
                <a:cubicBezTo>
                  <a:pt x="5154559" y="171203"/>
                  <a:pt x="5167119" y="163830"/>
                  <a:pt x="5182409" y="163830"/>
                </a:cubicBezTo>
                <a:cubicBezTo>
                  <a:pt x="5202069" y="163830"/>
                  <a:pt x="5219681" y="173933"/>
                  <a:pt x="5235245" y="194139"/>
                </a:cubicBezTo>
                <a:cubicBezTo>
                  <a:pt x="5235245" y="187040"/>
                  <a:pt x="5238385" y="180486"/>
                  <a:pt x="5244665" y="174479"/>
                </a:cubicBezTo>
                <a:cubicBezTo>
                  <a:pt x="5250945" y="168199"/>
                  <a:pt x="5257225" y="165059"/>
                  <a:pt x="5263505" y="165059"/>
                </a:cubicBezTo>
                <a:cubicBezTo>
                  <a:pt x="5282619" y="165059"/>
                  <a:pt x="5296817" y="177756"/>
                  <a:pt x="5306101" y="203150"/>
                </a:cubicBezTo>
                <a:lnTo>
                  <a:pt x="5306101" y="140075"/>
                </a:lnTo>
                <a:lnTo>
                  <a:pt x="5128221" y="140075"/>
                </a:lnTo>
                <a:lnTo>
                  <a:pt x="5118516" y="140075"/>
                </a:lnTo>
                <a:lnTo>
                  <a:pt x="5088083" y="140075"/>
                </a:lnTo>
                <a:lnTo>
                  <a:pt x="5088083" y="379676"/>
                </a:lnTo>
                <a:lnTo>
                  <a:pt x="5064738" y="356740"/>
                </a:lnTo>
                <a:lnTo>
                  <a:pt x="5064738" y="140075"/>
                </a:lnTo>
                <a:lnTo>
                  <a:pt x="5029923" y="140075"/>
                </a:lnTo>
                <a:lnTo>
                  <a:pt x="5007397" y="117139"/>
                </a:lnTo>
                <a:lnTo>
                  <a:pt x="5068423" y="117139"/>
                </a:lnTo>
                <a:lnTo>
                  <a:pt x="5052450" y="101985"/>
                </a:lnTo>
                <a:cubicBezTo>
                  <a:pt x="5046443" y="95977"/>
                  <a:pt x="5043439" y="89834"/>
                  <a:pt x="5043439" y="83554"/>
                </a:cubicBezTo>
                <a:cubicBezTo>
                  <a:pt x="5043439" y="64986"/>
                  <a:pt x="5053816" y="47511"/>
                  <a:pt x="5074567" y="31128"/>
                </a:cubicBezTo>
                <a:cubicBezTo>
                  <a:pt x="5094773" y="15837"/>
                  <a:pt x="5114297" y="8192"/>
                  <a:pt x="5133137" y="8192"/>
                </a:cubicBezTo>
                <a:close/>
                <a:moveTo>
                  <a:pt x="1218362" y="8192"/>
                </a:moveTo>
                <a:cubicBezTo>
                  <a:pt x="1266965" y="8192"/>
                  <a:pt x="1313383" y="31128"/>
                  <a:pt x="1357617" y="77000"/>
                </a:cubicBezTo>
                <a:lnTo>
                  <a:pt x="1362123" y="89288"/>
                </a:lnTo>
                <a:cubicBezTo>
                  <a:pt x="1354750" y="82735"/>
                  <a:pt x="1346559" y="76250"/>
                  <a:pt x="1337548" y="69833"/>
                </a:cubicBezTo>
                <a:cubicBezTo>
                  <a:pt x="1328537" y="63416"/>
                  <a:pt x="1318298" y="57068"/>
                  <a:pt x="1306830" y="50788"/>
                </a:cubicBezTo>
                <a:cubicBezTo>
                  <a:pt x="1296454" y="44781"/>
                  <a:pt x="1285737" y="40412"/>
                  <a:pt x="1274678" y="37681"/>
                </a:cubicBezTo>
                <a:cubicBezTo>
                  <a:pt x="1263620" y="34951"/>
                  <a:pt x="1252220" y="33586"/>
                  <a:pt x="1240479" y="33586"/>
                </a:cubicBezTo>
                <a:cubicBezTo>
                  <a:pt x="1223277" y="33586"/>
                  <a:pt x="1205665" y="39593"/>
                  <a:pt x="1187644" y="51607"/>
                </a:cubicBezTo>
                <a:cubicBezTo>
                  <a:pt x="1167711" y="64713"/>
                  <a:pt x="1157199" y="79321"/>
                  <a:pt x="1156106" y="95431"/>
                </a:cubicBezTo>
                <a:lnTo>
                  <a:pt x="1165117" y="117139"/>
                </a:lnTo>
                <a:lnTo>
                  <a:pt x="1183672" y="117139"/>
                </a:lnTo>
                <a:lnTo>
                  <a:pt x="1190101" y="117139"/>
                </a:lnTo>
                <a:lnTo>
                  <a:pt x="1425997" y="117139"/>
                </a:lnTo>
                <a:lnTo>
                  <a:pt x="1433512" y="117139"/>
                </a:lnTo>
                <a:lnTo>
                  <a:pt x="1487024" y="117139"/>
                </a:lnTo>
                <a:lnTo>
                  <a:pt x="1471050" y="101985"/>
                </a:lnTo>
                <a:cubicBezTo>
                  <a:pt x="1465043" y="95977"/>
                  <a:pt x="1462040" y="89834"/>
                  <a:pt x="1462040" y="83554"/>
                </a:cubicBezTo>
                <a:cubicBezTo>
                  <a:pt x="1462040" y="64986"/>
                  <a:pt x="1472416" y="47511"/>
                  <a:pt x="1493168" y="31128"/>
                </a:cubicBezTo>
                <a:cubicBezTo>
                  <a:pt x="1513373" y="15837"/>
                  <a:pt x="1532896" y="8192"/>
                  <a:pt x="1551737" y="8192"/>
                </a:cubicBezTo>
                <a:cubicBezTo>
                  <a:pt x="1600339" y="8192"/>
                  <a:pt x="1646758" y="31128"/>
                  <a:pt x="1690992" y="77000"/>
                </a:cubicBezTo>
                <a:lnTo>
                  <a:pt x="1695498" y="89288"/>
                </a:lnTo>
                <a:cubicBezTo>
                  <a:pt x="1688125" y="82735"/>
                  <a:pt x="1679934" y="76250"/>
                  <a:pt x="1670923" y="69833"/>
                </a:cubicBezTo>
                <a:cubicBezTo>
                  <a:pt x="1661912" y="63416"/>
                  <a:pt x="1651673" y="57068"/>
                  <a:pt x="1640205" y="50788"/>
                </a:cubicBezTo>
                <a:cubicBezTo>
                  <a:pt x="1629829" y="44781"/>
                  <a:pt x="1619112" y="40412"/>
                  <a:pt x="1608053" y="37681"/>
                </a:cubicBezTo>
                <a:cubicBezTo>
                  <a:pt x="1596995" y="34951"/>
                  <a:pt x="1585595" y="33586"/>
                  <a:pt x="1573854" y="33586"/>
                </a:cubicBezTo>
                <a:cubicBezTo>
                  <a:pt x="1556652" y="33586"/>
                  <a:pt x="1539040" y="39593"/>
                  <a:pt x="1521019" y="51607"/>
                </a:cubicBezTo>
                <a:cubicBezTo>
                  <a:pt x="1501086" y="64713"/>
                  <a:pt x="1490574" y="79321"/>
                  <a:pt x="1489481" y="95431"/>
                </a:cubicBezTo>
                <a:lnTo>
                  <a:pt x="1498492" y="117139"/>
                </a:lnTo>
                <a:lnTo>
                  <a:pt x="1518685" y="117139"/>
                </a:lnTo>
                <a:lnTo>
                  <a:pt x="1523476" y="117139"/>
                </a:lnTo>
                <a:lnTo>
                  <a:pt x="1766068" y="117139"/>
                </a:lnTo>
                <a:lnTo>
                  <a:pt x="1788185" y="140075"/>
                </a:lnTo>
                <a:lnTo>
                  <a:pt x="1745999" y="140075"/>
                </a:lnTo>
                <a:lnTo>
                  <a:pt x="1745999" y="381724"/>
                </a:lnTo>
                <a:cubicBezTo>
                  <a:pt x="1742176" y="377355"/>
                  <a:pt x="1738422" y="373055"/>
                  <a:pt x="1734736" y="368823"/>
                </a:cubicBezTo>
                <a:cubicBezTo>
                  <a:pt x="1731050" y="364590"/>
                  <a:pt x="1727432" y="360290"/>
                  <a:pt x="1723882" y="355921"/>
                </a:cubicBezTo>
                <a:cubicBezTo>
                  <a:pt x="1724155" y="347730"/>
                  <a:pt x="1724428" y="340835"/>
                  <a:pt x="1724701" y="335238"/>
                </a:cubicBezTo>
                <a:cubicBezTo>
                  <a:pt x="1724974" y="329640"/>
                  <a:pt x="1725179" y="324998"/>
                  <a:pt x="1725316" y="321312"/>
                </a:cubicBezTo>
                <a:cubicBezTo>
                  <a:pt x="1725452" y="317626"/>
                  <a:pt x="1725521" y="314554"/>
                  <a:pt x="1725521" y="312097"/>
                </a:cubicBezTo>
                <a:cubicBezTo>
                  <a:pt x="1725521" y="309639"/>
                  <a:pt x="1725521" y="307318"/>
                  <a:pt x="1725521" y="305134"/>
                </a:cubicBezTo>
                <a:cubicBezTo>
                  <a:pt x="1725521" y="286839"/>
                  <a:pt x="1723746" y="270866"/>
                  <a:pt x="1720196" y="257213"/>
                </a:cubicBezTo>
                <a:cubicBezTo>
                  <a:pt x="1716646" y="243561"/>
                  <a:pt x="1711936" y="233458"/>
                  <a:pt x="1706066" y="226905"/>
                </a:cubicBezTo>
                <a:cubicBezTo>
                  <a:pt x="1700195" y="220352"/>
                  <a:pt x="1693300" y="217826"/>
                  <a:pt x="1685382" y="219328"/>
                </a:cubicBezTo>
                <a:cubicBezTo>
                  <a:pt x="1677464" y="220830"/>
                  <a:pt x="1669272" y="227588"/>
                  <a:pt x="1660808" y="239602"/>
                </a:cubicBezTo>
                <a:cubicBezTo>
                  <a:pt x="1653162" y="252435"/>
                  <a:pt x="1646541" y="262606"/>
                  <a:pt x="1640943" y="270115"/>
                </a:cubicBezTo>
                <a:cubicBezTo>
                  <a:pt x="1635346" y="277624"/>
                  <a:pt x="1630499" y="283290"/>
                  <a:pt x="1626403" y="287112"/>
                </a:cubicBezTo>
                <a:cubicBezTo>
                  <a:pt x="1622308" y="290935"/>
                  <a:pt x="1618826" y="293324"/>
                  <a:pt x="1615959" y="294280"/>
                </a:cubicBezTo>
                <a:cubicBezTo>
                  <a:pt x="1613092" y="295236"/>
                  <a:pt x="1610430" y="295714"/>
                  <a:pt x="1607972" y="295714"/>
                </a:cubicBezTo>
                <a:cubicBezTo>
                  <a:pt x="1600873" y="295714"/>
                  <a:pt x="1594525" y="294007"/>
                  <a:pt x="1588927" y="290594"/>
                </a:cubicBezTo>
                <a:cubicBezTo>
                  <a:pt x="1583329" y="287181"/>
                  <a:pt x="1578346" y="282948"/>
                  <a:pt x="1573978" y="277897"/>
                </a:cubicBezTo>
                <a:cubicBezTo>
                  <a:pt x="1569609" y="272846"/>
                  <a:pt x="1565786" y="267385"/>
                  <a:pt x="1562510" y="261514"/>
                </a:cubicBezTo>
                <a:cubicBezTo>
                  <a:pt x="1559233" y="255643"/>
                  <a:pt x="1556229" y="250114"/>
                  <a:pt x="1553499" y="244926"/>
                </a:cubicBezTo>
                <a:lnTo>
                  <a:pt x="1568653" y="231001"/>
                </a:lnTo>
                <a:cubicBezTo>
                  <a:pt x="1569472" y="233731"/>
                  <a:pt x="1570496" y="236871"/>
                  <a:pt x="1571725" y="240421"/>
                </a:cubicBezTo>
                <a:cubicBezTo>
                  <a:pt x="1572954" y="243971"/>
                  <a:pt x="1574524" y="247315"/>
                  <a:pt x="1576435" y="250456"/>
                </a:cubicBezTo>
                <a:cubicBezTo>
                  <a:pt x="1578346" y="253596"/>
                  <a:pt x="1580599" y="256258"/>
                  <a:pt x="1583193" y="258442"/>
                </a:cubicBezTo>
                <a:cubicBezTo>
                  <a:pt x="1585787" y="260627"/>
                  <a:pt x="1588722" y="261719"/>
                  <a:pt x="1591999" y="261719"/>
                </a:cubicBezTo>
                <a:cubicBezTo>
                  <a:pt x="1593364" y="261719"/>
                  <a:pt x="1595002" y="261173"/>
                  <a:pt x="1596914" y="260081"/>
                </a:cubicBezTo>
                <a:cubicBezTo>
                  <a:pt x="1598825" y="258988"/>
                  <a:pt x="1601351" y="256736"/>
                  <a:pt x="1604491" y="253323"/>
                </a:cubicBezTo>
                <a:cubicBezTo>
                  <a:pt x="1607631" y="249909"/>
                  <a:pt x="1611727" y="245131"/>
                  <a:pt x="1616778" y="238987"/>
                </a:cubicBezTo>
                <a:cubicBezTo>
                  <a:pt x="1621830" y="232844"/>
                  <a:pt x="1628178" y="224721"/>
                  <a:pt x="1635823" y="214618"/>
                </a:cubicBezTo>
                <a:cubicBezTo>
                  <a:pt x="1634458" y="203696"/>
                  <a:pt x="1632615" y="195163"/>
                  <a:pt x="1630294" y="189019"/>
                </a:cubicBezTo>
                <a:cubicBezTo>
                  <a:pt x="1627973" y="182876"/>
                  <a:pt x="1624697" y="178097"/>
                  <a:pt x="1620464" y="174684"/>
                </a:cubicBezTo>
                <a:cubicBezTo>
                  <a:pt x="1616232" y="171271"/>
                  <a:pt x="1610908" y="168677"/>
                  <a:pt x="1604491" y="166902"/>
                </a:cubicBezTo>
                <a:cubicBezTo>
                  <a:pt x="1598074" y="165127"/>
                  <a:pt x="1590088" y="163148"/>
                  <a:pt x="1580531" y="160963"/>
                </a:cubicBezTo>
                <a:cubicBezTo>
                  <a:pt x="1575070" y="159598"/>
                  <a:pt x="1569541" y="157482"/>
                  <a:pt x="1563943" y="154615"/>
                </a:cubicBezTo>
                <a:cubicBezTo>
                  <a:pt x="1558346" y="151748"/>
                  <a:pt x="1552543" y="147993"/>
                  <a:pt x="1546536" y="143352"/>
                </a:cubicBezTo>
                <a:lnTo>
                  <a:pt x="1542585" y="140075"/>
                </a:lnTo>
                <a:lnTo>
                  <a:pt x="1506683" y="140075"/>
                </a:lnTo>
                <a:lnTo>
                  <a:pt x="1506683" y="379676"/>
                </a:lnTo>
                <a:lnTo>
                  <a:pt x="1483338" y="356740"/>
                </a:lnTo>
                <a:lnTo>
                  <a:pt x="1483338" y="140075"/>
                </a:lnTo>
                <a:lnTo>
                  <a:pt x="1455629" y="140075"/>
                </a:lnTo>
                <a:lnTo>
                  <a:pt x="1448524" y="140075"/>
                </a:lnTo>
                <a:lnTo>
                  <a:pt x="1325385" y="140075"/>
                </a:lnTo>
                <a:lnTo>
                  <a:pt x="1325385" y="233049"/>
                </a:lnTo>
                <a:cubicBezTo>
                  <a:pt x="1333030" y="234141"/>
                  <a:pt x="1339651" y="232980"/>
                  <a:pt x="1345249" y="229567"/>
                </a:cubicBezTo>
                <a:cubicBezTo>
                  <a:pt x="1350847" y="226154"/>
                  <a:pt x="1355966" y="221649"/>
                  <a:pt x="1360608" y="216051"/>
                </a:cubicBezTo>
                <a:cubicBezTo>
                  <a:pt x="1365250" y="210454"/>
                  <a:pt x="1369687" y="204583"/>
                  <a:pt x="1373919" y="198439"/>
                </a:cubicBezTo>
                <a:cubicBezTo>
                  <a:pt x="1378152" y="192296"/>
                  <a:pt x="1382725" y="187040"/>
                  <a:pt x="1387640" y="182671"/>
                </a:cubicBezTo>
                <a:cubicBezTo>
                  <a:pt x="1394466" y="186494"/>
                  <a:pt x="1400474" y="191272"/>
                  <a:pt x="1405661" y="197006"/>
                </a:cubicBezTo>
                <a:cubicBezTo>
                  <a:pt x="1410849" y="202740"/>
                  <a:pt x="1415150" y="209088"/>
                  <a:pt x="1418563" y="216051"/>
                </a:cubicBezTo>
                <a:cubicBezTo>
                  <a:pt x="1421976" y="223014"/>
                  <a:pt x="1424638" y="230386"/>
                  <a:pt x="1426550" y="238168"/>
                </a:cubicBezTo>
                <a:cubicBezTo>
                  <a:pt x="1428461" y="245950"/>
                  <a:pt x="1429417" y="253664"/>
                  <a:pt x="1429417" y="261309"/>
                </a:cubicBezTo>
                <a:cubicBezTo>
                  <a:pt x="1429417" y="287522"/>
                  <a:pt x="1422181" y="308956"/>
                  <a:pt x="1407709" y="325613"/>
                </a:cubicBezTo>
                <a:cubicBezTo>
                  <a:pt x="1392692" y="343088"/>
                  <a:pt x="1372076" y="351825"/>
                  <a:pt x="1345863" y="351825"/>
                </a:cubicBezTo>
                <a:cubicBezTo>
                  <a:pt x="1277601" y="351825"/>
                  <a:pt x="1237326" y="286430"/>
                  <a:pt x="1225039" y="155639"/>
                </a:cubicBezTo>
                <a:lnTo>
                  <a:pt x="1240193" y="163011"/>
                </a:lnTo>
                <a:cubicBezTo>
                  <a:pt x="1241831" y="180486"/>
                  <a:pt x="1244835" y="197552"/>
                  <a:pt x="1249204" y="214208"/>
                </a:cubicBezTo>
                <a:cubicBezTo>
                  <a:pt x="1253573" y="230864"/>
                  <a:pt x="1259170" y="245609"/>
                  <a:pt x="1265996" y="258442"/>
                </a:cubicBezTo>
                <a:cubicBezTo>
                  <a:pt x="1284291" y="293666"/>
                  <a:pt x="1309957" y="311277"/>
                  <a:pt x="1342996" y="311277"/>
                </a:cubicBezTo>
                <a:cubicBezTo>
                  <a:pt x="1355011" y="311550"/>
                  <a:pt x="1366410" y="308752"/>
                  <a:pt x="1377196" y="302881"/>
                </a:cubicBezTo>
                <a:cubicBezTo>
                  <a:pt x="1387981" y="297011"/>
                  <a:pt x="1396582" y="289570"/>
                  <a:pt x="1402999" y="280559"/>
                </a:cubicBezTo>
                <a:cubicBezTo>
                  <a:pt x="1409416" y="271549"/>
                  <a:pt x="1412761" y="261582"/>
                  <a:pt x="1413034" y="250660"/>
                </a:cubicBezTo>
                <a:cubicBezTo>
                  <a:pt x="1413307" y="239738"/>
                  <a:pt x="1408801" y="229499"/>
                  <a:pt x="1399518" y="219942"/>
                </a:cubicBezTo>
                <a:cubicBezTo>
                  <a:pt x="1397333" y="226495"/>
                  <a:pt x="1393988" y="232502"/>
                  <a:pt x="1389483" y="237963"/>
                </a:cubicBezTo>
                <a:cubicBezTo>
                  <a:pt x="1384978" y="243424"/>
                  <a:pt x="1379790" y="248203"/>
                  <a:pt x="1373919" y="252299"/>
                </a:cubicBezTo>
                <a:cubicBezTo>
                  <a:pt x="1368049" y="256394"/>
                  <a:pt x="1361769" y="259807"/>
                  <a:pt x="1355079" y="262538"/>
                </a:cubicBezTo>
                <a:cubicBezTo>
                  <a:pt x="1348389" y="265268"/>
                  <a:pt x="1341768" y="267043"/>
                  <a:pt x="1335214" y="267862"/>
                </a:cubicBezTo>
                <a:cubicBezTo>
                  <a:pt x="1313917" y="267862"/>
                  <a:pt x="1303268" y="251479"/>
                  <a:pt x="1303268" y="218713"/>
                </a:cubicBezTo>
                <a:lnTo>
                  <a:pt x="1303268" y="140075"/>
                </a:lnTo>
                <a:lnTo>
                  <a:pt x="1213447" y="140075"/>
                </a:lnTo>
                <a:lnTo>
                  <a:pt x="1206608" y="140075"/>
                </a:lnTo>
                <a:lnTo>
                  <a:pt x="1173309" y="140075"/>
                </a:lnTo>
                <a:lnTo>
                  <a:pt x="1173309" y="379676"/>
                </a:lnTo>
                <a:lnTo>
                  <a:pt x="1149963" y="356740"/>
                </a:lnTo>
                <a:lnTo>
                  <a:pt x="1149963" y="140075"/>
                </a:lnTo>
                <a:lnTo>
                  <a:pt x="1115149" y="140075"/>
                </a:lnTo>
                <a:lnTo>
                  <a:pt x="1092622" y="117139"/>
                </a:lnTo>
                <a:lnTo>
                  <a:pt x="1153649" y="117139"/>
                </a:lnTo>
                <a:lnTo>
                  <a:pt x="1137676" y="101985"/>
                </a:lnTo>
                <a:cubicBezTo>
                  <a:pt x="1131668" y="95977"/>
                  <a:pt x="1128665" y="89834"/>
                  <a:pt x="1128665" y="83554"/>
                </a:cubicBezTo>
                <a:cubicBezTo>
                  <a:pt x="1128665" y="64986"/>
                  <a:pt x="1139041" y="47511"/>
                  <a:pt x="1159793" y="31128"/>
                </a:cubicBezTo>
                <a:cubicBezTo>
                  <a:pt x="1179998" y="15837"/>
                  <a:pt x="1199521" y="8192"/>
                  <a:pt x="1218362" y="8192"/>
                </a:cubicBezTo>
                <a:close/>
                <a:moveTo>
                  <a:pt x="351587" y="8192"/>
                </a:moveTo>
                <a:cubicBezTo>
                  <a:pt x="400190" y="8192"/>
                  <a:pt x="446608" y="31128"/>
                  <a:pt x="490842" y="77000"/>
                </a:cubicBezTo>
                <a:lnTo>
                  <a:pt x="495348" y="89288"/>
                </a:lnTo>
                <a:cubicBezTo>
                  <a:pt x="487975" y="82735"/>
                  <a:pt x="479784" y="76250"/>
                  <a:pt x="470773" y="69833"/>
                </a:cubicBezTo>
                <a:cubicBezTo>
                  <a:pt x="461763" y="63416"/>
                  <a:pt x="451523" y="57068"/>
                  <a:pt x="440055" y="50788"/>
                </a:cubicBezTo>
                <a:cubicBezTo>
                  <a:pt x="429679" y="44781"/>
                  <a:pt x="418962" y="40412"/>
                  <a:pt x="407903" y="37681"/>
                </a:cubicBezTo>
                <a:cubicBezTo>
                  <a:pt x="396845" y="34951"/>
                  <a:pt x="385445" y="33586"/>
                  <a:pt x="373704" y="33586"/>
                </a:cubicBezTo>
                <a:cubicBezTo>
                  <a:pt x="356502" y="33586"/>
                  <a:pt x="338890" y="39593"/>
                  <a:pt x="320869" y="51607"/>
                </a:cubicBezTo>
                <a:cubicBezTo>
                  <a:pt x="300936" y="64713"/>
                  <a:pt x="290424" y="79321"/>
                  <a:pt x="289331" y="95431"/>
                </a:cubicBezTo>
                <a:lnTo>
                  <a:pt x="298343" y="117139"/>
                </a:lnTo>
                <a:lnTo>
                  <a:pt x="318535" y="117139"/>
                </a:lnTo>
                <a:lnTo>
                  <a:pt x="323326" y="117139"/>
                </a:lnTo>
                <a:lnTo>
                  <a:pt x="565918" y="117139"/>
                </a:lnTo>
                <a:lnTo>
                  <a:pt x="588035" y="140075"/>
                </a:lnTo>
                <a:lnTo>
                  <a:pt x="545849" y="140075"/>
                </a:lnTo>
                <a:lnTo>
                  <a:pt x="545849" y="381724"/>
                </a:lnTo>
                <a:cubicBezTo>
                  <a:pt x="542027" y="377355"/>
                  <a:pt x="538272" y="373055"/>
                  <a:pt x="534586" y="368823"/>
                </a:cubicBezTo>
                <a:cubicBezTo>
                  <a:pt x="530900" y="364590"/>
                  <a:pt x="527282" y="360290"/>
                  <a:pt x="523732" y="355921"/>
                </a:cubicBezTo>
                <a:cubicBezTo>
                  <a:pt x="524005" y="347730"/>
                  <a:pt x="524278" y="340835"/>
                  <a:pt x="524551" y="335238"/>
                </a:cubicBezTo>
                <a:cubicBezTo>
                  <a:pt x="524824" y="329640"/>
                  <a:pt x="525029" y="324998"/>
                  <a:pt x="525166" y="321312"/>
                </a:cubicBezTo>
                <a:cubicBezTo>
                  <a:pt x="525302" y="317626"/>
                  <a:pt x="525370" y="314554"/>
                  <a:pt x="525370" y="312097"/>
                </a:cubicBezTo>
                <a:cubicBezTo>
                  <a:pt x="525370" y="309639"/>
                  <a:pt x="525370" y="307318"/>
                  <a:pt x="525370" y="305134"/>
                </a:cubicBezTo>
                <a:cubicBezTo>
                  <a:pt x="525370" y="286839"/>
                  <a:pt x="523596" y="270866"/>
                  <a:pt x="520046" y="257213"/>
                </a:cubicBezTo>
                <a:cubicBezTo>
                  <a:pt x="516496" y="243561"/>
                  <a:pt x="511786" y="233458"/>
                  <a:pt x="505916" y="226905"/>
                </a:cubicBezTo>
                <a:cubicBezTo>
                  <a:pt x="500045" y="220352"/>
                  <a:pt x="493151" y="217826"/>
                  <a:pt x="485232" y="219328"/>
                </a:cubicBezTo>
                <a:cubicBezTo>
                  <a:pt x="477314" y="220830"/>
                  <a:pt x="469122" y="227588"/>
                  <a:pt x="460658" y="239602"/>
                </a:cubicBezTo>
                <a:cubicBezTo>
                  <a:pt x="453012" y="252435"/>
                  <a:pt x="446391" y="262606"/>
                  <a:pt x="440793" y="270115"/>
                </a:cubicBezTo>
                <a:cubicBezTo>
                  <a:pt x="435196" y="277624"/>
                  <a:pt x="430349" y="283290"/>
                  <a:pt x="426253" y="287112"/>
                </a:cubicBezTo>
                <a:cubicBezTo>
                  <a:pt x="422158" y="290935"/>
                  <a:pt x="418676" y="293324"/>
                  <a:pt x="415809" y="294280"/>
                </a:cubicBezTo>
                <a:cubicBezTo>
                  <a:pt x="412942" y="295236"/>
                  <a:pt x="410280" y="295714"/>
                  <a:pt x="407823" y="295714"/>
                </a:cubicBezTo>
                <a:cubicBezTo>
                  <a:pt x="400723" y="295714"/>
                  <a:pt x="394375" y="294007"/>
                  <a:pt x="388778" y="290594"/>
                </a:cubicBezTo>
                <a:cubicBezTo>
                  <a:pt x="383180" y="287181"/>
                  <a:pt x="378197" y="282948"/>
                  <a:pt x="373828" y="277897"/>
                </a:cubicBezTo>
                <a:cubicBezTo>
                  <a:pt x="369459" y="272846"/>
                  <a:pt x="365636" y="267385"/>
                  <a:pt x="362360" y="261514"/>
                </a:cubicBezTo>
                <a:cubicBezTo>
                  <a:pt x="359083" y="255643"/>
                  <a:pt x="356080" y="250114"/>
                  <a:pt x="353349" y="244926"/>
                </a:cubicBezTo>
                <a:lnTo>
                  <a:pt x="368503" y="231001"/>
                </a:lnTo>
                <a:cubicBezTo>
                  <a:pt x="369322" y="233731"/>
                  <a:pt x="370346" y="236871"/>
                  <a:pt x="371576" y="240421"/>
                </a:cubicBezTo>
                <a:cubicBezTo>
                  <a:pt x="372804" y="243971"/>
                  <a:pt x="374374" y="247315"/>
                  <a:pt x="376285" y="250456"/>
                </a:cubicBezTo>
                <a:cubicBezTo>
                  <a:pt x="378197" y="253596"/>
                  <a:pt x="380449" y="256258"/>
                  <a:pt x="383043" y="258442"/>
                </a:cubicBezTo>
                <a:cubicBezTo>
                  <a:pt x="385637" y="260627"/>
                  <a:pt x="388572" y="261719"/>
                  <a:pt x="391849" y="261719"/>
                </a:cubicBezTo>
                <a:cubicBezTo>
                  <a:pt x="393214" y="261719"/>
                  <a:pt x="394853" y="261173"/>
                  <a:pt x="396764" y="260081"/>
                </a:cubicBezTo>
                <a:cubicBezTo>
                  <a:pt x="398675" y="258988"/>
                  <a:pt x="401201" y="256736"/>
                  <a:pt x="404341" y="253323"/>
                </a:cubicBezTo>
                <a:cubicBezTo>
                  <a:pt x="407481" y="249909"/>
                  <a:pt x="411577" y="245131"/>
                  <a:pt x="416628" y="238987"/>
                </a:cubicBezTo>
                <a:cubicBezTo>
                  <a:pt x="421680" y="232844"/>
                  <a:pt x="428028" y="224721"/>
                  <a:pt x="435674" y="214618"/>
                </a:cubicBezTo>
                <a:cubicBezTo>
                  <a:pt x="434308" y="203696"/>
                  <a:pt x="432465" y="195163"/>
                  <a:pt x="430144" y="189019"/>
                </a:cubicBezTo>
                <a:cubicBezTo>
                  <a:pt x="427823" y="182876"/>
                  <a:pt x="424547" y="178097"/>
                  <a:pt x="420314" y="174684"/>
                </a:cubicBezTo>
                <a:cubicBezTo>
                  <a:pt x="416083" y="171271"/>
                  <a:pt x="410758" y="168677"/>
                  <a:pt x="404341" y="166902"/>
                </a:cubicBezTo>
                <a:cubicBezTo>
                  <a:pt x="397924" y="165127"/>
                  <a:pt x="389938" y="163148"/>
                  <a:pt x="380381" y="160963"/>
                </a:cubicBezTo>
                <a:cubicBezTo>
                  <a:pt x="374920" y="159598"/>
                  <a:pt x="369391" y="157482"/>
                  <a:pt x="363793" y="154615"/>
                </a:cubicBezTo>
                <a:cubicBezTo>
                  <a:pt x="358196" y="151748"/>
                  <a:pt x="352393" y="147993"/>
                  <a:pt x="346386" y="143352"/>
                </a:cubicBezTo>
                <a:lnTo>
                  <a:pt x="342435" y="140075"/>
                </a:lnTo>
                <a:lnTo>
                  <a:pt x="306534" y="140075"/>
                </a:lnTo>
                <a:lnTo>
                  <a:pt x="306534" y="379676"/>
                </a:lnTo>
                <a:lnTo>
                  <a:pt x="283188" y="356740"/>
                </a:lnTo>
                <a:lnTo>
                  <a:pt x="283188" y="140075"/>
                </a:lnTo>
                <a:lnTo>
                  <a:pt x="248374" y="140075"/>
                </a:lnTo>
                <a:lnTo>
                  <a:pt x="225847" y="117139"/>
                </a:lnTo>
                <a:lnTo>
                  <a:pt x="286874" y="117139"/>
                </a:lnTo>
                <a:lnTo>
                  <a:pt x="270901" y="101985"/>
                </a:lnTo>
                <a:cubicBezTo>
                  <a:pt x="264893" y="95977"/>
                  <a:pt x="261890" y="89834"/>
                  <a:pt x="261890" y="83554"/>
                </a:cubicBezTo>
                <a:cubicBezTo>
                  <a:pt x="261890" y="64986"/>
                  <a:pt x="272266" y="47511"/>
                  <a:pt x="293018" y="31128"/>
                </a:cubicBezTo>
                <a:cubicBezTo>
                  <a:pt x="313223" y="15837"/>
                  <a:pt x="332746" y="8192"/>
                  <a:pt x="351587" y="8192"/>
                </a:cubicBezTo>
                <a:close/>
                <a:moveTo>
                  <a:pt x="4556636" y="0"/>
                </a:moveTo>
                <a:lnTo>
                  <a:pt x="4576706" y="0"/>
                </a:lnTo>
                <a:lnTo>
                  <a:pt x="4484757" y="90049"/>
                </a:lnTo>
                <a:lnTo>
                  <a:pt x="4486951" y="103213"/>
                </a:lnTo>
                <a:cubicBezTo>
                  <a:pt x="4487498" y="105944"/>
                  <a:pt x="4488453" y="108469"/>
                  <a:pt x="4489818" y="110790"/>
                </a:cubicBezTo>
                <a:cubicBezTo>
                  <a:pt x="4491184" y="113111"/>
                  <a:pt x="4493095" y="115227"/>
                  <a:pt x="4495552" y="117139"/>
                </a:cubicBezTo>
                <a:lnTo>
                  <a:pt x="4502162" y="117139"/>
                </a:lnTo>
                <a:lnTo>
                  <a:pt x="4511935" y="117139"/>
                </a:lnTo>
                <a:lnTo>
                  <a:pt x="4768967" y="117139"/>
                </a:lnTo>
                <a:lnTo>
                  <a:pt x="4792141" y="117139"/>
                </a:lnTo>
                <a:lnTo>
                  <a:pt x="4884467" y="117139"/>
                </a:lnTo>
                <a:lnTo>
                  <a:pt x="4907404" y="140075"/>
                </a:lnTo>
                <a:lnTo>
                  <a:pt x="4892659" y="140075"/>
                </a:lnTo>
                <a:cubicBezTo>
                  <a:pt x="4871634" y="140894"/>
                  <a:pt x="4859756" y="155639"/>
                  <a:pt x="4857026" y="184309"/>
                </a:cubicBezTo>
                <a:cubicBezTo>
                  <a:pt x="4856753" y="205061"/>
                  <a:pt x="4858801" y="226222"/>
                  <a:pt x="4863169" y="247793"/>
                </a:cubicBezTo>
                <a:cubicBezTo>
                  <a:pt x="4865627" y="261719"/>
                  <a:pt x="4867538" y="273870"/>
                  <a:pt x="4868904" y="284245"/>
                </a:cubicBezTo>
                <a:cubicBezTo>
                  <a:pt x="4870269" y="294621"/>
                  <a:pt x="4870951" y="303359"/>
                  <a:pt x="4870951" y="310458"/>
                </a:cubicBezTo>
                <a:cubicBezTo>
                  <a:pt x="4870951" y="318923"/>
                  <a:pt x="4869040" y="327456"/>
                  <a:pt x="4865217" y="336057"/>
                </a:cubicBezTo>
                <a:cubicBezTo>
                  <a:pt x="4861395" y="344658"/>
                  <a:pt x="4856071" y="352918"/>
                  <a:pt x="4849244" y="360836"/>
                </a:cubicBezTo>
                <a:cubicBezTo>
                  <a:pt x="4842963" y="366297"/>
                  <a:pt x="4835933" y="371212"/>
                  <a:pt x="4828151" y="375581"/>
                </a:cubicBezTo>
                <a:cubicBezTo>
                  <a:pt x="4820369" y="379949"/>
                  <a:pt x="4812519" y="383363"/>
                  <a:pt x="4804600" y="385820"/>
                </a:cubicBezTo>
                <a:lnTo>
                  <a:pt x="4791494" y="375990"/>
                </a:lnTo>
                <a:cubicBezTo>
                  <a:pt x="4799139" y="373260"/>
                  <a:pt x="4806511" y="369915"/>
                  <a:pt x="4813611" y="365956"/>
                </a:cubicBezTo>
                <a:cubicBezTo>
                  <a:pt x="4820710" y="361996"/>
                  <a:pt x="4826581" y="357150"/>
                  <a:pt x="4831223" y="351416"/>
                </a:cubicBezTo>
                <a:cubicBezTo>
                  <a:pt x="4837776" y="343224"/>
                  <a:pt x="4841053" y="330527"/>
                  <a:pt x="4841053" y="313325"/>
                </a:cubicBezTo>
                <a:cubicBezTo>
                  <a:pt x="4841053" y="307864"/>
                  <a:pt x="4840301" y="301243"/>
                  <a:pt x="4838800" y="293461"/>
                </a:cubicBezTo>
                <a:cubicBezTo>
                  <a:pt x="4837298" y="285679"/>
                  <a:pt x="4835045" y="276737"/>
                  <a:pt x="4832042" y="266634"/>
                </a:cubicBezTo>
                <a:cubicBezTo>
                  <a:pt x="4826035" y="246701"/>
                  <a:pt x="4823031" y="231137"/>
                  <a:pt x="4823031" y="219942"/>
                </a:cubicBezTo>
                <a:cubicBezTo>
                  <a:pt x="4821120" y="190180"/>
                  <a:pt x="4832997" y="163557"/>
                  <a:pt x="4858665" y="140075"/>
                </a:cubicBezTo>
                <a:lnTo>
                  <a:pt x="4815897" y="140075"/>
                </a:lnTo>
                <a:lnTo>
                  <a:pt x="4791903" y="140075"/>
                </a:lnTo>
                <a:lnTo>
                  <a:pt x="4696301" y="140075"/>
                </a:lnTo>
                <a:lnTo>
                  <a:pt x="4696301" y="156868"/>
                </a:lnTo>
                <a:cubicBezTo>
                  <a:pt x="4723060" y="156868"/>
                  <a:pt x="4744631" y="167790"/>
                  <a:pt x="4761014" y="189634"/>
                </a:cubicBezTo>
                <a:cubicBezTo>
                  <a:pt x="4776577" y="209293"/>
                  <a:pt x="4784359" y="230864"/>
                  <a:pt x="4784359" y="254346"/>
                </a:cubicBezTo>
                <a:cubicBezTo>
                  <a:pt x="4784359" y="260081"/>
                  <a:pt x="4783404" y="265542"/>
                  <a:pt x="4781493" y="270729"/>
                </a:cubicBezTo>
                <a:cubicBezTo>
                  <a:pt x="4779581" y="275917"/>
                  <a:pt x="4776987" y="280491"/>
                  <a:pt x="4773711" y="284450"/>
                </a:cubicBezTo>
                <a:cubicBezTo>
                  <a:pt x="4770434" y="288409"/>
                  <a:pt x="4766475" y="291550"/>
                  <a:pt x="4761833" y="293870"/>
                </a:cubicBezTo>
                <a:cubicBezTo>
                  <a:pt x="4757191" y="296191"/>
                  <a:pt x="4752140" y="297352"/>
                  <a:pt x="4746679" y="297352"/>
                </a:cubicBezTo>
                <a:cubicBezTo>
                  <a:pt x="4742857" y="297352"/>
                  <a:pt x="4739170" y="296601"/>
                  <a:pt x="4735620" y="295099"/>
                </a:cubicBezTo>
                <a:cubicBezTo>
                  <a:pt x="4732071" y="293597"/>
                  <a:pt x="4728863" y="291618"/>
                  <a:pt x="4725995" y="289160"/>
                </a:cubicBezTo>
                <a:cubicBezTo>
                  <a:pt x="4723129" y="286703"/>
                  <a:pt x="4720807" y="283768"/>
                  <a:pt x="4719033" y="280354"/>
                </a:cubicBezTo>
                <a:cubicBezTo>
                  <a:pt x="4717258" y="276941"/>
                  <a:pt x="4716370" y="273187"/>
                  <a:pt x="4716370" y="269091"/>
                </a:cubicBezTo>
                <a:cubicBezTo>
                  <a:pt x="4716370" y="261719"/>
                  <a:pt x="4718964" y="255575"/>
                  <a:pt x="4724152" y="250660"/>
                </a:cubicBezTo>
                <a:cubicBezTo>
                  <a:pt x="4729340" y="245745"/>
                  <a:pt x="4735757" y="243288"/>
                  <a:pt x="4743402" y="243288"/>
                </a:cubicBezTo>
                <a:cubicBezTo>
                  <a:pt x="4748044" y="243288"/>
                  <a:pt x="4752208" y="244380"/>
                  <a:pt x="4755895" y="246565"/>
                </a:cubicBezTo>
                <a:cubicBezTo>
                  <a:pt x="4759581" y="248749"/>
                  <a:pt x="4762925" y="251752"/>
                  <a:pt x="4765929" y="255575"/>
                </a:cubicBezTo>
                <a:lnTo>
                  <a:pt x="4767977" y="250251"/>
                </a:lnTo>
                <a:cubicBezTo>
                  <a:pt x="4767977" y="234414"/>
                  <a:pt x="4761697" y="220215"/>
                  <a:pt x="4749136" y="207655"/>
                </a:cubicBezTo>
                <a:cubicBezTo>
                  <a:pt x="4736849" y="194275"/>
                  <a:pt x="4719101" y="187722"/>
                  <a:pt x="4695892" y="187995"/>
                </a:cubicBezTo>
                <a:lnTo>
                  <a:pt x="4695892" y="379267"/>
                </a:lnTo>
                <a:cubicBezTo>
                  <a:pt x="4694254" y="378994"/>
                  <a:pt x="4692615" y="378379"/>
                  <a:pt x="4690977" y="377424"/>
                </a:cubicBezTo>
                <a:cubicBezTo>
                  <a:pt x="4689338" y="376468"/>
                  <a:pt x="4688246" y="375308"/>
                  <a:pt x="4687700" y="373942"/>
                </a:cubicBezTo>
                <a:cubicBezTo>
                  <a:pt x="4682239" y="360563"/>
                  <a:pt x="4675754" y="348071"/>
                  <a:pt x="4668245" y="336466"/>
                </a:cubicBezTo>
                <a:cubicBezTo>
                  <a:pt x="4660737" y="324862"/>
                  <a:pt x="4652477" y="314554"/>
                  <a:pt x="4643466" y="305543"/>
                </a:cubicBezTo>
                <a:cubicBezTo>
                  <a:pt x="4622714" y="284792"/>
                  <a:pt x="4599505" y="272914"/>
                  <a:pt x="4573838" y="269910"/>
                </a:cubicBezTo>
                <a:lnTo>
                  <a:pt x="4541482" y="229772"/>
                </a:lnTo>
                <a:cubicBezTo>
                  <a:pt x="4580528" y="198917"/>
                  <a:pt x="4624899" y="175435"/>
                  <a:pt x="4674594" y="159325"/>
                </a:cubicBezTo>
                <a:lnTo>
                  <a:pt x="4674594" y="140075"/>
                </a:lnTo>
                <a:lnTo>
                  <a:pt x="4535281" y="140075"/>
                </a:lnTo>
                <a:lnTo>
                  <a:pt x="4525509" y="140075"/>
                </a:lnTo>
                <a:lnTo>
                  <a:pt x="4495143" y="140075"/>
                </a:lnTo>
                <a:lnTo>
                  <a:pt x="4495143" y="380905"/>
                </a:lnTo>
                <a:cubicBezTo>
                  <a:pt x="4481217" y="362065"/>
                  <a:pt x="4469613" y="347047"/>
                  <a:pt x="4460329" y="335852"/>
                </a:cubicBezTo>
                <a:cubicBezTo>
                  <a:pt x="4451045" y="324657"/>
                  <a:pt x="4444219" y="317011"/>
                  <a:pt x="4439850" y="312916"/>
                </a:cubicBezTo>
                <a:cubicBezTo>
                  <a:pt x="4428928" y="303359"/>
                  <a:pt x="4416095" y="296123"/>
                  <a:pt x="4401350" y="291208"/>
                </a:cubicBezTo>
                <a:cubicBezTo>
                  <a:pt x="4386606" y="286293"/>
                  <a:pt x="4371861" y="283699"/>
                  <a:pt x="4357116" y="283426"/>
                </a:cubicBezTo>
                <a:lnTo>
                  <a:pt x="4320254" y="235096"/>
                </a:lnTo>
                <a:cubicBezTo>
                  <a:pt x="4326534" y="236189"/>
                  <a:pt x="4332405" y="236598"/>
                  <a:pt x="4337866" y="236325"/>
                </a:cubicBezTo>
                <a:cubicBezTo>
                  <a:pt x="4343327" y="236052"/>
                  <a:pt x="4351109" y="234277"/>
                  <a:pt x="4361212" y="231001"/>
                </a:cubicBezTo>
                <a:cubicBezTo>
                  <a:pt x="4371315" y="227724"/>
                  <a:pt x="4381554" y="222946"/>
                  <a:pt x="4391930" y="216666"/>
                </a:cubicBezTo>
                <a:cubicBezTo>
                  <a:pt x="4403671" y="209566"/>
                  <a:pt x="4412477" y="202262"/>
                  <a:pt x="4418347" y="194753"/>
                </a:cubicBezTo>
                <a:cubicBezTo>
                  <a:pt x="4424218" y="187244"/>
                  <a:pt x="4427153" y="179121"/>
                  <a:pt x="4427153" y="170384"/>
                </a:cubicBezTo>
                <a:cubicBezTo>
                  <a:pt x="4427153" y="162192"/>
                  <a:pt x="4424218" y="155229"/>
                  <a:pt x="4418347" y="149495"/>
                </a:cubicBezTo>
                <a:cubicBezTo>
                  <a:pt x="4412477" y="143761"/>
                  <a:pt x="4405446" y="140894"/>
                  <a:pt x="4397254" y="140894"/>
                </a:cubicBezTo>
                <a:cubicBezTo>
                  <a:pt x="4391247" y="140894"/>
                  <a:pt x="4383602" y="143352"/>
                  <a:pt x="4374318" y="148267"/>
                </a:cubicBezTo>
                <a:cubicBezTo>
                  <a:pt x="4365034" y="153454"/>
                  <a:pt x="4359028" y="158506"/>
                  <a:pt x="4356297" y="163421"/>
                </a:cubicBezTo>
                <a:cubicBezTo>
                  <a:pt x="4364762" y="172704"/>
                  <a:pt x="4368994" y="180486"/>
                  <a:pt x="4368994" y="186767"/>
                </a:cubicBezTo>
                <a:cubicBezTo>
                  <a:pt x="4368994" y="190043"/>
                  <a:pt x="4368175" y="193183"/>
                  <a:pt x="4366536" y="196187"/>
                </a:cubicBezTo>
                <a:cubicBezTo>
                  <a:pt x="4364898" y="199190"/>
                  <a:pt x="4362713" y="201784"/>
                  <a:pt x="4359983" y="203969"/>
                </a:cubicBezTo>
                <a:cubicBezTo>
                  <a:pt x="4357253" y="206153"/>
                  <a:pt x="4354113" y="207860"/>
                  <a:pt x="4350563" y="209088"/>
                </a:cubicBezTo>
                <a:cubicBezTo>
                  <a:pt x="4347013" y="210317"/>
                  <a:pt x="4343463" y="210932"/>
                  <a:pt x="4339914" y="210932"/>
                </a:cubicBezTo>
                <a:cubicBezTo>
                  <a:pt x="4330903" y="210932"/>
                  <a:pt x="4323599" y="207860"/>
                  <a:pt x="4318002" y="201716"/>
                </a:cubicBezTo>
                <a:cubicBezTo>
                  <a:pt x="4312404" y="195572"/>
                  <a:pt x="4309606" y="187995"/>
                  <a:pt x="4309606" y="178985"/>
                </a:cubicBezTo>
                <a:cubicBezTo>
                  <a:pt x="4309606" y="160690"/>
                  <a:pt x="4318616" y="145536"/>
                  <a:pt x="4336637" y="133522"/>
                </a:cubicBezTo>
                <a:cubicBezTo>
                  <a:pt x="4353020" y="122600"/>
                  <a:pt x="4370496" y="117139"/>
                  <a:pt x="4389063" y="117139"/>
                </a:cubicBezTo>
                <a:cubicBezTo>
                  <a:pt x="4405992" y="117139"/>
                  <a:pt x="4420191" y="123556"/>
                  <a:pt x="4431659" y="136389"/>
                </a:cubicBezTo>
                <a:cubicBezTo>
                  <a:pt x="4443673" y="148949"/>
                  <a:pt x="4449680" y="163694"/>
                  <a:pt x="4449680" y="180623"/>
                </a:cubicBezTo>
                <a:cubicBezTo>
                  <a:pt x="4449680" y="209293"/>
                  <a:pt x="4430703" y="235233"/>
                  <a:pt x="4392749" y="258442"/>
                </a:cubicBezTo>
                <a:cubicBezTo>
                  <a:pt x="4403671" y="264722"/>
                  <a:pt x="4412887" y="270252"/>
                  <a:pt x="4420395" y="275030"/>
                </a:cubicBezTo>
                <a:cubicBezTo>
                  <a:pt x="4427904" y="279808"/>
                  <a:pt x="4433707" y="283836"/>
                  <a:pt x="4437802" y="287112"/>
                </a:cubicBezTo>
                <a:cubicBezTo>
                  <a:pt x="4445721" y="293666"/>
                  <a:pt x="4452616" y="300082"/>
                  <a:pt x="4458486" y="306362"/>
                </a:cubicBezTo>
                <a:cubicBezTo>
                  <a:pt x="4464357" y="312643"/>
                  <a:pt x="4468930" y="319059"/>
                  <a:pt x="4472207" y="325613"/>
                </a:cubicBezTo>
                <a:lnTo>
                  <a:pt x="4473026" y="325613"/>
                </a:lnTo>
                <a:lnTo>
                  <a:pt x="4473026" y="97070"/>
                </a:lnTo>
                <a:lnTo>
                  <a:pt x="4422705" y="97070"/>
                </a:lnTo>
                <a:close/>
              </a:path>
            </a:pathLst>
          </a:cu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 dirty="0"/>
          </a:p>
        </p:txBody>
      </p:sp>
    </p:spTree>
    <p:extLst>
      <p:ext uri="{BB962C8B-B14F-4D97-AF65-F5344CB8AC3E}">
        <p14:creationId xmlns:p14="http://schemas.microsoft.com/office/powerpoint/2010/main" val="59266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67A764-3E25-4A45-8474-1E4DD80FB7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838" t="18358" r="42739" b="33023"/>
          <a:stretch/>
        </p:blipFill>
        <p:spPr>
          <a:xfrm>
            <a:off x="5300133" y="474133"/>
            <a:ext cx="1388533" cy="897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B53F7A-5770-4C43-ADB6-4625ABEC2F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9881"/>
          <a:stretch/>
        </p:blipFill>
        <p:spPr>
          <a:xfrm>
            <a:off x="406400" y="1587163"/>
            <a:ext cx="11463865" cy="461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67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EC1243-D4CA-4A49-B651-5815D2EB9F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9022BC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7106" y="1267272"/>
            <a:ext cx="7547503" cy="263979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  <p:extLst>
      <p:ext uri="{BB962C8B-B14F-4D97-AF65-F5344CB8AC3E}">
        <p14:creationId xmlns:p14="http://schemas.microsoft.com/office/powerpoint/2010/main" val="3520402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076C8B6-C320-4A36-800D-264D9071FCFC}"/>
              </a:ext>
            </a:extLst>
          </p:cNvPr>
          <p:cNvSpPr/>
          <p:nvPr/>
        </p:nvSpPr>
        <p:spPr>
          <a:xfrm>
            <a:off x="3962400" y="538585"/>
            <a:ext cx="3708399" cy="1019282"/>
          </a:xfrm>
          <a:custGeom>
            <a:avLst/>
            <a:gdLst/>
            <a:ahLst/>
            <a:cxnLst/>
            <a:rect l="l" t="t" r="r" b="b"/>
            <a:pathLst>
              <a:path w="1243432" h="325222">
                <a:moveTo>
                  <a:pt x="341605" y="284379"/>
                </a:moveTo>
                <a:cubicBezTo>
                  <a:pt x="347294" y="284379"/>
                  <a:pt x="352120" y="286360"/>
                  <a:pt x="356083" y="290322"/>
                </a:cubicBezTo>
                <a:cubicBezTo>
                  <a:pt x="360045" y="294285"/>
                  <a:pt x="362026" y="299111"/>
                  <a:pt x="362026" y="304800"/>
                </a:cubicBezTo>
                <a:cubicBezTo>
                  <a:pt x="362026" y="310693"/>
                  <a:pt x="360045" y="315570"/>
                  <a:pt x="356083" y="319431"/>
                </a:cubicBezTo>
                <a:cubicBezTo>
                  <a:pt x="352120" y="323292"/>
                  <a:pt x="347294" y="325222"/>
                  <a:pt x="341605" y="325222"/>
                </a:cubicBezTo>
                <a:cubicBezTo>
                  <a:pt x="335915" y="325222"/>
                  <a:pt x="331089" y="323292"/>
                  <a:pt x="327127" y="319431"/>
                </a:cubicBezTo>
                <a:cubicBezTo>
                  <a:pt x="323164" y="315570"/>
                  <a:pt x="321183" y="310693"/>
                  <a:pt x="321183" y="304800"/>
                </a:cubicBezTo>
                <a:cubicBezTo>
                  <a:pt x="321183" y="299111"/>
                  <a:pt x="323164" y="294285"/>
                  <a:pt x="327127" y="290322"/>
                </a:cubicBezTo>
                <a:cubicBezTo>
                  <a:pt x="331089" y="286360"/>
                  <a:pt x="335915" y="284379"/>
                  <a:pt x="341605" y="284379"/>
                </a:cubicBezTo>
                <a:close/>
                <a:moveTo>
                  <a:pt x="545668" y="235611"/>
                </a:moveTo>
                <a:cubicBezTo>
                  <a:pt x="550545" y="235611"/>
                  <a:pt x="554711" y="237287"/>
                  <a:pt x="558165" y="240640"/>
                </a:cubicBezTo>
                <a:cubicBezTo>
                  <a:pt x="561619" y="243993"/>
                  <a:pt x="563347" y="248209"/>
                  <a:pt x="563347" y="253289"/>
                </a:cubicBezTo>
                <a:cubicBezTo>
                  <a:pt x="563347" y="257963"/>
                  <a:pt x="561619" y="262078"/>
                  <a:pt x="558165" y="265634"/>
                </a:cubicBezTo>
                <a:cubicBezTo>
                  <a:pt x="554711" y="269190"/>
                  <a:pt x="550545" y="270968"/>
                  <a:pt x="545668" y="270968"/>
                </a:cubicBezTo>
                <a:cubicBezTo>
                  <a:pt x="540791" y="270968"/>
                  <a:pt x="536626" y="269190"/>
                  <a:pt x="533171" y="265634"/>
                </a:cubicBezTo>
                <a:cubicBezTo>
                  <a:pt x="529717" y="262078"/>
                  <a:pt x="527990" y="257963"/>
                  <a:pt x="527990" y="253289"/>
                </a:cubicBezTo>
                <a:cubicBezTo>
                  <a:pt x="527990" y="248209"/>
                  <a:pt x="529717" y="243993"/>
                  <a:pt x="533171" y="240640"/>
                </a:cubicBezTo>
                <a:cubicBezTo>
                  <a:pt x="536626" y="237287"/>
                  <a:pt x="540791" y="235611"/>
                  <a:pt x="545668" y="235611"/>
                </a:cubicBezTo>
                <a:close/>
                <a:moveTo>
                  <a:pt x="600228" y="147219"/>
                </a:moveTo>
                <a:cubicBezTo>
                  <a:pt x="589255" y="151283"/>
                  <a:pt x="578130" y="156160"/>
                  <a:pt x="566852" y="161849"/>
                </a:cubicBezTo>
                <a:cubicBezTo>
                  <a:pt x="555574" y="167539"/>
                  <a:pt x="543738" y="174549"/>
                  <a:pt x="531343" y="182880"/>
                </a:cubicBezTo>
                <a:cubicBezTo>
                  <a:pt x="562026" y="195682"/>
                  <a:pt x="584988" y="215189"/>
                  <a:pt x="600228" y="241402"/>
                </a:cubicBezTo>
                <a:close/>
                <a:moveTo>
                  <a:pt x="133502" y="147219"/>
                </a:moveTo>
                <a:cubicBezTo>
                  <a:pt x="122530" y="151283"/>
                  <a:pt x="111405" y="156160"/>
                  <a:pt x="100127" y="161849"/>
                </a:cubicBezTo>
                <a:cubicBezTo>
                  <a:pt x="88849" y="167539"/>
                  <a:pt x="77013" y="174549"/>
                  <a:pt x="64618" y="182880"/>
                </a:cubicBezTo>
                <a:cubicBezTo>
                  <a:pt x="95301" y="195682"/>
                  <a:pt x="118263" y="215189"/>
                  <a:pt x="133502" y="241402"/>
                </a:cubicBezTo>
                <a:close/>
                <a:moveTo>
                  <a:pt x="859003" y="144780"/>
                </a:moveTo>
                <a:cubicBezTo>
                  <a:pt x="848639" y="148641"/>
                  <a:pt x="838276" y="153467"/>
                  <a:pt x="827913" y="159258"/>
                </a:cubicBezTo>
                <a:cubicBezTo>
                  <a:pt x="817550" y="165050"/>
                  <a:pt x="806577" y="172009"/>
                  <a:pt x="794995" y="180137"/>
                </a:cubicBezTo>
                <a:cubicBezTo>
                  <a:pt x="823443" y="192126"/>
                  <a:pt x="844575" y="211125"/>
                  <a:pt x="858393" y="237135"/>
                </a:cubicBezTo>
                <a:lnTo>
                  <a:pt x="859003" y="237135"/>
                </a:lnTo>
                <a:close/>
                <a:moveTo>
                  <a:pt x="983818" y="58522"/>
                </a:moveTo>
                <a:lnTo>
                  <a:pt x="989914" y="63704"/>
                </a:lnTo>
                <a:cubicBezTo>
                  <a:pt x="991946" y="75896"/>
                  <a:pt x="995502" y="84633"/>
                  <a:pt x="1000582" y="89916"/>
                </a:cubicBezTo>
                <a:lnTo>
                  <a:pt x="1008431" y="89916"/>
                </a:lnTo>
                <a:lnTo>
                  <a:pt x="1015822" y="89916"/>
                </a:lnTo>
                <a:lnTo>
                  <a:pt x="1226668" y="89916"/>
                </a:lnTo>
                <a:lnTo>
                  <a:pt x="1243432" y="106985"/>
                </a:lnTo>
                <a:lnTo>
                  <a:pt x="1145896" y="106985"/>
                </a:lnTo>
                <a:cubicBezTo>
                  <a:pt x="1143051" y="107188"/>
                  <a:pt x="1140155" y="108458"/>
                  <a:pt x="1137209" y="110795"/>
                </a:cubicBezTo>
                <a:cubicBezTo>
                  <a:pt x="1134262" y="113132"/>
                  <a:pt x="1132586" y="115520"/>
                  <a:pt x="1132180" y="117958"/>
                </a:cubicBezTo>
                <a:cubicBezTo>
                  <a:pt x="1132180" y="120803"/>
                  <a:pt x="1133348" y="123241"/>
                  <a:pt x="1135685" y="125273"/>
                </a:cubicBezTo>
                <a:cubicBezTo>
                  <a:pt x="1138021" y="127305"/>
                  <a:pt x="1140816" y="129083"/>
                  <a:pt x="1144067" y="130607"/>
                </a:cubicBezTo>
                <a:cubicBezTo>
                  <a:pt x="1147318" y="132131"/>
                  <a:pt x="1150620" y="133300"/>
                  <a:pt x="1153973" y="134112"/>
                </a:cubicBezTo>
                <a:cubicBezTo>
                  <a:pt x="1157326" y="134925"/>
                  <a:pt x="1159916" y="135332"/>
                  <a:pt x="1161745" y="135332"/>
                </a:cubicBezTo>
                <a:cubicBezTo>
                  <a:pt x="1171092" y="136144"/>
                  <a:pt x="1179424" y="135789"/>
                  <a:pt x="1186739" y="134265"/>
                </a:cubicBezTo>
                <a:cubicBezTo>
                  <a:pt x="1194054" y="132741"/>
                  <a:pt x="1200150" y="130658"/>
                  <a:pt x="1205027" y="128016"/>
                </a:cubicBezTo>
                <a:lnTo>
                  <a:pt x="1230935" y="155144"/>
                </a:lnTo>
                <a:cubicBezTo>
                  <a:pt x="1221588" y="164288"/>
                  <a:pt x="1214476" y="175565"/>
                  <a:pt x="1209599" y="188976"/>
                </a:cubicBezTo>
                <a:cubicBezTo>
                  <a:pt x="1204722" y="202388"/>
                  <a:pt x="1202284" y="217831"/>
                  <a:pt x="1202284" y="235306"/>
                </a:cubicBezTo>
                <a:cubicBezTo>
                  <a:pt x="1202284" y="248514"/>
                  <a:pt x="1206652" y="264770"/>
                  <a:pt x="1215390" y="284074"/>
                </a:cubicBezTo>
                <a:lnTo>
                  <a:pt x="1198626" y="279502"/>
                </a:lnTo>
                <a:cubicBezTo>
                  <a:pt x="1194562" y="267920"/>
                  <a:pt x="1191311" y="256439"/>
                  <a:pt x="1188872" y="245060"/>
                </a:cubicBezTo>
                <a:cubicBezTo>
                  <a:pt x="1186434" y="233680"/>
                  <a:pt x="1185113" y="221590"/>
                  <a:pt x="1184910" y="208788"/>
                </a:cubicBezTo>
                <a:cubicBezTo>
                  <a:pt x="1184910" y="192126"/>
                  <a:pt x="1188568" y="174752"/>
                  <a:pt x="1195883" y="156668"/>
                </a:cubicBezTo>
                <a:cubicBezTo>
                  <a:pt x="1177798" y="156668"/>
                  <a:pt x="1163168" y="154432"/>
                  <a:pt x="1151992" y="149962"/>
                </a:cubicBezTo>
                <a:cubicBezTo>
                  <a:pt x="1140206" y="145288"/>
                  <a:pt x="1129030" y="136144"/>
                  <a:pt x="1118464" y="122530"/>
                </a:cubicBezTo>
                <a:lnTo>
                  <a:pt x="1116940" y="121920"/>
                </a:lnTo>
                <a:cubicBezTo>
                  <a:pt x="1114095" y="121920"/>
                  <a:pt x="1111148" y="123343"/>
                  <a:pt x="1108100" y="126188"/>
                </a:cubicBezTo>
                <a:cubicBezTo>
                  <a:pt x="1105053" y="129032"/>
                  <a:pt x="1101903" y="133096"/>
                  <a:pt x="1098652" y="138380"/>
                </a:cubicBezTo>
                <a:cubicBezTo>
                  <a:pt x="1091946" y="149149"/>
                  <a:pt x="1088593" y="157480"/>
                  <a:pt x="1088593" y="163373"/>
                </a:cubicBezTo>
                <a:cubicBezTo>
                  <a:pt x="1088593" y="171704"/>
                  <a:pt x="1093063" y="175870"/>
                  <a:pt x="1102005" y="175870"/>
                </a:cubicBezTo>
                <a:cubicBezTo>
                  <a:pt x="1104036" y="175870"/>
                  <a:pt x="1106678" y="175362"/>
                  <a:pt x="1109929" y="174346"/>
                </a:cubicBezTo>
                <a:cubicBezTo>
                  <a:pt x="1113180" y="173330"/>
                  <a:pt x="1116838" y="171806"/>
                  <a:pt x="1120902" y="169774"/>
                </a:cubicBezTo>
                <a:lnTo>
                  <a:pt x="1139800" y="160020"/>
                </a:lnTo>
                <a:cubicBezTo>
                  <a:pt x="1147115" y="163272"/>
                  <a:pt x="1153617" y="169876"/>
                  <a:pt x="1159307" y="179832"/>
                </a:cubicBezTo>
                <a:cubicBezTo>
                  <a:pt x="1162152" y="185116"/>
                  <a:pt x="1164387" y="190196"/>
                  <a:pt x="1166013" y="195072"/>
                </a:cubicBezTo>
                <a:cubicBezTo>
                  <a:pt x="1167638" y="199949"/>
                  <a:pt x="1168451" y="204420"/>
                  <a:pt x="1168451" y="208484"/>
                </a:cubicBezTo>
                <a:cubicBezTo>
                  <a:pt x="1168451" y="221082"/>
                  <a:pt x="1163676" y="232360"/>
                  <a:pt x="1154125" y="242316"/>
                </a:cubicBezTo>
                <a:cubicBezTo>
                  <a:pt x="1144778" y="251664"/>
                  <a:pt x="1133602" y="256337"/>
                  <a:pt x="1120597" y="256337"/>
                </a:cubicBezTo>
                <a:cubicBezTo>
                  <a:pt x="1091133" y="256337"/>
                  <a:pt x="1069899" y="240386"/>
                  <a:pt x="1056894" y="208484"/>
                </a:cubicBezTo>
                <a:cubicBezTo>
                  <a:pt x="1052220" y="196901"/>
                  <a:pt x="1048715" y="184049"/>
                  <a:pt x="1046379" y="169926"/>
                </a:cubicBezTo>
                <a:cubicBezTo>
                  <a:pt x="1044041" y="155804"/>
                  <a:pt x="1042873" y="139904"/>
                  <a:pt x="1042873" y="122225"/>
                </a:cubicBezTo>
                <a:lnTo>
                  <a:pt x="1051713" y="127712"/>
                </a:lnTo>
                <a:cubicBezTo>
                  <a:pt x="1051103" y="132588"/>
                  <a:pt x="1051103" y="138583"/>
                  <a:pt x="1051713" y="145695"/>
                </a:cubicBezTo>
                <a:cubicBezTo>
                  <a:pt x="1053744" y="165812"/>
                  <a:pt x="1059028" y="182576"/>
                  <a:pt x="1067562" y="195987"/>
                </a:cubicBezTo>
                <a:cubicBezTo>
                  <a:pt x="1073658" y="206147"/>
                  <a:pt x="1080618" y="213970"/>
                  <a:pt x="1088441" y="219456"/>
                </a:cubicBezTo>
                <a:cubicBezTo>
                  <a:pt x="1096264" y="224943"/>
                  <a:pt x="1104951" y="227686"/>
                  <a:pt x="1114501" y="227686"/>
                </a:cubicBezTo>
                <a:cubicBezTo>
                  <a:pt x="1123239" y="227686"/>
                  <a:pt x="1131773" y="225756"/>
                  <a:pt x="1140105" y="221895"/>
                </a:cubicBezTo>
                <a:cubicBezTo>
                  <a:pt x="1151077" y="217018"/>
                  <a:pt x="1156564" y="210719"/>
                  <a:pt x="1156564" y="202997"/>
                </a:cubicBezTo>
                <a:cubicBezTo>
                  <a:pt x="1156564" y="199949"/>
                  <a:pt x="1155700" y="196749"/>
                  <a:pt x="1153973" y="193396"/>
                </a:cubicBezTo>
                <a:cubicBezTo>
                  <a:pt x="1152246" y="190043"/>
                  <a:pt x="1149757" y="188367"/>
                  <a:pt x="1146505" y="188367"/>
                </a:cubicBezTo>
                <a:cubicBezTo>
                  <a:pt x="1145286" y="188367"/>
                  <a:pt x="1140714" y="189789"/>
                  <a:pt x="1132789" y="192634"/>
                </a:cubicBezTo>
                <a:cubicBezTo>
                  <a:pt x="1125677" y="195479"/>
                  <a:pt x="1119581" y="196901"/>
                  <a:pt x="1114501" y="196901"/>
                </a:cubicBezTo>
                <a:cubicBezTo>
                  <a:pt x="1103122" y="196901"/>
                  <a:pt x="1093673" y="192329"/>
                  <a:pt x="1086155" y="183185"/>
                </a:cubicBezTo>
                <a:cubicBezTo>
                  <a:pt x="1078433" y="174244"/>
                  <a:pt x="1074572" y="163881"/>
                  <a:pt x="1074572" y="152096"/>
                </a:cubicBezTo>
                <a:cubicBezTo>
                  <a:pt x="1074572" y="145187"/>
                  <a:pt x="1077214" y="137160"/>
                  <a:pt x="1082497" y="128016"/>
                </a:cubicBezTo>
                <a:cubicBezTo>
                  <a:pt x="1088187" y="118669"/>
                  <a:pt x="1094181" y="111659"/>
                  <a:pt x="1100480" y="106985"/>
                </a:cubicBezTo>
                <a:lnTo>
                  <a:pt x="1032586" y="106985"/>
                </a:lnTo>
                <a:lnTo>
                  <a:pt x="1025500" y="106985"/>
                </a:lnTo>
                <a:lnTo>
                  <a:pt x="1000582" y="106985"/>
                </a:lnTo>
                <a:lnTo>
                  <a:pt x="1000582" y="285293"/>
                </a:lnTo>
                <a:lnTo>
                  <a:pt x="984123" y="268224"/>
                </a:lnTo>
                <a:lnTo>
                  <a:pt x="984123" y="141732"/>
                </a:lnTo>
                <a:cubicBezTo>
                  <a:pt x="984123" y="136449"/>
                  <a:pt x="983107" y="131674"/>
                  <a:pt x="981075" y="127407"/>
                </a:cubicBezTo>
                <a:cubicBezTo>
                  <a:pt x="979043" y="123140"/>
                  <a:pt x="976249" y="119533"/>
                  <a:pt x="972693" y="116586"/>
                </a:cubicBezTo>
                <a:cubicBezTo>
                  <a:pt x="969137" y="113640"/>
                  <a:pt x="965073" y="111303"/>
                  <a:pt x="960501" y="109576"/>
                </a:cubicBezTo>
                <a:cubicBezTo>
                  <a:pt x="955929" y="107849"/>
                  <a:pt x="951205" y="106985"/>
                  <a:pt x="946328" y="106985"/>
                </a:cubicBezTo>
                <a:lnTo>
                  <a:pt x="876071" y="106985"/>
                </a:lnTo>
                <a:lnTo>
                  <a:pt x="876071" y="119482"/>
                </a:lnTo>
                <a:cubicBezTo>
                  <a:pt x="895985" y="119482"/>
                  <a:pt x="912038" y="127610"/>
                  <a:pt x="924230" y="143866"/>
                </a:cubicBezTo>
                <a:cubicBezTo>
                  <a:pt x="935812" y="158496"/>
                  <a:pt x="941604" y="174549"/>
                  <a:pt x="941604" y="192024"/>
                </a:cubicBezTo>
                <a:cubicBezTo>
                  <a:pt x="941604" y="196292"/>
                  <a:pt x="940892" y="200356"/>
                  <a:pt x="939470" y="204216"/>
                </a:cubicBezTo>
                <a:cubicBezTo>
                  <a:pt x="938047" y="208077"/>
                  <a:pt x="936117" y="211481"/>
                  <a:pt x="933679" y="214427"/>
                </a:cubicBezTo>
                <a:cubicBezTo>
                  <a:pt x="931240" y="217374"/>
                  <a:pt x="928294" y="219710"/>
                  <a:pt x="924839" y="221438"/>
                </a:cubicBezTo>
                <a:cubicBezTo>
                  <a:pt x="921385" y="223165"/>
                  <a:pt x="917626" y="224028"/>
                  <a:pt x="913562" y="224028"/>
                </a:cubicBezTo>
                <a:cubicBezTo>
                  <a:pt x="910717" y="224028"/>
                  <a:pt x="907974" y="223470"/>
                  <a:pt x="905332" y="222352"/>
                </a:cubicBezTo>
                <a:cubicBezTo>
                  <a:pt x="902691" y="221234"/>
                  <a:pt x="900303" y="219761"/>
                  <a:pt x="898170" y="217932"/>
                </a:cubicBezTo>
                <a:cubicBezTo>
                  <a:pt x="896036" y="216104"/>
                  <a:pt x="894309" y="213919"/>
                  <a:pt x="892988" y="211379"/>
                </a:cubicBezTo>
                <a:cubicBezTo>
                  <a:pt x="891667" y="208839"/>
                  <a:pt x="891007" y="206045"/>
                  <a:pt x="891007" y="202997"/>
                </a:cubicBezTo>
                <a:cubicBezTo>
                  <a:pt x="891007" y="197511"/>
                  <a:pt x="892937" y="192939"/>
                  <a:pt x="896798" y="189281"/>
                </a:cubicBezTo>
                <a:cubicBezTo>
                  <a:pt x="900659" y="185624"/>
                  <a:pt x="905434" y="183795"/>
                  <a:pt x="911123" y="183795"/>
                </a:cubicBezTo>
                <a:cubicBezTo>
                  <a:pt x="914578" y="183795"/>
                  <a:pt x="917677" y="184608"/>
                  <a:pt x="920420" y="186233"/>
                </a:cubicBezTo>
                <a:cubicBezTo>
                  <a:pt x="923163" y="187859"/>
                  <a:pt x="925652" y="190094"/>
                  <a:pt x="927888" y="192939"/>
                </a:cubicBezTo>
                <a:lnTo>
                  <a:pt x="929412" y="188976"/>
                </a:lnTo>
                <a:cubicBezTo>
                  <a:pt x="929412" y="177191"/>
                  <a:pt x="924738" y="166624"/>
                  <a:pt x="915391" y="157277"/>
                </a:cubicBezTo>
                <a:cubicBezTo>
                  <a:pt x="906247" y="147320"/>
                  <a:pt x="893038" y="142444"/>
                  <a:pt x="875767" y="142647"/>
                </a:cubicBezTo>
                <a:lnTo>
                  <a:pt x="875767" y="284988"/>
                </a:lnTo>
                <a:cubicBezTo>
                  <a:pt x="874547" y="284785"/>
                  <a:pt x="873328" y="284328"/>
                  <a:pt x="872109" y="283617"/>
                </a:cubicBezTo>
                <a:cubicBezTo>
                  <a:pt x="870890" y="282906"/>
                  <a:pt x="870077" y="282042"/>
                  <a:pt x="869671" y="281026"/>
                </a:cubicBezTo>
                <a:cubicBezTo>
                  <a:pt x="865607" y="271069"/>
                  <a:pt x="860781" y="261773"/>
                  <a:pt x="855193" y="253137"/>
                </a:cubicBezTo>
                <a:cubicBezTo>
                  <a:pt x="849605" y="244501"/>
                  <a:pt x="843458" y="236830"/>
                  <a:pt x="836752" y="230124"/>
                </a:cubicBezTo>
                <a:cubicBezTo>
                  <a:pt x="821309" y="214681"/>
                  <a:pt x="804037" y="205842"/>
                  <a:pt x="784936" y="203607"/>
                </a:cubicBezTo>
                <a:lnTo>
                  <a:pt x="760857" y="173736"/>
                </a:lnTo>
                <a:cubicBezTo>
                  <a:pt x="789915" y="150775"/>
                  <a:pt x="822935" y="133300"/>
                  <a:pt x="859917" y="121311"/>
                </a:cubicBezTo>
                <a:lnTo>
                  <a:pt x="859917" y="106985"/>
                </a:lnTo>
                <a:lnTo>
                  <a:pt x="748970" y="106985"/>
                </a:lnTo>
                <a:lnTo>
                  <a:pt x="731596" y="89916"/>
                </a:lnTo>
                <a:lnTo>
                  <a:pt x="929259" y="89916"/>
                </a:lnTo>
                <a:lnTo>
                  <a:pt x="947395" y="89916"/>
                </a:lnTo>
                <a:lnTo>
                  <a:pt x="948766" y="89916"/>
                </a:lnTo>
                <a:cubicBezTo>
                  <a:pt x="959130" y="89916"/>
                  <a:pt x="967156" y="92202"/>
                  <a:pt x="972846" y="96774"/>
                </a:cubicBezTo>
                <a:cubicBezTo>
                  <a:pt x="978535" y="101346"/>
                  <a:pt x="983107" y="108916"/>
                  <a:pt x="986562" y="119482"/>
                </a:cubicBezTo>
                <a:cubicBezTo>
                  <a:pt x="986562" y="116028"/>
                  <a:pt x="986460" y="111760"/>
                  <a:pt x="986257" y="106680"/>
                </a:cubicBezTo>
                <a:cubicBezTo>
                  <a:pt x="986053" y="101600"/>
                  <a:pt x="985647" y="95606"/>
                  <a:pt x="985038" y="88697"/>
                </a:cubicBezTo>
                <a:cubicBezTo>
                  <a:pt x="984631" y="81992"/>
                  <a:pt x="984326" y="76150"/>
                  <a:pt x="984123" y="71171"/>
                </a:cubicBezTo>
                <a:cubicBezTo>
                  <a:pt x="983920" y="66193"/>
                  <a:pt x="983818" y="61976"/>
                  <a:pt x="983818" y="58522"/>
                </a:cubicBezTo>
                <a:close/>
                <a:moveTo>
                  <a:pt x="344272" y="17679"/>
                </a:moveTo>
                <a:cubicBezTo>
                  <a:pt x="339598" y="17679"/>
                  <a:pt x="334925" y="17933"/>
                  <a:pt x="330251" y="18441"/>
                </a:cubicBezTo>
                <a:cubicBezTo>
                  <a:pt x="325577" y="18949"/>
                  <a:pt x="320904" y="19812"/>
                  <a:pt x="316230" y="21032"/>
                </a:cubicBezTo>
                <a:cubicBezTo>
                  <a:pt x="302412" y="24080"/>
                  <a:pt x="295504" y="28753"/>
                  <a:pt x="295504" y="35052"/>
                </a:cubicBezTo>
                <a:cubicBezTo>
                  <a:pt x="295504" y="40132"/>
                  <a:pt x="304241" y="43180"/>
                  <a:pt x="321716" y="44196"/>
                </a:cubicBezTo>
                <a:cubicBezTo>
                  <a:pt x="345084" y="45416"/>
                  <a:pt x="360629" y="47143"/>
                  <a:pt x="368351" y="49378"/>
                </a:cubicBezTo>
                <a:cubicBezTo>
                  <a:pt x="377495" y="52223"/>
                  <a:pt x="384302" y="56185"/>
                  <a:pt x="388772" y="61265"/>
                </a:cubicBezTo>
                <a:cubicBezTo>
                  <a:pt x="393243" y="66345"/>
                  <a:pt x="395478" y="73051"/>
                  <a:pt x="395478" y="81382"/>
                </a:cubicBezTo>
                <a:cubicBezTo>
                  <a:pt x="395478" y="81788"/>
                  <a:pt x="395376" y="82855"/>
                  <a:pt x="395173" y="84582"/>
                </a:cubicBezTo>
                <a:lnTo>
                  <a:pt x="394492" y="89916"/>
                </a:lnTo>
                <a:lnTo>
                  <a:pt x="398526" y="89916"/>
                </a:lnTo>
                <a:lnTo>
                  <a:pt x="407441" y="89916"/>
                </a:lnTo>
                <a:lnTo>
                  <a:pt x="442113" y="89916"/>
                </a:lnTo>
                <a:cubicBezTo>
                  <a:pt x="433781" y="41758"/>
                  <a:pt x="401168" y="17679"/>
                  <a:pt x="344272" y="17679"/>
                </a:cubicBezTo>
                <a:close/>
                <a:moveTo>
                  <a:pt x="350977" y="0"/>
                </a:moveTo>
                <a:cubicBezTo>
                  <a:pt x="406451" y="0"/>
                  <a:pt x="442417" y="29972"/>
                  <a:pt x="458876" y="89916"/>
                </a:cubicBezTo>
                <a:lnTo>
                  <a:pt x="466725" y="89916"/>
                </a:lnTo>
                <a:lnTo>
                  <a:pt x="475335" y="89916"/>
                </a:lnTo>
                <a:lnTo>
                  <a:pt x="634670" y="89916"/>
                </a:lnTo>
                <a:lnTo>
                  <a:pt x="651739" y="106985"/>
                </a:lnTo>
                <a:lnTo>
                  <a:pt x="616687" y="106985"/>
                </a:lnTo>
                <a:lnTo>
                  <a:pt x="616687" y="286208"/>
                </a:lnTo>
                <a:lnTo>
                  <a:pt x="607238" y="274930"/>
                </a:lnTo>
                <a:lnTo>
                  <a:pt x="607238" y="275235"/>
                </a:lnTo>
                <a:cubicBezTo>
                  <a:pt x="603987" y="267107"/>
                  <a:pt x="601294" y="261163"/>
                  <a:pt x="599160" y="257404"/>
                </a:cubicBezTo>
                <a:cubicBezTo>
                  <a:pt x="597027" y="253645"/>
                  <a:pt x="593623" y="248870"/>
                  <a:pt x="588950" y="243078"/>
                </a:cubicBezTo>
                <a:cubicBezTo>
                  <a:pt x="584276" y="237287"/>
                  <a:pt x="579907" y="232461"/>
                  <a:pt x="575843" y="228600"/>
                </a:cubicBezTo>
                <a:cubicBezTo>
                  <a:pt x="561213" y="215189"/>
                  <a:pt x="541807" y="207264"/>
                  <a:pt x="517627" y="204826"/>
                </a:cubicBezTo>
                <a:lnTo>
                  <a:pt x="517931" y="204826"/>
                </a:lnTo>
                <a:lnTo>
                  <a:pt x="495376" y="173127"/>
                </a:lnTo>
                <a:cubicBezTo>
                  <a:pt x="529514" y="149352"/>
                  <a:pt x="564464" y="131471"/>
                  <a:pt x="600228" y="119482"/>
                </a:cubicBezTo>
                <a:lnTo>
                  <a:pt x="600228" y="106985"/>
                </a:lnTo>
                <a:lnTo>
                  <a:pt x="492100" y="106985"/>
                </a:lnTo>
                <a:lnTo>
                  <a:pt x="483489" y="106985"/>
                </a:lnTo>
                <a:lnTo>
                  <a:pt x="458876" y="106985"/>
                </a:lnTo>
                <a:lnTo>
                  <a:pt x="458876" y="285293"/>
                </a:lnTo>
                <a:lnTo>
                  <a:pt x="442113" y="268224"/>
                </a:lnTo>
                <a:lnTo>
                  <a:pt x="442113" y="106985"/>
                </a:lnTo>
                <a:lnTo>
                  <a:pt x="423901" y="106985"/>
                </a:lnTo>
                <a:lnTo>
                  <a:pt x="417119" y="106985"/>
                </a:lnTo>
                <a:lnTo>
                  <a:pt x="326974" y="106985"/>
                </a:lnTo>
                <a:lnTo>
                  <a:pt x="326974" y="176175"/>
                </a:lnTo>
                <a:cubicBezTo>
                  <a:pt x="332664" y="176988"/>
                  <a:pt x="337592" y="176124"/>
                  <a:pt x="341757" y="173584"/>
                </a:cubicBezTo>
                <a:cubicBezTo>
                  <a:pt x="345923" y="171044"/>
                  <a:pt x="349733" y="167691"/>
                  <a:pt x="353187" y="163526"/>
                </a:cubicBezTo>
                <a:cubicBezTo>
                  <a:pt x="356642" y="159360"/>
                  <a:pt x="359943" y="154991"/>
                  <a:pt x="363093" y="150419"/>
                </a:cubicBezTo>
                <a:cubicBezTo>
                  <a:pt x="366243" y="145847"/>
                  <a:pt x="369646" y="141936"/>
                  <a:pt x="373304" y="138684"/>
                </a:cubicBezTo>
                <a:cubicBezTo>
                  <a:pt x="378384" y="141529"/>
                  <a:pt x="382854" y="145085"/>
                  <a:pt x="386715" y="149352"/>
                </a:cubicBezTo>
                <a:cubicBezTo>
                  <a:pt x="390576" y="153620"/>
                  <a:pt x="393776" y="158344"/>
                  <a:pt x="396316" y="163526"/>
                </a:cubicBezTo>
                <a:cubicBezTo>
                  <a:pt x="398856" y="168707"/>
                  <a:pt x="400837" y="174194"/>
                  <a:pt x="402260" y="179985"/>
                </a:cubicBezTo>
                <a:cubicBezTo>
                  <a:pt x="403682" y="185776"/>
                  <a:pt x="404393" y="191516"/>
                  <a:pt x="404393" y="197206"/>
                </a:cubicBezTo>
                <a:cubicBezTo>
                  <a:pt x="404393" y="216713"/>
                  <a:pt x="399009" y="232664"/>
                  <a:pt x="388239" y="245060"/>
                </a:cubicBezTo>
                <a:cubicBezTo>
                  <a:pt x="377063" y="258064"/>
                  <a:pt x="361721" y="264567"/>
                  <a:pt x="342214" y="264567"/>
                </a:cubicBezTo>
                <a:cubicBezTo>
                  <a:pt x="291414" y="264567"/>
                  <a:pt x="261442" y="215900"/>
                  <a:pt x="252298" y="118568"/>
                </a:cubicBezTo>
                <a:lnTo>
                  <a:pt x="263576" y="124054"/>
                </a:lnTo>
                <a:cubicBezTo>
                  <a:pt x="264795" y="137059"/>
                  <a:pt x="267030" y="149759"/>
                  <a:pt x="270281" y="162154"/>
                </a:cubicBezTo>
                <a:cubicBezTo>
                  <a:pt x="273533" y="174549"/>
                  <a:pt x="277698" y="185522"/>
                  <a:pt x="282778" y="195072"/>
                </a:cubicBezTo>
                <a:cubicBezTo>
                  <a:pt x="296393" y="221285"/>
                  <a:pt x="315494" y="234392"/>
                  <a:pt x="340081" y="234392"/>
                </a:cubicBezTo>
                <a:cubicBezTo>
                  <a:pt x="349021" y="234595"/>
                  <a:pt x="357505" y="232512"/>
                  <a:pt x="365531" y="228143"/>
                </a:cubicBezTo>
                <a:cubicBezTo>
                  <a:pt x="373558" y="223774"/>
                  <a:pt x="379959" y="218237"/>
                  <a:pt x="384734" y="211532"/>
                </a:cubicBezTo>
                <a:cubicBezTo>
                  <a:pt x="389509" y="204826"/>
                  <a:pt x="391998" y="197409"/>
                  <a:pt x="392201" y="189281"/>
                </a:cubicBezTo>
                <a:cubicBezTo>
                  <a:pt x="392405" y="181153"/>
                  <a:pt x="389052" y="173533"/>
                  <a:pt x="382143" y="166421"/>
                </a:cubicBezTo>
                <a:cubicBezTo>
                  <a:pt x="380517" y="171298"/>
                  <a:pt x="378028" y="175768"/>
                  <a:pt x="374675" y="179832"/>
                </a:cubicBezTo>
                <a:cubicBezTo>
                  <a:pt x="371323" y="183896"/>
                  <a:pt x="367462" y="187452"/>
                  <a:pt x="363093" y="190500"/>
                </a:cubicBezTo>
                <a:cubicBezTo>
                  <a:pt x="358724" y="193548"/>
                  <a:pt x="354051" y="196088"/>
                  <a:pt x="349072" y="198120"/>
                </a:cubicBezTo>
                <a:cubicBezTo>
                  <a:pt x="344094" y="200152"/>
                  <a:pt x="339166" y="201473"/>
                  <a:pt x="334289" y="202083"/>
                </a:cubicBezTo>
                <a:cubicBezTo>
                  <a:pt x="318440" y="202083"/>
                  <a:pt x="310515" y="189891"/>
                  <a:pt x="310515" y="165507"/>
                </a:cubicBezTo>
                <a:lnTo>
                  <a:pt x="310515" y="106985"/>
                </a:lnTo>
                <a:lnTo>
                  <a:pt x="242011" y="106985"/>
                </a:lnTo>
                <a:lnTo>
                  <a:pt x="238582" y="106985"/>
                </a:lnTo>
                <a:lnTo>
                  <a:pt x="210007" y="106985"/>
                </a:lnTo>
                <a:lnTo>
                  <a:pt x="210007" y="285293"/>
                </a:lnTo>
                <a:lnTo>
                  <a:pt x="193548" y="268224"/>
                </a:lnTo>
                <a:lnTo>
                  <a:pt x="193548" y="141732"/>
                </a:lnTo>
                <a:cubicBezTo>
                  <a:pt x="193548" y="136449"/>
                  <a:pt x="192532" y="131674"/>
                  <a:pt x="190500" y="127407"/>
                </a:cubicBezTo>
                <a:cubicBezTo>
                  <a:pt x="188468" y="123140"/>
                  <a:pt x="185674" y="119533"/>
                  <a:pt x="182118" y="116586"/>
                </a:cubicBezTo>
                <a:cubicBezTo>
                  <a:pt x="178562" y="113640"/>
                  <a:pt x="174498" y="111303"/>
                  <a:pt x="169926" y="109576"/>
                </a:cubicBezTo>
                <a:cubicBezTo>
                  <a:pt x="165354" y="107849"/>
                  <a:pt x="160630" y="106985"/>
                  <a:pt x="155753" y="106985"/>
                </a:cubicBezTo>
                <a:lnTo>
                  <a:pt x="149962" y="106985"/>
                </a:lnTo>
                <a:lnTo>
                  <a:pt x="149962" y="286208"/>
                </a:lnTo>
                <a:lnTo>
                  <a:pt x="140513" y="274930"/>
                </a:lnTo>
                <a:cubicBezTo>
                  <a:pt x="139903" y="273101"/>
                  <a:pt x="139141" y="271222"/>
                  <a:pt x="138227" y="269291"/>
                </a:cubicBezTo>
                <a:cubicBezTo>
                  <a:pt x="137313" y="267361"/>
                  <a:pt x="135585" y="263957"/>
                  <a:pt x="133045" y="259080"/>
                </a:cubicBezTo>
                <a:cubicBezTo>
                  <a:pt x="130505" y="254204"/>
                  <a:pt x="126898" y="248870"/>
                  <a:pt x="122225" y="243078"/>
                </a:cubicBezTo>
                <a:cubicBezTo>
                  <a:pt x="117551" y="237287"/>
                  <a:pt x="113182" y="232461"/>
                  <a:pt x="109118" y="228600"/>
                </a:cubicBezTo>
                <a:cubicBezTo>
                  <a:pt x="94488" y="215189"/>
                  <a:pt x="75082" y="207264"/>
                  <a:pt x="50902" y="204826"/>
                </a:cubicBezTo>
                <a:lnTo>
                  <a:pt x="28651" y="173127"/>
                </a:lnTo>
                <a:cubicBezTo>
                  <a:pt x="62789" y="149352"/>
                  <a:pt x="97739" y="131471"/>
                  <a:pt x="133502" y="119482"/>
                </a:cubicBezTo>
                <a:lnTo>
                  <a:pt x="133502" y="106985"/>
                </a:lnTo>
                <a:lnTo>
                  <a:pt x="16764" y="106985"/>
                </a:lnTo>
                <a:lnTo>
                  <a:pt x="0" y="89916"/>
                </a:lnTo>
                <a:lnTo>
                  <a:pt x="138684" y="89916"/>
                </a:lnTo>
                <a:lnTo>
                  <a:pt x="158191" y="89916"/>
                </a:lnTo>
                <a:lnTo>
                  <a:pt x="168555" y="89916"/>
                </a:lnTo>
                <a:lnTo>
                  <a:pt x="169966" y="91380"/>
                </a:lnTo>
                <a:lnTo>
                  <a:pt x="171983" y="91631"/>
                </a:lnTo>
                <a:cubicBezTo>
                  <a:pt x="175996" y="92774"/>
                  <a:pt x="179426" y="94488"/>
                  <a:pt x="182271" y="96774"/>
                </a:cubicBezTo>
                <a:cubicBezTo>
                  <a:pt x="187960" y="101346"/>
                  <a:pt x="192532" y="108916"/>
                  <a:pt x="195987" y="119482"/>
                </a:cubicBezTo>
                <a:cubicBezTo>
                  <a:pt x="195987" y="116028"/>
                  <a:pt x="195885" y="111760"/>
                  <a:pt x="195682" y="106680"/>
                </a:cubicBezTo>
                <a:cubicBezTo>
                  <a:pt x="195478" y="101600"/>
                  <a:pt x="195072" y="95606"/>
                  <a:pt x="194463" y="88697"/>
                </a:cubicBezTo>
                <a:cubicBezTo>
                  <a:pt x="194056" y="81992"/>
                  <a:pt x="193751" y="76150"/>
                  <a:pt x="193548" y="71171"/>
                </a:cubicBezTo>
                <a:cubicBezTo>
                  <a:pt x="193345" y="66193"/>
                  <a:pt x="193243" y="61976"/>
                  <a:pt x="193243" y="58522"/>
                </a:cubicBezTo>
                <a:lnTo>
                  <a:pt x="199339" y="63704"/>
                </a:lnTo>
                <a:cubicBezTo>
                  <a:pt x="201371" y="75896"/>
                  <a:pt x="204927" y="84633"/>
                  <a:pt x="210007" y="89916"/>
                </a:cubicBezTo>
                <a:lnTo>
                  <a:pt x="221513" y="89916"/>
                </a:lnTo>
                <a:lnTo>
                  <a:pt x="225247" y="89916"/>
                </a:lnTo>
                <a:lnTo>
                  <a:pt x="378969" y="89916"/>
                </a:lnTo>
                <a:lnTo>
                  <a:pt x="382676" y="86106"/>
                </a:lnTo>
                <a:cubicBezTo>
                  <a:pt x="383896" y="84074"/>
                  <a:pt x="384505" y="81890"/>
                  <a:pt x="384505" y="79553"/>
                </a:cubicBezTo>
                <a:cubicBezTo>
                  <a:pt x="384505" y="73051"/>
                  <a:pt x="375869" y="68885"/>
                  <a:pt x="358597" y="67056"/>
                </a:cubicBezTo>
                <a:cubicBezTo>
                  <a:pt x="345389" y="65431"/>
                  <a:pt x="334874" y="64110"/>
                  <a:pt x="327050" y="63094"/>
                </a:cubicBezTo>
                <a:cubicBezTo>
                  <a:pt x="319227" y="62078"/>
                  <a:pt x="314198" y="61367"/>
                  <a:pt x="311963" y="60960"/>
                </a:cubicBezTo>
                <a:cubicBezTo>
                  <a:pt x="304241" y="58522"/>
                  <a:pt x="298145" y="55068"/>
                  <a:pt x="293675" y="50597"/>
                </a:cubicBezTo>
                <a:cubicBezTo>
                  <a:pt x="289204" y="46127"/>
                  <a:pt x="286969" y="40742"/>
                  <a:pt x="286969" y="34443"/>
                </a:cubicBezTo>
                <a:cubicBezTo>
                  <a:pt x="286969" y="28956"/>
                  <a:pt x="289103" y="24029"/>
                  <a:pt x="293370" y="19660"/>
                </a:cubicBezTo>
                <a:cubicBezTo>
                  <a:pt x="297637" y="15291"/>
                  <a:pt x="303632" y="11380"/>
                  <a:pt x="311353" y="7925"/>
                </a:cubicBezTo>
                <a:cubicBezTo>
                  <a:pt x="317449" y="5690"/>
                  <a:pt x="323952" y="3810"/>
                  <a:pt x="330860" y="2286"/>
                </a:cubicBezTo>
                <a:cubicBezTo>
                  <a:pt x="337769" y="762"/>
                  <a:pt x="344475" y="0"/>
                  <a:pt x="350977" y="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902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5AA289-E422-4293-9672-5BAAEFBE26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530" y="3408721"/>
            <a:ext cx="10444761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4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3095259-4EAC-40B3-BA9B-3F230B01FC37}"/>
              </a:ext>
            </a:extLst>
          </p:cNvPr>
          <p:cNvGrpSpPr/>
          <p:nvPr/>
        </p:nvGrpSpPr>
        <p:grpSpPr>
          <a:xfrm>
            <a:off x="2619765" y="763220"/>
            <a:ext cx="6952471" cy="5331560"/>
            <a:chOff x="2387599" y="425773"/>
            <a:chExt cx="5926665" cy="4648241"/>
          </a:xfrm>
        </p:grpSpPr>
        <p:pic>
          <p:nvPicPr>
            <p:cNvPr id="1026" name="Picture 2" descr="What Is The Safety Voltage And Safe Current Of The Human Body? - News -  CHILWEE GROUP CO.,LTD">
              <a:extLst>
                <a:ext uri="{FF2B5EF4-FFF2-40B4-BE49-F238E27FC236}">
                  <a16:creationId xmlns:a16="http://schemas.microsoft.com/office/drawing/2014/main" id="{5920216F-79FF-4C96-B4D8-8DD7EFA789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630" r="9401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7599" y="425773"/>
              <a:ext cx="4927601" cy="4648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8FC810D-095A-4434-BD4F-86FFD56B4C83}"/>
                </a:ext>
              </a:extLst>
            </p:cNvPr>
            <p:cNvSpPr txBox="1"/>
            <p:nvPr/>
          </p:nvSpPr>
          <p:spPr>
            <a:xfrm>
              <a:off x="2590799" y="4148667"/>
              <a:ext cx="57234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>
                  <a:latin typeface="Kalpurush" panose="02000600000000000000" pitchFamily="2" charset="0"/>
                  <a:cs typeface="Kalpurush" panose="02000600000000000000" pitchFamily="2" charset="0"/>
                </a:rPr>
                <a:t>সকলের সুস্থতা কামনায়   </a:t>
              </a:r>
              <a:endParaRPr lang="en-US" sz="36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901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BDF2274-4F75-4DC0-920A-1BF218ED64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909" t="18646" r="16112" b="16949"/>
          <a:stretch/>
        </p:blipFill>
        <p:spPr>
          <a:xfrm>
            <a:off x="594013" y="356754"/>
            <a:ext cx="3425537" cy="33857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973C12-09BF-4AB1-B6A0-381F5B51B0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25" y="3740728"/>
            <a:ext cx="6352768" cy="23014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816C95-B702-4999-9DF2-8C25666ED286}"/>
              </a:ext>
            </a:extLst>
          </p:cNvPr>
          <p:cNvSpPr txBox="1"/>
          <p:nvPr/>
        </p:nvSpPr>
        <p:spPr>
          <a:xfrm>
            <a:off x="4613316" y="406813"/>
            <a:ext cx="3254333" cy="110799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6600" u="heavy" dirty="0" err="1">
                <a:solidFill>
                  <a:srgbClr val="990099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endParaRPr lang="en-US" sz="6600" u="heavy" dirty="0">
              <a:solidFill>
                <a:srgbClr val="990099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026" name="Picture 2" descr="অষ্টম শ্রেণির বিজ্ঞান বই ২০২১ pdf download | Class 8 Science Book 2021 PDF |৮ম  শ্রেণির বিজ্ঞান বই পিডিএফ">
            <a:extLst>
              <a:ext uri="{FF2B5EF4-FFF2-40B4-BE49-F238E27FC236}">
                <a16:creationId xmlns:a16="http://schemas.microsoft.com/office/drawing/2014/main" id="{22344AD4-C37F-4198-8969-F17006220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9693" y="1274618"/>
            <a:ext cx="3359583" cy="455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lc What May Be Flower59 - Flower Stick Png Clipart - Full Size Clipart  (#5241133) - PinClipart">
            <a:extLst>
              <a:ext uri="{FF2B5EF4-FFF2-40B4-BE49-F238E27FC236}">
                <a16:creationId xmlns:a16="http://schemas.microsoft.com/office/drawing/2014/main" id="{DDF1CB6A-C354-4CBE-87DC-600051165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97" b="100000" l="10000" r="940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0764" y="1385455"/>
            <a:ext cx="2366531" cy="358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0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9F2E3F22-DED8-4121-94AF-2529B85BE21E}"/>
              </a:ext>
            </a:extLst>
          </p:cNvPr>
          <p:cNvSpPr/>
          <p:nvPr/>
        </p:nvSpPr>
        <p:spPr>
          <a:xfrm rot="16200000">
            <a:off x="2571373" y="693507"/>
            <a:ext cx="1069891" cy="1865216"/>
          </a:xfrm>
          <a:prstGeom prst="ellipse">
            <a:avLst/>
          </a:prstGeom>
          <a:solidFill>
            <a:schemeClr val="bg1">
              <a:lumMod val="85000"/>
              <a:alpha val="72000"/>
            </a:schemeClr>
          </a:solidFill>
          <a:ln>
            <a:solidFill>
              <a:schemeClr val="tx1"/>
            </a:solidFill>
          </a:ln>
          <a:scene3d>
            <a:camera prst="perspectiveRelaxed">
              <a:rot lat="16473593" lon="0" rev="0"/>
            </a:camera>
            <a:lightRig rig="threePt" dir="t"/>
          </a:scene3d>
          <a:sp3d extrusionH="2286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560FDF6-120E-4A90-A1B8-4E9E0C692326}"/>
              </a:ext>
            </a:extLst>
          </p:cNvPr>
          <p:cNvSpPr/>
          <p:nvPr/>
        </p:nvSpPr>
        <p:spPr>
          <a:xfrm rot="5400000">
            <a:off x="5389306" y="1263430"/>
            <a:ext cx="1101727" cy="711199"/>
          </a:xfrm>
          <a:prstGeom prst="ellipse">
            <a:avLst/>
          </a:prstGeom>
          <a:solidFill>
            <a:schemeClr val="bg1">
              <a:lumMod val="85000"/>
              <a:alpha val="72000"/>
            </a:schemeClr>
          </a:solidFill>
          <a:ln>
            <a:noFill/>
          </a:ln>
          <a:scene3d>
            <a:camera prst="perspectiveRelaxed">
              <a:rot lat="17073592" lon="0" rev="0"/>
            </a:camera>
            <a:lightRig rig="threePt" dir="t"/>
          </a:scene3d>
          <a:sp3d extrusionH="29210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E5A84F0-FFE5-43EF-B385-0CFFD3320059}"/>
              </a:ext>
            </a:extLst>
          </p:cNvPr>
          <p:cNvSpPr/>
          <p:nvPr/>
        </p:nvSpPr>
        <p:spPr>
          <a:xfrm rot="5400000">
            <a:off x="5904556" y="1537680"/>
            <a:ext cx="321401" cy="153737"/>
          </a:xfrm>
          <a:prstGeom prst="ellipse">
            <a:avLst/>
          </a:prstGeom>
          <a:scene3d>
            <a:camera prst="orthographicFront">
              <a:rot lat="17099997" lon="0" rev="0"/>
            </a:camera>
            <a:lightRig rig="threePt" dir="t"/>
          </a:scene3d>
          <a:sp3d extrusionH="190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77A14CC-636C-4331-8B84-A7121AC2535A}"/>
              </a:ext>
            </a:extLst>
          </p:cNvPr>
          <p:cNvSpPr/>
          <p:nvPr/>
        </p:nvSpPr>
        <p:spPr>
          <a:xfrm rot="5400000">
            <a:off x="10339654" y="2780596"/>
            <a:ext cx="660559" cy="1092904"/>
          </a:xfrm>
          <a:custGeom>
            <a:avLst/>
            <a:gdLst>
              <a:gd name="connsiteX0" fmla="*/ 49823 w 441643"/>
              <a:gd name="connsiteY0" fmla="*/ 659894 h 732862"/>
              <a:gd name="connsiteX1" fmla="*/ 391817 w 441643"/>
              <a:gd name="connsiteY1" fmla="*/ 659894 h 732862"/>
              <a:gd name="connsiteX2" fmla="*/ 387175 w 441643"/>
              <a:gd name="connsiteY2" fmla="*/ 682884 h 732862"/>
              <a:gd name="connsiteX3" fmla="*/ 311775 w 441643"/>
              <a:gd name="connsiteY3" fmla="*/ 732862 h 732862"/>
              <a:gd name="connsiteX4" fmla="*/ 129864 w 441643"/>
              <a:gd name="connsiteY4" fmla="*/ 732862 h 732862"/>
              <a:gd name="connsiteX5" fmla="*/ 54464 w 441643"/>
              <a:gd name="connsiteY5" fmla="*/ 682884 h 732862"/>
              <a:gd name="connsiteX6" fmla="*/ 72226 w 441643"/>
              <a:gd name="connsiteY6" fmla="*/ 602744 h 732862"/>
              <a:gd name="connsiteX7" fmla="*/ 373576 w 441643"/>
              <a:gd name="connsiteY7" fmla="*/ 602744 h 732862"/>
              <a:gd name="connsiteX8" fmla="*/ 379274 w 441643"/>
              <a:gd name="connsiteY8" fmla="*/ 613242 h 732862"/>
              <a:gd name="connsiteX9" fmla="*/ 388149 w 441643"/>
              <a:gd name="connsiteY9" fmla="*/ 623999 h 732862"/>
              <a:gd name="connsiteX10" fmla="*/ 389858 w 441643"/>
              <a:gd name="connsiteY10" fmla="*/ 632462 h 732862"/>
              <a:gd name="connsiteX11" fmla="*/ 52489 w 441643"/>
              <a:gd name="connsiteY11" fmla="*/ 632462 h 732862"/>
              <a:gd name="connsiteX12" fmla="*/ 63028 w 441643"/>
              <a:gd name="connsiteY12" fmla="*/ 619688 h 732862"/>
              <a:gd name="connsiteX13" fmla="*/ 97365 w 441643"/>
              <a:gd name="connsiteY13" fmla="*/ 529719 h 732862"/>
              <a:gd name="connsiteX14" fmla="*/ 345587 w 441643"/>
              <a:gd name="connsiteY14" fmla="*/ 529719 h 732862"/>
              <a:gd name="connsiteX15" fmla="*/ 346047 w 441643"/>
              <a:gd name="connsiteY15" fmla="*/ 534281 h 732862"/>
              <a:gd name="connsiteX16" fmla="*/ 358784 w 441643"/>
              <a:gd name="connsiteY16" fmla="*/ 575312 h 732862"/>
              <a:gd name="connsiteX17" fmla="*/ 358914 w 441643"/>
              <a:gd name="connsiteY17" fmla="*/ 575732 h 732862"/>
              <a:gd name="connsiteX18" fmla="*/ 367651 w 441643"/>
              <a:gd name="connsiteY18" fmla="*/ 591828 h 732862"/>
              <a:gd name="connsiteX19" fmla="*/ 343629 w 441643"/>
              <a:gd name="connsiteY19" fmla="*/ 575632 h 732862"/>
              <a:gd name="connsiteX20" fmla="*/ 342044 w 441643"/>
              <a:gd name="connsiteY20" fmla="*/ 575312 h 732862"/>
              <a:gd name="connsiteX21" fmla="*/ 342043 w 441643"/>
              <a:gd name="connsiteY21" fmla="*/ 575312 h 732862"/>
              <a:gd name="connsiteX22" fmla="*/ 343628 w 441643"/>
              <a:gd name="connsiteY22" fmla="*/ 575632 h 732862"/>
              <a:gd name="connsiteX23" fmla="*/ 367650 w 441643"/>
              <a:gd name="connsiteY23" fmla="*/ 591828 h 732862"/>
              <a:gd name="connsiteX24" fmla="*/ 343628 w 441643"/>
              <a:gd name="connsiteY24" fmla="*/ 575633 h 732862"/>
              <a:gd name="connsiteX25" fmla="*/ 342038 w 441643"/>
              <a:gd name="connsiteY25" fmla="*/ 575312 h 732862"/>
              <a:gd name="connsiteX26" fmla="*/ 99603 w 441643"/>
              <a:gd name="connsiteY26" fmla="*/ 575312 h 732862"/>
              <a:gd name="connsiteX27" fmla="*/ 99602 w 441643"/>
              <a:gd name="connsiteY27" fmla="*/ 575312 h 732862"/>
              <a:gd name="connsiteX28" fmla="*/ 98012 w 441643"/>
              <a:gd name="connsiteY28" fmla="*/ 575633 h 732862"/>
              <a:gd name="connsiteX29" fmla="*/ 92377 w 441643"/>
              <a:gd name="connsiteY29" fmla="*/ 579432 h 732862"/>
              <a:gd name="connsiteX30" fmla="*/ 80551 w 441643"/>
              <a:gd name="connsiteY30" fmla="*/ 587406 h 732862"/>
              <a:gd name="connsiteX31" fmla="*/ 80552 w 441643"/>
              <a:gd name="connsiteY31" fmla="*/ 587405 h 732862"/>
              <a:gd name="connsiteX32" fmla="*/ 83388 w 441643"/>
              <a:gd name="connsiteY32" fmla="*/ 582178 h 732862"/>
              <a:gd name="connsiteX33" fmla="*/ 85519 w 441643"/>
              <a:gd name="connsiteY33" fmla="*/ 575312 h 732862"/>
              <a:gd name="connsiteX34" fmla="*/ 96255 w 441643"/>
              <a:gd name="connsiteY34" fmla="*/ 540727 h 732862"/>
              <a:gd name="connsiteX35" fmla="*/ 220821 w 441643"/>
              <a:gd name="connsiteY35" fmla="*/ 0 h 732862"/>
              <a:gd name="connsiteX36" fmla="*/ 376965 w 441643"/>
              <a:gd name="connsiteY36" fmla="*/ 64677 h 732862"/>
              <a:gd name="connsiteX37" fmla="*/ 387147 w 441643"/>
              <a:gd name="connsiteY37" fmla="*/ 77017 h 732862"/>
              <a:gd name="connsiteX38" fmla="*/ 387148 w 441643"/>
              <a:gd name="connsiteY38" fmla="*/ 77017 h 732862"/>
              <a:gd name="connsiteX39" fmla="*/ 403930 w 441643"/>
              <a:gd name="connsiteY39" fmla="*/ 97358 h 732862"/>
              <a:gd name="connsiteX40" fmla="*/ 441643 w 441643"/>
              <a:gd name="connsiteY40" fmla="*/ 220821 h 732862"/>
              <a:gd name="connsiteX41" fmla="*/ 424290 w 441643"/>
              <a:gd name="connsiteY41" fmla="*/ 306775 h 732862"/>
              <a:gd name="connsiteX42" fmla="*/ 412529 w 441643"/>
              <a:gd name="connsiteY42" fmla="*/ 328443 h 732862"/>
              <a:gd name="connsiteX43" fmla="*/ 406238 w 441643"/>
              <a:gd name="connsiteY43" fmla="*/ 333634 h 732862"/>
              <a:gd name="connsiteX44" fmla="*/ 379274 w 441643"/>
              <a:gd name="connsiteY44" fmla="*/ 366315 h 732862"/>
              <a:gd name="connsiteX45" fmla="*/ 370675 w 441643"/>
              <a:gd name="connsiteY45" fmla="*/ 382156 h 732862"/>
              <a:gd name="connsiteX46" fmla="*/ 344285 w 441643"/>
              <a:gd name="connsiteY46" fmla="*/ 403930 h 732862"/>
              <a:gd name="connsiteX47" fmla="*/ 370675 w 441643"/>
              <a:gd name="connsiteY47" fmla="*/ 382157 h 732862"/>
              <a:gd name="connsiteX48" fmla="*/ 358914 w 441643"/>
              <a:gd name="connsiteY48" fmla="*/ 403824 h 732862"/>
              <a:gd name="connsiteX49" fmla="*/ 341561 w 441643"/>
              <a:gd name="connsiteY49" fmla="*/ 489778 h 732862"/>
              <a:gd name="connsiteX50" fmla="*/ 342822 w 441643"/>
              <a:gd name="connsiteY50" fmla="*/ 502287 h 732862"/>
              <a:gd name="connsiteX51" fmla="*/ 100131 w 441643"/>
              <a:gd name="connsiteY51" fmla="*/ 502287 h 732862"/>
              <a:gd name="connsiteX52" fmla="*/ 100742 w 441643"/>
              <a:gd name="connsiteY52" fmla="*/ 496224 h 732862"/>
              <a:gd name="connsiteX53" fmla="*/ 83388 w 441643"/>
              <a:gd name="connsiteY53" fmla="*/ 410270 h 732862"/>
              <a:gd name="connsiteX54" fmla="*/ 65825 w 441643"/>
              <a:gd name="connsiteY54" fmla="*/ 377913 h 732862"/>
              <a:gd name="connsiteX55" fmla="*/ 63028 w 441643"/>
              <a:gd name="connsiteY55" fmla="*/ 372761 h 732862"/>
              <a:gd name="connsiteX56" fmla="*/ 36064 w 441643"/>
              <a:gd name="connsiteY56" fmla="*/ 340080 h 732862"/>
              <a:gd name="connsiteX57" fmla="*/ 34916 w 441643"/>
              <a:gd name="connsiteY57" fmla="*/ 339133 h 732862"/>
              <a:gd name="connsiteX58" fmla="*/ 17353 w 441643"/>
              <a:gd name="connsiteY58" fmla="*/ 306775 h 732862"/>
              <a:gd name="connsiteX59" fmla="*/ 0 w 441643"/>
              <a:gd name="connsiteY59" fmla="*/ 220821 h 732862"/>
              <a:gd name="connsiteX60" fmla="*/ 37713 w 441643"/>
              <a:gd name="connsiteY60" fmla="*/ 97358 h 732862"/>
              <a:gd name="connsiteX61" fmla="*/ 54495 w 441643"/>
              <a:gd name="connsiteY61" fmla="*/ 77017 h 732862"/>
              <a:gd name="connsiteX62" fmla="*/ 64677 w 441643"/>
              <a:gd name="connsiteY62" fmla="*/ 64677 h 732862"/>
              <a:gd name="connsiteX63" fmla="*/ 220821 w 441643"/>
              <a:gd name="connsiteY63" fmla="*/ 0 h 73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441643" h="732862">
                <a:moveTo>
                  <a:pt x="49823" y="659894"/>
                </a:moveTo>
                <a:lnTo>
                  <a:pt x="391817" y="659894"/>
                </a:lnTo>
                <a:lnTo>
                  <a:pt x="387175" y="682884"/>
                </a:lnTo>
                <a:cubicBezTo>
                  <a:pt x="374753" y="712254"/>
                  <a:pt x="345670" y="732862"/>
                  <a:pt x="311775" y="732862"/>
                </a:cubicBezTo>
                <a:lnTo>
                  <a:pt x="129864" y="732862"/>
                </a:lnTo>
                <a:cubicBezTo>
                  <a:pt x="95969" y="732862"/>
                  <a:pt x="66887" y="712254"/>
                  <a:pt x="54464" y="682884"/>
                </a:cubicBezTo>
                <a:close/>
                <a:moveTo>
                  <a:pt x="72226" y="602744"/>
                </a:moveTo>
                <a:lnTo>
                  <a:pt x="373576" y="602744"/>
                </a:lnTo>
                <a:lnTo>
                  <a:pt x="379274" y="613242"/>
                </a:lnTo>
                <a:lnTo>
                  <a:pt x="388149" y="623999"/>
                </a:lnTo>
                <a:lnTo>
                  <a:pt x="389858" y="632462"/>
                </a:lnTo>
                <a:lnTo>
                  <a:pt x="52489" y="632462"/>
                </a:lnTo>
                <a:lnTo>
                  <a:pt x="63028" y="619688"/>
                </a:lnTo>
                <a:close/>
                <a:moveTo>
                  <a:pt x="97365" y="529719"/>
                </a:moveTo>
                <a:lnTo>
                  <a:pt x="345587" y="529719"/>
                </a:lnTo>
                <a:lnTo>
                  <a:pt x="346047" y="534281"/>
                </a:lnTo>
                <a:lnTo>
                  <a:pt x="358784" y="575312"/>
                </a:lnTo>
                <a:lnTo>
                  <a:pt x="358914" y="575732"/>
                </a:lnTo>
                <a:lnTo>
                  <a:pt x="367651" y="591828"/>
                </a:lnTo>
                <a:lnTo>
                  <a:pt x="343629" y="575632"/>
                </a:lnTo>
                <a:lnTo>
                  <a:pt x="342044" y="575312"/>
                </a:lnTo>
                <a:lnTo>
                  <a:pt x="342043" y="575312"/>
                </a:lnTo>
                <a:lnTo>
                  <a:pt x="343628" y="575632"/>
                </a:lnTo>
                <a:lnTo>
                  <a:pt x="367650" y="591828"/>
                </a:lnTo>
                <a:lnTo>
                  <a:pt x="343628" y="575633"/>
                </a:lnTo>
                <a:lnTo>
                  <a:pt x="342038" y="575312"/>
                </a:lnTo>
                <a:lnTo>
                  <a:pt x="99603" y="575312"/>
                </a:lnTo>
                <a:lnTo>
                  <a:pt x="99602" y="575312"/>
                </a:lnTo>
                <a:lnTo>
                  <a:pt x="98012" y="575633"/>
                </a:lnTo>
                <a:lnTo>
                  <a:pt x="92377" y="579432"/>
                </a:lnTo>
                <a:lnTo>
                  <a:pt x="80551" y="587406"/>
                </a:lnTo>
                <a:lnTo>
                  <a:pt x="80552" y="587405"/>
                </a:lnTo>
                <a:lnTo>
                  <a:pt x="83388" y="582178"/>
                </a:lnTo>
                <a:lnTo>
                  <a:pt x="85519" y="575312"/>
                </a:lnTo>
                <a:lnTo>
                  <a:pt x="96255" y="540727"/>
                </a:lnTo>
                <a:close/>
                <a:moveTo>
                  <a:pt x="220821" y="0"/>
                </a:moveTo>
                <a:cubicBezTo>
                  <a:pt x="281800" y="0"/>
                  <a:pt x="337005" y="24716"/>
                  <a:pt x="376965" y="64677"/>
                </a:cubicBezTo>
                <a:lnTo>
                  <a:pt x="387147" y="77017"/>
                </a:lnTo>
                <a:lnTo>
                  <a:pt x="387148" y="77017"/>
                </a:lnTo>
                <a:lnTo>
                  <a:pt x="403930" y="97358"/>
                </a:lnTo>
                <a:cubicBezTo>
                  <a:pt x="427740" y="132601"/>
                  <a:pt x="441643" y="175087"/>
                  <a:pt x="441643" y="220821"/>
                </a:cubicBezTo>
                <a:cubicBezTo>
                  <a:pt x="441643" y="251310"/>
                  <a:pt x="435464" y="280356"/>
                  <a:pt x="424290" y="306775"/>
                </a:cubicBezTo>
                <a:lnTo>
                  <a:pt x="412529" y="328443"/>
                </a:lnTo>
                <a:lnTo>
                  <a:pt x="406238" y="333634"/>
                </a:lnTo>
                <a:cubicBezTo>
                  <a:pt x="396247" y="343624"/>
                  <a:pt x="387210" y="354567"/>
                  <a:pt x="379274" y="366315"/>
                </a:cubicBezTo>
                <a:lnTo>
                  <a:pt x="370675" y="382156"/>
                </a:lnTo>
                <a:lnTo>
                  <a:pt x="344285" y="403930"/>
                </a:lnTo>
                <a:lnTo>
                  <a:pt x="370675" y="382157"/>
                </a:lnTo>
                <a:lnTo>
                  <a:pt x="358914" y="403824"/>
                </a:lnTo>
                <a:cubicBezTo>
                  <a:pt x="347740" y="430243"/>
                  <a:pt x="341561" y="459289"/>
                  <a:pt x="341561" y="489778"/>
                </a:cubicBezTo>
                <a:lnTo>
                  <a:pt x="342822" y="502287"/>
                </a:lnTo>
                <a:lnTo>
                  <a:pt x="100131" y="502287"/>
                </a:lnTo>
                <a:lnTo>
                  <a:pt x="100742" y="496224"/>
                </a:lnTo>
                <a:cubicBezTo>
                  <a:pt x="100742" y="465735"/>
                  <a:pt x="94562" y="436689"/>
                  <a:pt x="83388" y="410270"/>
                </a:cubicBezTo>
                <a:lnTo>
                  <a:pt x="65825" y="377913"/>
                </a:lnTo>
                <a:lnTo>
                  <a:pt x="63028" y="372761"/>
                </a:lnTo>
                <a:cubicBezTo>
                  <a:pt x="55092" y="361013"/>
                  <a:pt x="46054" y="350070"/>
                  <a:pt x="36064" y="340080"/>
                </a:cubicBezTo>
                <a:lnTo>
                  <a:pt x="34916" y="339133"/>
                </a:lnTo>
                <a:lnTo>
                  <a:pt x="17353" y="306775"/>
                </a:lnTo>
                <a:cubicBezTo>
                  <a:pt x="6179" y="280356"/>
                  <a:pt x="0" y="251310"/>
                  <a:pt x="0" y="220821"/>
                </a:cubicBezTo>
                <a:cubicBezTo>
                  <a:pt x="0" y="175087"/>
                  <a:pt x="13903" y="132601"/>
                  <a:pt x="37713" y="97358"/>
                </a:cubicBezTo>
                <a:lnTo>
                  <a:pt x="54495" y="77017"/>
                </a:lnTo>
                <a:lnTo>
                  <a:pt x="64677" y="64677"/>
                </a:lnTo>
                <a:cubicBezTo>
                  <a:pt x="104638" y="24716"/>
                  <a:pt x="159843" y="0"/>
                  <a:pt x="220821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  <a:effectLst>
            <a:glow>
              <a:schemeClr val="accent4"/>
            </a:glow>
            <a:outerShdw blurRad="50800" dist="50800" dir="5400000" sx="111000" sy="111000" algn="ctr" rotWithShape="0">
              <a:schemeClr val="accent4">
                <a:lumMod val="60000"/>
                <a:lumOff val="40000"/>
                <a:alpha val="8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D78E08E-EB56-4B71-B8E7-38F77838EF74}"/>
              </a:ext>
            </a:extLst>
          </p:cNvPr>
          <p:cNvSpPr/>
          <p:nvPr/>
        </p:nvSpPr>
        <p:spPr>
          <a:xfrm>
            <a:off x="9727832" y="3204846"/>
            <a:ext cx="406241" cy="52705"/>
          </a:xfrm>
          <a:custGeom>
            <a:avLst/>
            <a:gdLst>
              <a:gd name="connsiteX0" fmla="*/ 0 w 518160"/>
              <a:gd name="connsiteY0" fmla="*/ 0 h 45719"/>
              <a:gd name="connsiteX1" fmla="*/ 518160 w 518160"/>
              <a:gd name="connsiteY1" fmla="*/ 0 h 45719"/>
              <a:gd name="connsiteX2" fmla="*/ 518160 w 518160"/>
              <a:gd name="connsiteY2" fmla="*/ 45719 h 45719"/>
              <a:gd name="connsiteX3" fmla="*/ 0 w 518160"/>
              <a:gd name="connsiteY3" fmla="*/ 45719 h 45719"/>
              <a:gd name="connsiteX4" fmla="*/ 0 w 518160"/>
              <a:gd name="connsiteY4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160" h="45719">
                <a:moveTo>
                  <a:pt x="0" y="0"/>
                </a:moveTo>
                <a:lnTo>
                  <a:pt x="518160" y="0"/>
                </a:lnTo>
                <a:lnTo>
                  <a:pt x="518160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0588512-7C66-4D40-A98C-2FFB1B26EEAF}"/>
              </a:ext>
            </a:extLst>
          </p:cNvPr>
          <p:cNvSpPr/>
          <p:nvPr/>
        </p:nvSpPr>
        <p:spPr>
          <a:xfrm>
            <a:off x="9739306" y="3364459"/>
            <a:ext cx="404812" cy="53499"/>
          </a:xfrm>
          <a:custGeom>
            <a:avLst/>
            <a:gdLst>
              <a:gd name="connsiteX0" fmla="*/ 0 w 579120"/>
              <a:gd name="connsiteY0" fmla="*/ 0 h 45719"/>
              <a:gd name="connsiteX1" fmla="*/ 579120 w 579120"/>
              <a:gd name="connsiteY1" fmla="*/ 0 h 45719"/>
              <a:gd name="connsiteX2" fmla="*/ 579120 w 579120"/>
              <a:gd name="connsiteY2" fmla="*/ 45719 h 45719"/>
              <a:gd name="connsiteX3" fmla="*/ 0 w 579120"/>
              <a:gd name="connsiteY3" fmla="*/ 45719 h 45719"/>
              <a:gd name="connsiteX4" fmla="*/ 0 w 579120"/>
              <a:gd name="connsiteY4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9120" h="45719">
                <a:moveTo>
                  <a:pt x="0" y="0"/>
                </a:moveTo>
                <a:lnTo>
                  <a:pt x="579120" y="0"/>
                </a:lnTo>
                <a:lnTo>
                  <a:pt x="579120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8535E0C-D637-4E01-9F29-53AD42901E14}"/>
              </a:ext>
            </a:extLst>
          </p:cNvPr>
          <p:cNvSpPr/>
          <p:nvPr/>
        </p:nvSpPr>
        <p:spPr>
          <a:xfrm>
            <a:off x="10113595" y="3198092"/>
            <a:ext cx="905669" cy="276160"/>
          </a:xfrm>
          <a:custGeom>
            <a:avLst/>
            <a:gdLst>
              <a:gd name="connsiteX0" fmla="*/ 9525 w 918255"/>
              <a:gd name="connsiteY0" fmla="*/ 34058 h 276160"/>
              <a:gd name="connsiteX1" fmla="*/ 187325 w 918255"/>
              <a:gd name="connsiteY1" fmla="*/ 24533 h 276160"/>
              <a:gd name="connsiteX2" fmla="*/ 200025 w 918255"/>
              <a:gd name="connsiteY2" fmla="*/ 21358 h 276160"/>
              <a:gd name="connsiteX3" fmla="*/ 263525 w 918255"/>
              <a:gd name="connsiteY3" fmla="*/ 18183 h 276160"/>
              <a:gd name="connsiteX4" fmla="*/ 298450 w 918255"/>
              <a:gd name="connsiteY4" fmla="*/ 15008 h 276160"/>
              <a:gd name="connsiteX5" fmla="*/ 323850 w 918255"/>
              <a:gd name="connsiteY5" fmla="*/ 11833 h 276160"/>
              <a:gd name="connsiteX6" fmla="*/ 539750 w 918255"/>
              <a:gd name="connsiteY6" fmla="*/ 8658 h 276160"/>
              <a:gd name="connsiteX7" fmla="*/ 704850 w 918255"/>
              <a:gd name="connsiteY7" fmla="*/ 5483 h 276160"/>
              <a:gd name="connsiteX8" fmla="*/ 723900 w 918255"/>
              <a:gd name="connsiteY8" fmla="*/ 8658 h 276160"/>
              <a:gd name="connsiteX9" fmla="*/ 733425 w 918255"/>
              <a:gd name="connsiteY9" fmla="*/ 11833 h 276160"/>
              <a:gd name="connsiteX10" fmla="*/ 768350 w 918255"/>
              <a:gd name="connsiteY10" fmla="*/ 15008 h 276160"/>
              <a:gd name="connsiteX11" fmla="*/ 822325 w 918255"/>
              <a:gd name="connsiteY11" fmla="*/ 24533 h 276160"/>
              <a:gd name="connsiteX12" fmla="*/ 835025 w 918255"/>
              <a:gd name="connsiteY12" fmla="*/ 34058 h 276160"/>
              <a:gd name="connsiteX13" fmla="*/ 860425 w 918255"/>
              <a:gd name="connsiteY13" fmla="*/ 46758 h 276160"/>
              <a:gd name="connsiteX14" fmla="*/ 869950 w 918255"/>
              <a:gd name="connsiteY14" fmla="*/ 59458 h 276160"/>
              <a:gd name="connsiteX15" fmla="*/ 873125 w 918255"/>
              <a:gd name="connsiteY15" fmla="*/ 75333 h 276160"/>
              <a:gd name="connsiteX16" fmla="*/ 879475 w 918255"/>
              <a:gd name="connsiteY16" fmla="*/ 91208 h 276160"/>
              <a:gd name="connsiteX17" fmla="*/ 876300 w 918255"/>
              <a:gd name="connsiteY17" fmla="*/ 129308 h 276160"/>
              <a:gd name="connsiteX18" fmla="*/ 863600 w 918255"/>
              <a:gd name="connsiteY18" fmla="*/ 151533 h 276160"/>
              <a:gd name="connsiteX19" fmla="*/ 860425 w 918255"/>
              <a:gd name="connsiteY19" fmla="*/ 164233 h 276160"/>
              <a:gd name="connsiteX20" fmla="*/ 850900 w 918255"/>
              <a:gd name="connsiteY20" fmla="*/ 173758 h 276160"/>
              <a:gd name="connsiteX21" fmla="*/ 844550 w 918255"/>
              <a:gd name="connsiteY21" fmla="*/ 183283 h 276160"/>
              <a:gd name="connsiteX22" fmla="*/ 835025 w 918255"/>
              <a:gd name="connsiteY22" fmla="*/ 186458 h 276160"/>
              <a:gd name="connsiteX23" fmla="*/ 822325 w 918255"/>
              <a:gd name="connsiteY23" fmla="*/ 192808 h 276160"/>
              <a:gd name="connsiteX24" fmla="*/ 790575 w 918255"/>
              <a:gd name="connsiteY24" fmla="*/ 199158 h 276160"/>
              <a:gd name="connsiteX25" fmla="*/ 765175 w 918255"/>
              <a:gd name="connsiteY25" fmla="*/ 195983 h 276160"/>
              <a:gd name="connsiteX26" fmla="*/ 762000 w 918255"/>
              <a:gd name="connsiteY26" fmla="*/ 164233 h 276160"/>
              <a:gd name="connsiteX27" fmla="*/ 781050 w 918255"/>
              <a:gd name="connsiteY27" fmla="*/ 157883 h 276160"/>
              <a:gd name="connsiteX28" fmla="*/ 825500 w 918255"/>
              <a:gd name="connsiteY28" fmla="*/ 148358 h 276160"/>
              <a:gd name="connsiteX29" fmla="*/ 892175 w 918255"/>
              <a:gd name="connsiteY29" fmla="*/ 154708 h 276160"/>
              <a:gd name="connsiteX30" fmla="*/ 901700 w 918255"/>
              <a:gd name="connsiteY30" fmla="*/ 157883 h 276160"/>
              <a:gd name="connsiteX31" fmla="*/ 914400 w 918255"/>
              <a:gd name="connsiteY31" fmla="*/ 167408 h 276160"/>
              <a:gd name="connsiteX32" fmla="*/ 914400 w 918255"/>
              <a:gd name="connsiteY32" fmla="*/ 205508 h 276160"/>
              <a:gd name="connsiteX33" fmla="*/ 911225 w 918255"/>
              <a:gd name="connsiteY33" fmla="*/ 221383 h 276160"/>
              <a:gd name="connsiteX34" fmla="*/ 892175 w 918255"/>
              <a:gd name="connsiteY34" fmla="*/ 243608 h 276160"/>
              <a:gd name="connsiteX35" fmla="*/ 879475 w 918255"/>
              <a:gd name="connsiteY35" fmla="*/ 246783 h 276160"/>
              <a:gd name="connsiteX36" fmla="*/ 850900 w 918255"/>
              <a:gd name="connsiteY36" fmla="*/ 262658 h 276160"/>
              <a:gd name="connsiteX37" fmla="*/ 838200 w 918255"/>
              <a:gd name="connsiteY37" fmla="*/ 269008 h 276160"/>
              <a:gd name="connsiteX38" fmla="*/ 796925 w 918255"/>
              <a:gd name="connsiteY38" fmla="*/ 272183 h 276160"/>
              <a:gd name="connsiteX39" fmla="*/ 733425 w 918255"/>
              <a:gd name="connsiteY39" fmla="*/ 272183 h 276160"/>
              <a:gd name="connsiteX40" fmla="*/ 635000 w 918255"/>
              <a:gd name="connsiteY40" fmla="*/ 269008 h 276160"/>
              <a:gd name="connsiteX41" fmla="*/ 625475 w 918255"/>
              <a:gd name="connsiteY41" fmla="*/ 262658 h 276160"/>
              <a:gd name="connsiteX42" fmla="*/ 612775 w 918255"/>
              <a:gd name="connsiteY42" fmla="*/ 253133 h 276160"/>
              <a:gd name="connsiteX43" fmla="*/ 574675 w 918255"/>
              <a:gd name="connsiteY43" fmla="*/ 240433 h 276160"/>
              <a:gd name="connsiteX44" fmla="*/ 561975 w 918255"/>
              <a:gd name="connsiteY44" fmla="*/ 237258 h 276160"/>
              <a:gd name="connsiteX45" fmla="*/ 549275 w 918255"/>
              <a:gd name="connsiteY45" fmla="*/ 230908 h 276160"/>
              <a:gd name="connsiteX46" fmla="*/ 536575 w 918255"/>
              <a:gd name="connsiteY46" fmla="*/ 227733 h 276160"/>
              <a:gd name="connsiteX47" fmla="*/ 527050 w 918255"/>
              <a:gd name="connsiteY47" fmla="*/ 224558 h 276160"/>
              <a:gd name="connsiteX48" fmla="*/ 482600 w 918255"/>
              <a:gd name="connsiteY48" fmla="*/ 211858 h 276160"/>
              <a:gd name="connsiteX49" fmla="*/ 469900 w 918255"/>
              <a:gd name="connsiteY49" fmla="*/ 208683 h 276160"/>
              <a:gd name="connsiteX50" fmla="*/ 447675 w 918255"/>
              <a:gd name="connsiteY50" fmla="*/ 205508 h 276160"/>
              <a:gd name="connsiteX51" fmla="*/ 431800 w 918255"/>
              <a:gd name="connsiteY51" fmla="*/ 202333 h 276160"/>
              <a:gd name="connsiteX52" fmla="*/ 406400 w 918255"/>
              <a:gd name="connsiteY52" fmla="*/ 199158 h 276160"/>
              <a:gd name="connsiteX53" fmla="*/ 374650 w 918255"/>
              <a:gd name="connsiteY53" fmla="*/ 192808 h 276160"/>
              <a:gd name="connsiteX54" fmla="*/ 254000 w 918255"/>
              <a:gd name="connsiteY54" fmla="*/ 195983 h 276160"/>
              <a:gd name="connsiteX55" fmla="*/ 228600 w 918255"/>
              <a:gd name="connsiteY55" fmla="*/ 202333 h 276160"/>
              <a:gd name="connsiteX56" fmla="*/ 123825 w 918255"/>
              <a:gd name="connsiteY56" fmla="*/ 205508 h 276160"/>
              <a:gd name="connsiteX57" fmla="*/ 82550 w 918255"/>
              <a:gd name="connsiteY57" fmla="*/ 208683 h 276160"/>
              <a:gd name="connsiteX58" fmla="*/ 66675 w 918255"/>
              <a:gd name="connsiteY58" fmla="*/ 211858 h 276160"/>
              <a:gd name="connsiteX59" fmla="*/ 12700 w 918255"/>
              <a:gd name="connsiteY59" fmla="*/ 218208 h 276160"/>
              <a:gd name="connsiteX60" fmla="*/ 0 w 918255"/>
              <a:gd name="connsiteY60" fmla="*/ 221383 h 276160"/>
              <a:gd name="connsiteX0" fmla="*/ 9525 w 916990"/>
              <a:gd name="connsiteY0" fmla="*/ 34058 h 276160"/>
              <a:gd name="connsiteX1" fmla="*/ 187325 w 916990"/>
              <a:gd name="connsiteY1" fmla="*/ 24533 h 276160"/>
              <a:gd name="connsiteX2" fmla="*/ 200025 w 916990"/>
              <a:gd name="connsiteY2" fmla="*/ 21358 h 276160"/>
              <a:gd name="connsiteX3" fmla="*/ 263525 w 916990"/>
              <a:gd name="connsiteY3" fmla="*/ 18183 h 276160"/>
              <a:gd name="connsiteX4" fmla="*/ 298450 w 916990"/>
              <a:gd name="connsiteY4" fmla="*/ 15008 h 276160"/>
              <a:gd name="connsiteX5" fmla="*/ 323850 w 916990"/>
              <a:gd name="connsiteY5" fmla="*/ 11833 h 276160"/>
              <a:gd name="connsiteX6" fmla="*/ 539750 w 916990"/>
              <a:gd name="connsiteY6" fmla="*/ 8658 h 276160"/>
              <a:gd name="connsiteX7" fmla="*/ 704850 w 916990"/>
              <a:gd name="connsiteY7" fmla="*/ 5483 h 276160"/>
              <a:gd name="connsiteX8" fmla="*/ 723900 w 916990"/>
              <a:gd name="connsiteY8" fmla="*/ 8658 h 276160"/>
              <a:gd name="connsiteX9" fmla="*/ 733425 w 916990"/>
              <a:gd name="connsiteY9" fmla="*/ 11833 h 276160"/>
              <a:gd name="connsiteX10" fmla="*/ 768350 w 916990"/>
              <a:gd name="connsiteY10" fmla="*/ 15008 h 276160"/>
              <a:gd name="connsiteX11" fmla="*/ 822325 w 916990"/>
              <a:gd name="connsiteY11" fmla="*/ 24533 h 276160"/>
              <a:gd name="connsiteX12" fmla="*/ 835025 w 916990"/>
              <a:gd name="connsiteY12" fmla="*/ 34058 h 276160"/>
              <a:gd name="connsiteX13" fmla="*/ 860425 w 916990"/>
              <a:gd name="connsiteY13" fmla="*/ 46758 h 276160"/>
              <a:gd name="connsiteX14" fmla="*/ 869950 w 916990"/>
              <a:gd name="connsiteY14" fmla="*/ 59458 h 276160"/>
              <a:gd name="connsiteX15" fmla="*/ 873125 w 916990"/>
              <a:gd name="connsiteY15" fmla="*/ 75333 h 276160"/>
              <a:gd name="connsiteX16" fmla="*/ 879475 w 916990"/>
              <a:gd name="connsiteY16" fmla="*/ 91208 h 276160"/>
              <a:gd name="connsiteX17" fmla="*/ 876300 w 916990"/>
              <a:gd name="connsiteY17" fmla="*/ 129308 h 276160"/>
              <a:gd name="connsiteX18" fmla="*/ 863600 w 916990"/>
              <a:gd name="connsiteY18" fmla="*/ 151533 h 276160"/>
              <a:gd name="connsiteX19" fmla="*/ 860425 w 916990"/>
              <a:gd name="connsiteY19" fmla="*/ 164233 h 276160"/>
              <a:gd name="connsiteX20" fmla="*/ 850900 w 916990"/>
              <a:gd name="connsiteY20" fmla="*/ 173758 h 276160"/>
              <a:gd name="connsiteX21" fmla="*/ 844550 w 916990"/>
              <a:gd name="connsiteY21" fmla="*/ 183283 h 276160"/>
              <a:gd name="connsiteX22" fmla="*/ 835025 w 916990"/>
              <a:gd name="connsiteY22" fmla="*/ 186458 h 276160"/>
              <a:gd name="connsiteX23" fmla="*/ 822325 w 916990"/>
              <a:gd name="connsiteY23" fmla="*/ 192808 h 276160"/>
              <a:gd name="connsiteX24" fmla="*/ 790575 w 916990"/>
              <a:gd name="connsiteY24" fmla="*/ 199158 h 276160"/>
              <a:gd name="connsiteX25" fmla="*/ 765175 w 916990"/>
              <a:gd name="connsiteY25" fmla="*/ 195983 h 276160"/>
              <a:gd name="connsiteX26" fmla="*/ 762000 w 916990"/>
              <a:gd name="connsiteY26" fmla="*/ 164233 h 276160"/>
              <a:gd name="connsiteX27" fmla="*/ 781050 w 916990"/>
              <a:gd name="connsiteY27" fmla="*/ 157883 h 276160"/>
              <a:gd name="connsiteX28" fmla="*/ 825500 w 916990"/>
              <a:gd name="connsiteY28" fmla="*/ 148358 h 276160"/>
              <a:gd name="connsiteX29" fmla="*/ 892175 w 916990"/>
              <a:gd name="connsiteY29" fmla="*/ 154708 h 276160"/>
              <a:gd name="connsiteX30" fmla="*/ 901700 w 916990"/>
              <a:gd name="connsiteY30" fmla="*/ 157883 h 276160"/>
              <a:gd name="connsiteX31" fmla="*/ 914400 w 916990"/>
              <a:gd name="connsiteY31" fmla="*/ 167408 h 276160"/>
              <a:gd name="connsiteX32" fmla="*/ 914400 w 916990"/>
              <a:gd name="connsiteY32" fmla="*/ 205508 h 276160"/>
              <a:gd name="connsiteX33" fmla="*/ 915987 w 916990"/>
              <a:gd name="connsiteY33" fmla="*/ 221383 h 276160"/>
              <a:gd name="connsiteX34" fmla="*/ 892175 w 916990"/>
              <a:gd name="connsiteY34" fmla="*/ 243608 h 276160"/>
              <a:gd name="connsiteX35" fmla="*/ 879475 w 916990"/>
              <a:gd name="connsiteY35" fmla="*/ 246783 h 276160"/>
              <a:gd name="connsiteX36" fmla="*/ 850900 w 916990"/>
              <a:gd name="connsiteY36" fmla="*/ 262658 h 276160"/>
              <a:gd name="connsiteX37" fmla="*/ 838200 w 916990"/>
              <a:gd name="connsiteY37" fmla="*/ 269008 h 276160"/>
              <a:gd name="connsiteX38" fmla="*/ 796925 w 916990"/>
              <a:gd name="connsiteY38" fmla="*/ 272183 h 276160"/>
              <a:gd name="connsiteX39" fmla="*/ 733425 w 916990"/>
              <a:gd name="connsiteY39" fmla="*/ 272183 h 276160"/>
              <a:gd name="connsiteX40" fmla="*/ 635000 w 916990"/>
              <a:gd name="connsiteY40" fmla="*/ 269008 h 276160"/>
              <a:gd name="connsiteX41" fmla="*/ 625475 w 916990"/>
              <a:gd name="connsiteY41" fmla="*/ 262658 h 276160"/>
              <a:gd name="connsiteX42" fmla="*/ 612775 w 916990"/>
              <a:gd name="connsiteY42" fmla="*/ 253133 h 276160"/>
              <a:gd name="connsiteX43" fmla="*/ 574675 w 916990"/>
              <a:gd name="connsiteY43" fmla="*/ 240433 h 276160"/>
              <a:gd name="connsiteX44" fmla="*/ 561975 w 916990"/>
              <a:gd name="connsiteY44" fmla="*/ 237258 h 276160"/>
              <a:gd name="connsiteX45" fmla="*/ 549275 w 916990"/>
              <a:gd name="connsiteY45" fmla="*/ 230908 h 276160"/>
              <a:gd name="connsiteX46" fmla="*/ 536575 w 916990"/>
              <a:gd name="connsiteY46" fmla="*/ 227733 h 276160"/>
              <a:gd name="connsiteX47" fmla="*/ 527050 w 916990"/>
              <a:gd name="connsiteY47" fmla="*/ 224558 h 276160"/>
              <a:gd name="connsiteX48" fmla="*/ 482600 w 916990"/>
              <a:gd name="connsiteY48" fmla="*/ 211858 h 276160"/>
              <a:gd name="connsiteX49" fmla="*/ 469900 w 916990"/>
              <a:gd name="connsiteY49" fmla="*/ 208683 h 276160"/>
              <a:gd name="connsiteX50" fmla="*/ 447675 w 916990"/>
              <a:gd name="connsiteY50" fmla="*/ 205508 h 276160"/>
              <a:gd name="connsiteX51" fmla="*/ 431800 w 916990"/>
              <a:gd name="connsiteY51" fmla="*/ 202333 h 276160"/>
              <a:gd name="connsiteX52" fmla="*/ 406400 w 916990"/>
              <a:gd name="connsiteY52" fmla="*/ 199158 h 276160"/>
              <a:gd name="connsiteX53" fmla="*/ 374650 w 916990"/>
              <a:gd name="connsiteY53" fmla="*/ 192808 h 276160"/>
              <a:gd name="connsiteX54" fmla="*/ 254000 w 916990"/>
              <a:gd name="connsiteY54" fmla="*/ 195983 h 276160"/>
              <a:gd name="connsiteX55" fmla="*/ 228600 w 916990"/>
              <a:gd name="connsiteY55" fmla="*/ 202333 h 276160"/>
              <a:gd name="connsiteX56" fmla="*/ 123825 w 916990"/>
              <a:gd name="connsiteY56" fmla="*/ 205508 h 276160"/>
              <a:gd name="connsiteX57" fmla="*/ 82550 w 916990"/>
              <a:gd name="connsiteY57" fmla="*/ 208683 h 276160"/>
              <a:gd name="connsiteX58" fmla="*/ 66675 w 916990"/>
              <a:gd name="connsiteY58" fmla="*/ 211858 h 276160"/>
              <a:gd name="connsiteX59" fmla="*/ 12700 w 916990"/>
              <a:gd name="connsiteY59" fmla="*/ 218208 h 276160"/>
              <a:gd name="connsiteX60" fmla="*/ 0 w 916990"/>
              <a:gd name="connsiteY60" fmla="*/ 221383 h 276160"/>
              <a:gd name="connsiteX0" fmla="*/ 9525 w 918071"/>
              <a:gd name="connsiteY0" fmla="*/ 34058 h 276160"/>
              <a:gd name="connsiteX1" fmla="*/ 187325 w 918071"/>
              <a:gd name="connsiteY1" fmla="*/ 24533 h 276160"/>
              <a:gd name="connsiteX2" fmla="*/ 200025 w 918071"/>
              <a:gd name="connsiteY2" fmla="*/ 21358 h 276160"/>
              <a:gd name="connsiteX3" fmla="*/ 263525 w 918071"/>
              <a:gd name="connsiteY3" fmla="*/ 18183 h 276160"/>
              <a:gd name="connsiteX4" fmla="*/ 298450 w 918071"/>
              <a:gd name="connsiteY4" fmla="*/ 15008 h 276160"/>
              <a:gd name="connsiteX5" fmla="*/ 323850 w 918071"/>
              <a:gd name="connsiteY5" fmla="*/ 11833 h 276160"/>
              <a:gd name="connsiteX6" fmla="*/ 539750 w 918071"/>
              <a:gd name="connsiteY6" fmla="*/ 8658 h 276160"/>
              <a:gd name="connsiteX7" fmla="*/ 704850 w 918071"/>
              <a:gd name="connsiteY7" fmla="*/ 5483 h 276160"/>
              <a:gd name="connsiteX8" fmla="*/ 723900 w 918071"/>
              <a:gd name="connsiteY8" fmla="*/ 8658 h 276160"/>
              <a:gd name="connsiteX9" fmla="*/ 733425 w 918071"/>
              <a:gd name="connsiteY9" fmla="*/ 11833 h 276160"/>
              <a:gd name="connsiteX10" fmla="*/ 768350 w 918071"/>
              <a:gd name="connsiteY10" fmla="*/ 15008 h 276160"/>
              <a:gd name="connsiteX11" fmla="*/ 822325 w 918071"/>
              <a:gd name="connsiteY11" fmla="*/ 24533 h 276160"/>
              <a:gd name="connsiteX12" fmla="*/ 835025 w 918071"/>
              <a:gd name="connsiteY12" fmla="*/ 34058 h 276160"/>
              <a:gd name="connsiteX13" fmla="*/ 860425 w 918071"/>
              <a:gd name="connsiteY13" fmla="*/ 46758 h 276160"/>
              <a:gd name="connsiteX14" fmla="*/ 869950 w 918071"/>
              <a:gd name="connsiteY14" fmla="*/ 59458 h 276160"/>
              <a:gd name="connsiteX15" fmla="*/ 873125 w 918071"/>
              <a:gd name="connsiteY15" fmla="*/ 75333 h 276160"/>
              <a:gd name="connsiteX16" fmla="*/ 879475 w 918071"/>
              <a:gd name="connsiteY16" fmla="*/ 91208 h 276160"/>
              <a:gd name="connsiteX17" fmla="*/ 876300 w 918071"/>
              <a:gd name="connsiteY17" fmla="*/ 129308 h 276160"/>
              <a:gd name="connsiteX18" fmla="*/ 863600 w 918071"/>
              <a:gd name="connsiteY18" fmla="*/ 151533 h 276160"/>
              <a:gd name="connsiteX19" fmla="*/ 860425 w 918071"/>
              <a:gd name="connsiteY19" fmla="*/ 164233 h 276160"/>
              <a:gd name="connsiteX20" fmla="*/ 850900 w 918071"/>
              <a:gd name="connsiteY20" fmla="*/ 173758 h 276160"/>
              <a:gd name="connsiteX21" fmla="*/ 844550 w 918071"/>
              <a:gd name="connsiteY21" fmla="*/ 183283 h 276160"/>
              <a:gd name="connsiteX22" fmla="*/ 835025 w 918071"/>
              <a:gd name="connsiteY22" fmla="*/ 186458 h 276160"/>
              <a:gd name="connsiteX23" fmla="*/ 822325 w 918071"/>
              <a:gd name="connsiteY23" fmla="*/ 192808 h 276160"/>
              <a:gd name="connsiteX24" fmla="*/ 790575 w 918071"/>
              <a:gd name="connsiteY24" fmla="*/ 199158 h 276160"/>
              <a:gd name="connsiteX25" fmla="*/ 765175 w 918071"/>
              <a:gd name="connsiteY25" fmla="*/ 195983 h 276160"/>
              <a:gd name="connsiteX26" fmla="*/ 762000 w 918071"/>
              <a:gd name="connsiteY26" fmla="*/ 164233 h 276160"/>
              <a:gd name="connsiteX27" fmla="*/ 781050 w 918071"/>
              <a:gd name="connsiteY27" fmla="*/ 157883 h 276160"/>
              <a:gd name="connsiteX28" fmla="*/ 825500 w 918071"/>
              <a:gd name="connsiteY28" fmla="*/ 148358 h 276160"/>
              <a:gd name="connsiteX29" fmla="*/ 892175 w 918071"/>
              <a:gd name="connsiteY29" fmla="*/ 154708 h 276160"/>
              <a:gd name="connsiteX30" fmla="*/ 901700 w 918071"/>
              <a:gd name="connsiteY30" fmla="*/ 157883 h 276160"/>
              <a:gd name="connsiteX31" fmla="*/ 914400 w 918071"/>
              <a:gd name="connsiteY31" fmla="*/ 167408 h 276160"/>
              <a:gd name="connsiteX32" fmla="*/ 914400 w 918071"/>
              <a:gd name="connsiteY32" fmla="*/ 205508 h 276160"/>
              <a:gd name="connsiteX33" fmla="*/ 892175 w 918071"/>
              <a:gd name="connsiteY33" fmla="*/ 243608 h 276160"/>
              <a:gd name="connsiteX34" fmla="*/ 879475 w 918071"/>
              <a:gd name="connsiteY34" fmla="*/ 246783 h 276160"/>
              <a:gd name="connsiteX35" fmla="*/ 850900 w 918071"/>
              <a:gd name="connsiteY35" fmla="*/ 262658 h 276160"/>
              <a:gd name="connsiteX36" fmla="*/ 838200 w 918071"/>
              <a:gd name="connsiteY36" fmla="*/ 269008 h 276160"/>
              <a:gd name="connsiteX37" fmla="*/ 796925 w 918071"/>
              <a:gd name="connsiteY37" fmla="*/ 272183 h 276160"/>
              <a:gd name="connsiteX38" fmla="*/ 733425 w 918071"/>
              <a:gd name="connsiteY38" fmla="*/ 272183 h 276160"/>
              <a:gd name="connsiteX39" fmla="*/ 635000 w 918071"/>
              <a:gd name="connsiteY39" fmla="*/ 269008 h 276160"/>
              <a:gd name="connsiteX40" fmla="*/ 625475 w 918071"/>
              <a:gd name="connsiteY40" fmla="*/ 262658 h 276160"/>
              <a:gd name="connsiteX41" fmla="*/ 612775 w 918071"/>
              <a:gd name="connsiteY41" fmla="*/ 253133 h 276160"/>
              <a:gd name="connsiteX42" fmla="*/ 574675 w 918071"/>
              <a:gd name="connsiteY42" fmla="*/ 240433 h 276160"/>
              <a:gd name="connsiteX43" fmla="*/ 561975 w 918071"/>
              <a:gd name="connsiteY43" fmla="*/ 237258 h 276160"/>
              <a:gd name="connsiteX44" fmla="*/ 549275 w 918071"/>
              <a:gd name="connsiteY44" fmla="*/ 230908 h 276160"/>
              <a:gd name="connsiteX45" fmla="*/ 536575 w 918071"/>
              <a:gd name="connsiteY45" fmla="*/ 227733 h 276160"/>
              <a:gd name="connsiteX46" fmla="*/ 527050 w 918071"/>
              <a:gd name="connsiteY46" fmla="*/ 224558 h 276160"/>
              <a:gd name="connsiteX47" fmla="*/ 482600 w 918071"/>
              <a:gd name="connsiteY47" fmla="*/ 211858 h 276160"/>
              <a:gd name="connsiteX48" fmla="*/ 469900 w 918071"/>
              <a:gd name="connsiteY48" fmla="*/ 208683 h 276160"/>
              <a:gd name="connsiteX49" fmla="*/ 447675 w 918071"/>
              <a:gd name="connsiteY49" fmla="*/ 205508 h 276160"/>
              <a:gd name="connsiteX50" fmla="*/ 431800 w 918071"/>
              <a:gd name="connsiteY50" fmla="*/ 202333 h 276160"/>
              <a:gd name="connsiteX51" fmla="*/ 406400 w 918071"/>
              <a:gd name="connsiteY51" fmla="*/ 199158 h 276160"/>
              <a:gd name="connsiteX52" fmla="*/ 374650 w 918071"/>
              <a:gd name="connsiteY52" fmla="*/ 192808 h 276160"/>
              <a:gd name="connsiteX53" fmla="*/ 254000 w 918071"/>
              <a:gd name="connsiteY53" fmla="*/ 195983 h 276160"/>
              <a:gd name="connsiteX54" fmla="*/ 228600 w 918071"/>
              <a:gd name="connsiteY54" fmla="*/ 202333 h 276160"/>
              <a:gd name="connsiteX55" fmla="*/ 123825 w 918071"/>
              <a:gd name="connsiteY55" fmla="*/ 205508 h 276160"/>
              <a:gd name="connsiteX56" fmla="*/ 82550 w 918071"/>
              <a:gd name="connsiteY56" fmla="*/ 208683 h 276160"/>
              <a:gd name="connsiteX57" fmla="*/ 66675 w 918071"/>
              <a:gd name="connsiteY57" fmla="*/ 211858 h 276160"/>
              <a:gd name="connsiteX58" fmla="*/ 12700 w 918071"/>
              <a:gd name="connsiteY58" fmla="*/ 218208 h 276160"/>
              <a:gd name="connsiteX59" fmla="*/ 0 w 918071"/>
              <a:gd name="connsiteY59" fmla="*/ 221383 h 276160"/>
              <a:gd name="connsiteX0" fmla="*/ 9525 w 918071"/>
              <a:gd name="connsiteY0" fmla="*/ 34058 h 276160"/>
              <a:gd name="connsiteX1" fmla="*/ 187325 w 918071"/>
              <a:gd name="connsiteY1" fmla="*/ 24533 h 276160"/>
              <a:gd name="connsiteX2" fmla="*/ 200025 w 918071"/>
              <a:gd name="connsiteY2" fmla="*/ 21358 h 276160"/>
              <a:gd name="connsiteX3" fmla="*/ 263525 w 918071"/>
              <a:gd name="connsiteY3" fmla="*/ 18183 h 276160"/>
              <a:gd name="connsiteX4" fmla="*/ 298450 w 918071"/>
              <a:gd name="connsiteY4" fmla="*/ 15008 h 276160"/>
              <a:gd name="connsiteX5" fmla="*/ 323850 w 918071"/>
              <a:gd name="connsiteY5" fmla="*/ 11833 h 276160"/>
              <a:gd name="connsiteX6" fmla="*/ 539750 w 918071"/>
              <a:gd name="connsiteY6" fmla="*/ 8658 h 276160"/>
              <a:gd name="connsiteX7" fmla="*/ 704850 w 918071"/>
              <a:gd name="connsiteY7" fmla="*/ 5483 h 276160"/>
              <a:gd name="connsiteX8" fmla="*/ 723900 w 918071"/>
              <a:gd name="connsiteY8" fmla="*/ 8658 h 276160"/>
              <a:gd name="connsiteX9" fmla="*/ 733425 w 918071"/>
              <a:gd name="connsiteY9" fmla="*/ 11833 h 276160"/>
              <a:gd name="connsiteX10" fmla="*/ 768350 w 918071"/>
              <a:gd name="connsiteY10" fmla="*/ 15008 h 276160"/>
              <a:gd name="connsiteX11" fmla="*/ 822325 w 918071"/>
              <a:gd name="connsiteY11" fmla="*/ 24533 h 276160"/>
              <a:gd name="connsiteX12" fmla="*/ 835025 w 918071"/>
              <a:gd name="connsiteY12" fmla="*/ 34058 h 276160"/>
              <a:gd name="connsiteX13" fmla="*/ 860425 w 918071"/>
              <a:gd name="connsiteY13" fmla="*/ 46758 h 276160"/>
              <a:gd name="connsiteX14" fmla="*/ 869950 w 918071"/>
              <a:gd name="connsiteY14" fmla="*/ 59458 h 276160"/>
              <a:gd name="connsiteX15" fmla="*/ 873125 w 918071"/>
              <a:gd name="connsiteY15" fmla="*/ 75333 h 276160"/>
              <a:gd name="connsiteX16" fmla="*/ 879475 w 918071"/>
              <a:gd name="connsiteY16" fmla="*/ 91208 h 276160"/>
              <a:gd name="connsiteX17" fmla="*/ 863600 w 918071"/>
              <a:gd name="connsiteY17" fmla="*/ 151533 h 276160"/>
              <a:gd name="connsiteX18" fmla="*/ 860425 w 918071"/>
              <a:gd name="connsiteY18" fmla="*/ 164233 h 276160"/>
              <a:gd name="connsiteX19" fmla="*/ 850900 w 918071"/>
              <a:gd name="connsiteY19" fmla="*/ 173758 h 276160"/>
              <a:gd name="connsiteX20" fmla="*/ 844550 w 918071"/>
              <a:gd name="connsiteY20" fmla="*/ 183283 h 276160"/>
              <a:gd name="connsiteX21" fmla="*/ 835025 w 918071"/>
              <a:gd name="connsiteY21" fmla="*/ 186458 h 276160"/>
              <a:gd name="connsiteX22" fmla="*/ 822325 w 918071"/>
              <a:gd name="connsiteY22" fmla="*/ 192808 h 276160"/>
              <a:gd name="connsiteX23" fmla="*/ 790575 w 918071"/>
              <a:gd name="connsiteY23" fmla="*/ 199158 h 276160"/>
              <a:gd name="connsiteX24" fmla="*/ 765175 w 918071"/>
              <a:gd name="connsiteY24" fmla="*/ 195983 h 276160"/>
              <a:gd name="connsiteX25" fmla="*/ 762000 w 918071"/>
              <a:gd name="connsiteY25" fmla="*/ 164233 h 276160"/>
              <a:gd name="connsiteX26" fmla="*/ 781050 w 918071"/>
              <a:gd name="connsiteY26" fmla="*/ 157883 h 276160"/>
              <a:gd name="connsiteX27" fmla="*/ 825500 w 918071"/>
              <a:gd name="connsiteY27" fmla="*/ 148358 h 276160"/>
              <a:gd name="connsiteX28" fmla="*/ 892175 w 918071"/>
              <a:gd name="connsiteY28" fmla="*/ 154708 h 276160"/>
              <a:gd name="connsiteX29" fmla="*/ 901700 w 918071"/>
              <a:gd name="connsiteY29" fmla="*/ 157883 h 276160"/>
              <a:gd name="connsiteX30" fmla="*/ 914400 w 918071"/>
              <a:gd name="connsiteY30" fmla="*/ 167408 h 276160"/>
              <a:gd name="connsiteX31" fmla="*/ 914400 w 918071"/>
              <a:gd name="connsiteY31" fmla="*/ 205508 h 276160"/>
              <a:gd name="connsiteX32" fmla="*/ 892175 w 918071"/>
              <a:gd name="connsiteY32" fmla="*/ 243608 h 276160"/>
              <a:gd name="connsiteX33" fmla="*/ 879475 w 918071"/>
              <a:gd name="connsiteY33" fmla="*/ 246783 h 276160"/>
              <a:gd name="connsiteX34" fmla="*/ 850900 w 918071"/>
              <a:gd name="connsiteY34" fmla="*/ 262658 h 276160"/>
              <a:gd name="connsiteX35" fmla="*/ 838200 w 918071"/>
              <a:gd name="connsiteY35" fmla="*/ 269008 h 276160"/>
              <a:gd name="connsiteX36" fmla="*/ 796925 w 918071"/>
              <a:gd name="connsiteY36" fmla="*/ 272183 h 276160"/>
              <a:gd name="connsiteX37" fmla="*/ 733425 w 918071"/>
              <a:gd name="connsiteY37" fmla="*/ 272183 h 276160"/>
              <a:gd name="connsiteX38" fmla="*/ 635000 w 918071"/>
              <a:gd name="connsiteY38" fmla="*/ 269008 h 276160"/>
              <a:gd name="connsiteX39" fmla="*/ 625475 w 918071"/>
              <a:gd name="connsiteY39" fmla="*/ 262658 h 276160"/>
              <a:gd name="connsiteX40" fmla="*/ 612775 w 918071"/>
              <a:gd name="connsiteY40" fmla="*/ 253133 h 276160"/>
              <a:gd name="connsiteX41" fmla="*/ 574675 w 918071"/>
              <a:gd name="connsiteY41" fmla="*/ 240433 h 276160"/>
              <a:gd name="connsiteX42" fmla="*/ 561975 w 918071"/>
              <a:gd name="connsiteY42" fmla="*/ 237258 h 276160"/>
              <a:gd name="connsiteX43" fmla="*/ 549275 w 918071"/>
              <a:gd name="connsiteY43" fmla="*/ 230908 h 276160"/>
              <a:gd name="connsiteX44" fmla="*/ 536575 w 918071"/>
              <a:gd name="connsiteY44" fmla="*/ 227733 h 276160"/>
              <a:gd name="connsiteX45" fmla="*/ 527050 w 918071"/>
              <a:gd name="connsiteY45" fmla="*/ 224558 h 276160"/>
              <a:gd name="connsiteX46" fmla="*/ 482600 w 918071"/>
              <a:gd name="connsiteY46" fmla="*/ 211858 h 276160"/>
              <a:gd name="connsiteX47" fmla="*/ 469900 w 918071"/>
              <a:gd name="connsiteY47" fmla="*/ 208683 h 276160"/>
              <a:gd name="connsiteX48" fmla="*/ 447675 w 918071"/>
              <a:gd name="connsiteY48" fmla="*/ 205508 h 276160"/>
              <a:gd name="connsiteX49" fmla="*/ 431800 w 918071"/>
              <a:gd name="connsiteY49" fmla="*/ 202333 h 276160"/>
              <a:gd name="connsiteX50" fmla="*/ 406400 w 918071"/>
              <a:gd name="connsiteY50" fmla="*/ 199158 h 276160"/>
              <a:gd name="connsiteX51" fmla="*/ 374650 w 918071"/>
              <a:gd name="connsiteY51" fmla="*/ 192808 h 276160"/>
              <a:gd name="connsiteX52" fmla="*/ 254000 w 918071"/>
              <a:gd name="connsiteY52" fmla="*/ 195983 h 276160"/>
              <a:gd name="connsiteX53" fmla="*/ 228600 w 918071"/>
              <a:gd name="connsiteY53" fmla="*/ 202333 h 276160"/>
              <a:gd name="connsiteX54" fmla="*/ 123825 w 918071"/>
              <a:gd name="connsiteY54" fmla="*/ 205508 h 276160"/>
              <a:gd name="connsiteX55" fmla="*/ 82550 w 918071"/>
              <a:gd name="connsiteY55" fmla="*/ 208683 h 276160"/>
              <a:gd name="connsiteX56" fmla="*/ 66675 w 918071"/>
              <a:gd name="connsiteY56" fmla="*/ 211858 h 276160"/>
              <a:gd name="connsiteX57" fmla="*/ 12700 w 918071"/>
              <a:gd name="connsiteY57" fmla="*/ 218208 h 276160"/>
              <a:gd name="connsiteX58" fmla="*/ 0 w 918071"/>
              <a:gd name="connsiteY58" fmla="*/ 221383 h 276160"/>
              <a:gd name="connsiteX0" fmla="*/ 9525 w 914694"/>
              <a:gd name="connsiteY0" fmla="*/ 34058 h 276160"/>
              <a:gd name="connsiteX1" fmla="*/ 187325 w 914694"/>
              <a:gd name="connsiteY1" fmla="*/ 24533 h 276160"/>
              <a:gd name="connsiteX2" fmla="*/ 200025 w 914694"/>
              <a:gd name="connsiteY2" fmla="*/ 21358 h 276160"/>
              <a:gd name="connsiteX3" fmla="*/ 263525 w 914694"/>
              <a:gd name="connsiteY3" fmla="*/ 18183 h 276160"/>
              <a:gd name="connsiteX4" fmla="*/ 298450 w 914694"/>
              <a:gd name="connsiteY4" fmla="*/ 15008 h 276160"/>
              <a:gd name="connsiteX5" fmla="*/ 323850 w 914694"/>
              <a:gd name="connsiteY5" fmla="*/ 11833 h 276160"/>
              <a:gd name="connsiteX6" fmla="*/ 539750 w 914694"/>
              <a:gd name="connsiteY6" fmla="*/ 8658 h 276160"/>
              <a:gd name="connsiteX7" fmla="*/ 704850 w 914694"/>
              <a:gd name="connsiteY7" fmla="*/ 5483 h 276160"/>
              <a:gd name="connsiteX8" fmla="*/ 723900 w 914694"/>
              <a:gd name="connsiteY8" fmla="*/ 8658 h 276160"/>
              <a:gd name="connsiteX9" fmla="*/ 733425 w 914694"/>
              <a:gd name="connsiteY9" fmla="*/ 11833 h 276160"/>
              <a:gd name="connsiteX10" fmla="*/ 768350 w 914694"/>
              <a:gd name="connsiteY10" fmla="*/ 15008 h 276160"/>
              <a:gd name="connsiteX11" fmla="*/ 822325 w 914694"/>
              <a:gd name="connsiteY11" fmla="*/ 24533 h 276160"/>
              <a:gd name="connsiteX12" fmla="*/ 835025 w 914694"/>
              <a:gd name="connsiteY12" fmla="*/ 34058 h 276160"/>
              <a:gd name="connsiteX13" fmla="*/ 860425 w 914694"/>
              <a:gd name="connsiteY13" fmla="*/ 46758 h 276160"/>
              <a:gd name="connsiteX14" fmla="*/ 869950 w 914694"/>
              <a:gd name="connsiteY14" fmla="*/ 59458 h 276160"/>
              <a:gd name="connsiteX15" fmla="*/ 873125 w 914694"/>
              <a:gd name="connsiteY15" fmla="*/ 75333 h 276160"/>
              <a:gd name="connsiteX16" fmla="*/ 879475 w 914694"/>
              <a:gd name="connsiteY16" fmla="*/ 91208 h 276160"/>
              <a:gd name="connsiteX17" fmla="*/ 863600 w 914694"/>
              <a:gd name="connsiteY17" fmla="*/ 151533 h 276160"/>
              <a:gd name="connsiteX18" fmla="*/ 860425 w 914694"/>
              <a:gd name="connsiteY18" fmla="*/ 164233 h 276160"/>
              <a:gd name="connsiteX19" fmla="*/ 850900 w 914694"/>
              <a:gd name="connsiteY19" fmla="*/ 173758 h 276160"/>
              <a:gd name="connsiteX20" fmla="*/ 844550 w 914694"/>
              <a:gd name="connsiteY20" fmla="*/ 183283 h 276160"/>
              <a:gd name="connsiteX21" fmla="*/ 835025 w 914694"/>
              <a:gd name="connsiteY21" fmla="*/ 186458 h 276160"/>
              <a:gd name="connsiteX22" fmla="*/ 822325 w 914694"/>
              <a:gd name="connsiteY22" fmla="*/ 192808 h 276160"/>
              <a:gd name="connsiteX23" fmla="*/ 790575 w 914694"/>
              <a:gd name="connsiteY23" fmla="*/ 199158 h 276160"/>
              <a:gd name="connsiteX24" fmla="*/ 765175 w 914694"/>
              <a:gd name="connsiteY24" fmla="*/ 195983 h 276160"/>
              <a:gd name="connsiteX25" fmla="*/ 762000 w 914694"/>
              <a:gd name="connsiteY25" fmla="*/ 164233 h 276160"/>
              <a:gd name="connsiteX26" fmla="*/ 781050 w 914694"/>
              <a:gd name="connsiteY26" fmla="*/ 157883 h 276160"/>
              <a:gd name="connsiteX27" fmla="*/ 825500 w 914694"/>
              <a:gd name="connsiteY27" fmla="*/ 148358 h 276160"/>
              <a:gd name="connsiteX28" fmla="*/ 892175 w 914694"/>
              <a:gd name="connsiteY28" fmla="*/ 154708 h 276160"/>
              <a:gd name="connsiteX29" fmla="*/ 901700 w 914694"/>
              <a:gd name="connsiteY29" fmla="*/ 157883 h 276160"/>
              <a:gd name="connsiteX30" fmla="*/ 914400 w 914694"/>
              <a:gd name="connsiteY30" fmla="*/ 167408 h 276160"/>
              <a:gd name="connsiteX31" fmla="*/ 897731 w 914694"/>
              <a:gd name="connsiteY31" fmla="*/ 204714 h 276160"/>
              <a:gd name="connsiteX32" fmla="*/ 914400 w 914694"/>
              <a:gd name="connsiteY32" fmla="*/ 205508 h 276160"/>
              <a:gd name="connsiteX33" fmla="*/ 892175 w 914694"/>
              <a:gd name="connsiteY33" fmla="*/ 243608 h 276160"/>
              <a:gd name="connsiteX34" fmla="*/ 879475 w 914694"/>
              <a:gd name="connsiteY34" fmla="*/ 246783 h 276160"/>
              <a:gd name="connsiteX35" fmla="*/ 850900 w 914694"/>
              <a:gd name="connsiteY35" fmla="*/ 262658 h 276160"/>
              <a:gd name="connsiteX36" fmla="*/ 838200 w 914694"/>
              <a:gd name="connsiteY36" fmla="*/ 269008 h 276160"/>
              <a:gd name="connsiteX37" fmla="*/ 796925 w 914694"/>
              <a:gd name="connsiteY37" fmla="*/ 272183 h 276160"/>
              <a:gd name="connsiteX38" fmla="*/ 733425 w 914694"/>
              <a:gd name="connsiteY38" fmla="*/ 272183 h 276160"/>
              <a:gd name="connsiteX39" fmla="*/ 635000 w 914694"/>
              <a:gd name="connsiteY39" fmla="*/ 269008 h 276160"/>
              <a:gd name="connsiteX40" fmla="*/ 625475 w 914694"/>
              <a:gd name="connsiteY40" fmla="*/ 262658 h 276160"/>
              <a:gd name="connsiteX41" fmla="*/ 612775 w 914694"/>
              <a:gd name="connsiteY41" fmla="*/ 253133 h 276160"/>
              <a:gd name="connsiteX42" fmla="*/ 574675 w 914694"/>
              <a:gd name="connsiteY42" fmla="*/ 240433 h 276160"/>
              <a:gd name="connsiteX43" fmla="*/ 561975 w 914694"/>
              <a:gd name="connsiteY43" fmla="*/ 237258 h 276160"/>
              <a:gd name="connsiteX44" fmla="*/ 549275 w 914694"/>
              <a:gd name="connsiteY44" fmla="*/ 230908 h 276160"/>
              <a:gd name="connsiteX45" fmla="*/ 536575 w 914694"/>
              <a:gd name="connsiteY45" fmla="*/ 227733 h 276160"/>
              <a:gd name="connsiteX46" fmla="*/ 527050 w 914694"/>
              <a:gd name="connsiteY46" fmla="*/ 224558 h 276160"/>
              <a:gd name="connsiteX47" fmla="*/ 482600 w 914694"/>
              <a:gd name="connsiteY47" fmla="*/ 211858 h 276160"/>
              <a:gd name="connsiteX48" fmla="*/ 469900 w 914694"/>
              <a:gd name="connsiteY48" fmla="*/ 208683 h 276160"/>
              <a:gd name="connsiteX49" fmla="*/ 447675 w 914694"/>
              <a:gd name="connsiteY49" fmla="*/ 205508 h 276160"/>
              <a:gd name="connsiteX50" fmla="*/ 431800 w 914694"/>
              <a:gd name="connsiteY50" fmla="*/ 202333 h 276160"/>
              <a:gd name="connsiteX51" fmla="*/ 406400 w 914694"/>
              <a:gd name="connsiteY51" fmla="*/ 199158 h 276160"/>
              <a:gd name="connsiteX52" fmla="*/ 374650 w 914694"/>
              <a:gd name="connsiteY52" fmla="*/ 192808 h 276160"/>
              <a:gd name="connsiteX53" fmla="*/ 254000 w 914694"/>
              <a:gd name="connsiteY53" fmla="*/ 195983 h 276160"/>
              <a:gd name="connsiteX54" fmla="*/ 228600 w 914694"/>
              <a:gd name="connsiteY54" fmla="*/ 202333 h 276160"/>
              <a:gd name="connsiteX55" fmla="*/ 123825 w 914694"/>
              <a:gd name="connsiteY55" fmla="*/ 205508 h 276160"/>
              <a:gd name="connsiteX56" fmla="*/ 82550 w 914694"/>
              <a:gd name="connsiteY56" fmla="*/ 208683 h 276160"/>
              <a:gd name="connsiteX57" fmla="*/ 66675 w 914694"/>
              <a:gd name="connsiteY57" fmla="*/ 211858 h 276160"/>
              <a:gd name="connsiteX58" fmla="*/ 12700 w 914694"/>
              <a:gd name="connsiteY58" fmla="*/ 218208 h 276160"/>
              <a:gd name="connsiteX59" fmla="*/ 0 w 914694"/>
              <a:gd name="connsiteY59" fmla="*/ 221383 h 276160"/>
              <a:gd name="connsiteX0" fmla="*/ 9525 w 914694"/>
              <a:gd name="connsiteY0" fmla="*/ 34058 h 276160"/>
              <a:gd name="connsiteX1" fmla="*/ 187325 w 914694"/>
              <a:gd name="connsiteY1" fmla="*/ 24533 h 276160"/>
              <a:gd name="connsiteX2" fmla="*/ 200025 w 914694"/>
              <a:gd name="connsiteY2" fmla="*/ 21358 h 276160"/>
              <a:gd name="connsiteX3" fmla="*/ 263525 w 914694"/>
              <a:gd name="connsiteY3" fmla="*/ 18183 h 276160"/>
              <a:gd name="connsiteX4" fmla="*/ 298450 w 914694"/>
              <a:gd name="connsiteY4" fmla="*/ 15008 h 276160"/>
              <a:gd name="connsiteX5" fmla="*/ 323850 w 914694"/>
              <a:gd name="connsiteY5" fmla="*/ 11833 h 276160"/>
              <a:gd name="connsiteX6" fmla="*/ 539750 w 914694"/>
              <a:gd name="connsiteY6" fmla="*/ 8658 h 276160"/>
              <a:gd name="connsiteX7" fmla="*/ 704850 w 914694"/>
              <a:gd name="connsiteY7" fmla="*/ 5483 h 276160"/>
              <a:gd name="connsiteX8" fmla="*/ 723900 w 914694"/>
              <a:gd name="connsiteY8" fmla="*/ 8658 h 276160"/>
              <a:gd name="connsiteX9" fmla="*/ 733425 w 914694"/>
              <a:gd name="connsiteY9" fmla="*/ 11833 h 276160"/>
              <a:gd name="connsiteX10" fmla="*/ 768350 w 914694"/>
              <a:gd name="connsiteY10" fmla="*/ 15008 h 276160"/>
              <a:gd name="connsiteX11" fmla="*/ 822325 w 914694"/>
              <a:gd name="connsiteY11" fmla="*/ 24533 h 276160"/>
              <a:gd name="connsiteX12" fmla="*/ 835025 w 914694"/>
              <a:gd name="connsiteY12" fmla="*/ 34058 h 276160"/>
              <a:gd name="connsiteX13" fmla="*/ 860425 w 914694"/>
              <a:gd name="connsiteY13" fmla="*/ 46758 h 276160"/>
              <a:gd name="connsiteX14" fmla="*/ 869950 w 914694"/>
              <a:gd name="connsiteY14" fmla="*/ 59458 h 276160"/>
              <a:gd name="connsiteX15" fmla="*/ 873125 w 914694"/>
              <a:gd name="connsiteY15" fmla="*/ 75333 h 276160"/>
              <a:gd name="connsiteX16" fmla="*/ 879475 w 914694"/>
              <a:gd name="connsiteY16" fmla="*/ 91208 h 276160"/>
              <a:gd name="connsiteX17" fmla="*/ 863600 w 914694"/>
              <a:gd name="connsiteY17" fmla="*/ 151533 h 276160"/>
              <a:gd name="connsiteX18" fmla="*/ 860425 w 914694"/>
              <a:gd name="connsiteY18" fmla="*/ 164233 h 276160"/>
              <a:gd name="connsiteX19" fmla="*/ 850900 w 914694"/>
              <a:gd name="connsiteY19" fmla="*/ 173758 h 276160"/>
              <a:gd name="connsiteX20" fmla="*/ 844550 w 914694"/>
              <a:gd name="connsiteY20" fmla="*/ 183283 h 276160"/>
              <a:gd name="connsiteX21" fmla="*/ 835025 w 914694"/>
              <a:gd name="connsiteY21" fmla="*/ 186458 h 276160"/>
              <a:gd name="connsiteX22" fmla="*/ 822325 w 914694"/>
              <a:gd name="connsiteY22" fmla="*/ 192808 h 276160"/>
              <a:gd name="connsiteX23" fmla="*/ 790575 w 914694"/>
              <a:gd name="connsiteY23" fmla="*/ 199158 h 276160"/>
              <a:gd name="connsiteX24" fmla="*/ 765175 w 914694"/>
              <a:gd name="connsiteY24" fmla="*/ 195983 h 276160"/>
              <a:gd name="connsiteX25" fmla="*/ 762000 w 914694"/>
              <a:gd name="connsiteY25" fmla="*/ 164233 h 276160"/>
              <a:gd name="connsiteX26" fmla="*/ 781050 w 914694"/>
              <a:gd name="connsiteY26" fmla="*/ 157883 h 276160"/>
              <a:gd name="connsiteX27" fmla="*/ 825500 w 914694"/>
              <a:gd name="connsiteY27" fmla="*/ 148358 h 276160"/>
              <a:gd name="connsiteX28" fmla="*/ 892175 w 914694"/>
              <a:gd name="connsiteY28" fmla="*/ 154708 h 276160"/>
              <a:gd name="connsiteX29" fmla="*/ 901700 w 914694"/>
              <a:gd name="connsiteY29" fmla="*/ 157883 h 276160"/>
              <a:gd name="connsiteX30" fmla="*/ 914400 w 914694"/>
              <a:gd name="connsiteY30" fmla="*/ 167408 h 276160"/>
              <a:gd name="connsiteX31" fmla="*/ 897731 w 914694"/>
              <a:gd name="connsiteY31" fmla="*/ 204714 h 276160"/>
              <a:gd name="connsiteX32" fmla="*/ 881063 w 914694"/>
              <a:gd name="connsiteY32" fmla="*/ 229321 h 276160"/>
              <a:gd name="connsiteX33" fmla="*/ 892175 w 914694"/>
              <a:gd name="connsiteY33" fmla="*/ 243608 h 276160"/>
              <a:gd name="connsiteX34" fmla="*/ 879475 w 914694"/>
              <a:gd name="connsiteY34" fmla="*/ 246783 h 276160"/>
              <a:gd name="connsiteX35" fmla="*/ 850900 w 914694"/>
              <a:gd name="connsiteY35" fmla="*/ 262658 h 276160"/>
              <a:gd name="connsiteX36" fmla="*/ 838200 w 914694"/>
              <a:gd name="connsiteY36" fmla="*/ 269008 h 276160"/>
              <a:gd name="connsiteX37" fmla="*/ 796925 w 914694"/>
              <a:gd name="connsiteY37" fmla="*/ 272183 h 276160"/>
              <a:gd name="connsiteX38" fmla="*/ 733425 w 914694"/>
              <a:gd name="connsiteY38" fmla="*/ 272183 h 276160"/>
              <a:gd name="connsiteX39" fmla="*/ 635000 w 914694"/>
              <a:gd name="connsiteY39" fmla="*/ 269008 h 276160"/>
              <a:gd name="connsiteX40" fmla="*/ 625475 w 914694"/>
              <a:gd name="connsiteY40" fmla="*/ 262658 h 276160"/>
              <a:gd name="connsiteX41" fmla="*/ 612775 w 914694"/>
              <a:gd name="connsiteY41" fmla="*/ 253133 h 276160"/>
              <a:gd name="connsiteX42" fmla="*/ 574675 w 914694"/>
              <a:gd name="connsiteY42" fmla="*/ 240433 h 276160"/>
              <a:gd name="connsiteX43" fmla="*/ 561975 w 914694"/>
              <a:gd name="connsiteY43" fmla="*/ 237258 h 276160"/>
              <a:gd name="connsiteX44" fmla="*/ 549275 w 914694"/>
              <a:gd name="connsiteY44" fmla="*/ 230908 h 276160"/>
              <a:gd name="connsiteX45" fmla="*/ 536575 w 914694"/>
              <a:gd name="connsiteY45" fmla="*/ 227733 h 276160"/>
              <a:gd name="connsiteX46" fmla="*/ 527050 w 914694"/>
              <a:gd name="connsiteY46" fmla="*/ 224558 h 276160"/>
              <a:gd name="connsiteX47" fmla="*/ 482600 w 914694"/>
              <a:gd name="connsiteY47" fmla="*/ 211858 h 276160"/>
              <a:gd name="connsiteX48" fmla="*/ 469900 w 914694"/>
              <a:gd name="connsiteY48" fmla="*/ 208683 h 276160"/>
              <a:gd name="connsiteX49" fmla="*/ 447675 w 914694"/>
              <a:gd name="connsiteY49" fmla="*/ 205508 h 276160"/>
              <a:gd name="connsiteX50" fmla="*/ 431800 w 914694"/>
              <a:gd name="connsiteY50" fmla="*/ 202333 h 276160"/>
              <a:gd name="connsiteX51" fmla="*/ 406400 w 914694"/>
              <a:gd name="connsiteY51" fmla="*/ 199158 h 276160"/>
              <a:gd name="connsiteX52" fmla="*/ 374650 w 914694"/>
              <a:gd name="connsiteY52" fmla="*/ 192808 h 276160"/>
              <a:gd name="connsiteX53" fmla="*/ 254000 w 914694"/>
              <a:gd name="connsiteY53" fmla="*/ 195983 h 276160"/>
              <a:gd name="connsiteX54" fmla="*/ 228600 w 914694"/>
              <a:gd name="connsiteY54" fmla="*/ 202333 h 276160"/>
              <a:gd name="connsiteX55" fmla="*/ 123825 w 914694"/>
              <a:gd name="connsiteY55" fmla="*/ 205508 h 276160"/>
              <a:gd name="connsiteX56" fmla="*/ 82550 w 914694"/>
              <a:gd name="connsiteY56" fmla="*/ 208683 h 276160"/>
              <a:gd name="connsiteX57" fmla="*/ 66675 w 914694"/>
              <a:gd name="connsiteY57" fmla="*/ 211858 h 276160"/>
              <a:gd name="connsiteX58" fmla="*/ 12700 w 914694"/>
              <a:gd name="connsiteY58" fmla="*/ 218208 h 276160"/>
              <a:gd name="connsiteX59" fmla="*/ 0 w 914694"/>
              <a:gd name="connsiteY59" fmla="*/ 221383 h 276160"/>
              <a:gd name="connsiteX0" fmla="*/ 9525 w 914694"/>
              <a:gd name="connsiteY0" fmla="*/ 34058 h 276160"/>
              <a:gd name="connsiteX1" fmla="*/ 187325 w 914694"/>
              <a:gd name="connsiteY1" fmla="*/ 24533 h 276160"/>
              <a:gd name="connsiteX2" fmla="*/ 200025 w 914694"/>
              <a:gd name="connsiteY2" fmla="*/ 21358 h 276160"/>
              <a:gd name="connsiteX3" fmla="*/ 263525 w 914694"/>
              <a:gd name="connsiteY3" fmla="*/ 18183 h 276160"/>
              <a:gd name="connsiteX4" fmla="*/ 298450 w 914694"/>
              <a:gd name="connsiteY4" fmla="*/ 15008 h 276160"/>
              <a:gd name="connsiteX5" fmla="*/ 323850 w 914694"/>
              <a:gd name="connsiteY5" fmla="*/ 11833 h 276160"/>
              <a:gd name="connsiteX6" fmla="*/ 539750 w 914694"/>
              <a:gd name="connsiteY6" fmla="*/ 8658 h 276160"/>
              <a:gd name="connsiteX7" fmla="*/ 704850 w 914694"/>
              <a:gd name="connsiteY7" fmla="*/ 5483 h 276160"/>
              <a:gd name="connsiteX8" fmla="*/ 723900 w 914694"/>
              <a:gd name="connsiteY8" fmla="*/ 8658 h 276160"/>
              <a:gd name="connsiteX9" fmla="*/ 733425 w 914694"/>
              <a:gd name="connsiteY9" fmla="*/ 11833 h 276160"/>
              <a:gd name="connsiteX10" fmla="*/ 768350 w 914694"/>
              <a:gd name="connsiteY10" fmla="*/ 15008 h 276160"/>
              <a:gd name="connsiteX11" fmla="*/ 822325 w 914694"/>
              <a:gd name="connsiteY11" fmla="*/ 24533 h 276160"/>
              <a:gd name="connsiteX12" fmla="*/ 835025 w 914694"/>
              <a:gd name="connsiteY12" fmla="*/ 34058 h 276160"/>
              <a:gd name="connsiteX13" fmla="*/ 860425 w 914694"/>
              <a:gd name="connsiteY13" fmla="*/ 46758 h 276160"/>
              <a:gd name="connsiteX14" fmla="*/ 869950 w 914694"/>
              <a:gd name="connsiteY14" fmla="*/ 59458 h 276160"/>
              <a:gd name="connsiteX15" fmla="*/ 873125 w 914694"/>
              <a:gd name="connsiteY15" fmla="*/ 75333 h 276160"/>
              <a:gd name="connsiteX16" fmla="*/ 879475 w 914694"/>
              <a:gd name="connsiteY16" fmla="*/ 91208 h 276160"/>
              <a:gd name="connsiteX17" fmla="*/ 863600 w 914694"/>
              <a:gd name="connsiteY17" fmla="*/ 151533 h 276160"/>
              <a:gd name="connsiteX18" fmla="*/ 860425 w 914694"/>
              <a:gd name="connsiteY18" fmla="*/ 164233 h 276160"/>
              <a:gd name="connsiteX19" fmla="*/ 850900 w 914694"/>
              <a:gd name="connsiteY19" fmla="*/ 173758 h 276160"/>
              <a:gd name="connsiteX20" fmla="*/ 844550 w 914694"/>
              <a:gd name="connsiteY20" fmla="*/ 183283 h 276160"/>
              <a:gd name="connsiteX21" fmla="*/ 835025 w 914694"/>
              <a:gd name="connsiteY21" fmla="*/ 186458 h 276160"/>
              <a:gd name="connsiteX22" fmla="*/ 822325 w 914694"/>
              <a:gd name="connsiteY22" fmla="*/ 192808 h 276160"/>
              <a:gd name="connsiteX23" fmla="*/ 790575 w 914694"/>
              <a:gd name="connsiteY23" fmla="*/ 199158 h 276160"/>
              <a:gd name="connsiteX24" fmla="*/ 765175 w 914694"/>
              <a:gd name="connsiteY24" fmla="*/ 195983 h 276160"/>
              <a:gd name="connsiteX25" fmla="*/ 762000 w 914694"/>
              <a:gd name="connsiteY25" fmla="*/ 164233 h 276160"/>
              <a:gd name="connsiteX26" fmla="*/ 781050 w 914694"/>
              <a:gd name="connsiteY26" fmla="*/ 157883 h 276160"/>
              <a:gd name="connsiteX27" fmla="*/ 825500 w 914694"/>
              <a:gd name="connsiteY27" fmla="*/ 148358 h 276160"/>
              <a:gd name="connsiteX28" fmla="*/ 892175 w 914694"/>
              <a:gd name="connsiteY28" fmla="*/ 154708 h 276160"/>
              <a:gd name="connsiteX29" fmla="*/ 901700 w 914694"/>
              <a:gd name="connsiteY29" fmla="*/ 157883 h 276160"/>
              <a:gd name="connsiteX30" fmla="*/ 914400 w 914694"/>
              <a:gd name="connsiteY30" fmla="*/ 167408 h 276160"/>
              <a:gd name="connsiteX31" fmla="*/ 897731 w 914694"/>
              <a:gd name="connsiteY31" fmla="*/ 204714 h 276160"/>
              <a:gd name="connsiteX32" fmla="*/ 881063 w 914694"/>
              <a:gd name="connsiteY32" fmla="*/ 229321 h 276160"/>
              <a:gd name="connsiteX33" fmla="*/ 892175 w 914694"/>
              <a:gd name="connsiteY33" fmla="*/ 243608 h 276160"/>
              <a:gd name="connsiteX34" fmla="*/ 850900 w 914694"/>
              <a:gd name="connsiteY34" fmla="*/ 262658 h 276160"/>
              <a:gd name="connsiteX35" fmla="*/ 838200 w 914694"/>
              <a:gd name="connsiteY35" fmla="*/ 269008 h 276160"/>
              <a:gd name="connsiteX36" fmla="*/ 796925 w 914694"/>
              <a:gd name="connsiteY36" fmla="*/ 272183 h 276160"/>
              <a:gd name="connsiteX37" fmla="*/ 733425 w 914694"/>
              <a:gd name="connsiteY37" fmla="*/ 272183 h 276160"/>
              <a:gd name="connsiteX38" fmla="*/ 635000 w 914694"/>
              <a:gd name="connsiteY38" fmla="*/ 269008 h 276160"/>
              <a:gd name="connsiteX39" fmla="*/ 625475 w 914694"/>
              <a:gd name="connsiteY39" fmla="*/ 262658 h 276160"/>
              <a:gd name="connsiteX40" fmla="*/ 612775 w 914694"/>
              <a:gd name="connsiteY40" fmla="*/ 253133 h 276160"/>
              <a:gd name="connsiteX41" fmla="*/ 574675 w 914694"/>
              <a:gd name="connsiteY41" fmla="*/ 240433 h 276160"/>
              <a:gd name="connsiteX42" fmla="*/ 561975 w 914694"/>
              <a:gd name="connsiteY42" fmla="*/ 237258 h 276160"/>
              <a:gd name="connsiteX43" fmla="*/ 549275 w 914694"/>
              <a:gd name="connsiteY43" fmla="*/ 230908 h 276160"/>
              <a:gd name="connsiteX44" fmla="*/ 536575 w 914694"/>
              <a:gd name="connsiteY44" fmla="*/ 227733 h 276160"/>
              <a:gd name="connsiteX45" fmla="*/ 527050 w 914694"/>
              <a:gd name="connsiteY45" fmla="*/ 224558 h 276160"/>
              <a:gd name="connsiteX46" fmla="*/ 482600 w 914694"/>
              <a:gd name="connsiteY46" fmla="*/ 211858 h 276160"/>
              <a:gd name="connsiteX47" fmla="*/ 469900 w 914694"/>
              <a:gd name="connsiteY47" fmla="*/ 208683 h 276160"/>
              <a:gd name="connsiteX48" fmla="*/ 447675 w 914694"/>
              <a:gd name="connsiteY48" fmla="*/ 205508 h 276160"/>
              <a:gd name="connsiteX49" fmla="*/ 431800 w 914694"/>
              <a:gd name="connsiteY49" fmla="*/ 202333 h 276160"/>
              <a:gd name="connsiteX50" fmla="*/ 406400 w 914694"/>
              <a:gd name="connsiteY50" fmla="*/ 199158 h 276160"/>
              <a:gd name="connsiteX51" fmla="*/ 374650 w 914694"/>
              <a:gd name="connsiteY51" fmla="*/ 192808 h 276160"/>
              <a:gd name="connsiteX52" fmla="*/ 254000 w 914694"/>
              <a:gd name="connsiteY52" fmla="*/ 195983 h 276160"/>
              <a:gd name="connsiteX53" fmla="*/ 228600 w 914694"/>
              <a:gd name="connsiteY53" fmla="*/ 202333 h 276160"/>
              <a:gd name="connsiteX54" fmla="*/ 123825 w 914694"/>
              <a:gd name="connsiteY54" fmla="*/ 205508 h 276160"/>
              <a:gd name="connsiteX55" fmla="*/ 82550 w 914694"/>
              <a:gd name="connsiteY55" fmla="*/ 208683 h 276160"/>
              <a:gd name="connsiteX56" fmla="*/ 66675 w 914694"/>
              <a:gd name="connsiteY56" fmla="*/ 211858 h 276160"/>
              <a:gd name="connsiteX57" fmla="*/ 12700 w 914694"/>
              <a:gd name="connsiteY57" fmla="*/ 218208 h 276160"/>
              <a:gd name="connsiteX58" fmla="*/ 0 w 914694"/>
              <a:gd name="connsiteY58" fmla="*/ 221383 h 276160"/>
              <a:gd name="connsiteX0" fmla="*/ 9525 w 914694"/>
              <a:gd name="connsiteY0" fmla="*/ 34058 h 276160"/>
              <a:gd name="connsiteX1" fmla="*/ 187325 w 914694"/>
              <a:gd name="connsiteY1" fmla="*/ 24533 h 276160"/>
              <a:gd name="connsiteX2" fmla="*/ 200025 w 914694"/>
              <a:gd name="connsiteY2" fmla="*/ 21358 h 276160"/>
              <a:gd name="connsiteX3" fmla="*/ 263525 w 914694"/>
              <a:gd name="connsiteY3" fmla="*/ 18183 h 276160"/>
              <a:gd name="connsiteX4" fmla="*/ 298450 w 914694"/>
              <a:gd name="connsiteY4" fmla="*/ 15008 h 276160"/>
              <a:gd name="connsiteX5" fmla="*/ 323850 w 914694"/>
              <a:gd name="connsiteY5" fmla="*/ 11833 h 276160"/>
              <a:gd name="connsiteX6" fmla="*/ 539750 w 914694"/>
              <a:gd name="connsiteY6" fmla="*/ 8658 h 276160"/>
              <a:gd name="connsiteX7" fmla="*/ 704850 w 914694"/>
              <a:gd name="connsiteY7" fmla="*/ 5483 h 276160"/>
              <a:gd name="connsiteX8" fmla="*/ 723900 w 914694"/>
              <a:gd name="connsiteY8" fmla="*/ 8658 h 276160"/>
              <a:gd name="connsiteX9" fmla="*/ 733425 w 914694"/>
              <a:gd name="connsiteY9" fmla="*/ 11833 h 276160"/>
              <a:gd name="connsiteX10" fmla="*/ 768350 w 914694"/>
              <a:gd name="connsiteY10" fmla="*/ 15008 h 276160"/>
              <a:gd name="connsiteX11" fmla="*/ 822325 w 914694"/>
              <a:gd name="connsiteY11" fmla="*/ 24533 h 276160"/>
              <a:gd name="connsiteX12" fmla="*/ 835025 w 914694"/>
              <a:gd name="connsiteY12" fmla="*/ 34058 h 276160"/>
              <a:gd name="connsiteX13" fmla="*/ 860425 w 914694"/>
              <a:gd name="connsiteY13" fmla="*/ 46758 h 276160"/>
              <a:gd name="connsiteX14" fmla="*/ 869950 w 914694"/>
              <a:gd name="connsiteY14" fmla="*/ 59458 h 276160"/>
              <a:gd name="connsiteX15" fmla="*/ 873125 w 914694"/>
              <a:gd name="connsiteY15" fmla="*/ 75333 h 276160"/>
              <a:gd name="connsiteX16" fmla="*/ 879475 w 914694"/>
              <a:gd name="connsiteY16" fmla="*/ 91208 h 276160"/>
              <a:gd name="connsiteX17" fmla="*/ 863600 w 914694"/>
              <a:gd name="connsiteY17" fmla="*/ 151533 h 276160"/>
              <a:gd name="connsiteX18" fmla="*/ 860425 w 914694"/>
              <a:gd name="connsiteY18" fmla="*/ 164233 h 276160"/>
              <a:gd name="connsiteX19" fmla="*/ 850900 w 914694"/>
              <a:gd name="connsiteY19" fmla="*/ 173758 h 276160"/>
              <a:gd name="connsiteX20" fmla="*/ 844550 w 914694"/>
              <a:gd name="connsiteY20" fmla="*/ 183283 h 276160"/>
              <a:gd name="connsiteX21" fmla="*/ 835025 w 914694"/>
              <a:gd name="connsiteY21" fmla="*/ 186458 h 276160"/>
              <a:gd name="connsiteX22" fmla="*/ 822325 w 914694"/>
              <a:gd name="connsiteY22" fmla="*/ 192808 h 276160"/>
              <a:gd name="connsiteX23" fmla="*/ 790575 w 914694"/>
              <a:gd name="connsiteY23" fmla="*/ 199158 h 276160"/>
              <a:gd name="connsiteX24" fmla="*/ 765175 w 914694"/>
              <a:gd name="connsiteY24" fmla="*/ 195983 h 276160"/>
              <a:gd name="connsiteX25" fmla="*/ 762000 w 914694"/>
              <a:gd name="connsiteY25" fmla="*/ 164233 h 276160"/>
              <a:gd name="connsiteX26" fmla="*/ 781050 w 914694"/>
              <a:gd name="connsiteY26" fmla="*/ 157883 h 276160"/>
              <a:gd name="connsiteX27" fmla="*/ 825500 w 914694"/>
              <a:gd name="connsiteY27" fmla="*/ 148358 h 276160"/>
              <a:gd name="connsiteX28" fmla="*/ 892175 w 914694"/>
              <a:gd name="connsiteY28" fmla="*/ 154708 h 276160"/>
              <a:gd name="connsiteX29" fmla="*/ 901700 w 914694"/>
              <a:gd name="connsiteY29" fmla="*/ 157883 h 276160"/>
              <a:gd name="connsiteX30" fmla="*/ 914400 w 914694"/>
              <a:gd name="connsiteY30" fmla="*/ 167408 h 276160"/>
              <a:gd name="connsiteX31" fmla="*/ 897731 w 914694"/>
              <a:gd name="connsiteY31" fmla="*/ 204714 h 276160"/>
              <a:gd name="connsiteX32" fmla="*/ 881063 w 914694"/>
              <a:gd name="connsiteY32" fmla="*/ 229321 h 276160"/>
              <a:gd name="connsiteX33" fmla="*/ 850900 w 914694"/>
              <a:gd name="connsiteY33" fmla="*/ 262658 h 276160"/>
              <a:gd name="connsiteX34" fmla="*/ 838200 w 914694"/>
              <a:gd name="connsiteY34" fmla="*/ 269008 h 276160"/>
              <a:gd name="connsiteX35" fmla="*/ 796925 w 914694"/>
              <a:gd name="connsiteY35" fmla="*/ 272183 h 276160"/>
              <a:gd name="connsiteX36" fmla="*/ 733425 w 914694"/>
              <a:gd name="connsiteY36" fmla="*/ 272183 h 276160"/>
              <a:gd name="connsiteX37" fmla="*/ 635000 w 914694"/>
              <a:gd name="connsiteY37" fmla="*/ 269008 h 276160"/>
              <a:gd name="connsiteX38" fmla="*/ 625475 w 914694"/>
              <a:gd name="connsiteY38" fmla="*/ 262658 h 276160"/>
              <a:gd name="connsiteX39" fmla="*/ 612775 w 914694"/>
              <a:gd name="connsiteY39" fmla="*/ 253133 h 276160"/>
              <a:gd name="connsiteX40" fmla="*/ 574675 w 914694"/>
              <a:gd name="connsiteY40" fmla="*/ 240433 h 276160"/>
              <a:gd name="connsiteX41" fmla="*/ 561975 w 914694"/>
              <a:gd name="connsiteY41" fmla="*/ 237258 h 276160"/>
              <a:gd name="connsiteX42" fmla="*/ 549275 w 914694"/>
              <a:gd name="connsiteY42" fmla="*/ 230908 h 276160"/>
              <a:gd name="connsiteX43" fmla="*/ 536575 w 914694"/>
              <a:gd name="connsiteY43" fmla="*/ 227733 h 276160"/>
              <a:gd name="connsiteX44" fmla="*/ 527050 w 914694"/>
              <a:gd name="connsiteY44" fmla="*/ 224558 h 276160"/>
              <a:gd name="connsiteX45" fmla="*/ 482600 w 914694"/>
              <a:gd name="connsiteY45" fmla="*/ 211858 h 276160"/>
              <a:gd name="connsiteX46" fmla="*/ 469900 w 914694"/>
              <a:gd name="connsiteY46" fmla="*/ 208683 h 276160"/>
              <a:gd name="connsiteX47" fmla="*/ 447675 w 914694"/>
              <a:gd name="connsiteY47" fmla="*/ 205508 h 276160"/>
              <a:gd name="connsiteX48" fmla="*/ 431800 w 914694"/>
              <a:gd name="connsiteY48" fmla="*/ 202333 h 276160"/>
              <a:gd name="connsiteX49" fmla="*/ 406400 w 914694"/>
              <a:gd name="connsiteY49" fmla="*/ 199158 h 276160"/>
              <a:gd name="connsiteX50" fmla="*/ 374650 w 914694"/>
              <a:gd name="connsiteY50" fmla="*/ 192808 h 276160"/>
              <a:gd name="connsiteX51" fmla="*/ 254000 w 914694"/>
              <a:gd name="connsiteY51" fmla="*/ 195983 h 276160"/>
              <a:gd name="connsiteX52" fmla="*/ 228600 w 914694"/>
              <a:gd name="connsiteY52" fmla="*/ 202333 h 276160"/>
              <a:gd name="connsiteX53" fmla="*/ 123825 w 914694"/>
              <a:gd name="connsiteY53" fmla="*/ 205508 h 276160"/>
              <a:gd name="connsiteX54" fmla="*/ 82550 w 914694"/>
              <a:gd name="connsiteY54" fmla="*/ 208683 h 276160"/>
              <a:gd name="connsiteX55" fmla="*/ 66675 w 914694"/>
              <a:gd name="connsiteY55" fmla="*/ 211858 h 276160"/>
              <a:gd name="connsiteX56" fmla="*/ 12700 w 914694"/>
              <a:gd name="connsiteY56" fmla="*/ 218208 h 276160"/>
              <a:gd name="connsiteX57" fmla="*/ 0 w 914694"/>
              <a:gd name="connsiteY57" fmla="*/ 221383 h 276160"/>
              <a:gd name="connsiteX0" fmla="*/ 9525 w 901972"/>
              <a:gd name="connsiteY0" fmla="*/ 34058 h 276160"/>
              <a:gd name="connsiteX1" fmla="*/ 187325 w 901972"/>
              <a:gd name="connsiteY1" fmla="*/ 24533 h 276160"/>
              <a:gd name="connsiteX2" fmla="*/ 200025 w 901972"/>
              <a:gd name="connsiteY2" fmla="*/ 21358 h 276160"/>
              <a:gd name="connsiteX3" fmla="*/ 263525 w 901972"/>
              <a:gd name="connsiteY3" fmla="*/ 18183 h 276160"/>
              <a:gd name="connsiteX4" fmla="*/ 298450 w 901972"/>
              <a:gd name="connsiteY4" fmla="*/ 15008 h 276160"/>
              <a:gd name="connsiteX5" fmla="*/ 323850 w 901972"/>
              <a:gd name="connsiteY5" fmla="*/ 11833 h 276160"/>
              <a:gd name="connsiteX6" fmla="*/ 539750 w 901972"/>
              <a:gd name="connsiteY6" fmla="*/ 8658 h 276160"/>
              <a:gd name="connsiteX7" fmla="*/ 704850 w 901972"/>
              <a:gd name="connsiteY7" fmla="*/ 5483 h 276160"/>
              <a:gd name="connsiteX8" fmla="*/ 723900 w 901972"/>
              <a:gd name="connsiteY8" fmla="*/ 8658 h 276160"/>
              <a:gd name="connsiteX9" fmla="*/ 733425 w 901972"/>
              <a:gd name="connsiteY9" fmla="*/ 11833 h 276160"/>
              <a:gd name="connsiteX10" fmla="*/ 768350 w 901972"/>
              <a:gd name="connsiteY10" fmla="*/ 15008 h 276160"/>
              <a:gd name="connsiteX11" fmla="*/ 822325 w 901972"/>
              <a:gd name="connsiteY11" fmla="*/ 24533 h 276160"/>
              <a:gd name="connsiteX12" fmla="*/ 835025 w 901972"/>
              <a:gd name="connsiteY12" fmla="*/ 34058 h 276160"/>
              <a:gd name="connsiteX13" fmla="*/ 860425 w 901972"/>
              <a:gd name="connsiteY13" fmla="*/ 46758 h 276160"/>
              <a:gd name="connsiteX14" fmla="*/ 869950 w 901972"/>
              <a:gd name="connsiteY14" fmla="*/ 59458 h 276160"/>
              <a:gd name="connsiteX15" fmla="*/ 873125 w 901972"/>
              <a:gd name="connsiteY15" fmla="*/ 75333 h 276160"/>
              <a:gd name="connsiteX16" fmla="*/ 879475 w 901972"/>
              <a:gd name="connsiteY16" fmla="*/ 91208 h 276160"/>
              <a:gd name="connsiteX17" fmla="*/ 863600 w 901972"/>
              <a:gd name="connsiteY17" fmla="*/ 151533 h 276160"/>
              <a:gd name="connsiteX18" fmla="*/ 860425 w 901972"/>
              <a:gd name="connsiteY18" fmla="*/ 164233 h 276160"/>
              <a:gd name="connsiteX19" fmla="*/ 850900 w 901972"/>
              <a:gd name="connsiteY19" fmla="*/ 173758 h 276160"/>
              <a:gd name="connsiteX20" fmla="*/ 844550 w 901972"/>
              <a:gd name="connsiteY20" fmla="*/ 183283 h 276160"/>
              <a:gd name="connsiteX21" fmla="*/ 835025 w 901972"/>
              <a:gd name="connsiteY21" fmla="*/ 186458 h 276160"/>
              <a:gd name="connsiteX22" fmla="*/ 822325 w 901972"/>
              <a:gd name="connsiteY22" fmla="*/ 192808 h 276160"/>
              <a:gd name="connsiteX23" fmla="*/ 790575 w 901972"/>
              <a:gd name="connsiteY23" fmla="*/ 199158 h 276160"/>
              <a:gd name="connsiteX24" fmla="*/ 765175 w 901972"/>
              <a:gd name="connsiteY24" fmla="*/ 195983 h 276160"/>
              <a:gd name="connsiteX25" fmla="*/ 762000 w 901972"/>
              <a:gd name="connsiteY25" fmla="*/ 164233 h 276160"/>
              <a:gd name="connsiteX26" fmla="*/ 781050 w 901972"/>
              <a:gd name="connsiteY26" fmla="*/ 157883 h 276160"/>
              <a:gd name="connsiteX27" fmla="*/ 825500 w 901972"/>
              <a:gd name="connsiteY27" fmla="*/ 148358 h 276160"/>
              <a:gd name="connsiteX28" fmla="*/ 892175 w 901972"/>
              <a:gd name="connsiteY28" fmla="*/ 154708 h 276160"/>
              <a:gd name="connsiteX29" fmla="*/ 901700 w 901972"/>
              <a:gd name="connsiteY29" fmla="*/ 157883 h 276160"/>
              <a:gd name="connsiteX30" fmla="*/ 897731 w 901972"/>
              <a:gd name="connsiteY30" fmla="*/ 204714 h 276160"/>
              <a:gd name="connsiteX31" fmla="*/ 881063 w 901972"/>
              <a:gd name="connsiteY31" fmla="*/ 229321 h 276160"/>
              <a:gd name="connsiteX32" fmla="*/ 850900 w 901972"/>
              <a:gd name="connsiteY32" fmla="*/ 262658 h 276160"/>
              <a:gd name="connsiteX33" fmla="*/ 838200 w 901972"/>
              <a:gd name="connsiteY33" fmla="*/ 269008 h 276160"/>
              <a:gd name="connsiteX34" fmla="*/ 796925 w 901972"/>
              <a:gd name="connsiteY34" fmla="*/ 272183 h 276160"/>
              <a:gd name="connsiteX35" fmla="*/ 733425 w 901972"/>
              <a:gd name="connsiteY35" fmla="*/ 272183 h 276160"/>
              <a:gd name="connsiteX36" fmla="*/ 635000 w 901972"/>
              <a:gd name="connsiteY36" fmla="*/ 269008 h 276160"/>
              <a:gd name="connsiteX37" fmla="*/ 625475 w 901972"/>
              <a:gd name="connsiteY37" fmla="*/ 262658 h 276160"/>
              <a:gd name="connsiteX38" fmla="*/ 612775 w 901972"/>
              <a:gd name="connsiteY38" fmla="*/ 253133 h 276160"/>
              <a:gd name="connsiteX39" fmla="*/ 574675 w 901972"/>
              <a:gd name="connsiteY39" fmla="*/ 240433 h 276160"/>
              <a:gd name="connsiteX40" fmla="*/ 561975 w 901972"/>
              <a:gd name="connsiteY40" fmla="*/ 237258 h 276160"/>
              <a:gd name="connsiteX41" fmla="*/ 549275 w 901972"/>
              <a:gd name="connsiteY41" fmla="*/ 230908 h 276160"/>
              <a:gd name="connsiteX42" fmla="*/ 536575 w 901972"/>
              <a:gd name="connsiteY42" fmla="*/ 227733 h 276160"/>
              <a:gd name="connsiteX43" fmla="*/ 527050 w 901972"/>
              <a:gd name="connsiteY43" fmla="*/ 224558 h 276160"/>
              <a:gd name="connsiteX44" fmla="*/ 482600 w 901972"/>
              <a:gd name="connsiteY44" fmla="*/ 211858 h 276160"/>
              <a:gd name="connsiteX45" fmla="*/ 469900 w 901972"/>
              <a:gd name="connsiteY45" fmla="*/ 208683 h 276160"/>
              <a:gd name="connsiteX46" fmla="*/ 447675 w 901972"/>
              <a:gd name="connsiteY46" fmla="*/ 205508 h 276160"/>
              <a:gd name="connsiteX47" fmla="*/ 431800 w 901972"/>
              <a:gd name="connsiteY47" fmla="*/ 202333 h 276160"/>
              <a:gd name="connsiteX48" fmla="*/ 406400 w 901972"/>
              <a:gd name="connsiteY48" fmla="*/ 199158 h 276160"/>
              <a:gd name="connsiteX49" fmla="*/ 374650 w 901972"/>
              <a:gd name="connsiteY49" fmla="*/ 192808 h 276160"/>
              <a:gd name="connsiteX50" fmla="*/ 254000 w 901972"/>
              <a:gd name="connsiteY50" fmla="*/ 195983 h 276160"/>
              <a:gd name="connsiteX51" fmla="*/ 228600 w 901972"/>
              <a:gd name="connsiteY51" fmla="*/ 202333 h 276160"/>
              <a:gd name="connsiteX52" fmla="*/ 123825 w 901972"/>
              <a:gd name="connsiteY52" fmla="*/ 205508 h 276160"/>
              <a:gd name="connsiteX53" fmla="*/ 82550 w 901972"/>
              <a:gd name="connsiteY53" fmla="*/ 208683 h 276160"/>
              <a:gd name="connsiteX54" fmla="*/ 66675 w 901972"/>
              <a:gd name="connsiteY54" fmla="*/ 211858 h 276160"/>
              <a:gd name="connsiteX55" fmla="*/ 12700 w 901972"/>
              <a:gd name="connsiteY55" fmla="*/ 218208 h 276160"/>
              <a:gd name="connsiteX56" fmla="*/ 0 w 901972"/>
              <a:gd name="connsiteY56" fmla="*/ 221383 h 276160"/>
              <a:gd name="connsiteX0" fmla="*/ 9525 w 905669"/>
              <a:gd name="connsiteY0" fmla="*/ 34058 h 276160"/>
              <a:gd name="connsiteX1" fmla="*/ 187325 w 905669"/>
              <a:gd name="connsiteY1" fmla="*/ 24533 h 276160"/>
              <a:gd name="connsiteX2" fmla="*/ 200025 w 905669"/>
              <a:gd name="connsiteY2" fmla="*/ 21358 h 276160"/>
              <a:gd name="connsiteX3" fmla="*/ 263525 w 905669"/>
              <a:gd name="connsiteY3" fmla="*/ 18183 h 276160"/>
              <a:gd name="connsiteX4" fmla="*/ 298450 w 905669"/>
              <a:gd name="connsiteY4" fmla="*/ 15008 h 276160"/>
              <a:gd name="connsiteX5" fmla="*/ 323850 w 905669"/>
              <a:gd name="connsiteY5" fmla="*/ 11833 h 276160"/>
              <a:gd name="connsiteX6" fmla="*/ 539750 w 905669"/>
              <a:gd name="connsiteY6" fmla="*/ 8658 h 276160"/>
              <a:gd name="connsiteX7" fmla="*/ 704850 w 905669"/>
              <a:gd name="connsiteY7" fmla="*/ 5483 h 276160"/>
              <a:gd name="connsiteX8" fmla="*/ 723900 w 905669"/>
              <a:gd name="connsiteY8" fmla="*/ 8658 h 276160"/>
              <a:gd name="connsiteX9" fmla="*/ 733425 w 905669"/>
              <a:gd name="connsiteY9" fmla="*/ 11833 h 276160"/>
              <a:gd name="connsiteX10" fmla="*/ 768350 w 905669"/>
              <a:gd name="connsiteY10" fmla="*/ 15008 h 276160"/>
              <a:gd name="connsiteX11" fmla="*/ 822325 w 905669"/>
              <a:gd name="connsiteY11" fmla="*/ 24533 h 276160"/>
              <a:gd name="connsiteX12" fmla="*/ 835025 w 905669"/>
              <a:gd name="connsiteY12" fmla="*/ 34058 h 276160"/>
              <a:gd name="connsiteX13" fmla="*/ 860425 w 905669"/>
              <a:gd name="connsiteY13" fmla="*/ 46758 h 276160"/>
              <a:gd name="connsiteX14" fmla="*/ 869950 w 905669"/>
              <a:gd name="connsiteY14" fmla="*/ 59458 h 276160"/>
              <a:gd name="connsiteX15" fmla="*/ 873125 w 905669"/>
              <a:gd name="connsiteY15" fmla="*/ 75333 h 276160"/>
              <a:gd name="connsiteX16" fmla="*/ 905669 w 905669"/>
              <a:gd name="connsiteY16" fmla="*/ 79301 h 276160"/>
              <a:gd name="connsiteX17" fmla="*/ 863600 w 905669"/>
              <a:gd name="connsiteY17" fmla="*/ 151533 h 276160"/>
              <a:gd name="connsiteX18" fmla="*/ 860425 w 905669"/>
              <a:gd name="connsiteY18" fmla="*/ 164233 h 276160"/>
              <a:gd name="connsiteX19" fmla="*/ 850900 w 905669"/>
              <a:gd name="connsiteY19" fmla="*/ 173758 h 276160"/>
              <a:gd name="connsiteX20" fmla="*/ 844550 w 905669"/>
              <a:gd name="connsiteY20" fmla="*/ 183283 h 276160"/>
              <a:gd name="connsiteX21" fmla="*/ 835025 w 905669"/>
              <a:gd name="connsiteY21" fmla="*/ 186458 h 276160"/>
              <a:gd name="connsiteX22" fmla="*/ 822325 w 905669"/>
              <a:gd name="connsiteY22" fmla="*/ 192808 h 276160"/>
              <a:gd name="connsiteX23" fmla="*/ 790575 w 905669"/>
              <a:gd name="connsiteY23" fmla="*/ 199158 h 276160"/>
              <a:gd name="connsiteX24" fmla="*/ 765175 w 905669"/>
              <a:gd name="connsiteY24" fmla="*/ 195983 h 276160"/>
              <a:gd name="connsiteX25" fmla="*/ 762000 w 905669"/>
              <a:gd name="connsiteY25" fmla="*/ 164233 h 276160"/>
              <a:gd name="connsiteX26" fmla="*/ 781050 w 905669"/>
              <a:gd name="connsiteY26" fmla="*/ 157883 h 276160"/>
              <a:gd name="connsiteX27" fmla="*/ 825500 w 905669"/>
              <a:gd name="connsiteY27" fmla="*/ 148358 h 276160"/>
              <a:gd name="connsiteX28" fmla="*/ 892175 w 905669"/>
              <a:gd name="connsiteY28" fmla="*/ 154708 h 276160"/>
              <a:gd name="connsiteX29" fmla="*/ 901700 w 905669"/>
              <a:gd name="connsiteY29" fmla="*/ 157883 h 276160"/>
              <a:gd name="connsiteX30" fmla="*/ 897731 w 905669"/>
              <a:gd name="connsiteY30" fmla="*/ 204714 h 276160"/>
              <a:gd name="connsiteX31" fmla="*/ 881063 w 905669"/>
              <a:gd name="connsiteY31" fmla="*/ 229321 h 276160"/>
              <a:gd name="connsiteX32" fmla="*/ 850900 w 905669"/>
              <a:gd name="connsiteY32" fmla="*/ 262658 h 276160"/>
              <a:gd name="connsiteX33" fmla="*/ 838200 w 905669"/>
              <a:gd name="connsiteY33" fmla="*/ 269008 h 276160"/>
              <a:gd name="connsiteX34" fmla="*/ 796925 w 905669"/>
              <a:gd name="connsiteY34" fmla="*/ 272183 h 276160"/>
              <a:gd name="connsiteX35" fmla="*/ 733425 w 905669"/>
              <a:gd name="connsiteY35" fmla="*/ 272183 h 276160"/>
              <a:gd name="connsiteX36" fmla="*/ 635000 w 905669"/>
              <a:gd name="connsiteY36" fmla="*/ 269008 h 276160"/>
              <a:gd name="connsiteX37" fmla="*/ 625475 w 905669"/>
              <a:gd name="connsiteY37" fmla="*/ 262658 h 276160"/>
              <a:gd name="connsiteX38" fmla="*/ 612775 w 905669"/>
              <a:gd name="connsiteY38" fmla="*/ 253133 h 276160"/>
              <a:gd name="connsiteX39" fmla="*/ 574675 w 905669"/>
              <a:gd name="connsiteY39" fmla="*/ 240433 h 276160"/>
              <a:gd name="connsiteX40" fmla="*/ 561975 w 905669"/>
              <a:gd name="connsiteY40" fmla="*/ 237258 h 276160"/>
              <a:gd name="connsiteX41" fmla="*/ 549275 w 905669"/>
              <a:gd name="connsiteY41" fmla="*/ 230908 h 276160"/>
              <a:gd name="connsiteX42" fmla="*/ 536575 w 905669"/>
              <a:gd name="connsiteY42" fmla="*/ 227733 h 276160"/>
              <a:gd name="connsiteX43" fmla="*/ 527050 w 905669"/>
              <a:gd name="connsiteY43" fmla="*/ 224558 h 276160"/>
              <a:gd name="connsiteX44" fmla="*/ 482600 w 905669"/>
              <a:gd name="connsiteY44" fmla="*/ 211858 h 276160"/>
              <a:gd name="connsiteX45" fmla="*/ 469900 w 905669"/>
              <a:gd name="connsiteY45" fmla="*/ 208683 h 276160"/>
              <a:gd name="connsiteX46" fmla="*/ 447675 w 905669"/>
              <a:gd name="connsiteY46" fmla="*/ 205508 h 276160"/>
              <a:gd name="connsiteX47" fmla="*/ 431800 w 905669"/>
              <a:gd name="connsiteY47" fmla="*/ 202333 h 276160"/>
              <a:gd name="connsiteX48" fmla="*/ 406400 w 905669"/>
              <a:gd name="connsiteY48" fmla="*/ 199158 h 276160"/>
              <a:gd name="connsiteX49" fmla="*/ 374650 w 905669"/>
              <a:gd name="connsiteY49" fmla="*/ 192808 h 276160"/>
              <a:gd name="connsiteX50" fmla="*/ 254000 w 905669"/>
              <a:gd name="connsiteY50" fmla="*/ 195983 h 276160"/>
              <a:gd name="connsiteX51" fmla="*/ 228600 w 905669"/>
              <a:gd name="connsiteY51" fmla="*/ 202333 h 276160"/>
              <a:gd name="connsiteX52" fmla="*/ 123825 w 905669"/>
              <a:gd name="connsiteY52" fmla="*/ 205508 h 276160"/>
              <a:gd name="connsiteX53" fmla="*/ 82550 w 905669"/>
              <a:gd name="connsiteY53" fmla="*/ 208683 h 276160"/>
              <a:gd name="connsiteX54" fmla="*/ 66675 w 905669"/>
              <a:gd name="connsiteY54" fmla="*/ 211858 h 276160"/>
              <a:gd name="connsiteX55" fmla="*/ 12700 w 905669"/>
              <a:gd name="connsiteY55" fmla="*/ 218208 h 276160"/>
              <a:gd name="connsiteX56" fmla="*/ 0 w 905669"/>
              <a:gd name="connsiteY56" fmla="*/ 221383 h 276160"/>
              <a:gd name="connsiteX0" fmla="*/ 9525 w 905669"/>
              <a:gd name="connsiteY0" fmla="*/ 34058 h 276160"/>
              <a:gd name="connsiteX1" fmla="*/ 187325 w 905669"/>
              <a:gd name="connsiteY1" fmla="*/ 24533 h 276160"/>
              <a:gd name="connsiteX2" fmla="*/ 200025 w 905669"/>
              <a:gd name="connsiteY2" fmla="*/ 21358 h 276160"/>
              <a:gd name="connsiteX3" fmla="*/ 263525 w 905669"/>
              <a:gd name="connsiteY3" fmla="*/ 18183 h 276160"/>
              <a:gd name="connsiteX4" fmla="*/ 298450 w 905669"/>
              <a:gd name="connsiteY4" fmla="*/ 15008 h 276160"/>
              <a:gd name="connsiteX5" fmla="*/ 323850 w 905669"/>
              <a:gd name="connsiteY5" fmla="*/ 11833 h 276160"/>
              <a:gd name="connsiteX6" fmla="*/ 539750 w 905669"/>
              <a:gd name="connsiteY6" fmla="*/ 8658 h 276160"/>
              <a:gd name="connsiteX7" fmla="*/ 704850 w 905669"/>
              <a:gd name="connsiteY7" fmla="*/ 5483 h 276160"/>
              <a:gd name="connsiteX8" fmla="*/ 723900 w 905669"/>
              <a:gd name="connsiteY8" fmla="*/ 8658 h 276160"/>
              <a:gd name="connsiteX9" fmla="*/ 733425 w 905669"/>
              <a:gd name="connsiteY9" fmla="*/ 11833 h 276160"/>
              <a:gd name="connsiteX10" fmla="*/ 768350 w 905669"/>
              <a:gd name="connsiteY10" fmla="*/ 15008 h 276160"/>
              <a:gd name="connsiteX11" fmla="*/ 822325 w 905669"/>
              <a:gd name="connsiteY11" fmla="*/ 24533 h 276160"/>
              <a:gd name="connsiteX12" fmla="*/ 835025 w 905669"/>
              <a:gd name="connsiteY12" fmla="*/ 34058 h 276160"/>
              <a:gd name="connsiteX13" fmla="*/ 860425 w 905669"/>
              <a:gd name="connsiteY13" fmla="*/ 46758 h 276160"/>
              <a:gd name="connsiteX14" fmla="*/ 869950 w 905669"/>
              <a:gd name="connsiteY14" fmla="*/ 59458 h 276160"/>
              <a:gd name="connsiteX15" fmla="*/ 875506 w 905669"/>
              <a:gd name="connsiteY15" fmla="*/ 53902 h 276160"/>
              <a:gd name="connsiteX16" fmla="*/ 905669 w 905669"/>
              <a:gd name="connsiteY16" fmla="*/ 79301 h 276160"/>
              <a:gd name="connsiteX17" fmla="*/ 863600 w 905669"/>
              <a:gd name="connsiteY17" fmla="*/ 151533 h 276160"/>
              <a:gd name="connsiteX18" fmla="*/ 860425 w 905669"/>
              <a:gd name="connsiteY18" fmla="*/ 164233 h 276160"/>
              <a:gd name="connsiteX19" fmla="*/ 850900 w 905669"/>
              <a:gd name="connsiteY19" fmla="*/ 173758 h 276160"/>
              <a:gd name="connsiteX20" fmla="*/ 844550 w 905669"/>
              <a:gd name="connsiteY20" fmla="*/ 183283 h 276160"/>
              <a:gd name="connsiteX21" fmla="*/ 835025 w 905669"/>
              <a:gd name="connsiteY21" fmla="*/ 186458 h 276160"/>
              <a:gd name="connsiteX22" fmla="*/ 822325 w 905669"/>
              <a:gd name="connsiteY22" fmla="*/ 192808 h 276160"/>
              <a:gd name="connsiteX23" fmla="*/ 790575 w 905669"/>
              <a:gd name="connsiteY23" fmla="*/ 199158 h 276160"/>
              <a:gd name="connsiteX24" fmla="*/ 765175 w 905669"/>
              <a:gd name="connsiteY24" fmla="*/ 195983 h 276160"/>
              <a:gd name="connsiteX25" fmla="*/ 762000 w 905669"/>
              <a:gd name="connsiteY25" fmla="*/ 164233 h 276160"/>
              <a:gd name="connsiteX26" fmla="*/ 781050 w 905669"/>
              <a:gd name="connsiteY26" fmla="*/ 157883 h 276160"/>
              <a:gd name="connsiteX27" fmla="*/ 825500 w 905669"/>
              <a:gd name="connsiteY27" fmla="*/ 148358 h 276160"/>
              <a:gd name="connsiteX28" fmla="*/ 892175 w 905669"/>
              <a:gd name="connsiteY28" fmla="*/ 154708 h 276160"/>
              <a:gd name="connsiteX29" fmla="*/ 901700 w 905669"/>
              <a:gd name="connsiteY29" fmla="*/ 157883 h 276160"/>
              <a:gd name="connsiteX30" fmla="*/ 897731 w 905669"/>
              <a:gd name="connsiteY30" fmla="*/ 204714 h 276160"/>
              <a:gd name="connsiteX31" fmla="*/ 881063 w 905669"/>
              <a:gd name="connsiteY31" fmla="*/ 229321 h 276160"/>
              <a:gd name="connsiteX32" fmla="*/ 850900 w 905669"/>
              <a:gd name="connsiteY32" fmla="*/ 262658 h 276160"/>
              <a:gd name="connsiteX33" fmla="*/ 838200 w 905669"/>
              <a:gd name="connsiteY33" fmla="*/ 269008 h 276160"/>
              <a:gd name="connsiteX34" fmla="*/ 796925 w 905669"/>
              <a:gd name="connsiteY34" fmla="*/ 272183 h 276160"/>
              <a:gd name="connsiteX35" fmla="*/ 733425 w 905669"/>
              <a:gd name="connsiteY35" fmla="*/ 272183 h 276160"/>
              <a:gd name="connsiteX36" fmla="*/ 635000 w 905669"/>
              <a:gd name="connsiteY36" fmla="*/ 269008 h 276160"/>
              <a:gd name="connsiteX37" fmla="*/ 625475 w 905669"/>
              <a:gd name="connsiteY37" fmla="*/ 262658 h 276160"/>
              <a:gd name="connsiteX38" fmla="*/ 612775 w 905669"/>
              <a:gd name="connsiteY38" fmla="*/ 253133 h 276160"/>
              <a:gd name="connsiteX39" fmla="*/ 574675 w 905669"/>
              <a:gd name="connsiteY39" fmla="*/ 240433 h 276160"/>
              <a:gd name="connsiteX40" fmla="*/ 561975 w 905669"/>
              <a:gd name="connsiteY40" fmla="*/ 237258 h 276160"/>
              <a:gd name="connsiteX41" fmla="*/ 549275 w 905669"/>
              <a:gd name="connsiteY41" fmla="*/ 230908 h 276160"/>
              <a:gd name="connsiteX42" fmla="*/ 536575 w 905669"/>
              <a:gd name="connsiteY42" fmla="*/ 227733 h 276160"/>
              <a:gd name="connsiteX43" fmla="*/ 527050 w 905669"/>
              <a:gd name="connsiteY43" fmla="*/ 224558 h 276160"/>
              <a:gd name="connsiteX44" fmla="*/ 482600 w 905669"/>
              <a:gd name="connsiteY44" fmla="*/ 211858 h 276160"/>
              <a:gd name="connsiteX45" fmla="*/ 469900 w 905669"/>
              <a:gd name="connsiteY45" fmla="*/ 208683 h 276160"/>
              <a:gd name="connsiteX46" fmla="*/ 447675 w 905669"/>
              <a:gd name="connsiteY46" fmla="*/ 205508 h 276160"/>
              <a:gd name="connsiteX47" fmla="*/ 431800 w 905669"/>
              <a:gd name="connsiteY47" fmla="*/ 202333 h 276160"/>
              <a:gd name="connsiteX48" fmla="*/ 406400 w 905669"/>
              <a:gd name="connsiteY48" fmla="*/ 199158 h 276160"/>
              <a:gd name="connsiteX49" fmla="*/ 374650 w 905669"/>
              <a:gd name="connsiteY49" fmla="*/ 192808 h 276160"/>
              <a:gd name="connsiteX50" fmla="*/ 254000 w 905669"/>
              <a:gd name="connsiteY50" fmla="*/ 195983 h 276160"/>
              <a:gd name="connsiteX51" fmla="*/ 228600 w 905669"/>
              <a:gd name="connsiteY51" fmla="*/ 202333 h 276160"/>
              <a:gd name="connsiteX52" fmla="*/ 123825 w 905669"/>
              <a:gd name="connsiteY52" fmla="*/ 205508 h 276160"/>
              <a:gd name="connsiteX53" fmla="*/ 82550 w 905669"/>
              <a:gd name="connsiteY53" fmla="*/ 208683 h 276160"/>
              <a:gd name="connsiteX54" fmla="*/ 66675 w 905669"/>
              <a:gd name="connsiteY54" fmla="*/ 211858 h 276160"/>
              <a:gd name="connsiteX55" fmla="*/ 12700 w 905669"/>
              <a:gd name="connsiteY55" fmla="*/ 218208 h 276160"/>
              <a:gd name="connsiteX56" fmla="*/ 0 w 905669"/>
              <a:gd name="connsiteY56" fmla="*/ 221383 h 276160"/>
              <a:gd name="connsiteX0" fmla="*/ 9525 w 905669"/>
              <a:gd name="connsiteY0" fmla="*/ 34058 h 276160"/>
              <a:gd name="connsiteX1" fmla="*/ 187325 w 905669"/>
              <a:gd name="connsiteY1" fmla="*/ 24533 h 276160"/>
              <a:gd name="connsiteX2" fmla="*/ 200025 w 905669"/>
              <a:gd name="connsiteY2" fmla="*/ 21358 h 276160"/>
              <a:gd name="connsiteX3" fmla="*/ 263525 w 905669"/>
              <a:gd name="connsiteY3" fmla="*/ 18183 h 276160"/>
              <a:gd name="connsiteX4" fmla="*/ 298450 w 905669"/>
              <a:gd name="connsiteY4" fmla="*/ 15008 h 276160"/>
              <a:gd name="connsiteX5" fmla="*/ 323850 w 905669"/>
              <a:gd name="connsiteY5" fmla="*/ 11833 h 276160"/>
              <a:gd name="connsiteX6" fmla="*/ 539750 w 905669"/>
              <a:gd name="connsiteY6" fmla="*/ 8658 h 276160"/>
              <a:gd name="connsiteX7" fmla="*/ 704850 w 905669"/>
              <a:gd name="connsiteY7" fmla="*/ 5483 h 276160"/>
              <a:gd name="connsiteX8" fmla="*/ 723900 w 905669"/>
              <a:gd name="connsiteY8" fmla="*/ 8658 h 276160"/>
              <a:gd name="connsiteX9" fmla="*/ 733425 w 905669"/>
              <a:gd name="connsiteY9" fmla="*/ 11833 h 276160"/>
              <a:gd name="connsiteX10" fmla="*/ 768350 w 905669"/>
              <a:gd name="connsiteY10" fmla="*/ 15008 h 276160"/>
              <a:gd name="connsiteX11" fmla="*/ 822325 w 905669"/>
              <a:gd name="connsiteY11" fmla="*/ 24533 h 276160"/>
              <a:gd name="connsiteX12" fmla="*/ 835025 w 905669"/>
              <a:gd name="connsiteY12" fmla="*/ 34058 h 276160"/>
              <a:gd name="connsiteX13" fmla="*/ 862807 w 905669"/>
              <a:gd name="connsiteY13" fmla="*/ 30089 h 276160"/>
              <a:gd name="connsiteX14" fmla="*/ 869950 w 905669"/>
              <a:gd name="connsiteY14" fmla="*/ 59458 h 276160"/>
              <a:gd name="connsiteX15" fmla="*/ 875506 w 905669"/>
              <a:gd name="connsiteY15" fmla="*/ 53902 h 276160"/>
              <a:gd name="connsiteX16" fmla="*/ 905669 w 905669"/>
              <a:gd name="connsiteY16" fmla="*/ 79301 h 276160"/>
              <a:gd name="connsiteX17" fmla="*/ 863600 w 905669"/>
              <a:gd name="connsiteY17" fmla="*/ 151533 h 276160"/>
              <a:gd name="connsiteX18" fmla="*/ 860425 w 905669"/>
              <a:gd name="connsiteY18" fmla="*/ 164233 h 276160"/>
              <a:gd name="connsiteX19" fmla="*/ 850900 w 905669"/>
              <a:gd name="connsiteY19" fmla="*/ 173758 h 276160"/>
              <a:gd name="connsiteX20" fmla="*/ 844550 w 905669"/>
              <a:gd name="connsiteY20" fmla="*/ 183283 h 276160"/>
              <a:gd name="connsiteX21" fmla="*/ 835025 w 905669"/>
              <a:gd name="connsiteY21" fmla="*/ 186458 h 276160"/>
              <a:gd name="connsiteX22" fmla="*/ 822325 w 905669"/>
              <a:gd name="connsiteY22" fmla="*/ 192808 h 276160"/>
              <a:gd name="connsiteX23" fmla="*/ 790575 w 905669"/>
              <a:gd name="connsiteY23" fmla="*/ 199158 h 276160"/>
              <a:gd name="connsiteX24" fmla="*/ 765175 w 905669"/>
              <a:gd name="connsiteY24" fmla="*/ 195983 h 276160"/>
              <a:gd name="connsiteX25" fmla="*/ 762000 w 905669"/>
              <a:gd name="connsiteY25" fmla="*/ 164233 h 276160"/>
              <a:gd name="connsiteX26" fmla="*/ 781050 w 905669"/>
              <a:gd name="connsiteY26" fmla="*/ 157883 h 276160"/>
              <a:gd name="connsiteX27" fmla="*/ 825500 w 905669"/>
              <a:gd name="connsiteY27" fmla="*/ 148358 h 276160"/>
              <a:gd name="connsiteX28" fmla="*/ 892175 w 905669"/>
              <a:gd name="connsiteY28" fmla="*/ 154708 h 276160"/>
              <a:gd name="connsiteX29" fmla="*/ 901700 w 905669"/>
              <a:gd name="connsiteY29" fmla="*/ 157883 h 276160"/>
              <a:gd name="connsiteX30" fmla="*/ 897731 w 905669"/>
              <a:gd name="connsiteY30" fmla="*/ 204714 h 276160"/>
              <a:gd name="connsiteX31" fmla="*/ 881063 w 905669"/>
              <a:gd name="connsiteY31" fmla="*/ 229321 h 276160"/>
              <a:gd name="connsiteX32" fmla="*/ 850900 w 905669"/>
              <a:gd name="connsiteY32" fmla="*/ 262658 h 276160"/>
              <a:gd name="connsiteX33" fmla="*/ 838200 w 905669"/>
              <a:gd name="connsiteY33" fmla="*/ 269008 h 276160"/>
              <a:gd name="connsiteX34" fmla="*/ 796925 w 905669"/>
              <a:gd name="connsiteY34" fmla="*/ 272183 h 276160"/>
              <a:gd name="connsiteX35" fmla="*/ 733425 w 905669"/>
              <a:gd name="connsiteY35" fmla="*/ 272183 h 276160"/>
              <a:gd name="connsiteX36" fmla="*/ 635000 w 905669"/>
              <a:gd name="connsiteY36" fmla="*/ 269008 h 276160"/>
              <a:gd name="connsiteX37" fmla="*/ 625475 w 905669"/>
              <a:gd name="connsiteY37" fmla="*/ 262658 h 276160"/>
              <a:gd name="connsiteX38" fmla="*/ 612775 w 905669"/>
              <a:gd name="connsiteY38" fmla="*/ 253133 h 276160"/>
              <a:gd name="connsiteX39" fmla="*/ 574675 w 905669"/>
              <a:gd name="connsiteY39" fmla="*/ 240433 h 276160"/>
              <a:gd name="connsiteX40" fmla="*/ 561975 w 905669"/>
              <a:gd name="connsiteY40" fmla="*/ 237258 h 276160"/>
              <a:gd name="connsiteX41" fmla="*/ 549275 w 905669"/>
              <a:gd name="connsiteY41" fmla="*/ 230908 h 276160"/>
              <a:gd name="connsiteX42" fmla="*/ 536575 w 905669"/>
              <a:gd name="connsiteY42" fmla="*/ 227733 h 276160"/>
              <a:gd name="connsiteX43" fmla="*/ 527050 w 905669"/>
              <a:gd name="connsiteY43" fmla="*/ 224558 h 276160"/>
              <a:gd name="connsiteX44" fmla="*/ 482600 w 905669"/>
              <a:gd name="connsiteY44" fmla="*/ 211858 h 276160"/>
              <a:gd name="connsiteX45" fmla="*/ 469900 w 905669"/>
              <a:gd name="connsiteY45" fmla="*/ 208683 h 276160"/>
              <a:gd name="connsiteX46" fmla="*/ 447675 w 905669"/>
              <a:gd name="connsiteY46" fmla="*/ 205508 h 276160"/>
              <a:gd name="connsiteX47" fmla="*/ 431800 w 905669"/>
              <a:gd name="connsiteY47" fmla="*/ 202333 h 276160"/>
              <a:gd name="connsiteX48" fmla="*/ 406400 w 905669"/>
              <a:gd name="connsiteY48" fmla="*/ 199158 h 276160"/>
              <a:gd name="connsiteX49" fmla="*/ 374650 w 905669"/>
              <a:gd name="connsiteY49" fmla="*/ 192808 h 276160"/>
              <a:gd name="connsiteX50" fmla="*/ 254000 w 905669"/>
              <a:gd name="connsiteY50" fmla="*/ 195983 h 276160"/>
              <a:gd name="connsiteX51" fmla="*/ 228600 w 905669"/>
              <a:gd name="connsiteY51" fmla="*/ 202333 h 276160"/>
              <a:gd name="connsiteX52" fmla="*/ 123825 w 905669"/>
              <a:gd name="connsiteY52" fmla="*/ 205508 h 276160"/>
              <a:gd name="connsiteX53" fmla="*/ 82550 w 905669"/>
              <a:gd name="connsiteY53" fmla="*/ 208683 h 276160"/>
              <a:gd name="connsiteX54" fmla="*/ 66675 w 905669"/>
              <a:gd name="connsiteY54" fmla="*/ 211858 h 276160"/>
              <a:gd name="connsiteX55" fmla="*/ 12700 w 905669"/>
              <a:gd name="connsiteY55" fmla="*/ 218208 h 276160"/>
              <a:gd name="connsiteX56" fmla="*/ 0 w 905669"/>
              <a:gd name="connsiteY56" fmla="*/ 221383 h 276160"/>
              <a:gd name="connsiteX0" fmla="*/ 9525 w 905669"/>
              <a:gd name="connsiteY0" fmla="*/ 34058 h 276160"/>
              <a:gd name="connsiteX1" fmla="*/ 187325 w 905669"/>
              <a:gd name="connsiteY1" fmla="*/ 24533 h 276160"/>
              <a:gd name="connsiteX2" fmla="*/ 200025 w 905669"/>
              <a:gd name="connsiteY2" fmla="*/ 21358 h 276160"/>
              <a:gd name="connsiteX3" fmla="*/ 263525 w 905669"/>
              <a:gd name="connsiteY3" fmla="*/ 18183 h 276160"/>
              <a:gd name="connsiteX4" fmla="*/ 298450 w 905669"/>
              <a:gd name="connsiteY4" fmla="*/ 15008 h 276160"/>
              <a:gd name="connsiteX5" fmla="*/ 323850 w 905669"/>
              <a:gd name="connsiteY5" fmla="*/ 11833 h 276160"/>
              <a:gd name="connsiteX6" fmla="*/ 539750 w 905669"/>
              <a:gd name="connsiteY6" fmla="*/ 8658 h 276160"/>
              <a:gd name="connsiteX7" fmla="*/ 704850 w 905669"/>
              <a:gd name="connsiteY7" fmla="*/ 5483 h 276160"/>
              <a:gd name="connsiteX8" fmla="*/ 723900 w 905669"/>
              <a:gd name="connsiteY8" fmla="*/ 8658 h 276160"/>
              <a:gd name="connsiteX9" fmla="*/ 733425 w 905669"/>
              <a:gd name="connsiteY9" fmla="*/ 11833 h 276160"/>
              <a:gd name="connsiteX10" fmla="*/ 768350 w 905669"/>
              <a:gd name="connsiteY10" fmla="*/ 15008 h 276160"/>
              <a:gd name="connsiteX11" fmla="*/ 822325 w 905669"/>
              <a:gd name="connsiteY11" fmla="*/ 24533 h 276160"/>
              <a:gd name="connsiteX12" fmla="*/ 827881 w 905669"/>
              <a:gd name="connsiteY12" fmla="*/ 19771 h 276160"/>
              <a:gd name="connsiteX13" fmla="*/ 862807 w 905669"/>
              <a:gd name="connsiteY13" fmla="*/ 30089 h 276160"/>
              <a:gd name="connsiteX14" fmla="*/ 869950 w 905669"/>
              <a:gd name="connsiteY14" fmla="*/ 59458 h 276160"/>
              <a:gd name="connsiteX15" fmla="*/ 875506 w 905669"/>
              <a:gd name="connsiteY15" fmla="*/ 53902 h 276160"/>
              <a:gd name="connsiteX16" fmla="*/ 905669 w 905669"/>
              <a:gd name="connsiteY16" fmla="*/ 79301 h 276160"/>
              <a:gd name="connsiteX17" fmla="*/ 863600 w 905669"/>
              <a:gd name="connsiteY17" fmla="*/ 151533 h 276160"/>
              <a:gd name="connsiteX18" fmla="*/ 860425 w 905669"/>
              <a:gd name="connsiteY18" fmla="*/ 164233 h 276160"/>
              <a:gd name="connsiteX19" fmla="*/ 850900 w 905669"/>
              <a:gd name="connsiteY19" fmla="*/ 173758 h 276160"/>
              <a:gd name="connsiteX20" fmla="*/ 844550 w 905669"/>
              <a:gd name="connsiteY20" fmla="*/ 183283 h 276160"/>
              <a:gd name="connsiteX21" fmla="*/ 835025 w 905669"/>
              <a:gd name="connsiteY21" fmla="*/ 186458 h 276160"/>
              <a:gd name="connsiteX22" fmla="*/ 822325 w 905669"/>
              <a:gd name="connsiteY22" fmla="*/ 192808 h 276160"/>
              <a:gd name="connsiteX23" fmla="*/ 790575 w 905669"/>
              <a:gd name="connsiteY23" fmla="*/ 199158 h 276160"/>
              <a:gd name="connsiteX24" fmla="*/ 765175 w 905669"/>
              <a:gd name="connsiteY24" fmla="*/ 195983 h 276160"/>
              <a:gd name="connsiteX25" fmla="*/ 762000 w 905669"/>
              <a:gd name="connsiteY25" fmla="*/ 164233 h 276160"/>
              <a:gd name="connsiteX26" fmla="*/ 781050 w 905669"/>
              <a:gd name="connsiteY26" fmla="*/ 157883 h 276160"/>
              <a:gd name="connsiteX27" fmla="*/ 825500 w 905669"/>
              <a:gd name="connsiteY27" fmla="*/ 148358 h 276160"/>
              <a:gd name="connsiteX28" fmla="*/ 892175 w 905669"/>
              <a:gd name="connsiteY28" fmla="*/ 154708 h 276160"/>
              <a:gd name="connsiteX29" fmla="*/ 901700 w 905669"/>
              <a:gd name="connsiteY29" fmla="*/ 157883 h 276160"/>
              <a:gd name="connsiteX30" fmla="*/ 897731 w 905669"/>
              <a:gd name="connsiteY30" fmla="*/ 204714 h 276160"/>
              <a:gd name="connsiteX31" fmla="*/ 881063 w 905669"/>
              <a:gd name="connsiteY31" fmla="*/ 229321 h 276160"/>
              <a:gd name="connsiteX32" fmla="*/ 850900 w 905669"/>
              <a:gd name="connsiteY32" fmla="*/ 262658 h 276160"/>
              <a:gd name="connsiteX33" fmla="*/ 838200 w 905669"/>
              <a:gd name="connsiteY33" fmla="*/ 269008 h 276160"/>
              <a:gd name="connsiteX34" fmla="*/ 796925 w 905669"/>
              <a:gd name="connsiteY34" fmla="*/ 272183 h 276160"/>
              <a:gd name="connsiteX35" fmla="*/ 733425 w 905669"/>
              <a:gd name="connsiteY35" fmla="*/ 272183 h 276160"/>
              <a:gd name="connsiteX36" fmla="*/ 635000 w 905669"/>
              <a:gd name="connsiteY36" fmla="*/ 269008 h 276160"/>
              <a:gd name="connsiteX37" fmla="*/ 625475 w 905669"/>
              <a:gd name="connsiteY37" fmla="*/ 262658 h 276160"/>
              <a:gd name="connsiteX38" fmla="*/ 612775 w 905669"/>
              <a:gd name="connsiteY38" fmla="*/ 253133 h 276160"/>
              <a:gd name="connsiteX39" fmla="*/ 574675 w 905669"/>
              <a:gd name="connsiteY39" fmla="*/ 240433 h 276160"/>
              <a:gd name="connsiteX40" fmla="*/ 561975 w 905669"/>
              <a:gd name="connsiteY40" fmla="*/ 237258 h 276160"/>
              <a:gd name="connsiteX41" fmla="*/ 549275 w 905669"/>
              <a:gd name="connsiteY41" fmla="*/ 230908 h 276160"/>
              <a:gd name="connsiteX42" fmla="*/ 536575 w 905669"/>
              <a:gd name="connsiteY42" fmla="*/ 227733 h 276160"/>
              <a:gd name="connsiteX43" fmla="*/ 527050 w 905669"/>
              <a:gd name="connsiteY43" fmla="*/ 224558 h 276160"/>
              <a:gd name="connsiteX44" fmla="*/ 482600 w 905669"/>
              <a:gd name="connsiteY44" fmla="*/ 211858 h 276160"/>
              <a:gd name="connsiteX45" fmla="*/ 469900 w 905669"/>
              <a:gd name="connsiteY45" fmla="*/ 208683 h 276160"/>
              <a:gd name="connsiteX46" fmla="*/ 447675 w 905669"/>
              <a:gd name="connsiteY46" fmla="*/ 205508 h 276160"/>
              <a:gd name="connsiteX47" fmla="*/ 431800 w 905669"/>
              <a:gd name="connsiteY47" fmla="*/ 202333 h 276160"/>
              <a:gd name="connsiteX48" fmla="*/ 406400 w 905669"/>
              <a:gd name="connsiteY48" fmla="*/ 199158 h 276160"/>
              <a:gd name="connsiteX49" fmla="*/ 374650 w 905669"/>
              <a:gd name="connsiteY49" fmla="*/ 192808 h 276160"/>
              <a:gd name="connsiteX50" fmla="*/ 254000 w 905669"/>
              <a:gd name="connsiteY50" fmla="*/ 195983 h 276160"/>
              <a:gd name="connsiteX51" fmla="*/ 228600 w 905669"/>
              <a:gd name="connsiteY51" fmla="*/ 202333 h 276160"/>
              <a:gd name="connsiteX52" fmla="*/ 123825 w 905669"/>
              <a:gd name="connsiteY52" fmla="*/ 205508 h 276160"/>
              <a:gd name="connsiteX53" fmla="*/ 82550 w 905669"/>
              <a:gd name="connsiteY53" fmla="*/ 208683 h 276160"/>
              <a:gd name="connsiteX54" fmla="*/ 66675 w 905669"/>
              <a:gd name="connsiteY54" fmla="*/ 211858 h 276160"/>
              <a:gd name="connsiteX55" fmla="*/ 12700 w 905669"/>
              <a:gd name="connsiteY55" fmla="*/ 218208 h 276160"/>
              <a:gd name="connsiteX56" fmla="*/ 0 w 905669"/>
              <a:gd name="connsiteY56" fmla="*/ 221383 h 276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905669" h="276160">
                <a:moveTo>
                  <a:pt x="9525" y="34058"/>
                </a:moveTo>
                <a:cubicBezTo>
                  <a:pt x="76340" y="7332"/>
                  <a:pt x="11978" y="30909"/>
                  <a:pt x="187325" y="24533"/>
                </a:cubicBezTo>
                <a:cubicBezTo>
                  <a:pt x="191686" y="24374"/>
                  <a:pt x="195676" y="21720"/>
                  <a:pt x="200025" y="21358"/>
                </a:cubicBezTo>
                <a:cubicBezTo>
                  <a:pt x="221145" y="19598"/>
                  <a:pt x="242376" y="19547"/>
                  <a:pt x="263525" y="18183"/>
                </a:cubicBezTo>
                <a:cubicBezTo>
                  <a:pt x="275190" y="17430"/>
                  <a:pt x="286825" y="16232"/>
                  <a:pt x="298450" y="15008"/>
                </a:cubicBezTo>
                <a:cubicBezTo>
                  <a:pt x="306936" y="14115"/>
                  <a:pt x="315320" y="12057"/>
                  <a:pt x="323850" y="11833"/>
                </a:cubicBezTo>
                <a:cubicBezTo>
                  <a:pt x="395800" y="9940"/>
                  <a:pt x="467783" y="9716"/>
                  <a:pt x="539750" y="8658"/>
                </a:cubicBezTo>
                <a:cubicBezTo>
                  <a:pt x="615099" y="-6412"/>
                  <a:pt x="560710" y="2051"/>
                  <a:pt x="704850" y="5483"/>
                </a:cubicBezTo>
                <a:cubicBezTo>
                  <a:pt x="711200" y="6541"/>
                  <a:pt x="717616" y="7261"/>
                  <a:pt x="723900" y="8658"/>
                </a:cubicBezTo>
                <a:cubicBezTo>
                  <a:pt x="727167" y="9384"/>
                  <a:pt x="730112" y="11360"/>
                  <a:pt x="733425" y="11833"/>
                </a:cubicBezTo>
                <a:cubicBezTo>
                  <a:pt x="744997" y="13486"/>
                  <a:pt x="756759" y="13496"/>
                  <a:pt x="768350" y="15008"/>
                </a:cubicBezTo>
                <a:cubicBezTo>
                  <a:pt x="789157" y="17722"/>
                  <a:pt x="803304" y="20729"/>
                  <a:pt x="822325" y="24533"/>
                </a:cubicBezTo>
                <a:cubicBezTo>
                  <a:pt x="826558" y="27708"/>
                  <a:pt x="821134" y="18845"/>
                  <a:pt x="827881" y="19771"/>
                </a:cubicBezTo>
                <a:cubicBezTo>
                  <a:pt x="839523" y="23210"/>
                  <a:pt x="855796" y="23475"/>
                  <a:pt x="862807" y="30089"/>
                </a:cubicBezTo>
                <a:cubicBezTo>
                  <a:pt x="869818" y="36703"/>
                  <a:pt x="867834" y="55489"/>
                  <a:pt x="869950" y="59458"/>
                </a:cubicBezTo>
                <a:cubicBezTo>
                  <a:pt x="872066" y="63427"/>
                  <a:pt x="869553" y="50595"/>
                  <a:pt x="875506" y="53902"/>
                </a:cubicBezTo>
                <a:cubicBezTo>
                  <a:pt x="881459" y="57209"/>
                  <a:pt x="903552" y="74009"/>
                  <a:pt x="905669" y="79301"/>
                </a:cubicBezTo>
                <a:cubicBezTo>
                  <a:pt x="904082" y="92001"/>
                  <a:pt x="866775" y="139362"/>
                  <a:pt x="863600" y="151533"/>
                </a:cubicBezTo>
                <a:cubicBezTo>
                  <a:pt x="862542" y="155766"/>
                  <a:pt x="862590" y="160444"/>
                  <a:pt x="860425" y="164233"/>
                </a:cubicBezTo>
                <a:cubicBezTo>
                  <a:pt x="858197" y="168132"/>
                  <a:pt x="853775" y="170309"/>
                  <a:pt x="850900" y="173758"/>
                </a:cubicBezTo>
                <a:cubicBezTo>
                  <a:pt x="848457" y="176689"/>
                  <a:pt x="847530" y="180899"/>
                  <a:pt x="844550" y="183283"/>
                </a:cubicBezTo>
                <a:cubicBezTo>
                  <a:pt x="841937" y="185374"/>
                  <a:pt x="838101" y="185140"/>
                  <a:pt x="835025" y="186458"/>
                </a:cubicBezTo>
                <a:cubicBezTo>
                  <a:pt x="830675" y="188322"/>
                  <a:pt x="826876" y="191508"/>
                  <a:pt x="822325" y="192808"/>
                </a:cubicBezTo>
                <a:cubicBezTo>
                  <a:pt x="811947" y="195773"/>
                  <a:pt x="790575" y="199158"/>
                  <a:pt x="790575" y="199158"/>
                </a:cubicBezTo>
                <a:cubicBezTo>
                  <a:pt x="782108" y="198100"/>
                  <a:pt x="773097" y="199152"/>
                  <a:pt x="765175" y="195983"/>
                </a:cubicBezTo>
                <a:cubicBezTo>
                  <a:pt x="754242" y="191610"/>
                  <a:pt x="759132" y="167920"/>
                  <a:pt x="762000" y="164233"/>
                </a:cubicBezTo>
                <a:cubicBezTo>
                  <a:pt x="766109" y="158949"/>
                  <a:pt x="774835" y="160369"/>
                  <a:pt x="781050" y="157883"/>
                </a:cubicBezTo>
                <a:cubicBezTo>
                  <a:pt x="805823" y="147974"/>
                  <a:pt x="791261" y="152162"/>
                  <a:pt x="825500" y="148358"/>
                </a:cubicBezTo>
                <a:cubicBezTo>
                  <a:pt x="847725" y="150475"/>
                  <a:pt x="870022" y="151939"/>
                  <a:pt x="892175" y="154708"/>
                </a:cubicBezTo>
                <a:cubicBezTo>
                  <a:pt x="895496" y="155123"/>
                  <a:pt x="900774" y="149549"/>
                  <a:pt x="901700" y="157883"/>
                </a:cubicBezTo>
                <a:cubicBezTo>
                  <a:pt x="902626" y="166217"/>
                  <a:pt x="901170" y="192808"/>
                  <a:pt x="897731" y="204714"/>
                </a:cubicBezTo>
                <a:cubicBezTo>
                  <a:pt x="894292" y="216620"/>
                  <a:pt x="888868" y="219664"/>
                  <a:pt x="881063" y="229321"/>
                </a:cubicBezTo>
                <a:cubicBezTo>
                  <a:pt x="873258" y="238978"/>
                  <a:pt x="858044" y="256044"/>
                  <a:pt x="850900" y="262658"/>
                </a:cubicBezTo>
                <a:cubicBezTo>
                  <a:pt x="843756" y="269272"/>
                  <a:pt x="842861" y="268185"/>
                  <a:pt x="838200" y="269008"/>
                </a:cubicBezTo>
                <a:cubicBezTo>
                  <a:pt x="824611" y="271406"/>
                  <a:pt x="810683" y="271125"/>
                  <a:pt x="796925" y="272183"/>
                </a:cubicBezTo>
                <a:cubicBezTo>
                  <a:pt x="766798" y="279715"/>
                  <a:pt x="792341" y="274690"/>
                  <a:pt x="733425" y="272183"/>
                </a:cubicBezTo>
                <a:cubicBezTo>
                  <a:pt x="700629" y="270787"/>
                  <a:pt x="667808" y="270066"/>
                  <a:pt x="635000" y="269008"/>
                </a:cubicBezTo>
                <a:cubicBezTo>
                  <a:pt x="631825" y="266891"/>
                  <a:pt x="628580" y="264876"/>
                  <a:pt x="625475" y="262658"/>
                </a:cubicBezTo>
                <a:cubicBezTo>
                  <a:pt x="621169" y="259582"/>
                  <a:pt x="617623" y="255254"/>
                  <a:pt x="612775" y="253133"/>
                </a:cubicBezTo>
                <a:cubicBezTo>
                  <a:pt x="600510" y="247767"/>
                  <a:pt x="587375" y="244666"/>
                  <a:pt x="574675" y="240433"/>
                </a:cubicBezTo>
                <a:cubicBezTo>
                  <a:pt x="570535" y="239053"/>
                  <a:pt x="566061" y="238790"/>
                  <a:pt x="561975" y="237258"/>
                </a:cubicBezTo>
                <a:cubicBezTo>
                  <a:pt x="557543" y="235596"/>
                  <a:pt x="553707" y="232570"/>
                  <a:pt x="549275" y="230908"/>
                </a:cubicBezTo>
                <a:cubicBezTo>
                  <a:pt x="545189" y="229376"/>
                  <a:pt x="540771" y="228932"/>
                  <a:pt x="536575" y="227733"/>
                </a:cubicBezTo>
                <a:cubicBezTo>
                  <a:pt x="533357" y="226814"/>
                  <a:pt x="530261" y="225502"/>
                  <a:pt x="527050" y="224558"/>
                </a:cubicBezTo>
                <a:cubicBezTo>
                  <a:pt x="512267" y="220210"/>
                  <a:pt x="497549" y="215595"/>
                  <a:pt x="482600" y="211858"/>
                </a:cubicBezTo>
                <a:cubicBezTo>
                  <a:pt x="478367" y="210800"/>
                  <a:pt x="474193" y="209464"/>
                  <a:pt x="469900" y="208683"/>
                </a:cubicBezTo>
                <a:cubicBezTo>
                  <a:pt x="462537" y="207344"/>
                  <a:pt x="455057" y="206738"/>
                  <a:pt x="447675" y="205508"/>
                </a:cubicBezTo>
                <a:cubicBezTo>
                  <a:pt x="442352" y="204621"/>
                  <a:pt x="437134" y="203154"/>
                  <a:pt x="431800" y="202333"/>
                </a:cubicBezTo>
                <a:cubicBezTo>
                  <a:pt x="423367" y="201036"/>
                  <a:pt x="414816" y="200561"/>
                  <a:pt x="406400" y="199158"/>
                </a:cubicBezTo>
                <a:cubicBezTo>
                  <a:pt x="395754" y="197384"/>
                  <a:pt x="385233" y="194925"/>
                  <a:pt x="374650" y="192808"/>
                </a:cubicBezTo>
                <a:cubicBezTo>
                  <a:pt x="334433" y="193866"/>
                  <a:pt x="294145" y="193365"/>
                  <a:pt x="254000" y="195983"/>
                </a:cubicBezTo>
                <a:cubicBezTo>
                  <a:pt x="245291" y="196551"/>
                  <a:pt x="237323" y="202069"/>
                  <a:pt x="228600" y="202333"/>
                </a:cubicBezTo>
                <a:lnTo>
                  <a:pt x="123825" y="205508"/>
                </a:lnTo>
                <a:cubicBezTo>
                  <a:pt x="110067" y="206566"/>
                  <a:pt x="96265" y="207159"/>
                  <a:pt x="82550" y="208683"/>
                </a:cubicBezTo>
                <a:cubicBezTo>
                  <a:pt x="77187" y="209279"/>
                  <a:pt x="71998" y="210971"/>
                  <a:pt x="66675" y="211858"/>
                </a:cubicBezTo>
                <a:cubicBezTo>
                  <a:pt x="45619" y="215367"/>
                  <a:pt x="35271" y="215951"/>
                  <a:pt x="12700" y="218208"/>
                </a:cubicBezTo>
                <a:lnTo>
                  <a:pt x="0" y="221383"/>
                </a:ln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solidFill>
                <a:srgbClr val="FFFF00"/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3A37E76E-9F39-44D7-A873-43AC156CB621}"/>
              </a:ext>
            </a:extLst>
          </p:cNvPr>
          <p:cNvSpPr/>
          <p:nvPr/>
        </p:nvSpPr>
        <p:spPr>
          <a:xfrm>
            <a:off x="6107083" y="1632857"/>
            <a:ext cx="3657600" cy="1625600"/>
          </a:xfrm>
          <a:custGeom>
            <a:avLst/>
            <a:gdLst>
              <a:gd name="connsiteX0" fmla="*/ 0 w 3657600"/>
              <a:gd name="connsiteY0" fmla="*/ 0 h 1625600"/>
              <a:gd name="connsiteX1" fmla="*/ 3585029 w 3657600"/>
              <a:gd name="connsiteY1" fmla="*/ 29029 h 1625600"/>
              <a:gd name="connsiteX2" fmla="*/ 3657600 w 3657600"/>
              <a:gd name="connsiteY2" fmla="*/ 1625600 h 1625600"/>
              <a:gd name="connsiteX3" fmla="*/ 3657600 w 3657600"/>
              <a:gd name="connsiteY3" fmla="*/ 1625600 h 1625600"/>
              <a:gd name="connsiteX4" fmla="*/ 3657600 w 3657600"/>
              <a:gd name="connsiteY4" fmla="*/ 162560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7600" h="1625600">
                <a:moveTo>
                  <a:pt x="0" y="0"/>
                </a:moveTo>
                <a:lnTo>
                  <a:pt x="3585029" y="29029"/>
                </a:lnTo>
                <a:lnTo>
                  <a:pt x="3657600" y="1625600"/>
                </a:lnTo>
                <a:lnTo>
                  <a:pt x="3657600" y="1625600"/>
                </a:lnTo>
                <a:lnTo>
                  <a:pt x="3657600" y="1625600"/>
                </a:ln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38D98F24-DEE8-4386-80F3-3C4BA2CC2449}"/>
              </a:ext>
            </a:extLst>
          </p:cNvPr>
          <p:cNvSpPr/>
          <p:nvPr/>
        </p:nvSpPr>
        <p:spPr>
          <a:xfrm>
            <a:off x="2391427" y="1603830"/>
            <a:ext cx="638629" cy="1349828"/>
          </a:xfrm>
          <a:custGeom>
            <a:avLst/>
            <a:gdLst>
              <a:gd name="connsiteX0" fmla="*/ 638629 w 638629"/>
              <a:gd name="connsiteY0" fmla="*/ 0 h 1349828"/>
              <a:gd name="connsiteX1" fmla="*/ 14515 w 638629"/>
              <a:gd name="connsiteY1" fmla="*/ 29028 h 1349828"/>
              <a:gd name="connsiteX2" fmla="*/ 0 w 638629"/>
              <a:gd name="connsiteY2" fmla="*/ 1349828 h 1349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8629" h="1349828">
                <a:moveTo>
                  <a:pt x="638629" y="0"/>
                </a:moveTo>
                <a:lnTo>
                  <a:pt x="14515" y="29028"/>
                </a:lnTo>
                <a:lnTo>
                  <a:pt x="0" y="1349828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20AF4095-7B21-4466-9C1D-1AE08B5873EE}"/>
              </a:ext>
            </a:extLst>
          </p:cNvPr>
          <p:cNvSpPr/>
          <p:nvPr/>
        </p:nvSpPr>
        <p:spPr>
          <a:xfrm>
            <a:off x="2383263" y="3359151"/>
            <a:ext cx="7381421" cy="2395764"/>
          </a:xfrm>
          <a:custGeom>
            <a:avLst/>
            <a:gdLst>
              <a:gd name="connsiteX0" fmla="*/ 7373257 w 7387771"/>
              <a:gd name="connsiteY0" fmla="*/ 0 h 2336800"/>
              <a:gd name="connsiteX1" fmla="*/ 7387771 w 7387771"/>
              <a:gd name="connsiteY1" fmla="*/ 2322286 h 2336800"/>
              <a:gd name="connsiteX2" fmla="*/ 0 w 7387771"/>
              <a:gd name="connsiteY2" fmla="*/ 2336800 h 2336800"/>
              <a:gd name="connsiteX3" fmla="*/ 14514 w 7387771"/>
              <a:gd name="connsiteY3" fmla="*/ 493486 h 2336800"/>
              <a:gd name="connsiteX4" fmla="*/ 0 w 7387771"/>
              <a:gd name="connsiteY4" fmla="*/ 464457 h 2336800"/>
              <a:gd name="connsiteX0" fmla="*/ 7373257 w 7387771"/>
              <a:gd name="connsiteY0" fmla="*/ 0 h 2336800"/>
              <a:gd name="connsiteX1" fmla="*/ 7387771 w 7387771"/>
              <a:gd name="connsiteY1" fmla="*/ 2322286 h 2336800"/>
              <a:gd name="connsiteX2" fmla="*/ 0 w 7387771"/>
              <a:gd name="connsiteY2" fmla="*/ 2336800 h 2336800"/>
              <a:gd name="connsiteX3" fmla="*/ 14514 w 7387771"/>
              <a:gd name="connsiteY3" fmla="*/ 493486 h 233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87771" h="2336800">
                <a:moveTo>
                  <a:pt x="7373257" y="0"/>
                </a:moveTo>
                <a:lnTo>
                  <a:pt x="7387771" y="2322286"/>
                </a:lnTo>
                <a:lnTo>
                  <a:pt x="0" y="2336800"/>
                </a:lnTo>
                <a:lnTo>
                  <a:pt x="14514" y="493486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C4313272-998D-4BBE-8EE9-3589EC851A17}"/>
              </a:ext>
            </a:extLst>
          </p:cNvPr>
          <p:cNvSpPr/>
          <p:nvPr/>
        </p:nvSpPr>
        <p:spPr>
          <a:xfrm>
            <a:off x="2246283" y="2924629"/>
            <a:ext cx="275772" cy="261257"/>
          </a:xfrm>
          <a:prstGeom prst="ellipse">
            <a:avLst/>
          </a:prstGeom>
          <a:solidFill>
            <a:srgbClr val="2F5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1B10C4F-FDF8-4765-8DAD-4CF00FAB21A7}"/>
              </a:ext>
            </a:extLst>
          </p:cNvPr>
          <p:cNvSpPr/>
          <p:nvPr/>
        </p:nvSpPr>
        <p:spPr>
          <a:xfrm>
            <a:off x="2218679" y="2610598"/>
            <a:ext cx="334696" cy="30104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1CF6FB74-F9A4-4974-A696-3954E7740D69}"/>
              </a:ext>
            </a:extLst>
          </p:cNvPr>
          <p:cNvSpPr/>
          <p:nvPr/>
        </p:nvSpPr>
        <p:spPr>
          <a:xfrm>
            <a:off x="2576207" y="2881885"/>
            <a:ext cx="1790700" cy="933451"/>
          </a:xfrm>
          <a:prstGeom prst="lef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switch</a:t>
            </a:r>
          </a:p>
        </p:txBody>
      </p:sp>
      <p:sp>
        <p:nvSpPr>
          <p:cNvPr id="2" name="Star: 7 Points 1">
            <a:extLst>
              <a:ext uri="{FF2B5EF4-FFF2-40B4-BE49-F238E27FC236}">
                <a16:creationId xmlns:a16="http://schemas.microsoft.com/office/drawing/2014/main" id="{9FFFC944-2A98-4E1C-A04A-408926FFF826}"/>
              </a:ext>
            </a:extLst>
          </p:cNvPr>
          <p:cNvSpPr/>
          <p:nvPr/>
        </p:nvSpPr>
        <p:spPr>
          <a:xfrm>
            <a:off x="10316225" y="2852305"/>
            <a:ext cx="1041867" cy="897163"/>
          </a:xfrm>
          <a:prstGeom prst="star7">
            <a:avLst>
              <a:gd name="adj" fmla="val 16372"/>
              <a:gd name="hf" fmla="val 102572"/>
              <a:gd name="vf" fmla="val 105210"/>
            </a:avLst>
          </a:prstGeom>
          <a:gradFill>
            <a:gsLst>
              <a:gs pos="55000">
                <a:schemeClr val="accent4">
                  <a:lumMod val="60000"/>
                  <a:lumOff val="40000"/>
                </a:schemeClr>
              </a:gs>
              <a:gs pos="0">
                <a:srgbClr val="EDFB3B"/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  <a:effectLst>
            <a:glow rad="228600">
              <a:srgbClr val="FF9A4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6BDF29-CD81-4EAA-86D1-BEA8FADADEFC}"/>
              </a:ext>
            </a:extLst>
          </p:cNvPr>
          <p:cNvSpPr txBox="1"/>
          <p:nvPr/>
        </p:nvSpPr>
        <p:spPr>
          <a:xfrm>
            <a:off x="666750" y="400050"/>
            <a:ext cx="2525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ছবিতে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লক্ষ্য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9CD3D82-BF8A-451A-9A1F-6EBC5D270983}"/>
              </a:ext>
            </a:extLst>
          </p:cNvPr>
          <p:cNvGrpSpPr/>
          <p:nvPr/>
        </p:nvGrpSpPr>
        <p:grpSpPr>
          <a:xfrm rot="21239535">
            <a:off x="1397000" y="2844800"/>
            <a:ext cx="1993900" cy="1993900"/>
            <a:chOff x="1397000" y="2844800"/>
            <a:chExt cx="1993900" cy="1993900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FCDD3893-CBB9-4F15-9BB8-9F7BCC4E1F2C}"/>
                </a:ext>
              </a:extLst>
            </p:cNvPr>
            <p:cNvGrpSpPr/>
            <p:nvPr/>
          </p:nvGrpSpPr>
          <p:grpSpPr>
            <a:xfrm rot="18733500">
              <a:off x="1805693" y="3050411"/>
              <a:ext cx="510702" cy="838644"/>
              <a:chOff x="1249022" y="2623432"/>
              <a:chExt cx="492388" cy="803808"/>
            </a:xfrm>
            <a:solidFill>
              <a:srgbClr val="00B0F0"/>
            </a:solidFill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335A35A1-60EA-4524-B47A-D4D40593692F}"/>
                  </a:ext>
                </a:extLst>
              </p:cNvPr>
              <p:cNvSpPr/>
              <p:nvPr/>
            </p:nvSpPr>
            <p:spPr>
              <a:xfrm>
                <a:off x="1430660" y="2623432"/>
                <a:ext cx="253408" cy="207596"/>
              </a:xfrm>
              <a:prstGeom prst="ellipse">
                <a:avLst/>
              </a:prstGeom>
              <a:solidFill>
                <a:srgbClr val="9148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1"/>
              </a:p>
            </p:txBody>
          </p: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7B67C1E9-13CE-43D1-B0DF-67DFF6C299CE}"/>
                  </a:ext>
                </a:extLst>
              </p:cNvPr>
              <p:cNvCxnSpPr>
                <a:cxnSpLocks/>
              </p:cNvCxnSpPr>
              <p:nvPr/>
            </p:nvCxnSpPr>
            <p:spPr>
              <a:xfrm rot="3226965">
                <a:off x="1240347" y="2926178"/>
                <a:ext cx="509737" cy="492388"/>
              </a:xfrm>
              <a:prstGeom prst="line">
                <a:avLst/>
              </a:prstGeom>
              <a:grpFill/>
              <a:ln w="38100">
                <a:solidFill>
                  <a:srgbClr val="9148C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2334130-0586-4713-80F1-A840F0BC79B4}"/>
                </a:ext>
              </a:extLst>
            </p:cNvPr>
            <p:cNvSpPr/>
            <p:nvPr/>
          </p:nvSpPr>
          <p:spPr>
            <a:xfrm>
              <a:off x="1397000" y="2844800"/>
              <a:ext cx="1993900" cy="19939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D9006A64-87A8-4224-B942-4D54CD27F6C8}"/>
              </a:ext>
            </a:extLst>
          </p:cNvPr>
          <p:cNvSpPr txBox="1"/>
          <p:nvPr/>
        </p:nvSpPr>
        <p:spPr>
          <a:xfrm>
            <a:off x="4804797" y="275124"/>
            <a:ext cx="39437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সুইচ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অন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করলে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কি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হল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5F19ECB-78F9-4438-A0F5-373D005DE3DE}"/>
              </a:ext>
            </a:extLst>
          </p:cNvPr>
          <p:cNvSpPr txBox="1"/>
          <p:nvPr/>
        </p:nvSpPr>
        <p:spPr>
          <a:xfrm>
            <a:off x="4789299" y="259626"/>
            <a:ext cx="47644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তাহলে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চিত্রটির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নাম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কি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বলব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0FAE33-5302-440E-9AEC-4360D503DA50}"/>
              </a:ext>
            </a:extLst>
          </p:cNvPr>
          <p:cNvSpPr txBox="1"/>
          <p:nvPr/>
        </p:nvSpPr>
        <p:spPr>
          <a:xfrm>
            <a:off x="3719592" y="1391003"/>
            <a:ext cx="1642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ব্যাটারি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E49AD78-D2FA-4AF6-ACB6-4D255E93E951}"/>
              </a:ext>
            </a:extLst>
          </p:cNvPr>
          <p:cNvSpPr txBox="1"/>
          <p:nvPr/>
        </p:nvSpPr>
        <p:spPr>
          <a:xfrm>
            <a:off x="5889354" y="1034542"/>
            <a:ext cx="1642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+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V</a:t>
            </a:r>
            <a:r>
              <a:rPr lang="en-US" sz="3200" baseline="-25000" dirty="0">
                <a:latin typeface="Kalpurush" panose="02000600000000000000" pitchFamily="2" charset="0"/>
                <a:cs typeface="Kalpurush" panose="02000600000000000000" pitchFamily="2" charset="0"/>
              </a:rPr>
              <a:t>C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A0EFC1-31E5-43EB-A4C6-24031FE4BAEF}"/>
              </a:ext>
            </a:extLst>
          </p:cNvPr>
          <p:cNvSpPr txBox="1"/>
          <p:nvPr/>
        </p:nvSpPr>
        <p:spPr>
          <a:xfrm>
            <a:off x="2138764" y="1065539"/>
            <a:ext cx="1642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-V</a:t>
            </a:r>
            <a:r>
              <a:rPr lang="en-US" sz="3200" baseline="-25000" dirty="0">
                <a:latin typeface="Kalpurush" panose="02000600000000000000" pitchFamily="2" charset="0"/>
                <a:cs typeface="Kalpurush" panose="02000600000000000000" pitchFamily="2" charset="0"/>
              </a:rPr>
              <a:t>C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F626A59-499E-40B6-A099-530DA52A424B}"/>
              </a:ext>
            </a:extLst>
          </p:cNvPr>
          <p:cNvSpPr txBox="1"/>
          <p:nvPr/>
        </p:nvSpPr>
        <p:spPr>
          <a:xfrm>
            <a:off x="4804797" y="228629"/>
            <a:ext cx="5641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আজকের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কি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হতে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?  </a:t>
            </a:r>
          </a:p>
        </p:txBody>
      </p:sp>
    </p:spTree>
    <p:extLst>
      <p:ext uri="{BB962C8B-B14F-4D97-AF65-F5344CB8AC3E}">
        <p14:creationId xmlns:p14="http://schemas.microsoft.com/office/powerpoint/2010/main" val="3519406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Rot by="2700000">
                                          <p:cBhvr>
                                            <p:cTn id="6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0" presetClass="path" presetSubtype="0" repeatCount="indefinite" fill="hold" grpId="0" nodeType="withEffect" p14:presetBounceEnd="21000">
                                      <p:stCondLst>
                                        <p:cond delay="2000"/>
                                      </p:stCondLst>
                                      <p:childTnLst>
                                        <p:animMotion origin="layout" path="M -0.00065 0.01041 L 0.00248 -0.16551 L 0.59935 -0.15996 L 0.60873 0.07708 L 0.70769 0.06967 L 0.70039 0.09189 L 0.66914 0.09722 L 0.63164 0.09722 L 0.60248 0.09722 L 0.60664 0.43611 L 0.00039 0.44166 L 0.00039 0.16041 L -0.00065 0.01041 Z " pathEditMode="relative" rAng="0" ptsTypes="AAAAAAAAAAAAA" p14:bounceEnd="21000">
                                          <p:cBhvr>
                                            <p:cTn id="8" dur="3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417" y="1275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19" presetClass="emph" presetSubtype="0" repeatCount="indefinite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10" dur="3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1F165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1" dur="3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1F165"/>
                                          </p:to>
                                        </p:animClr>
                                        <p:set>
                                          <p:cBhvr>
                                            <p:cTn id="12" dur="3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3" dur="3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repeatCount="indefinite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3" presetClass="exit" presetSubtype="32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0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1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8" grpId="0" animBg="1"/>
          <p:bldP spid="12" grpId="0" animBg="1"/>
          <p:bldP spid="2" grpId="0" animBg="1"/>
          <p:bldP spid="22" grpId="1"/>
          <p:bldP spid="22" grpId="2"/>
          <p:bldP spid="24" grpId="0"/>
          <p:bldP spid="24" grpId="1"/>
          <p:bldP spid="3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Rot by="2700000">
                                          <p:cBhvr>
                                            <p:cTn id="6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0" presetClass="path" presetSubtype="0" repeatCount="indefinite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Motion origin="layout" path="M -0.00065 0.01041 L 0.00248 -0.16551 L 0.59935 -0.15996 L 0.60873 0.07708 L 0.70769 0.06967 L 0.70039 0.09189 L 0.66914 0.09722 L 0.63164 0.09722 L 0.60248 0.09722 L 0.60664 0.43611 L 0.00039 0.44166 L 0.00039 0.16041 L -0.00065 0.01041 Z " pathEditMode="relative" rAng="0" ptsTypes="AAAAAAAAAAAAA">
                                          <p:cBhvr>
                                            <p:cTn id="8" dur="3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417" y="1275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19" presetClass="emph" presetSubtype="0" repeatCount="indefinite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10" dur="3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1F165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1" dur="3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1F165"/>
                                          </p:to>
                                        </p:animClr>
                                        <p:set>
                                          <p:cBhvr>
                                            <p:cTn id="12" dur="3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3" dur="3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repeatCount="indefinite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3" presetClass="exit" presetSubtype="32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0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1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8" grpId="0" animBg="1"/>
          <p:bldP spid="12" grpId="0" animBg="1"/>
          <p:bldP spid="2" grpId="0" animBg="1"/>
          <p:bldP spid="22" grpId="1"/>
          <p:bldP spid="22" grpId="2"/>
          <p:bldP spid="24" grpId="0"/>
          <p:bldP spid="24" grpId="1"/>
          <p:bldP spid="31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C36ECD0-ADCA-45A6-8C66-22E3362FF848}"/>
              </a:ext>
            </a:extLst>
          </p:cNvPr>
          <p:cNvSpPr/>
          <p:nvPr/>
        </p:nvSpPr>
        <p:spPr>
          <a:xfrm>
            <a:off x="1620983" y="706581"/>
            <a:ext cx="8617058" cy="52318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>
                <a:gd name="adj" fmla="val 49196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আজকের</a:t>
            </a:r>
            <a:r>
              <a:rPr lang="en-US" sz="54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endParaRPr lang="en-US" sz="5400" b="1" dirty="0">
              <a:ln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9F3CFB-9740-4FCB-8EEE-86978D923E2E}"/>
              </a:ext>
            </a:extLst>
          </p:cNvPr>
          <p:cNvSpPr/>
          <p:nvPr/>
        </p:nvSpPr>
        <p:spPr>
          <a:xfrm>
            <a:off x="3170711" y="2354202"/>
            <a:ext cx="4841912" cy="148937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বর্তনী</a:t>
            </a:r>
            <a:r>
              <a:rPr lang="en-US" sz="5400" b="1" dirty="0">
                <a:ln/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5400" b="1" dirty="0" err="1">
                <a:ln/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চলবিদ্যু</a:t>
            </a:r>
            <a:r>
              <a:rPr lang="en-US" sz="5400" b="1" dirty="0">
                <a:ln/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ৎ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25ACB9-EBA9-4685-B353-FF2F634FDE57}"/>
              </a:ext>
            </a:extLst>
          </p:cNvPr>
          <p:cNvSpPr/>
          <p:nvPr/>
        </p:nvSpPr>
        <p:spPr>
          <a:xfrm>
            <a:off x="3963875" y="4123223"/>
            <a:ext cx="285537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/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পাঠ-১-৫</a:t>
            </a:r>
          </a:p>
        </p:txBody>
      </p:sp>
    </p:spTree>
    <p:extLst>
      <p:ext uri="{BB962C8B-B14F-4D97-AF65-F5344CB8AC3E}">
        <p14:creationId xmlns:p14="http://schemas.microsoft.com/office/powerpoint/2010/main" val="609680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BCE118-3A3D-49E7-B7A5-1419318A1F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7883"/>
          <a:stretch/>
        </p:blipFill>
        <p:spPr>
          <a:xfrm>
            <a:off x="252229" y="325906"/>
            <a:ext cx="11022523" cy="11703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4BECE1-5B1A-40BF-98F7-CAFE3D14188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733" y="3224464"/>
            <a:ext cx="7047587" cy="963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BBFFBB8-BC94-4868-B7A8-480BECC1AED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097" y="2293162"/>
            <a:ext cx="8035224" cy="96934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E8B7041-6C48-426E-8D68-54B9416919A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812" y="4218944"/>
            <a:ext cx="11552921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9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5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low of Electricity through a Circuit _ Electricity and Circuits _ Don't Memorise_1">
            <a:hlinkClick r:id="" action="ppaction://media"/>
            <a:extLst>
              <a:ext uri="{FF2B5EF4-FFF2-40B4-BE49-F238E27FC236}">
                <a16:creationId xmlns:a16="http://schemas.microsoft.com/office/drawing/2014/main" id="{D6BAD0AC-77D7-478B-A9C8-CFDDCC3E55BA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122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26327" y="1947429"/>
            <a:ext cx="7449127" cy="419013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C6C246-CA11-46CC-B451-BF74DF80A544}"/>
              </a:ext>
            </a:extLst>
          </p:cNvPr>
          <p:cNvSpPr/>
          <p:nvPr/>
        </p:nvSpPr>
        <p:spPr>
          <a:xfrm>
            <a:off x="9562523" y="1953493"/>
            <a:ext cx="723900" cy="495300"/>
          </a:xfrm>
          <a:prstGeom prst="rect">
            <a:avLst/>
          </a:prstGeom>
          <a:solidFill>
            <a:srgbClr val="0B3F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F06320B7-6120-4998-82F1-D654390A590D}"/>
              </a:ext>
            </a:extLst>
          </p:cNvPr>
          <p:cNvSpPr/>
          <p:nvPr/>
        </p:nvSpPr>
        <p:spPr>
          <a:xfrm>
            <a:off x="6617435" y="3460093"/>
            <a:ext cx="320040" cy="777240"/>
          </a:xfrm>
          <a:prstGeom prst="up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solidFill>
                <a:schemeClr val="bg1"/>
              </a:solidFill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5F933B64-102F-49D5-AFDA-1E7AB93B7ED8}"/>
              </a:ext>
            </a:extLst>
          </p:cNvPr>
          <p:cNvSpPr/>
          <p:nvPr/>
        </p:nvSpPr>
        <p:spPr>
          <a:xfrm>
            <a:off x="6655518" y="4647495"/>
            <a:ext cx="304800" cy="74676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C45847-BC5B-438F-BE5A-87B351F00B12}"/>
              </a:ext>
            </a:extLst>
          </p:cNvPr>
          <p:cNvSpPr txBox="1"/>
          <p:nvPr/>
        </p:nvSpPr>
        <p:spPr>
          <a:xfrm>
            <a:off x="4618495" y="976394"/>
            <a:ext cx="4029559" cy="575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তড়ি</a:t>
            </a:r>
            <a:r>
              <a:rPr lang="en-US" sz="4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ৎ </a:t>
            </a:r>
            <a:r>
              <a:rPr lang="en-US" sz="4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বর্তনী</a:t>
            </a:r>
            <a:endParaRPr lang="en-US" sz="135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BC7C86-CA40-45A0-B8DA-10F9CF19A034}"/>
              </a:ext>
            </a:extLst>
          </p:cNvPr>
          <p:cNvSpPr txBox="1"/>
          <p:nvPr/>
        </p:nvSpPr>
        <p:spPr>
          <a:xfrm>
            <a:off x="-571500" y="308401"/>
            <a:ext cx="1301115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এখানে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কেন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এমন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হচ্ছে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sz="105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035A92-EA0F-41FB-915A-B5B4B15C04E8}"/>
              </a:ext>
            </a:extLst>
          </p:cNvPr>
          <p:cNvSpPr txBox="1"/>
          <p:nvPr/>
        </p:nvSpPr>
        <p:spPr>
          <a:xfrm>
            <a:off x="1409700" y="342900"/>
            <a:ext cx="86487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তড়ি</a:t>
            </a:r>
            <a:r>
              <a:rPr lang="en-US" sz="4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ৎ </a:t>
            </a:r>
            <a:r>
              <a:rPr lang="en-US" sz="4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প্রবাহের</a:t>
            </a:r>
            <a:r>
              <a:rPr lang="en-US" sz="4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4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ফলে</a:t>
            </a:r>
            <a:endParaRPr lang="en-US" sz="135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515C7C-3F29-402C-BA46-0DF7A9372C04}"/>
              </a:ext>
            </a:extLst>
          </p:cNvPr>
          <p:cNvSpPr txBox="1"/>
          <p:nvPr/>
        </p:nvSpPr>
        <p:spPr>
          <a:xfrm>
            <a:off x="1771650" y="266701"/>
            <a:ext cx="7200900" cy="7810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4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কি</a:t>
            </a:r>
            <a:r>
              <a:rPr lang="en-US" sz="4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বলতে</a:t>
            </a:r>
            <a:r>
              <a:rPr lang="en-US" sz="4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পারি</a:t>
            </a:r>
            <a:r>
              <a:rPr lang="en-US" sz="4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চিত্রটিকে</a:t>
            </a:r>
            <a:endParaRPr lang="en-US" sz="135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245D550-B4ED-4E4A-A2C8-FB0C8B52C18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8101" y="4024099"/>
            <a:ext cx="2462997" cy="52430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6DE0D12-9FDD-4C16-979F-707CD1AACE9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3907" y="4196197"/>
            <a:ext cx="2133785" cy="51820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B4081C4-9258-45F4-BAA9-C73B21682D7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6003" y="4043149"/>
            <a:ext cx="1591194" cy="524301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BEB1F52B-3CC4-4AE2-A9EC-912D5F77B163}"/>
              </a:ext>
            </a:extLst>
          </p:cNvPr>
          <p:cNvGrpSpPr/>
          <p:nvPr/>
        </p:nvGrpSpPr>
        <p:grpSpPr>
          <a:xfrm>
            <a:off x="596030" y="1445563"/>
            <a:ext cx="1552083" cy="862207"/>
            <a:chOff x="-2190712" y="-441293"/>
            <a:chExt cx="692592" cy="378858"/>
          </a:xfrm>
          <a:solidFill>
            <a:srgbClr val="00B0F0"/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D7F6691-12A4-4DAD-B2EE-DF8A84F19127}"/>
                </a:ext>
              </a:extLst>
            </p:cNvPr>
            <p:cNvSpPr/>
            <p:nvPr/>
          </p:nvSpPr>
          <p:spPr>
            <a:xfrm>
              <a:off x="-2190712" y="-441293"/>
              <a:ext cx="692592" cy="371484"/>
            </a:xfrm>
            <a:custGeom>
              <a:avLst/>
              <a:gdLst/>
              <a:ahLst/>
              <a:cxnLst/>
              <a:rect l="l" t="t" r="r" b="b"/>
              <a:pathLst>
                <a:path w="692592" h="371484">
                  <a:moveTo>
                    <a:pt x="125740" y="0"/>
                  </a:moveTo>
                  <a:cubicBezTo>
                    <a:pt x="174343" y="0"/>
                    <a:pt x="220761" y="22936"/>
                    <a:pt x="264996" y="68808"/>
                  </a:cubicBezTo>
                  <a:lnTo>
                    <a:pt x="269501" y="81096"/>
                  </a:lnTo>
                  <a:cubicBezTo>
                    <a:pt x="262129" y="74542"/>
                    <a:pt x="253937" y="68057"/>
                    <a:pt x="244926" y="61641"/>
                  </a:cubicBezTo>
                  <a:cubicBezTo>
                    <a:pt x="235916" y="55224"/>
                    <a:pt x="225676" y="48876"/>
                    <a:pt x="214208" y="42596"/>
                  </a:cubicBezTo>
                  <a:cubicBezTo>
                    <a:pt x="203832" y="36588"/>
                    <a:pt x="193115" y="32220"/>
                    <a:pt x="182057" y="29489"/>
                  </a:cubicBezTo>
                  <a:cubicBezTo>
                    <a:pt x="170998" y="26759"/>
                    <a:pt x="159598" y="25393"/>
                    <a:pt x="147857" y="25393"/>
                  </a:cubicBezTo>
                  <a:cubicBezTo>
                    <a:pt x="130655" y="25393"/>
                    <a:pt x="113043" y="31400"/>
                    <a:pt x="95022" y="43415"/>
                  </a:cubicBezTo>
                  <a:cubicBezTo>
                    <a:pt x="75089" y="56521"/>
                    <a:pt x="64577" y="71129"/>
                    <a:pt x="63485" y="87239"/>
                  </a:cubicBezTo>
                  <a:lnTo>
                    <a:pt x="72495" y="108947"/>
                  </a:lnTo>
                  <a:lnTo>
                    <a:pt x="91460" y="108947"/>
                  </a:lnTo>
                  <a:lnTo>
                    <a:pt x="97479" y="108947"/>
                  </a:lnTo>
                  <a:lnTo>
                    <a:pt x="275816" y="108947"/>
                  </a:lnTo>
                  <a:lnTo>
                    <a:pt x="288875" y="108947"/>
                  </a:lnTo>
                  <a:lnTo>
                    <a:pt x="412443" y="108947"/>
                  </a:lnTo>
                  <a:lnTo>
                    <a:pt x="427768" y="108947"/>
                  </a:lnTo>
                  <a:lnTo>
                    <a:pt x="669246" y="108947"/>
                  </a:lnTo>
                  <a:lnTo>
                    <a:pt x="692592" y="131883"/>
                  </a:lnTo>
                  <a:lnTo>
                    <a:pt x="450295" y="131883"/>
                  </a:lnTo>
                  <a:cubicBezTo>
                    <a:pt x="433093" y="135979"/>
                    <a:pt x="418211" y="142395"/>
                    <a:pt x="405651" y="151133"/>
                  </a:cubicBezTo>
                  <a:cubicBezTo>
                    <a:pt x="393091" y="159870"/>
                    <a:pt x="382442" y="170792"/>
                    <a:pt x="373704" y="183899"/>
                  </a:cubicBezTo>
                  <a:cubicBezTo>
                    <a:pt x="365786" y="196186"/>
                    <a:pt x="359779" y="209839"/>
                    <a:pt x="355683" y="224856"/>
                  </a:cubicBezTo>
                  <a:cubicBezTo>
                    <a:pt x="351587" y="239874"/>
                    <a:pt x="349539" y="256667"/>
                    <a:pt x="349539" y="275234"/>
                  </a:cubicBezTo>
                  <a:cubicBezTo>
                    <a:pt x="349812" y="291617"/>
                    <a:pt x="354181" y="306362"/>
                    <a:pt x="362646" y="319468"/>
                  </a:cubicBezTo>
                  <a:cubicBezTo>
                    <a:pt x="377391" y="339947"/>
                    <a:pt x="391726" y="348138"/>
                    <a:pt x="405651" y="344043"/>
                  </a:cubicBezTo>
                  <a:cubicBezTo>
                    <a:pt x="400463" y="340766"/>
                    <a:pt x="396709" y="336943"/>
                    <a:pt x="394388" y="332575"/>
                  </a:cubicBezTo>
                  <a:cubicBezTo>
                    <a:pt x="392067" y="328206"/>
                    <a:pt x="390907" y="323701"/>
                    <a:pt x="390907" y="319059"/>
                  </a:cubicBezTo>
                  <a:cubicBezTo>
                    <a:pt x="390907" y="311959"/>
                    <a:pt x="393842" y="305952"/>
                    <a:pt x="399712" y="301037"/>
                  </a:cubicBezTo>
                  <a:cubicBezTo>
                    <a:pt x="405583" y="296122"/>
                    <a:pt x="412068" y="293665"/>
                    <a:pt x="419167" y="293665"/>
                  </a:cubicBezTo>
                  <a:cubicBezTo>
                    <a:pt x="426813" y="293665"/>
                    <a:pt x="433366" y="296737"/>
                    <a:pt x="438827" y="302880"/>
                  </a:cubicBezTo>
                  <a:cubicBezTo>
                    <a:pt x="444288" y="309024"/>
                    <a:pt x="447018" y="316874"/>
                    <a:pt x="447018" y="326431"/>
                  </a:cubicBezTo>
                  <a:cubicBezTo>
                    <a:pt x="447018" y="331892"/>
                    <a:pt x="445926" y="336943"/>
                    <a:pt x="443742" y="341585"/>
                  </a:cubicBezTo>
                  <a:cubicBezTo>
                    <a:pt x="441557" y="346227"/>
                    <a:pt x="438554" y="350255"/>
                    <a:pt x="434731" y="353668"/>
                  </a:cubicBezTo>
                  <a:cubicBezTo>
                    <a:pt x="430908" y="357081"/>
                    <a:pt x="426471" y="359743"/>
                    <a:pt x="421420" y="361654"/>
                  </a:cubicBezTo>
                  <a:cubicBezTo>
                    <a:pt x="416368" y="363566"/>
                    <a:pt x="411112" y="364521"/>
                    <a:pt x="405651" y="364521"/>
                  </a:cubicBezTo>
                  <a:cubicBezTo>
                    <a:pt x="378892" y="364521"/>
                    <a:pt x="358414" y="351142"/>
                    <a:pt x="344215" y="324383"/>
                  </a:cubicBezTo>
                  <a:cubicBezTo>
                    <a:pt x="332201" y="302539"/>
                    <a:pt x="326194" y="277282"/>
                    <a:pt x="326194" y="248612"/>
                  </a:cubicBezTo>
                  <a:cubicBezTo>
                    <a:pt x="326194" y="208746"/>
                    <a:pt x="342440" y="169837"/>
                    <a:pt x="374933" y="131883"/>
                  </a:cubicBezTo>
                  <a:lnTo>
                    <a:pt x="312221" y="131883"/>
                  </a:lnTo>
                  <a:lnTo>
                    <a:pt x="298752" y="131883"/>
                  </a:lnTo>
                  <a:lnTo>
                    <a:pt x="170917" y="131883"/>
                  </a:lnTo>
                  <a:cubicBezTo>
                    <a:pt x="169279" y="154546"/>
                    <a:pt x="188665" y="172021"/>
                    <a:pt x="229077" y="184308"/>
                  </a:cubicBezTo>
                  <a:cubicBezTo>
                    <a:pt x="268669" y="196869"/>
                    <a:pt x="287919" y="212433"/>
                    <a:pt x="286827" y="231000"/>
                  </a:cubicBezTo>
                  <a:cubicBezTo>
                    <a:pt x="286827" y="253663"/>
                    <a:pt x="276178" y="278647"/>
                    <a:pt x="254880" y="305952"/>
                  </a:cubicBezTo>
                  <a:cubicBezTo>
                    <a:pt x="232763" y="334896"/>
                    <a:pt x="210373" y="349367"/>
                    <a:pt x="187710" y="349367"/>
                  </a:cubicBezTo>
                  <a:cubicBezTo>
                    <a:pt x="179518" y="349367"/>
                    <a:pt x="170917" y="344452"/>
                    <a:pt x="161906" y="334622"/>
                  </a:cubicBezTo>
                  <a:cubicBezTo>
                    <a:pt x="153442" y="324247"/>
                    <a:pt x="149210" y="314553"/>
                    <a:pt x="149210" y="305543"/>
                  </a:cubicBezTo>
                  <a:lnTo>
                    <a:pt x="149210" y="131883"/>
                  </a:lnTo>
                  <a:lnTo>
                    <a:pt x="120825" y="131883"/>
                  </a:lnTo>
                  <a:lnTo>
                    <a:pt x="113986" y="131883"/>
                  </a:lnTo>
                  <a:lnTo>
                    <a:pt x="80687" y="131883"/>
                  </a:lnTo>
                  <a:lnTo>
                    <a:pt x="80687" y="371484"/>
                  </a:lnTo>
                  <a:lnTo>
                    <a:pt x="57341" y="348548"/>
                  </a:lnTo>
                  <a:lnTo>
                    <a:pt x="57341" y="131883"/>
                  </a:lnTo>
                  <a:lnTo>
                    <a:pt x="22527" y="131883"/>
                  </a:lnTo>
                  <a:lnTo>
                    <a:pt x="0" y="108947"/>
                  </a:lnTo>
                  <a:lnTo>
                    <a:pt x="61027" y="108947"/>
                  </a:lnTo>
                  <a:lnTo>
                    <a:pt x="45054" y="93792"/>
                  </a:lnTo>
                  <a:cubicBezTo>
                    <a:pt x="39047" y="87785"/>
                    <a:pt x="36043" y="81642"/>
                    <a:pt x="36043" y="75362"/>
                  </a:cubicBezTo>
                  <a:cubicBezTo>
                    <a:pt x="36043" y="56794"/>
                    <a:pt x="46419" y="39319"/>
                    <a:pt x="67171" y="22936"/>
                  </a:cubicBezTo>
                  <a:cubicBezTo>
                    <a:pt x="87376" y="7645"/>
                    <a:pt x="106900" y="0"/>
                    <a:pt x="125740" y="0"/>
                  </a:cubicBezTo>
                  <a:close/>
                  <a:moveTo>
                    <a:pt x="171736" y="171202"/>
                  </a:moveTo>
                  <a:lnTo>
                    <a:pt x="171736" y="305133"/>
                  </a:lnTo>
                  <a:cubicBezTo>
                    <a:pt x="171736" y="314144"/>
                    <a:pt x="175149" y="318649"/>
                    <a:pt x="181976" y="318649"/>
                  </a:cubicBezTo>
                  <a:cubicBezTo>
                    <a:pt x="194809" y="318649"/>
                    <a:pt x="209554" y="308683"/>
                    <a:pt x="226210" y="288750"/>
                  </a:cubicBezTo>
                  <a:cubicBezTo>
                    <a:pt x="243139" y="268817"/>
                    <a:pt x="251603" y="252434"/>
                    <a:pt x="251603" y="239601"/>
                  </a:cubicBezTo>
                  <a:cubicBezTo>
                    <a:pt x="251603" y="233321"/>
                    <a:pt x="251057" y="229908"/>
                    <a:pt x="249965" y="229362"/>
                  </a:cubicBezTo>
                  <a:cubicBezTo>
                    <a:pt x="213649" y="217894"/>
                    <a:pt x="187573" y="198507"/>
                    <a:pt x="171736" y="17120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CD84779-6CA8-4AB9-9855-837309710D79}"/>
                </a:ext>
              </a:extLst>
            </p:cNvPr>
            <p:cNvSpPr/>
            <p:nvPr/>
          </p:nvSpPr>
          <p:spPr>
            <a:xfrm>
              <a:off x="-1738950" y="-298760"/>
              <a:ext cx="202330" cy="236325"/>
            </a:xfrm>
            <a:custGeom>
              <a:avLst/>
              <a:gdLst/>
              <a:ahLst/>
              <a:cxnLst/>
              <a:rect l="l" t="t" r="r" b="b"/>
              <a:pathLst>
                <a:path w="202330" h="236325">
                  <a:moveTo>
                    <a:pt x="160144" y="0"/>
                  </a:moveTo>
                  <a:cubicBezTo>
                    <a:pt x="169427" y="0"/>
                    <a:pt x="178847" y="3686"/>
                    <a:pt x="188404" y="11058"/>
                  </a:cubicBezTo>
                  <a:cubicBezTo>
                    <a:pt x="197688" y="18431"/>
                    <a:pt x="202330" y="26759"/>
                    <a:pt x="202330" y="36042"/>
                  </a:cubicBezTo>
                  <a:lnTo>
                    <a:pt x="202330" y="236325"/>
                  </a:lnTo>
                  <a:cubicBezTo>
                    <a:pt x="199872" y="236052"/>
                    <a:pt x="197278" y="234755"/>
                    <a:pt x="194548" y="232434"/>
                  </a:cubicBezTo>
                  <a:cubicBezTo>
                    <a:pt x="191817" y="230113"/>
                    <a:pt x="189360" y="227041"/>
                    <a:pt x="187176" y="223218"/>
                  </a:cubicBezTo>
                  <a:cubicBezTo>
                    <a:pt x="183626" y="216119"/>
                    <a:pt x="180691" y="210248"/>
                    <a:pt x="178370" y="205606"/>
                  </a:cubicBezTo>
                  <a:cubicBezTo>
                    <a:pt x="176049" y="200965"/>
                    <a:pt x="174479" y="197961"/>
                    <a:pt x="173660" y="196596"/>
                  </a:cubicBezTo>
                  <a:cubicBezTo>
                    <a:pt x="169837" y="191954"/>
                    <a:pt x="165331" y="188404"/>
                    <a:pt x="160144" y="185947"/>
                  </a:cubicBezTo>
                  <a:cubicBezTo>
                    <a:pt x="154956" y="183489"/>
                    <a:pt x="148812" y="182261"/>
                    <a:pt x="141713" y="182261"/>
                  </a:cubicBezTo>
                  <a:cubicBezTo>
                    <a:pt x="137617" y="182261"/>
                    <a:pt x="132702" y="182534"/>
                    <a:pt x="126968" y="183080"/>
                  </a:cubicBezTo>
                  <a:cubicBezTo>
                    <a:pt x="121234" y="183626"/>
                    <a:pt x="114544" y="184445"/>
                    <a:pt x="106899" y="185537"/>
                  </a:cubicBezTo>
                  <a:cubicBezTo>
                    <a:pt x="99526" y="186629"/>
                    <a:pt x="92905" y="187380"/>
                    <a:pt x="87034" y="187790"/>
                  </a:cubicBezTo>
                  <a:cubicBezTo>
                    <a:pt x="81164" y="188200"/>
                    <a:pt x="76181" y="188404"/>
                    <a:pt x="72085" y="188404"/>
                  </a:cubicBezTo>
                  <a:cubicBezTo>
                    <a:pt x="48603" y="188404"/>
                    <a:pt x="30718" y="181988"/>
                    <a:pt x="18431" y="169154"/>
                  </a:cubicBezTo>
                  <a:cubicBezTo>
                    <a:pt x="6143" y="156321"/>
                    <a:pt x="0" y="137071"/>
                    <a:pt x="0" y="111404"/>
                  </a:cubicBezTo>
                  <a:cubicBezTo>
                    <a:pt x="0" y="98298"/>
                    <a:pt x="1775" y="86557"/>
                    <a:pt x="5324" y="76181"/>
                  </a:cubicBezTo>
                  <a:cubicBezTo>
                    <a:pt x="8874" y="65805"/>
                    <a:pt x="13925" y="56658"/>
                    <a:pt x="20478" y="48739"/>
                  </a:cubicBezTo>
                  <a:lnTo>
                    <a:pt x="29080" y="58159"/>
                  </a:lnTo>
                  <a:cubicBezTo>
                    <a:pt x="20342" y="69081"/>
                    <a:pt x="15973" y="83553"/>
                    <a:pt x="15973" y="101574"/>
                  </a:cubicBezTo>
                  <a:cubicBezTo>
                    <a:pt x="15973" y="119596"/>
                    <a:pt x="20342" y="133112"/>
                    <a:pt x="29080" y="142122"/>
                  </a:cubicBezTo>
                  <a:cubicBezTo>
                    <a:pt x="37817" y="151133"/>
                    <a:pt x="50377" y="155638"/>
                    <a:pt x="66760" y="155638"/>
                  </a:cubicBezTo>
                  <a:cubicBezTo>
                    <a:pt x="68945" y="155638"/>
                    <a:pt x="71744" y="155502"/>
                    <a:pt x="75157" y="155229"/>
                  </a:cubicBezTo>
                  <a:cubicBezTo>
                    <a:pt x="78570" y="154956"/>
                    <a:pt x="82597" y="154546"/>
                    <a:pt x="87239" y="154000"/>
                  </a:cubicBezTo>
                  <a:cubicBezTo>
                    <a:pt x="91881" y="153454"/>
                    <a:pt x="95977" y="152976"/>
                    <a:pt x="99526" y="152567"/>
                  </a:cubicBezTo>
                  <a:cubicBezTo>
                    <a:pt x="103076" y="152157"/>
                    <a:pt x="106080" y="151952"/>
                    <a:pt x="108537" y="151952"/>
                  </a:cubicBezTo>
                  <a:cubicBezTo>
                    <a:pt x="135023" y="151952"/>
                    <a:pt x="158642" y="160826"/>
                    <a:pt x="179394" y="178575"/>
                  </a:cubicBezTo>
                  <a:lnTo>
                    <a:pt x="179394" y="40548"/>
                  </a:lnTo>
                  <a:cubicBezTo>
                    <a:pt x="179394" y="30991"/>
                    <a:pt x="174888" y="26213"/>
                    <a:pt x="165878" y="26213"/>
                  </a:cubicBezTo>
                  <a:cubicBezTo>
                    <a:pt x="159597" y="26213"/>
                    <a:pt x="153181" y="27168"/>
                    <a:pt x="146628" y="29080"/>
                  </a:cubicBezTo>
                  <a:cubicBezTo>
                    <a:pt x="140074" y="30991"/>
                    <a:pt x="133521" y="35223"/>
                    <a:pt x="126968" y="41776"/>
                  </a:cubicBezTo>
                  <a:cubicBezTo>
                    <a:pt x="114135" y="53245"/>
                    <a:pt x="105943" y="65941"/>
                    <a:pt x="102393" y="79867"/>
                  </a:cubicBezTo>
                  <a:cubicBezTo>
                    <a:pt x="104578" y="79321"/>
                    <a:pt x="106831" y="78911"/>
                    <a:pt x="109151" y="78638"/>
                  </a:cubicBezTo>
                  <a:cubicBezTo>
                    <a:pt x="111472" y="78365"/>
                    <a:pt x="113725" y="78229"/>
                    <a:pt x="115909" y="78229"/>
                  </a:cubicBezTo>
                  <a:cubicBezTo>
                    <a:pt x="119186" y="78229"/>
                    <a:pt x="122053" y="79116"/>
                    <a:pt x="124511" y="80891"/>
                  </a:cubicBezTo>
                  <a:cubicBezTo>
                    <a:pt x="126968" y="82666"/>
                    <a:pt x="129016" y="84850"/>
                    <a:pt x="130654" y="87444"/>
                  </a:cubicBezTo>
                  <a:cubicBezTo>
                    <a:pt x="132292" y="90038"/>
                    <a:pt x="133521" y="92837"/>
                    <a:pt x="134340" y="95840"/>
                  </a:cubicBezTo>
                  <a:cubicBezTo>
                    <a:pt x="135159" y="98844"/>
                    <a:pt x="135569" y="101711"/>
                    <a:pt x="135569" y="104441"/>
                  </a:cubicBezTo>
                  <a:cubicBezTo>
                    <a:pt x="135569" y="121917"/>
                    <a:pt x="125466" y="130654"/>
                    <a:pt x="105261" y="130654"/>
                  </a:cubicBezTo>
                  <a:cubicBezTo>
                    <a:pt x="78229" y="130654"/>
                    <a:pt x="64713" y="115227"/>
                    <a:pt x="64713" y="84372"/>
                  </a:cubicBezTo>
                  <a:cubicBezTo>
                    <a:pt x="64713" y="64713"/>
                    <a:pt x="75635" y="45053"/>
                    <a:pt x="97479" y="25393"/>
                  </a:cubicBezTo>
                  <a:cubicBezTo>
                    <a:pt x="108401" y="15564"/>
                    <a:pt x="118981" y="8874"/>
                    <a:pt x="129221" y="5324"/>
                  </a:cubicBezTo>
                  <a:cubicBezTo>
                    <a:pt x="139460" y="1775"/>
                    <a:pt x="149768" y="0"/>
                    <a:pt x="1601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20091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grpId="2" nodeType="withEffect">
                                  <p:stCondLst>
                                    <p:cond delay="1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4.81481E-6 L 4.16667E-7 -0.07223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71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20000" mute="1">
                <p:cTn id="5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3" grpId="0" build="allAtOnce"/>
      <p:bldP spid="15" grpId="0" build="p"/>
      <p:bldP spid="15" grpId="1" build="p"/>
      <p:bldP spid="15" grpId="2" build="p"/>
      <p:bldP spid="16" grpId="0"/>
      <p:bldP spid="16" grpId="1"/>
      <p:bldP spid="14" grpId="0" build="allAtOnce"/>
      <p:bldP spid="14" grpId="1" build="allAtOnce"/>
      <p:bldP spid="14" grpId="2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5DE7A3-335B-4ECF-9340-A189A1745BA6}"/>
              </a:ext>
            </a:extLst>
          </p:cNvPr>
          <p:cNvSpPr/>
          <p:nvPr/>
        </p:nvSpPr>
        <p:spPr>
          <a:xfrm>
            <a:off x="1981633" y="4453373"/>
            <a:ext cx="2715491" cy="20955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7C3B9A72-5E88-4084-AD6C-052306DD6DAB}"/>
              </a:ext>
            </a:extLst>
          </p:cNvPr>
          <p:cNvSpPr/>
          <p:nvPr/>
        </p:nvSpPr>
        <p:spPr>
          <a:xfrm rot="10800000">
            <a:off x="456294" y="3289302"/>
            <a:ext cx="1553028" cy="1785257"/>
          </a:xfrm>
          <a:prstGeom prst="round2SameRect">
            <a:avLst>
              <a:gd name="adj1" fmla="val 38964"/>
              <a:gd name="adj2" fmla="val 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4" name="Rectangle: Top Corners Rounded 37">
            <a:extLst>
              <a:ext uri="{FF2B5EF4-FFF2-40B4-BE49-F238E27FC236}">
                <a16:creationId xmlns:a16="http://schemas.microsoft.com/office/drawing/2014/main" id="{03FE468E-9D47-4171-8261-F46F85473DC5}"/>
              </a:ext>
            </a:extLst>
          </p:cNvPr>
          <p:cNvSpPr/>
          <p:nvPr/>
        </p:nvSpPr>
        <p:spPr>
          <a:xfrm rot="10800000">
            <a:off x="469436" y="3695701"/>
            <a:ext cx="1539885" cy="1370348"/>
          </a:xfrm>
          <a:custGeom>
            <a:avLst/>
            <a:gdLst>
              <a:gd name="connsiteX0" fmla="*/ 486230 w 1451429"/>
              <a:gd name="connsiteY0" fmla="*/ 0 h 972459"/>
              <a:gd name="connsiteX1" fmla="*/ 965200 w 1451429"/>
              <a:gd name="connsiteY1" fmla="*/ 0 h 972459"/>
              <a:gd name="connsiteX2" fmla="*/ 1451430 w 1451429"/>
              <a:gd name="connsiteY2" fmla="*/ 486230 h 972459"/>
              <a:gd name="connsiteX3" fmla="*/ 1451429 w 1451429"/>
              <a:gd name="connsiteY3" fmla="*/ 972459 h 972459"/>
              <a:gd name="connsiteX4" fmla="*/ 1451429 w 1451429"/>
              <a:gd name="connsiteY4" fmla="*/ 972459 h 972459"/>
              <a:gd name="connsiteX5" fmla="*/ 0 w 1451429"/>
              <a:gd name="connsiteY5" fmla="*/ 972459 h 972459"/>
              <a:gd name="connsiteX6" fmla="*/ 0 w 1451429"/>
              <a:gd name="connsiteY6" fmla="*/ 972459 h 972459"/>
              <a:gd name="connsiteX7" fmla="*/ 0 w 1451429"/>
              <a:gd name="connsiteY7" fmla="*/ 486230 h 972459"/>
              <a:gd name="connsiteX8" fmla="*/ 486230 w 1451429"/>
              <a:gd name="connsiteY8" fmla="*/ 0 h 972459"/>
              <a:gd name="connsiteX0" fmla="*/ 471943 w 1451430"/>
              <a:gd name="connsiteY0" fmla="*/ 0 h 1015322"/>
              <a:gd name="connsiteX1" fmla="*/ 965200 w 1451430"/>
              <a:gd name="connsiteY1" fmla="*/ 42863 h 1015322"/>
              <a:gd name="connsiteX2" fmla="*/ 1451430 w 1451430"/>
              <a:gd name="connsiteY2" fmla="*/ 529093 h 1015322"/>
              <a:gd name="connsiteX3" fmla="*/ 1451429 w 1451430"/>
              <a:gd name="connsiteY3" fmla="*/ 1015322 h 1015322"/>
              <a:gd name="connsiteX4" fmla="*/ 1451429 w 1451430"/>
              <a:gd name="connsiteY4" fmla="*/ 1015322 h 1015322"/>
              <a:gd name="connsiteX5" fmla="*/ 0 w 1451430"/>
              <a:gd name="connsiteY5" fmla="*/ 1015322 h 1015322"/>
              <a:gd name="connsiteX6" fmla="*/ 0 w 1451430"/>
              <a:gd name="connsiteY6" fmla="*/ 1015322 h 1015322"/>
              <a:gd name="connsiteX7" fmla="*/ 0 w 1451430"/>
              <a:gd name="connsiteY7" fmla="*/ 529093 h 1015322"/>
              <a:gd name="connsiteX8" fmla="*/ 471943 w 1451430"/>
              <a:gd name="connsiteY8" fmla="*/ 0 h 1015322"/>
              <a:gd name="connsiteX0" fmla="*/ 471943 w 1489563"/>
              <a:gd name="connsiteY0" fmla="*/ 4762 h 1020084"/>
              <a:gd name="connsiteX1" fmla="*/ 936625 w 1489563"/>
              <a:gd name="connsiteY1" fmla="*/ 0 h 1020084"/>
              <a:gd name="connsiteX2" fmla="*/ 1451430 w 1489563"/>
              <a:gd name="connsiteY2" fmla="*/ 533855 h 1020084"/>
              <a:gd name="connsiteX3" fmla="*/ 1451429 w 1489563"/>
              <a:gd name="connsiteY3" fmla="*/ 1020084 h 1020084"/>
              <a:gd name="connsiteX4" fmla="*/ 1451429 w 1489563"/>
              <a:gd name="connsiteY4" fmla="*/ 1020084 h 1020084"/>
              <a:gd name="connsiteX5" fmla="*/ 0 w 1489563"/>
              <a:gd name="connsiteY5" fmla="*/ 1020084 h 1020084"/>
              <a:gd name="connsiteX6" fmla="*/ 0 w 1489563"/>
              <a:gd name="connsiteY6" fmla="*/ 1020084 h 1020084"/>
              <a:gd name="connsiteX7" fmla="*/ 0 w 1489563"/>
              <a:gd name="connsiteY7" fmla="*/ 533855 h 1020084"/>
              <a:gd name="connsiteX8" fmla="*/ 471943 w 1489563"/>
              <a:gd name="connsiteY8" fmla="*/ 4762 h 1020084"/>
              <a:gd name="connsiteX0" fmla="*/ 471943 w 1459140"/>
              <a:gd name="connsiteY0" fmla="*/ 4762 h 1020084"/>
              <a:gd name="connsiteX1" fmla="*/ 936625 w 1459140"/>
              <a:gd name="connsiteY1" fmla="*/ 0 h 1020084"/>
              <a:gd name="connsiteX2" fmla="*/ 1347332 w 1459140"/>
              <a:gd name="connsiteY2" fmla="*/ 225879 h 1020084"/>
              <a:gd name="connsiteX3" fmla="*/ 1451430 w 1459140"/>
              <a:gd name="connsiteY3" fmla="*/ 533855 h 1020084"/>
              <a:gd name="connsiteX4" fmla="*/ 1451429 w 1459140"/>
              <a:gd name="connsiteY4" fmla="*/ 1020084 h 1020084"/>
              <a:gd name="connsiteX5" fmla="*/ 1451429 w 1459140"/>
              <a:gd name="connsiteY5" fmla="*/ 1020084 h 1020084"/>
              <a:gd name="connsiteX6" fmla="*/ 0 w 1459140"/>
              <a:gd name="connsiteY6" fmla="*/ 1020084 h 1020084"/>
              <a:gd name="connsiteX7" fmla="*/ 0 w 1459140"/>
              <a:gd name="connsiteY7" fmla="*/ 1020084 h 1020084"/>
              <a:gd name="connsiteX8" fmla="*/ 0 w 1459140"/>
              <a:gd name="connsiteY8" fmla="*/ 533855 h 1020084"/>
              <a:gd name="connsiteX9" fmla="*/ 471943 w 1459140"/>
              <a:gd name="connsiteY9" fmla="*/ 4762 h 1020084"/>
              <a:gd name="connsiteX0" fmla="*/ 524330 w 1511527"/>
              <a:gd name="connsiteY0" fmla="*/ 4762 h 1020084"/>
              <a:gd name="connsiteX1" fmla="*/ 989012 w 1511527"/>
              <a:gd name="connsiteY1" fmla="*/ 0 h 1020084"/>
              <a:gd name="connsiteX2" fmla="*/ 1399719 w 1511527"/>
              <a:gd name="connsiteY2" fmla="*/ 225879 h 1020084"/>
              <a:gd name="connsiteX3" fmla="*/ 1503817 w 1511527"/>
              <a:gd name="connsiteY3" fmla="*/ 533855 h 1020084"/>
              <a:gd name="connsiteX4" fmla="*/ 1503816 w 1511527"/>
              <a:gd name="connsiteY4" fmla="*/ 1020084 h 1020084"/>
              <a:gd name="connsiteX5" fmla="*/ 1503816 w 1511527"/>
              <a:gd name="connsiteY5" fmla="*/ 1020084 h 1020084"/>
              <a:gd name="connsiteX6" fmla="*/ 52387 w 1511527"/>
              <a:gd name="connsiteY6" fmla="*/ 1020084 h 1020084"/>
              <a:gd name="connsiteX7" fmla="*/ 52387 w 1511527"/>
              <a:gd name="connsiteY7" fmla="*/ 1020084 h 1020084"/>
              <a:gd name="connsiteX8" fmla="*/ 0 w 1511527"/>
              <a:gd name="connsiteY8" fmla="*/ 533855 h 1020084"/>
              <a:gd name="connsiteX9" fmla="*/ 524330 w 1511527"/>
              <a:gd name="connsiteY9" fmla="*/ 4762 h 1020084"/>
              <a:gd name="connsiteX0" fmla="*/ 524330 w 1511527"/>
              <a:gd name="connsiteY0" fmla="*/ 4762 h 1020084"/>
              <a:gd name="connsiteX1" fmla="*/ 989012 w 1511527"/>
              <a:gd name="connsiteY1" fmla="*/ 0 h 1020084"/>
              <a:gd name="connsiteX2" fmla="*/ 1399719 w 1511527"/>
              <a:gd name="connsiteY2" fmla="*/ 225879 h 1020084"/>
              <a:gd name="connsiteX3" fmla="*/ 1503817 w 1511527"/>
              <a:gd name="connsiteY3" fmla="*/ 533855 h 1020084"/>
              <a:gd name="connsiteX4" fmla="*/ 1503816 w 1511527"/>
              <a:gd name="connsiteY4" fmla="*/ 1020084 h 1020084"/>
              <a:gd name="connsiteX5" fmla="*/ 1503816 w 1511527"/>
              <a:gd name="connsiteY5" fmla="*/ 1020084 h 1020084"/>
              <a:gd name="connsiteX6" fmla="*/ 52387 w 1511527"/>
              <a:gd name="connsiteY6" fmla="*/ 1020084 h 1020084"/>
              <a:gd name="connsiteX7" fmla="*/ 52387 w 1511527"/>
              <a:gd name="connsiteY7" fmla="*/ 1020084 h 1020084"/>
              <a:gd name="connsiteX8" fmla="*/ 0 w 1511527"/>
              <a:gd name="connsiteY8" fmla="*/ 533855 h 1020084"/>
              <a:gd name="connsiteX9" fmla="*/ 524330 w 1511527"/>
              <a:gd name="connsiteY9" fmla="*/ 4762 h 1020084"/>
              <a:gd name="connsiteX0" fmla="*/ 524330 w 1511527"/>
              <a:gd name="connsiteY0" fmla="*/ 4762 h 1020084"/>
              <a:gd name="connsiteX1" fmla="*/ 989012 w 1511527"/>
              <a:gd name="connsiteY1" fmla="*/ 0 h 1020084"/>
              <a:gd name="connsiteX2" fmla="*/ 1399719 w 1511527"/>
              <a:gd name="connsiteY2" fmla="*/ 225879 h 1020084"/>
              <a:gd name="connsiteX3" fmla="*/ 1503817 w 1511527"/>
              <a:gd name="connsiteY3" fmla="*/ 533855 h 1020084"/>
              <a:gd name="connsiteX4" fmla="*/ 1503816 w 1511527"/>
              <a:gd name="connsiteY4" fmla="*/ 1020084 h 1020084"/>
              <a:gd name="connsiteX5" fmla="*/ 1503816 w 1511527"/>
              <a:gd name="connsiteY5" fmla="*/ 1020084 h 1020084"/>
              <a:gd name="connsiteX6" fmla="*/ 52387 w 1511527"/>
              <a:gd name="connsiteY6" fmla="*/ 1020084 h 1020084"/>
              <a:gd name="connsiteX7" fmla="*/ 42862 w 1511527"/>
              <a:gd name="connsiteY7" fmla="*/ 1020084 h 1020084"/>
              <a:gd name="connsiteX8" fmla="*/ 0 w 1511527"/>
              <a:gd name="connsiteY8" fmla="*/ 533855 h 1020084"/>
              <a:gd name="connsiteX9" fmla="*/ 524330 w 1511527"/>
              <a:gd name="connsiteY9" fmla="*/ 4762 h 1020084"/>
              <a:gd name="connsiteX0" fmla="*/ 548143 w 1535340"/>
              <a:gd name="connsiteY0" fmla="*/ 4762 h 1020084"/>
              <a:gd name="connsiteX1" fmla="*/ 1012825 w 1535340"/>
              <a:gd name="connsiteY1" fmla="*/ 0 h 1020084"/>
              <a:gd name="connsiteX2" fmla="*/ 1423532 w 1535340"/>
              <a:gd name="connsiteY2" fmla="*/ 225879 h 1020084"/>
              <a:gd name="connsiteX3" fmla="*/ 1527630 w 1535340"/>
              <a:gd name="connsiteY3" fmla="*/ 533855 h 1020084"/>
              <a:gd name="connsiteX4" fmla="*/ 1527629 w 1535340"/>
              <a:gd name="connsiteY4" fmla="*/ 1020084 h 1020084"/>
              <a:gd name="connsiteX5" fmla="*/ 1527629 w 1535340"/>
              <a:gd name="connsiteY5" fmla="*/ 1020084 h 1020084"/>
              <a:gd name="connsiteX6" fmla="*/ 76200 w 1535340"/>
              <a:gd name="connsiteY6" fmla="*/ 1020084 h 1020084"/>
              <a:gd name="connsiteX7" fmla="*/ 0 w 1535340"/>
              <a:gd name="connsiteY7" fmla="*/ 1020084 h 1020084"/>
              <a:gd name="connsiteX8" fmla="*/ 23813 w 1535340"/>
              <a:gd name="connsiteY8" fmla="*/ 533855 h 1020084"/>
              <a:gd name="connsiteX9" fmla="*/ 548143 w 1535340"/>
              <a:gd name="connsiteY9" fmla="*/ 4762 h 1020084"/>
              <a:gd name="connsiteX0" fmla="*/ 548143 w 1535340"/>
              <a:gd name="connsiteY0" fmla="*/ 4762 h 1020084"/>
              <a:gd name="connsiteX1" fmla="*/ 1012825 w 1535340"/>
              <a:gd name="connsiteY1" fmla="*/ 0 h 1020084"/>
              <a:gd name="connsiteX2" fmla="*/ 1423532 w 1535340"/>
              <a:gd name="connsiteY2" fmla="*/ 225879 h 1020084"/>
              <a:gd name="connsiteX3" fmla="*/ 1527630 w 1535340"/>
              <a:gd name="connsiteY3" fmla="*/ 533855 h 1020084"/>
              <a:gd name="connsiteX4" fmla="*/ 1527629 w 1535340"/>
              <a:gd name="connsiteY4" fmla="*/ 1020084 h 1020084"/>
              <a:gd name="connsiteX5" fmla="*/ 1527629 w 1535340"/>
              <a:gd name="connsiteY5" fmla="*/ 1020084 h 1020084"/>
              <a:gd name="connsiteX6" fmla="*/ 76200 w 1535340"/>
              <a:gd name="connsiteY6" fmla="*/ 1020084 h 1020084"/>
              <a:gd name="connsiteX7" fmla="*/ 0 w 1535340"/>
              <a:gd name="connsiteY7" fmla="*/ 1020084 h 1020084"/>
              <a:gd name="connsiteX8" fmla="*/ 0 w 1535340"/>
              <a:gd name="connsiteY8" fmla="*/ 529093 h 1020084"/>
              <a:gd name="connsiteX9" fmla="*/ 548143 w 1535340"/>
              <a:gd name="connsiteY9" fmla="*/ 4762 h 1020084"/>
              <a:gd name="connsiteX0" fmla="*/ 548143 w 1535340"/>
              <a:gd name="connsiteY0" fmla="*/ 4762 h 1020084"/>
              <a:gd name="connsiteX1" fmla="*/ 1012825 w 1535340"/>
              <a:gd name="connsiteY1" fmla="*/ 0 h 1020084"/>
              <a:gd name="connsiteX2" fmla="*/ 1213984 w 1535340"/>
              <a:gd name="connsiteY2" fmla="*/ 63954 h 1020084"/>
              <a:gd name="connsiteX3" fmla="*/ 1423532 w 1535340"/>
              <a:gd name="connsiteY3" fmla="*/ 225879 h 1020084"/>
              <a:gd name="connsiteX4" fmla="*/ 1527630 w 1535340"/>
              <a:gd name="connsiteY4" fmla="*/ 533855 h 1020084"/>
              <a:gd name="connsiteX5" fmla="*/ 1527629 w 1535340"/>
              <a:gd name="connsiteY5" fmla="*/ 1020084 h 1020084"/>
              <a:gd name="connsiteX6" fmla="*/ 1527629 w 1535340"/>
              <a:gd name="connsiteY6" fmla="*/ 1020084 h 1020084"/>
              <a:gd name="connsiteX7" fmla="*/ 76200 w 1535340"/>
              <a:gd name="connsiteY7" fmla="*/ 1020084 h 1020084"/>
              <a:gd name="connsiteX8" fmla="*/ 0 w 1535340"/>
              <a:gd name="connsiteY8" fmla="*/ 1020084 h 1020084"/>
              <a:gd name="connsiteX9" fmla="*/ 0 w 1535340"/>
              <a:gd name="connsiteY9" fmla="*/ 529093 h 1020084"/>
              <a:gd name="connsiteX10" fmla="*/ 548143 w 1535340"/>
              <a:gd name="connsiteY10" fmla="*/ 4762 h 1020084"/>
              <a:gd name="connsiteX0" fmla="*/ 548143 w 1535340"/>
              <a:gd name="connsiteY0" fmla="*/ 4762 h 1020084"/>
              <a:gd name="connsiteX1" fmla="*/ 1012825 w 1535340"/>
              <a:gd name="connsiteY1" fmla="*/ 0 h 1020084"/>
              <a:gd name="connsiteX2" fmla="*/ 1213984 w 1535340"/>
              <a:gd name="connsiteY2" fmla="*/ 63954 h 1020084"/>
              <a:gd name="connsiteX3" fmla="*/ 1423532 w 1535340"/>
              <a:gd name="connsiteY3" fmla="*/ 225879 h 1020084"/>
              <a:gd name="connsiteX4" fmla="*/ 1527630 w 1535340"/>
              <a:gd name="connsiteY4" fmla="*/ 533855 h 1020084"/>
              <a:gd name="connsiteX5" fmla="*/ 1527629 w 1535340"/>
              <a:gd name="connsiteY5" fmla="*/ 1020084 h 1020084"/>
              <a:gd name="connsiteX6" fmla="*/ 1527629 w 1535340"/>
              <a:gd name="connsiteY6" fmla="*/ 1020084 h 1020084"/>
              <a:gd name="connsiteX7" fmla="*/ 76200 w 1535340"/>
              <a:gd name="connsiteY7" fmla="*/ 1020084 h 1020084"/>
              <a:gd name="connsiteX8" fmla="*/ 0 w 1535340"/>
              <a:gd name="connsiteY8" fmla="*/ 1020084 h 1020084"/>
              <a:gd name="connsiteX9" fmla="*/ 0 w 1535340"/>
              <a:gd name="connsiteY9" fmla="*/ 529093 h 1020084"/>
              <a:gd name="connsiteX10" fmla="*/ 548143 w 1535340"/>
              <a:gd name="connsiteY10" fmla="*/ 4762 h 1020084"/>
              <a:gd name="connsiteX0" fmla="*/ 548143 w 1539885"/>
              <a:gd name="connsiteY0" fmla="*/ 4762 h 1020084"/>
              <a:gd name="connsiteX1" fmla="*/ 1012825 w 1539885"/>
              <a:gd name="connsiteY1" fmla="*/ 0 h 1020084"/>
              <a:gd name="connsiteX2" fmla="*/ 1213984 w 1539885"/>
              <a:gd name="connsiteY2" fmla="*/ 63954 h 1020084"/>
              <a:gd name="connsiteX3" fmla="*/ 1423532 w 1539885"/>
              <a:gd name="connsiteY3" fmla="*/ 225879 h 1020084"/>
              <a:gd name="connsiteX4" fmla="*/ 1527630 w 1539885"/>
              <a:gd name="connsiteY4" fmla="*/ 533855 h 1020084"/>
              <a:gd name="connsiteX5" fmla="*/ 1537834 w 1539885"/>
              <a:gd name="connsiteY5" fmla="*/ 878341 h 1020084"/>
              <a:gd name="connsiteX6" fmla="*/ 1527629 w 1539885"/>
              <a:gd name="connsiteY6" fmla="*/ 1020084 h 1020084"/>
              <a:gd name="connsiteX7" fmla="*/ 1527629 w 1539885"/>
              <a:gd name="connsiteY7" fmla="*/ 1020084 h 1020084"/>
              <a:gd name="connsiteX8" fmla="*/ 76200 w 1539885"/>
              <a:gd name="connsiteY8" fmla="*/ 1020084 h 1020084"/>
              <a:gd name="connsiteX9" fmla="*/ 0 w 1539885"/>
              <a:gd name="connsiteY9" fmla="*/ 1020084 h 1020084"/>
              <a:gd name="connsiteX10" fmla="*/ 0 w 1539885"/>
              <a:gd name="connsiteY10" fmla="*/ 529093 h 1020084"/>
              <a:gd name="connsiteX11" fmla="*/ 548143 w 1539885"/>
              <a:gd name="connsiteY11" fmla="*/ 4762 h 1020084"/>
              <a:gd name="connsiteX0" fmla="*/ 548143 w 1539885"/>
              <a:gd name="connsiteY0" fmla="*/ 4762 h 1020084"/>
              <a:gd name="connsiteX1" fmla="*/ 1012825 w 1539885"/>
              <a:gd name="connsiteY1" fmla="*/ 0 h 1020084"/>
              <a:gd name="connsiteX2" fmla="*/ 1213984 w 1539885"/>
              <a:gd name="connsiteY2" fmla="*/ 63954 h 1020084"/>
              <a:gd name="connsiteX3" fmla="*/ 1423532 w 1539885"/>
              <a:gd name="connsiteY3" fmla="*/ 225879 h 1020084"/>
              <a:gd name="connsiteX4" fmla="*/ 1527630 w 1539885"/>
              <a:gd name="connsiteY4" fmla="*/ 533855 h 1020084"/>
              <a:gd name="connsiteX5" fmla="*/ 1537834 w 1539885"/>
              <a:gd name="connsiteY5" fmla="*/ 878341 h 1020084"/>
              <a:gd name="connsiteX6" fmla="*/ 1527629 w 1539885"/>
              <a:gd name="connsiteY6" fmla="*/ 1020084 h 1020084"/>
              <a:gd name="connsiteX7" fmla="*/ 1527629 w 1539885"/>
              <a:gd name="connsiteY7" fmla="*/ 1020084 h 1020084"/>
              <a:gd name="connsiteX8" fmla="*/ 76200 w 1539885"/>
              <a:gd name="connsiteY8" fmla="*/ 1020084 h 1020084"/>
              <a:gd name="connsiteX9" fmla="*/ 0 w 1539885"/>
              <a:gd name="connsiteY9" fmla="*/ 1020084 h 1020084"/>
              <a:gd name="connsiteX10" fmla="*/ 0 w 1539885"/>
              <a:gd name="connsiteY10" fmla="*/ 529093 h 1020084"/>
              <a:gd name="connsiteX11" fmla="*/ 548143 w 1539885"/>
              <a:gd name="connsiteY11" fmla="*/ 4762 h 1020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39885" h="1020084">
                <a:moveTo>
                  <a:pt x="548143" y="4762"/>
                </a:moveTo>
                <a:cubicBezTo>
                  <a:pt x="707800" y="4762"/>
                  <a:pt x="853168" y="0"/>
                  <a:pt x="1012825" y="0"/>
                </a:cubicBezTo>
                <a:cubicBezTo>
                  <a:pt x="1122211" y="13040"/>
                  <a:pt x="1145533" y="26308"/>
                  <a:pt x="1213984" y="63954"/>
                </a:cubicBezTo>
                <a:cubicBezTo>
                  <a:pt x="1282435" y="101601"/>
                  <a:pt x="1369670" y="150737"/>
                  <a:pt x="1423532" y="225879"/>
                </a:cubicBezTo>
                <a:cubicBezTo>
                  <a:pt x="1477394" y="301021"/>
                  <a:pt x="1508580" y="425111"/>
                  <a:pt x="1527630" y="533855"/>
                </a:cubicBezTo>
                <a:cubicBezTo>
                  <a:pt x="1546680" y="642599"/>
                  <a:pt x="1537834" y="797303"/>
                  <a:pt x="1537834" y="878341"/>
                </a:cubicBezTo>
                <a:cubicBezTo>
                  <a:pt x="1537834" y="959379"/>
                  <a:pt x="1528536" y="996460"/>
                  <a:pt x="1527629" y="1020084"/>
                </a:cubicBezTo>
                <a:lnTo>
                  <a:pt x="1527629" y="1020084"/>
                </a:lnTo>
                <a:lnTo>
                  <a:pt x="76200" y="1020084"/>
                </a:lnTo>
                <a:lnTo>
                  <a:pt x="0" y="1020084"/>
                </a:lnTo>
                <a:lnTo>
                  <a:pt x="0" y="529093"/>
                </a:lnTo>
                <a:cubicBezTo>
                  <a:pt x="0" y="260556"/>
                  <a:pt x="279606" y="4762"/>
                  <a:pt x="548143" y="4762"/>
                </a:cubicBezTo>
                <a:close/>
              </a:path>
            </a:pathLst>
          </a:custGeom>
          <a:solidFill>
            <a:srgbClr val="9148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2C88247-AB5F-452E-A6BC-D59783039B81}"/>
              </a:ext>
            </a:extLst>
          </p:cNvPr>
          <p:cNvGrpSpPr/>
          <p:nvPr/>
        </p:nvGrpSpPr>
        <p:grpSpPr>
          <a:xfrm>
            <a:off x="4644986" y="3289302"/>
            <a:ext cx="1553028" cy="1805708"/>
            <a:chOff x="5654635" y="3251201"/>
            <a:chExt cx="1553028" cy="1805708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A6EE9-B3EC-4561-870D-055F7A46F964}"/>
                </a:ext>
              </a:extLst>
            </p:cNvPr>
            <p:cNvSpPr/>
            <p:nvPr/>
          </p:nvSpPr>
          <p:spPr>
            <a:xfrm rot="10800000">
              <a:off x="5654635" y="3251201"/>
              <a:ext cx="1553028" cy="1785257"/>
            </a:xfrm>
            <a:prstGeom prst="round2SameRect">
              <a:avLst>
                <a:gd name="adj1" fmla="val 38964"/>
                <a:gd name="adj2" fmla="val 0"/>
              </a:avLst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7" name="Rectangle: Top Corners Rounded 37">
              <a:extLst>
                <a:ext uri="{FF2B5EF4-FFF2-40B4-BE49-F238E27FC236}">
                  <a16:creationId xmlns:a16="http://schemas.microsoft.com/office/drawing/2014/main" id="{56D7749A-ED2C-4744-80B7-D5E306D40CDA}"/>
                </a:ext>
              </a:extLst>
            </p:cNvPr>
            <p:cNvSpPr/>
            <p:nvPr/>
          </p:nvSpPr>
          <p:spPr>
            <a:xfrm rot="10800000">
              <a:off x="5666620" y="4021722"/>
              <a:ext cx="1523887" cy="1035187"/>
            </a:xfrm>
            <a:custGeom>
              <a:avLst/>
              <a:gdLst>
                <a:gd name="connsiteX0" fmla="*/ 486230 w 1451429"/>
                <a:gd name="connsiteY0" fmla="*/ 0 h 972459"/>
                <a:gd name="connsiteX1" fmla="*/ 965200 w 1451429"/>
                <a:gd name="connsiteY1" fmla="*/ 0 h 972459"/>
                <a:gd name="connsiteX2" fmla="*/ 1451430 w 1451429"/>
                <a:gd name="connsiteY2" fmla="*/ 486230 h 972459"/>
                <a:gd name="connsiteX3" fmla="*/ 1451429 w 1451429"/>
                <a:gd name="connsiteY3" fmla="*/ 972459 h 972459"/>
                <a:gd name="connsiteX4" fmla="*/ 1451429 w 1451429"/>
                <a:gd name="connsiteY4" fmla="*/ 972459 h 972459"/>
                <a:gd name="connsiteX5" fmla="*/ 0 w 1451429"/>
                <a:gd name="connsiteY5" fmla="*/ 972459 h 972459"/>
                <a:gd name="connsiteX6" fmla="*/ 0 w 1451429"/>
                <a:gd name="connsiteY6" fmla="*/ 972459 h 972459"/>
                <a:gd name="connsiteX7" fmla="*/ 0 w 1451429"/>
                <a:gd name="connsiteY7" fmla="*/ 486230 h 972459"/>
                <a:gd name="connsiteX8" fmla="*/ 486230 w 1451429"/>
                <a:gd name="connsiteY8" fmla="*/ 0 h 972459"/>
                <a:gd name="connsiteX0" fmla="*/ 471943 w 1451430"/>
                <a:gd name="connsiteY0" fmla="*/ 0 h 1015322"/>
                <a:gd name="connsiteX1" fmla="*/ 965200 w 1451430"/>
                <a:gd name="connsiteY1" fmla="*/ 42863 h 1015322"/>
                <a:gd name="connsiteX2" fmla="*/ 1451430 w 1451430"/>
                <a:gd name="connsiteY2" fmla="*/ 529093 h 1015322"/>
                <a:gd name="connsiteX3" fmla="*/ 1451429 w 1451430"/>
                <a:gd name="connsiteY3" fmla="*/ 1015322 h 1015322"/>
                <a:gd name="connsiteX4" fmla="*/ 1451429 w 1451430"/>
                <a:gd name="connsiteY4" fmla="*/ 1015322 h 1015322"/>
                <a:gd name="connsiteX5" fmla="*/ 0 w 1451430"/>
                <a:gd name="connsiteY5" fmla="*/ 1015322 h 1015322"/>
                <a:gd name="connsiteX6" fmla="*/ 0 w 1451430"/>
                <a:gd name="connsiteY6" fmla="*/ 1015322 h 1015322"/>
                <a:gd name="connsiteX7" fmla="*/ 0 w 1451430"/>
                <a:gd name="connsiteY7" fmla="*/ 529093 h 1015322"/>
                <a:gd name="connsiteX8" fmla="*/ 471943 w 1451430"/>
                <a:gd name="connsiteY8" fmla="*/ 0 h 1015322"/>
                <a:gd name="connsiteX0" fmla="*/ 471943 w 1489563"/>
                <a:gd name="connsiteY0" fmla="*/ 4762 h 1020084"/>
                <a:gd name="connsiteX1" fmla="*/ 936625 w 1489563"/>
                <a:gd name="connsiteY1" fmla="*/ 0 h 1020084"/>
                <a:gd name="connsiteX2" fmla="*/ 1451430 w 1489563"/>
                <a:gd name="connsiteY2" fmla="*/ 533855 h 1020084"/>
                <a:gd name="connsiteX3" fmla="*/ 1451429 w 1489563"/>
                <a:gd name="connsiteY3" fmla="*/ 1020084 h 1020084"/>
                <a:gd name="connsiteX4" fmla="*/ 1451429 w 1489563"/>
                <a:gd name="connsiteY4" fmla="*/ 1020084 h 1020084"/>
                <a:gd name="connsiteX5" fmla="*/ 0 w 1489563"/>
                <a:gd name="connsiteY5" fmla="*/ 1020084 h 1020084"/>
                <a:gd name="connsiteX6" fmla="*/ 0 w 1489563"/>
                <a:gd name="connsiteY6" fmla="*/ 1020084 h 1020084"/>
                <a:gd name="connsiteX7" fmla="*/ 0 w 1489563"/>
                <a:gd name="connsiteY7" fmla="*/ 533855 h 1020084"/>
                <a:gd name="connsiteX8" fmla="*/ 471943 w 1489563"/>
                <a:gd name="connsiteY8" fmla="*/ 4762 h 1020084"/>
                <a:gd name="connsiteX0" fmla="*/ 471943 w 1459140"/>
                <a:gd name="connsiteY0" fmla="*/ 4762 h 1020084"/>
                <a:gd name="connsiteX1" fmla="*/ 936625 w 1459140"/>
                <a:gd name="connsiteY1" fmla="*/ 0 h 1020084"/>
                <a:gd name="connsiteX2" fmla="*/ 1347332 w 1459140"/>
                <a:gd name="connsiteY2" fmla="*/ 225879 h 1020084"/>
                <a:gd name="connsiteX3" fmla="*/ 1451430 w 1459140"/>
                <a:gd name="connsiteY3" fmla="*/ 533855 h 1020084"/>
                <a:gd name="connsiteX4" fmla="*/ 1451429 w 1459140"/>
                <a:gd name="connsiteY4" fmla="*/ 1020084 h 1020084"/>
                <a:gd name="connsiteX5" fmla="*/ 1451429 w 1459140"/>
                <a:gd name="connsiteY5" fmla="*/ 1020084 h 1020084"/>
                <a:gd name="connsiteX6" fmla="*/ 0 w 1459140"/>
                <a:gd name="connsiteY6" fmla="*/ 1020084 h 1020084"/>
                <a:gd name="connsiteX7" fmla="*/ 0 w 1459140"/>
                <a:gd name="connsiteY7" fmla="*/ 1020084 h 1020084"/>
                <a:gd name="connsiteX8" fmla="*/ 0 w 1459140"/>
                <a:gd name="connsiteY8" fmla="*/ 533855 h 1020084"/>
                <a:gd name="connsiteX9" fmla="*/ 471943 w 1459140"/>
                <a:gd name="connsiteY9" fmla="*/ 4762 h 1020084"/>
                <a:gd name="connsiteX0" fmla="*/ 524330 w 1511527"/>
                <a:gd name="connsiteY0" fmla="*/ 4762 h 1020084"/>
                <a:gd name="connsiteX1" fmla="*/ 989012 w 1511527"/>
                <a:gd name="connsiteY1" fmla="*/ 0 h 1020084"/>
                <a:gd name="connsiteX2" fmla="*/ 1399719 w 1511527"/>
                <a:gd name="connsiteY2" fmla="*/ 225879 h 1020084"/>
                <a:gd name="connsiteX3" fmla="*/ 1503817 w 1511527"/>
                <a:gd name="connsiteY3" fmla="*/ 533855 h 1020084"/>
                <a:gd name="connsiteX4" fmla="*/ 1503816 w 1511527"/>
                <a:gd name="connsiteY4" fmla="*/ 1020084 h 1020084"/>
                <a:gd name="connsiteX5" fmla="*/ 1503816 w 1511527"/>
                <a:gd name="connsiteY5" fmla="*/ 1020084 h 1020084"/>
                <a:gd name="connsiteX6" fmla="*/ 52387 w 1511527"/>
                <a:gd name="connsiteY6" fmla="*/ 1020084 h 1020084"/>
                <a:gd name="connsiteX7" fmla="*/ 52387 w 1511527"/>
                <a:gd name="connsiteY7" fmla="*/ 1020084 h 1020084"/>
                <a:gd name="connsiteX8" fmla="*/ 0 w 1511527"/>
                <a:gd name="connsiteY8" fmla="*/ 533855 h 1020084"/>
                <a:gd name="connsiteX9" fmla="*/ 524330 w 1511527"/>
                <a:gd name="connsiteY9" fmla="*/ 4762 h 1020084"/>
                <a:gd name="connsiteX0" fmla="*/ 524330 w 1511527"/>
                <a:gd name="connsiteY0" fmla="*/ 4762 h 1020084"/>
                <a:gd name="connsiteX1" fmla="*/ 989012 w 1511527"/>
                <a:gd name="connsiteY1" fmla="*/ 0 h 1020084"/>
                <a:gd name="connsiteX2" fmla="*/ 1399719 w 1511527"/>
                <a:gd name="connsiteY2" fmla="*/ 225879 h 1020084"/>
                <a:gd name="connsiteX3" fmla="*/ 1503817 w 1511527"/>
                <a:gd name="connsiteY3" fmla="*/ 533855 h 1020084"/>
                <a:gd name="connsiteX4" fmla="*/ 1503816 w 1511527"/>
                <a:gd name="connsiteY4" fmla="*/ 1020084 h 1020084"/>
                <a:gd name="connsiteX5" fmla="*/ 1503816 w 1511527"/>
                <a:gd name="connsiteY5" fmla="*/ 1020084 h 1020084"/>
                <a:gd name="connsiteX6" fmla="*/ 52387 w 1511527"/>
                <a:gd name="connsiteY6" fmla="*/ 1020084 h 1020084"/>
                <a:gd name="connsiteX7" fmla="*/ 52387 w 1511527"/>
                <a:gd name="connsiteY7" fmla="*/ 1020084 h 1020084"/>
                <a:gd name="connsiteX8" fmla="*/ 0 w 1511527"/>
                <a:gd name="connsiteY8" fmla="*/ 533855 h 1020084"/>
                <a:gd name="connsiteX9" fmla="*/ 524330 w 1511527"/>
                <a:gd name="connsiteY9" fmla="*/ 4762 h 1020084"/>
                <a:gd name="connsiteX0" fmla="*/ 524330 w 1511527"/>
                <a:gd name="connsiteY0" fmla="*/ 4762 h 1020084"/>
                <a:gd name="connsiteX1" fmla="*/ 989012 w 1511527"/>
                <a:gd name="connsiteY1" fmla="*/ 0 h 1020084"/>
                <a:gd name="connsiteX2" fmla="*/ 1399719 w 1511527"/>
                <a:gd name="connsiteY2" fmla="*/ 225879 h 1020084"/>
                <a:gd name="connsiteX3" fmla="*/ 1503817 w 1511527"/>
                <a:gd name="connsiteY3" fmla="*/ 533855 h 1020084"/>
                <a:gd name="connsiteX4" fmla="*/ 1503816 w 1511527"/>
                <a:gd name="connsiteY4" fmla="*/ 1020084 h 1020084"/>
                <a:gd name="connsiteX5" fmla="*/ 1503816 w 1511527"/>
                <a:gd name="connsiteY5" fmla="*/ 1020084 h 1020084"/>
                <a:gd name="connsiteX6" fmla="*/ 52387 w 1511527"/>
                <a:gd name="connsiteY6" fmla="*/ 1020084 h 1020084"/>
                <a:gd name="connsiteX7" fmla="*/ 42862 w 1511527"/>
                <a:gd name="connsiteY7" fmla="*/ 1020084 h 1020084"/>
                <a:gd name="connsiteX8" fmla="*/ 0 w 1511527"/>
                <a:gd name="connsiteY8" fmla="*/ 533855 h 1020084"/>
                <a:gd name="connsiteX9" fmla="*/ 524330 w 1511527"/>
                <a:gd name="connsiteY9" fmla="*/ 4762 h 1020084"/>
                <a:gd name="connsiteX0" fmla="*/ 548143 w 1535340"/>
                <a:gd name="connsiteY0" fmla="*/ 4762 h 1020084"/>
                <a:gd name="connsiteX1" fmla="*/ 1012825 w 1535340"/>
                <a:gd name="connsiteY1" fmla="*/ 0 h 1020084"/>
                <a:gd name="connsiteX2" fmla="*/ 1423532 w 1535340"/>
                <a:gd name="connsiteY2" fmla="*/ 225879 h 1020084"/>
                <a:gd name="connsiteX3" fmla="*/ 1527630 w 1535340"/>
                <a:gd name="connsiteY3" fmla="*/ 533855 h 1020084"/>
                <a:gd name="connsiteX4" fmla="*/ 1527629 w 1535340"/>
                <a:gd name="connsiteY4" fmla="*/ 1020084 h 1020084"/>
                <a:gd name="connsiteX5" fmla="*/ 1527629 w 1535340"/>
                <a:gd name="connsiteY5" fmla="*/ 1020084 h 1020084"/>
                <a:gd name="connsiteX6" fmla="*/ 76200 w 1535340"/>
                <a:gd name="connsiteY6" fmla="*/ 1020084 h 1020084"/>
                <a:gd name="connsiteX7" fmla="*/ 0 w 1535340"/>
                <a:gd name="connsiteY7" fmla="*/ 1020084 h 1020084"/>
                <a:gd name="connsiteX8" fmla="*/ 23813 w 1535340"/>
                <a:gd name="connsiteY8" fmla="*/ 533855 h 1020084"/>
                <a:gd name="connsiteX9" fmla="*/ 548143 w 1535340"/>
                <a:gd name="connsiteY9" fmla="*/ 4762 h 1020084"/>
                <a:gd name="connsiteX0" fmla="*/ 548143 w 1535340"/>
                <a:gd name="connsiteY0" fmla="*/ 4762 h 1020084"/>
                <a:gd name="connsiteX1" fmla="*/ 1012825 w 1535340"/>
                <a:gd name="connsiteY1" fmla="*/ 0 h 1020084"/>
                <a:gd name="connsiteX2" fmla="*/ 1423532 w 1535340"/>
                <a:gd name="connsiteY2" fmla="*/ 225879 h 1020084"/>
                <a:gd name="connsiteX3" fmla="*/ 1527630 w 1535340"/>
                <a:gd name="connsiteY3" fmla="*/ 533855 h 1020084"/>
                <a:gd name="connsiteX4" fmla="*/ 1527629 w 1535340"/>
                <a:gd name="connsiteY4" fmla="*/ 1020084 h 1020084"/>
                <a:gd name="connsiteX5" fmla="*/ 1527629 w 1535340"/>
                <a:gd name="connsiteY5" fmla="*/ 1020084 h 1020084"/>
                <a:gd name="connsiteX6" fmla="*/ 76200 w 1535340"/>
                <a:gd name="connsiteY6" fmla="*/ 1020084 h 1020084"/>
                <a:gd name="connsiteX7" fmla="*/ 0 w 1535340"/>
                <a:gd name="connsiteY7" fmla="*/ 1020084 h 1020084"/>
                <a:gd name="connsiteX8" fmla="*/ 0 w 1535340"/>
                <a:gd name="connsiteY8" fmla="*/ 529093 h 1020084"/>
                <a:gd name="connsiteX9" fmla="*/ 548143 w 1535340"/>
                <a:gd name="connsiteY9" fmla="*/ 4762 h 1020084"/>
                <a:gd name="connsiteX0" fmla="*/ 548143 w 1535340"/>
                <a:gd name="connsiteY0" fmla="*/ 4762 h 1020084"/>
                <a:gd name="connsiteX1" fmla="*/ 1012825 w 1535340"/>
                <a:gd name="connsiteY1" fmla="*/ 0 h 1020084"/>
                <a:gd name="connsiteX2" fmla="*/ 1213984 w 1535340"/>
                <a:gd name="connsiteY2" fmla="*/ 63954 h 1020084"/>
                <a:gd name="connsiteX3" fmla="*/ 1423532 w 1535340"/>
                <a:gd name="connsiteY3" fmla="*/ 225879 h 1020084"/>
                <a:gd name="connsiteX4" fmla="*/ 1527630 w 1535340"/>
                <a:gd name="connsiteY4" fmla="*/ 533855 h 1020084"/>
                <a:gd name="connsiteX5" fmla="*/ 1527629 w 1535340"/>
                <a:gd name="connsiteY5" fmla="*/ 1020084 h 1020084"/>
                <a:gd name="connsiteX6" fmla="*/ 1527629 w 1535340"/>
                <a:gd name="connsiteY6" fmla="*/ 1020084 h 1020084"/>
                <a:gd name="connsiteX7" fmla="*/ 76200 w 1535340"/>
                <a:gd name="connsiteY7" fmla="*/ 1020084 h 1020084"/>
                <a:gd name="connsiteX8" fmla="*/ 0 w 1535340"/>
                <a:gd name="connsiteY8" fmla="*/ 1020084 h 1020084"/>
                <a:gd name="connsiteX9" fmla="*/ 0 w 1535340"/>
                <a:gd name="connsiteY9" fmla="*/ 529093 h 1020084"/>
                <a:gd name="connsiteX10" fmla="*/ 548143 w 1535340"/>
                <a:gd name="connsiteY10" fmla="*/ 4762 h 1020084"/>
                <a:gd name="connsiteX0" fmla="*/ 548143 w 1535340"/>
                <a:gd name="connsiteY0" fmla="*/ 4762 h 1020084"/>
                <a:gd name="connsiteX1" fmla="*/ 1012825 w 1535340"/>
                <a:gd name="connsiteY1" fmla="*/ 0 h 1020084"/>
                <a:gd name="connsiteX2" fmla="*/ 1213984 w 1535340"/>
                <a:gd name="connsiteY2" fmla="*/ 63954 h 1020084"/>
                <a:gd name="connsiteX3" fmla="*/ 1423532 w 1535340"/>
                <a:gd name="connsiteY3" fmla="*/ 225879 h 1020084"/>
                <a:gd name="connsiteX4" fmla="*/ 1527630 w 1535340"/>
                <a:gd name="connsiteY4" fmla="*/ 533855 h 1020084"/>
                <a:gd name="connsiteX5" fmla="*/ 1527629 w 1535340"/>
                <a:gd name="connsiteY5" fmla="*/ 1020084 h 1020084"/>
                <a:gd name="connsiteX6" fmla="*/ 1527629 w 1535340"/>
                <a:gd name="connsiteY6" fmla="*/ 1020084 h 1020084"/>
                <a:gd name="connsiteX7" fmla="*/ 76200 w 1535340"/>
                <a:gd name="connsiteY7" fmla="*/ 1020084 h 1020084"/>
                <a:gd name="connsiteX8" fmla="*/ 0 w 1535340"/>
                <a:gd name="connsiteY8" fmla="*/ 1020084 h 1020084"/>
                <a:gd name="connsiteX9" fmla="*/ 0 w 1535340"/>
                <a:gd name="connsiteY9" fmla="*/ 529093 h 1020084"/>
                <a:gd name="connsiteX10" fmla="*/ 548143 w 1535340"/>
                <a:gd name="connsiteY10" fmla="*/ 4762 h 1020084"/>
                <a:gd name="connsiteX0" fmla="*/ 548143 w 1539885"/>
                <a:gd name="connsiteY0" fmla="*/ 4762 h 1020084"/>
                <a:gd name="connsiteX1" fmla="*/ 1012825 w 1539885"/>
                <a:gd name="connsiteY1" fmla="*/ 0 h 1020084"/>
                <a:gd name="connsiteX2" fmla="*/ 1213984 w 1539885"/>
                <a:gd name="connsiteY2" fmla="*/ 63954 h 1020084"/>
                <a:gd name="connsiteX3" fmla="*/ 1423532 w 1539885"/>
                <a:gd name="connsiteY3" fmla="*/ 225879 h 1020084"/>
                <a:gd name="connsiteX4" fmla="*/ 1527630 w 1539885"/>
                <a:gd name="connsiteY4" fmla="*/ 533855 h 1020084"/>
                <a:gd name="connsiteX5" fmla="*/ 1537834 w 1539885"/>
                <a:gd name="connsiteY5" fmla="*/ 878341 h 1020084"/>
                <a:gd name="connsiteX6" fmla="*/ 1527629 w 1539885"/>
                <a:gd name="connsiteY6" fmla="*/ 1020084 h 1020084"/>
                <a:gd name="connsiteX7" fmla="*/ 1527629 w 1539885"/>
                <a:gd name="connsiteY7" fmla="*/ 1020084 h 1020084"/>
                <a:gd name="connsiteX8" fmla="*/ 76200 w 1539885"/>
                <a:gd name="connsiteY8" fmla="*/ 1020084 h 1020084"/>
                <a:gd name="connsiteX9" fmla="*/ 0 w 1539885"/>
                <a:gd name="connsiteY9" fmla="*/ 1020084 h 1020084"/>
                <a:gd name="connsiteX10" fmla="*/ 0 w 1539885"/>
                <a:gd name="connsiteY10" fmla="*/ 529093 h 1020084"/>
                <a:gd name="connsiteX11" fmla="*/ 548143 w 1539885"/>
                <a:gd name="connsiteY11" fmla="*/ 4762 h 1020084"/>
                <a:gd name="connsiteX0" fmla="*/ 548143 w 1539885"/>
                <a:gd name="connsiteY0" fmla="*/ 4762 h 1020084"/>
                <a:gd name="connsiteX1" fmla="*/ 1012825 w 1539885"/>
                <a:gd name="connsiteY1" fmla="*/ 0 h 1020084"/>
                <a:gd name="connsiteX2" fmla="*/ 1213984 w 1539885"/>
                <a:gd name="connsiteY2" fmla="*/ 63954 h 1020084"/>
                <a:gd name="connsiteX3" fmla="*/ 1423532 w 1539885"/>
                <a:gd name="connsiteY3" fmla="*/ 225879 h 1020084"/>
                <a:gd name="connsiteX4" fmla="*/ 1527630 w 1539885"/>
                <a:gd name="connsiteY4" fmla="*/ 533855 h 1020084"/>
                <a:gd name="connsiteX5" fmla="*/ 1537834 w 1539885"/>
                <a:gd name="connsiteY5" fmla="*/ 878341 h 1020084"/>
                <a:gd name="connsiteX6" fmla="*/ 1527629 w 1539885"/>
                <a:gd name="connsiteY6" fmla="*/ 1020084 h 1020084"/>
                <a:gd name="connsiteX7" fmla="*/ 1527629 w 1539885"/>
                <a:gd name="connsiteY7" fmla="*/ 1020084 h 1020084"/>
                <a:gd name="connsiteX8" fmla="*/ 76200 w 1539885"/>
                <a:gd name="connsiteY8" fmla="*/ 1020084 h 1020084"/>
                <a:gd name="connsiteX9" fmla="*/ 0 w 1539885"/>
                <a:gd name="connsiteY9" fmla="*/ 1020084 h 1020084"/>
                <a:gd name="connsiteX10" fmla="*/ 0 w 1539885"/>
                <a:gd name="connsiteY10" fmla="*/ 529093 h 1020084"/>
                <a:gd name="connsiteX11" fmla="*/ 548143 w 1539885"/>
                <a:gd name="connsiteY11" fmla="*/ 4762 h 1020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39885" h="1020084">
                  <a:moveTo>
                    <a:pt x="548143" y="4762"/>
                  </a:moveTo>
                  <a:cubicBezTo>
                    <a:pt x="707800" y="4762"/>
                    <a:pt x="853168" y="0"/>
                    <a:pt x="1012825" y="0"/>
                  </a:cubicBezTo>
                  <a:cubicBezTo>
                    <a:pt x="1122211" y="13040"/>
                    <a:pt x="1145533" y="26308"/>
                    <a:pt x="1213984" y="63954"/>
                  </a:cubicBezTo>
                  <a:cubicBezTo>
                    <a:pt x="1282435" y="101601"/>
                    <a:pt x="1369670" y="150737"/>
                    <a:pt x="1423532" y="225879"/>
                  </a:cubicBezTo>
                  <a:cubicBezTo>
                    <a:pt x="1477394" y="301021"/>
                    <a:pt x="1508580" y="425111"/>
                    <a:pt x="1527630" y="533855"/>
                  </a:cubicBezTo>
                  <a:cubicBezTo>
                    <a:pt x="1546680" y="642599"/>
                    <a:pt x="1537834" y="797303"/>
                    <a:pt x="1537834" y="878341"/>
                  </a:cubicBezTo>
                  <a:cubicBezTo>
                    <a:pt x="1537834" y="959379"/>
                    <a:pt x="1528536" y="996460"/>
                    <a:pt x="1527629" y="1020084"/>
                  </a:cubicBezTo>
                  <a:lnTo>
                    <a:pt x="1527629" y="1020084"/>
                  </a:lnTo>
                  <a:lnTo>
                    <a:pt x="76200" y="1020084"/>
                  </a:lnTo>
                  <a:lnTo>
                    <a:pt x="0" y="1020084"/>
                  </a:lnTo>
                  <a:lnTo>
                    <a:pt x="0" y="529093"/>
                  </a:lnTo>
                  <a:cubicBezTo>
                    <a:pt x="0" y="260556"/>
                    <a:pt x="279606" y="4762"/>
                    <a:pt x="548143" y="4762"/>
                  </a:cubicBezTo>
                  <a:close/>
                </a:path>
              </a:pathLst>
            </a:custGeom>
            <a:solidFill>
              <a:srgbClr val="9148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/>
            </a:p>
          </p:txBody>
        </p:sp>
      </p:grp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848A21D1-0BC8-4803-8479-C50C1A2D6344}"/>
              </a:ext>
            </a:extLst>
          </p:cNvPr>
          <p:cNvSpPr/>
          <p:nvPr/>
        </p:nvSpPr>
        <p:spPr>
          <a:xfrm>
            <a:off x="1144665" y="1430126"/>
            <a:ext cx="609600" cy="540327"/>
          </a:xfrm>
          <a:prstGeom prst="wedgeEllipseCallout">
            <a:avLst>
              <a:gd name="adj1" fmla="val -34469"/>
              <a:gd name="adj2" fmla="val 9326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1" dirty="0"/>
              <a:t>1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A0AF39BE-5835-49B2-9248-23212F7815FA}"/>
              </a:ext>
            </a:extLst>
          </p:cNvPr>
          <p:cNvSpPr/>
          <p:nvPr/>
        </p:nvSpPr>
        <p:spPr>
          <a:xfrm>
            <a:off x="5347799" y="1429322"/>
            <a:ext cx="609600" cy="540327"/>
          </a:xfrm>
          <a:prstGeom prst="wedgeEllipseCallout">
            <a:avLst>
              <a:gd name="adj1" fmla="val -34469"/>
              <a:gd name="adj2" fmla="val 9326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1" dirty="0"/>
              <a:t>2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DF27F7A-E841-4F02-88AC-5A1423AE1220}"/>
              </a:ext>
            </a:extLst>
          </p:cNvPr>
          <p:cNvGrpSpPr/>
          <p:nvPr/>
        </p:nvGrpSpPr>
        <p:grpSpPr>
          <a:xfrm>
            <a:off x="2024495" y="3487765"/>
            <a:ext cx="2784765" cy="563131"/>
            <a:chOff x="3172690" y="3498850"/>
            <a:chExt cx="2300609" cy="563130"/>
          </a:xfrm>
          <a:solidFill>
            <a:srgbClr val="00B0F0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4557B76-BF0D-40A1-9720-881A8E09807C}"/>
                </a:ext>
              </a:extLst>
            </p:cNvPr>
            <p:cNvSpPr/>
            <p:nvPr/>
          </p:nvSpPr>
          <p:spPr>
            <a:xfrm>
              <a:off x="3172690" y="3851564"/>
              <a:ext cx="1801091" cy="2078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85059D4-252B-44C2-8D24-D000B40EB10D}"/>
                </a:ext>
              </a:extLst>
            </p:cNvPr>
            <p:cNvSpPr/>
            <p:nvPr/>
          </p:nvSpPr>
          <p:spPr>
            <a:xfrm rot="16200000">
              <a:off x="4736293" y="3663660"/>
              <a:ext cx="562496" cy="234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5991C9-E299-44A3-A418-32D847E6ED30}"/>
                </a:ext>
              </a:extLst>
            </p:cNvPr>
            <p:cNvSpPr/>
            <p:nvPr/>
          </p:nvSpPr>
          <p:spPr>
            <a:xfrm>
              <a:off x="5094605" y="3498850"/>
              <a:ext cx="378694" cy="2349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4E80515-B16E-4761-A88B-B841EFB08258}"/>
              </a:ext>
            </a:extLst>
          </p:cNvPr>
          <p:cNvGrpSpPr/>
          <p:nvPr/>
        </p:nvGrpSpPr>
        <p:grpSpPr>
          <a:xfrm>
            <a:off x="4643255" y="3272063"/>
            <a:ext cx="1553028" cy="1805707"/>
            <a:chOff x="5654635" y="3251201"/>
            <a:chExt cx="1553028" cy="1805707"/>
          </a:xfrm>
        </p:grpSpPr>
        <p:sp>
          <p:nvSpPr>
            <p:cNvPr id="15" name="Rectangle: Top Corners Rounded 14">
              <a:extLst>
                <a:ext uri="{FF2B5EF4-FFF2-40B4-BE49-F238E27FC236}">
                  <a16:creationId xmlns:a16="http://schemas.microsoft.com/office/drawing/2014/main" id="{BFE65EB7-FCDE-439A-8858-817270F02157}"/>
                </a:ext>
              </a:extLst>
            </p:cNvPr>
            <p:cNvSpPr/>
            <p:nvPr/>
          </p:nvSpPr>
          <p:spPr>
            <a:xfrm rot="10800000">
              <a:off x="5654635" y="3251201"/>
              <a:ext cx="1553028" cy="1785257"/>
            </a:xfrm>
            <a:prstGeom prst="round2SameRect">
              <a:avLst>
                <a:gd name="adj1" fmla="val 38964"/>
                <a:gd name="adj2" fmla="val 0"/>
              </a:avLst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/>
            </a:p>
          </p:txBody>
        </p:sp>
        <p:sp>
          <p:nvSpPr>
            <p:cNvPr id="16" name="Rectangle: Top Corners Rounded 37">
              <a:extLst>
                <a:ext uri="{FF2B5EF4-FFF2-40B4-BE49-F238E27FC236}">
                  <a16:creationId xmlns:a16="http://schemas.microsoft.com/office/drawing/2014/main" id="{5624F8F2-2400-4A8E-A308-E40B4EBFFE8C}"/>
                </a:ext>
              </a:extLst>
            </p:cNvPr>
            <p:cNvSpPr/>
            <p:nvPr/>
          </p:nvSpPr>
          <p:spPr>
            <a:xfrm rot="10800000">
              <a:off x="5666619" y="4476694"/>
              <a:ext cx="1523887" cy="580214"/>
            </a:xfrm>
            <a:custGeom>
              <a:avLst/>
              <a:gdLst>
                <a:gd name="connsiteX0" fmla="*/ 486230 w 1451429"/>
                <a:gd name="connsiteY0" fmla="*/ 0 h 972459"/>
                <a:gd name="connsiteX1" fmla="*/ 965200 w 1451429"/>
                <a:gd name="connsiteY1" fmla="*/ 0 h 972459"/>
                <a:gd name="connsiteX2" fmla="*/ 1451430 w 1451429"/>
                <a:gd name="connsiteY2" fmla="*/ 486230 h 972459"/>
                <a:gd name="connsiteX3" fmla="*/ 1451429 w 1451429"/>
                <a:gd name="connsiteY3" fmla="*/ 972459 h 972459"/>
                <a:gd name="connsiteX4" fmla="*/ 1451429 w 1451429"/>
                <a:gd name="connsiteY4" fmla="*/ 972459 h 972459"/>
                <a:gd name="connsiteX5" fmla="*/ 0 w 1451429"/>
                <a:gd name="connsiteY5" fmla="*/ 972459 h 972459"/>
                <a:gd name="connsiteX6" fmla="*/ 0 w 1451429"/>
                <a:gd name="connsiteY6" fmla="*/ 972459 h 972459"/>
                <a:gd name="connsiteX7" fmla="*/ 0 w 1451429"/>
                <a:gd name="connsiteY7" fmla="*/ 486230 h 972459"/>
                <a:gd name="connsiteX8" fmla="*/ 486230 w 1451429"/>
                <a:gd name="connsiteY8" fmla="*/ 0 h 972459"/>
                <a:gd name="connsiteX0" fmla="*/ 471943 w 1451430"/>
                <a:gd name="connsiteY0" fmla="*/ 0 h 1015322"/>
                <a:gd name="connsiteX1" fmla="*/ 965200 w 1451430"/>
                <a:gd name="connsiteY1" fmla="*/ 42863 h 1015322"/>
                <a:gd name="connsiteX2" fmla="*/ 1451430 w 1451430"/>
                <a:gd name="connsiteY2" fmla="*/ 529093 h 1015322"/>
                <a:gd name="connsiteX3" fmla="*/ 1451429 w 1451430"/>
                <a:gd name="connsiteY3" fmla="*/ 1015322 h 1015322"/>
                <a:gd name="connsiteX4" fmla="*/ 1451429 w 1451430"/>
                <a:gd name="connsiteY4" fmla="*/ 1015322 h 1015322"/>
                <a:gd name="connsiteX5" fmla="*/ 0 w 1451430"/>
                <a:gd name="connsiteY5" fmla="*/ 1015322 h 1015322"/>
                <a:gd name="connsiteX6" fmla="*/ 0 w 1451430"/>
                <a:gd name="connsiteY6" fmla="*/ 1015322 h 1015322"/>
                <a:gd name="connsiteX7" fmla="*/ 0 w 1451430"/>
                <a:gd name="connsiteY7" fmla="*/ 529093 h 1015322"/>
                <a:gd name="connsiteX8" fmla="*/ 471943 w 1451430"/>
                <a:gd name="connsiteY8" fmla="*/ 0 h 1015322"/>
                <a:gd name="connsiteX0" fmla="*/ 471943 w 1489563"/>
                <a:gd name="connsiteY0" fmla="*/ 4762 h 1020084"/>
                <a:gd name="connsiteX1" fmla="*/ 936625 w 1489563"/>
                <a:gd name="connsiteY1" fmla="*/ 0 h 1020084"/>
                <a:gd name="connsiteX2" fmla="*/ 1451430 w 1489563"/>
                <a:gd name="connsiteY2" fmla="*/ 533855 h 1020084"/>
                <a:gd name="connsiteX3" fmla="*/ 1451429 w 1489563"/>
                <a:gd name="connsiteY3" fmla="*/ 1020084 h 1020084"/>
                <a:gd name="connsiteX4" fmla="*/ 1451429 w 1489563"/>
                <a:gd name="connsiteY4" fmla="*/ 1020084 h 1020084"/>
                <a:gd name="connsiteX5" fmla="*/ 0 w 1489563"/>
                <a:gd name="connsiteY5" fmla="*/ 1020084 h 1020084"/>
                <a:gd name="connsiteX6" fmla="*/ 0 w 1489563"/>
                <a:gd name="connsiteY6" fmla="*/ 1020084 h 1020084"/>
                <a:gd name="connsiteX7" fmla="*/ 0 w 1489563"/>
                <a:gd name="connsiteY7" fmla="*/ 533855 h 1020084"/>
                <a:gd name="connsiteX8" fmla="*/ 471943 w 1489563"/>
                <a:gd name="connsiteY8" fmla="*/ 4762 h 1020084"/>
                <a:gd name="connsiteX0" fmla="*/ 471943 w 1459140"/>
                <a:gd name="connsiteY0" fmla="*/ 4762 h 1020084"/>
                <a:gd name="connsiteX1" fmla="*/ 936625 w 1459140"/>
                <a:gd name="connsiteY1" fmla="*/ 0 h 1020084"/>
                <a:gd name="connsiteX2" fmla="*/ 1347332 w 1459140"/>
                <a:gd name="connsiteY2" fmla="*/ 225879 h 1020084"/>
                <a:gd name="connsiteX3" fmla="*/ 1451430 w 1459140"/>
                <a:gd name="connsiteY3" fmla="*/ 533855 h 1020084"/>
                <a:gd name="connsiteX4" fmla="*/ 1451429 w 1459140"/>
                <a:gd name="connsiteY4" fmla="*/ 1020084 h 1020084"/>
                <a:gd name="connsiteX5" fmla="*/ 1451429 w 1459140"/>
                <a:gd name="connsiteY5" fmla="*/ 1020084 h 1020084"/>
                <a:gd name="connsiteX6" fmla="*/ 0 w 1459140"/>
                <a:gd name="connsiteY6" fmla="*/ 1020084 h 1020084"/>
                <a:gd name="connsiteX7" fmla="*/ 0 w 1459140"/>
                <a:gd name="connsiteY7" fmla="*/ 1020084 h 1020084"/>
                <a:gd name="connsiteX8" fmla="*/ 0 w 1459140"/>
                <a:gd name="connsiteY8" fmla="*/ 533855 h 1020084"/>
                <a:gd name="connsiteX9" fmla="*/ 471943 w 1459140"/>
                <a:gd name="connsiteY9" fmla="*/ 4762 h 1020084"/>
                <a:gd name="connsiteX0" fmla="*/ 524330 w 1511527"/>
                <a:gd name="connsiteY0" fmla="*/ 4762 h 1020084"/>
                <a:gd name="connsiteX1" fmla="*/ 989012 w 1511527"/>
                <a:gd name="connsiteY1" fmla="*/ 0 h 1020084"/>
                <a:gd name="connsiteX2" fmla="*/ 1399719 w 1511527"/>
                <a:gd name="connsiteY2" fmla="*/ 225879 h 1020084"/>
                <a:gd name="connsiteX3" fmla="*/ 1503817 w 1511527"/>
                <a:gd name="connsiteY3" fmla="*/ 533855 h 1020084"/>
                <a:gd name="connsiteX4" fmla="*/ 1503816 w 1511527"/>
                <a:gd name="connsiteY4" fmla="*/ 1020084 h 1020084"/>
                <a:gd name="connsiteX5" fmla="*/ 1503816 w 1511527"/>
                <a:gd name="connsiteY5" fmla="*/ 1020084 h 1020084"/>
                <a:gd name="connsiteX6" fmla="*/ 52387 w 1511527"/>
                <a:gd name="connsiteY6" fmla="*/ 1020084 h 1020084"/>
                <a:gd name="connsiteX7" fmla="*/ 52387 w 1511527"/>
                <a:gd name="connsiteY7" fmla="*/ 1020084 h 1020084"/>
                <a:gd name="connsiteX8" fmla="*/ 0 w 1511527"/>
                <a:gd name="connsiteY8" fmla="*/ 533855 h 1020084"/>
                <a:gd name="connsiteX9" fmla="*/ 524330 w 1511527"/>
                <a:gd name="connsiteY9" fmla="*/ 4762 h 1020084"/>
                <a:gd name="connsiteX0" fmla="*/ 524330 w 1511527"/>
                <a:gd name="connsiteY0" fmla="*/ 4762 h 1020084"/>
                <a:gd name="connsiteX1" fmla="*/ 989012 w 1511527"/>
                <a:gd name="connsiteY1" fmla="*/ 0 h 1020084"/>
                <a:gd name="connsiteX2" fmla="*/ 1399719 w 1511527"/>
                <a:gd name="connsiteY2" fmla="*/ 225879 h 1020084"/>
                <a:gd name="connsiteX3" fmla="*/ 1503817 w 1511527"/>
                <a:gd name="connsiteY3" fmla="*/ 533855 h 1020084"/>
                <a:gd name="connsiteX4" fmla="*/ 1503816 w 1511527"/>
                <a:gd name="connsiteY4" fmla="*/ 1020084 h 1020084"/>
                <a:gd name="connsiteX5" fmla="*/ 1503816 w 1511527"/>
                <a:gd name="connsiteY5" fmla="*/ 1020084 h 1020084"/>
                <a:gd name="connsiteX6" fmla="*/ 52387 w 1511527"/>
                <a:gd name="connsiteY6" fmla="*/ 1020084 h 1020084"/>
                <a:gd name="connsiteX7" fmla="*/ 52387 w 1511527"/>
                <a:gd name="connsiteY7" fmla="*/ 1020084 h 1020084"/>
                <a:gd name="connsiteX8" fmla="*/ 0 w 1511527"/>
                <a:gd name="connsiteY8" fmla="*/ 533855 h 1020084"/>
                <a:gd name="connsiteX9" fmla="*/ 524330 w 1511527"/>
                <a:gd name="connsiteY9" fmla="*/ 4762 h 1020084"/>
                <a:gd name="connsiteX0" fmla="*/ 524330 w 1511527"/>
                <a:gd name="connsiteY0" fmla="*/ 4762 h 1020084"/>
                <a:gd name="connsiteX1" fmla="*/ 989012 w 1511527"/>
                <a:gd name="connsiteY1" fmla="*/ 0 h 1020084"/>
                <a:gd name="connsiteX2" fmla="*/ 1399719 w 1511527"/>
                <a:gd name="connsiteY2" fmla="*/ 225879 h 1020084"/>
                <a:gd name="connsiteX3" fmla="*/ 1503817 w 1511527"/>
                <a:gd name="connsiteY3" fmla="*/ 533855 h 1020084"/>
                <a:gd name="connsiteX4" fmla="*/ 1503816 w 1511527"/>
                <a:gd name="connsiteY4" fmla="*/ 1020084 h 1020084"/>
                <a:gd name="connsiteX5" fmla="*/ 1503816 w 1511527"/>
                <a:gd name="connsiteY5" fmla="*/ 1020084 h 1020084"/>
                <a:gd name="connsiteX6" fmla="*/ 52387 w 1511527"/>
                <a:gd name="connsiteY6" fmla="*/ 1020084 h 1020084"/>
                <a:gd name="connsiteX7" fmla="*/ 42862 w 1511527"/>
                <a:gd name="connsiteY7" fmla="*/ 1020084 h 1020084"/>
                <a:gd name="connsiteX8" fmla="*/ 0 w 1511527"/>
                <a:gd name="connsiteY8" fmla="*/ 533855 h 1020084"/>
                <a:gd name="connsiteX9" fmla="*/ 524330 w 1511527"/>
                <a:gd name="connsiteY9" fmla="*/ 4762 h 1020084"/>
                <a:gd name="connsiteX0" fmla="*/ 548143 w 1535340"/>
                <a:gd name="connsiteY0" fmla="*/ 4762 h 1020084"/>
                <a:gd name="connsiteX1" fmla="*/ 1012825 w 1535340"/>
                <a:gd name="connsiteY1" fmla="*/ 0 h 1020084"/>
                <a:gd name="connsiteX2" fmla="*/ 1423532 w 1535340"/>
                <a:gd name="connsiteY2" fmla="*/ 225879 h 1020084"/>
                <a:gd name="connsiteX3" fmla="*/ 1527630 w 1535340"/>
                <a:gd name="connsiteY3" fmla="*/ 533855 h 1020084"/>
                <a:gd name="connsiteX4" fmla="*/ 1527629 w 1535340"/>
                <a:gd name="connsiteY4" fmla="*/ 1020084 h 1020084"/>
                <a:gd name="connsiteX5" fmla="*/ 1527629 w 1535340"/>
                <a:gd name="connsiteY5" fmla="*/ 1020084 h 1020084"/>
                <a:gd name="connsiteX6" fmla="*/ 76200 w 1535340"/>
                <a:gd name="connsiteY6" fmla="*/ 1020084 h 1020084"/>
                <a:gd name="connsiteX7" fmla="*/ 0 w 1535340"/>
                <a:gd name="connsiteY7" fmla="*/ 1020084 h 1020084"/>
                <a:gd name="connsiteX8" fmla="*/ 23813 w 1535340"/>
                <a:gd name="connsiteY8" fmla="*/ 533855 h 1020084"/>
                <a:gd name="connsiteX9" fmla="*/ 548143 w 1535340"/>
                <a:gd name="connsiteY9" fmla="*/ 4762 h 1020084"/>
                <a:gd name="connsiteX0" fmla="*/ 548143 w 1535340"/>
                <a:gd name="connsiteY0" fmla="*/ 4762 h 1020084"/>
                <a:gd name="connsiteX1" fmla="*/ 1012825 w 1535340"/>
                <a:gd name="connsiteY1" fmla="*/ 0 h 1020084"/>
                <a:gd name="connsiteX2" fmla="*/ 1423532 w 1535340"/>
                <a:gd name="connsiteY2" fmla="*/ 225879 h 1020084"/>
                <a:gd name="connsiteX3" fmla="*/ 1527630 w 1535340"/>
                <a:gd name="connsiteY3" fmla="*/ 533855 h 1020084"/>
                <a:gd name="connsiteX4" fmla="*/ 1527629 w 1535340"/>
                <a:gd name="connsiteY4" fmla="*/ 1020084 h 1020084"/>
                <a:gd name="connsiteX5" fmla="*/ 1527629 w 1535340"/>
                <a:gd name="connsiteY5" fmla="*/ 1020084 h 1020084"/>
                <a:gd name="connsiteX6" fmla="*/ 76200 w 1535340"/>
                <a:gd name="connsiteY6" fmla="*/ 1020084 h 1020084"/>
                <a:gd name="connsiteX7" fmla="*/ 0 w 1535340"/>
                <a:gd name="connsiteY7" fmla="*/ 1020084 h 1020084"/>
                <a:gd name="connsiteX8" fmla="*/ 0 w 1535340"/>
                <a:gd name="connsiteY8" fmla="*/ 529093 h 1020084"/>
                <a:gd name="connsiteX9" fmla="*/ 548143 w 1535340"/>
                <a:gd name="connsiteY9" fmla="*/ 4762 h 1020084"/>
                <a:gd name="connsiteX0" fmla="*/ 548143 w 1535340"/>
                <a:gd name="connsiteY0" fmla="*/ 4762 h 1020084"/>
                <a:gd name="connsiteX1" fmla="*/ 1012825 w 1535340"/>
                <a:gd name="connsiteY1" fmla="*/ 0 h 1020084"/>
                <a:gd name="connsiteX2" fmla="*/ 1213984 w 1535340"/>
                <a:gd name="connsiteY2" fmla="*/ 63954 h 1020084"/>
                <a:gd name="connsiteX3" fmla="*/ 1423532 w 1535340"/>
                <a:gd name="connsiteY3" fmla="*/ 225879 h 1020084"/>
                <a:gd name="connsiteX4" fmla="*/ 1527630 w 1535340"/>
                <a:gd name="connsiteY4" fmla="*/ 533855 h 1020084"/>
                <a:gd name="connsiteX5" fmla="*/ 1527629 w 1535340"/>
                <a:gd name="connsiteY5" fmla="*/ 1020084 h 1020084"/>
                <a:gd name="connsiteX6" fmla="*/ 1527629 w 1535340"/>
                <a:gd name="connsiteY6" fmla="*/ 1020084 h 1020084"/>
                <a:gd name="connsiteX7" fmla="*/ 76200 w 1535340"/>
                <a:gd name="connsiteY7" fmla="*/ 1020084 h 1020084"/>
                <a:gd name="connsiteX8" fmla="*/ 0 w 1535340"/>
                <a:gd name="connsiteY8" fmla="*/ 1020084 h 1020084"/>
                <a:gd name="connsiteX9" fmla="*/ 0 w 1535340"/>
                <a:gd name="connsiteY9" fmla="*/ 529093 h 1020084"/>
                <a:gd name="connsiteX10" fmla="*/ 548143 w 1535340"/>
                <a:gd name="connsiteY10" fmla="*/ 4762 h 1020084"/>
                <a:gd name="connsiteX0" fmla="*/ 548143 w 1535340"/>
                <a:gd name="connsiteY0" fmla="*/ 4762 h 1020084"/>
                <a:gd name="connsiteX1" fmla="*/ 1012825 w 1535340"/>
                <a:gd name="connsiteY1" fmla="*/ 0 h 1020084"/>
                <a:gd name="connsiteX2" fmla="*/ 1213984 w 1535340"/>
                <a:gd name="connsiteY2" fmla="*/ 63954 h 1020084"/>
                <a:gd name="connsiteX3" fmla="*/ 1423532 w 1535340"/>
                <a:gd name="connsiteY3" fmla="*/ 225879 h 1020084"/>
                <a:gd name="connsiteX4" fmla="*/ 1527630 w 1535340"/>
                <a:gd name="connsiteY4" fmla="*/ 533855 h 1020084"/>
                <a:gd name="connsiteX5" fmla="*/ 1527629 w 1535340"/>
                <a:gd name="connsiteY5" fmla="*/ 1020084 h 1020084"/>
                <a:gd name="connsiteX6" fmla="*/ 1527629 w 1535340"/>
                <a:gd name="connsiteY6" fmla="*/ 1020084 h 1020084"/>
                <a:gd name="connsiteX7" fmla="*/ 76200 w 1535340"/>
                <a:gd name="connsiteY7" fmla="*/ 1020084 h 1020084"/>
                <a:gd name="connsiteX8" fmla="*/ 0 w 1535340"/>
                <a:gd name="connsiteY8" fmla="*/ 1020084 h 1020084"/>
                <a:gd name="connsiteX9" fmla="*/ 0 w 1535340"/>
                <a:gd name="connsiteY9" fmla="*/ 529093 h 1020084"/>
                <a:gd name="connsiteX10" fmla="*/ 548143 w 1535340"/>
                <a:gd name="connsiteY10" fmla="*/ 4762 h 1020084"/>
                <a:gd name="connsiteX0" fmla="*/ 548143 w 1539885"/>
                <a:gd name="connsiteY0" fmla="*/ 4762 h 1020084"/>
                <a:gd name="connsiteX1" fmla="*/ 1012825 w 1539885"/>
                <a:gd name="connsiteY1" fmla="*/ 0 h 1020084"/>
                <a:gd name="connsiteX2" fmla="*/ 1213984 w 1539885"/>
                <a:gd name="connsiteY2" fmla="*/ 63954 h 1020084"/>
                <a:gd name="connsiteX3" fmla="*/ 1423532 w 1539885"/>
                <a:gd name="connsiteY3" fmla="*/ 225879 h 1020084"/>
                <a:gd name="connsiteX4" fmla="*/ 1527630 w 1539885"/>
                <a:gd name="connsiteY4" fmla="*/ 533855 h 1020084"/>
                <a:gd name="connsiteX5" fmla="*/ 1537834 w 1539885"/>
                <a:gd name="connsiteY5" fmla="*/ 878341 h 1020084"/>
                <a:gd name="connsiteX6" fmla="*/ 1527629 w 1539885"/>
                <a:gd name="connsiteY6" fmla="*/ 1020084 h 1020084"/>
                <a:gd name="connsiteX7" fmla="*/ 1527629 w 1539885"/>
                <a:gd name="connsiteY7" fmla="*/ 1020084 h 1020084"/>
                <a:gd name="connsiteX8" fmla="*/ 76200 w 1539885"/>
                <a:gd name="connsiteY8" fmla="*/ 1020084 h 1020084"/>
                <a:gd name="connsiteX9" fmla="*/ 0 w 1539885"/>
                <a:gd name="connsiteY9" fmla="*/ 1020084 h 1020084"/>
                <a:gd name="connsiteX10" fmla="*/ 0 w 1539885"/>
                <a:gd name="connsiteY10" fmla="*/ 529093 h 1020084"/>
                <a:gd name="connsiteX11" fmla="*/ 548143 w 1539885"/>
                <a:gd name="connsiteY11" fmla="*/ 4762 h 1020084"/>
                <a:gd name="connsiteX0" fmla="*/ 548143 w 1539885"/>
                <a:gd name="connsiteY0" fmla="*/ 4762 h 1020084"/>
                <a:gd name="connsiteX1" fmla="*/ 1012825 w 1539885"/>
                <a:gd name="connsiteY1" fmla="*/ 0 h 1020084"/>
                <a:gd name="connsiteX2" fmla="*/ 1213984 w 1539885"/>
                <a:gd name="connsiteY2" fmla="*/ 63954 h 1020084"/>
                <a:gd name="connsiteX3" fmla="*/ 1423532 w 1539885"/>
                <a:gd name="connsiteY3" fmla="*/ 225879 h 1020084"/>
                <a:gd name="connsiteX4" fmla="*/ 1527630 w 1539885"/>
                <a:gd name="connsiteY4" fmla="*/ 533855 h 1020084"/>
                <a:gd name="connsiteX5" fmla="*/ 1537834 w 1539885"/>
                <a:gd name="connsiteY5" fmla="*/ 878341 h 1020084"/>
                <a:gd name="connsiteX6" fmla="*/ 1527629 w 1539885"/>
                <a:gd name="connsiteY6" fmla="*/ 1020084 h 1020084"/>
                <a:gd name="connsiteX7" fmla="*/ 1527629 w 1539885"/>
                <a:gd name="connsiteY7" fmla="*/ 1020084 h 1020084"/>
                <a:gd name="connsiteX8" fmla="*/ 76200 w 1539885"/>
                <a:gd name="connsiteY8" fmla="*/ 1020084 h 1020084"/>
                <a:gd name="connsiteX9" fmla="*/ 0 w 1539885"/>
                <a:gd name="connsiteY9" fmla="*/ 1020084 h 1020084"/>
                <a:gd name="connsiteX10" fmla="*/ 0 w 1539885"/>
                <a:gd name="connsiteY10" fmla="*/ 529093 h 1020084"/>
                <a:gd name="connsiteX11" fmla="*/ 548143 w 1539885"/>
                <a:gd name="connsiteY11" fmla="*/ 4762 h 1020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39885" h="1020084">
                  <a:moveTo>
                    <a:pt x="548143" y="4762"/>
                  </a:moveTo>
                  <a:cubicBezTo>
                    <a:pt x="707800" y="4762"/>
                    <a:pt x="853168" y="0"/>
                    <a:pt x="1012825" y="0"/>
                  </a:cubicBezTo>
                  <a:cubicBezTo>
                    <a:pt x="1122211" y="13040"/>
                    <a:pt x="1145533" y="26308"/>
                    <a:pt x="1213984" y="63954"/>
                  </a:cubicBezTo>
                  <a:cubicBezTo>
                    <a:pt x="1282435" y="101601"/>
                    <a:pt x="1369670" y="150737"/>
                    <a:pt x="1423532" y="225879"/>
                  </a:cubicBezTo>
                  <a:cubicBezTo>
                    <a:pt x="1477394" y="301021"/>
                    <a:pt x="1508580" y="425111"/>
                    <a:pt x="1527630" y="533855"/>
                  </a:cubicBezTo>
                  <a:cubicBezTo>
                    <a:pt x="1546680" y="642599"/>
                    <a:pt x="1537834" y="797303"/>
                    <a:pt x="1537834" y="878341"/>
                  </a:cubicBezTo>
                  <a:cubicBezTo>
                    <a:pt x="1537834" y="959379"/>
                    <a:pt x="1528536" y="996460"/>
                    <a:pt x="1527629" y="1020084"/>
                  </a:cubicBezTo>
                  <a:lnTo>
                    <a:pt x="1527629" y="1020084"/>
                  </a:lnTo>
                  <a:lnTo>
                    <a:pt x="76200" y="1020084"/>
                  </a:lnTo>
                  <a:lnTo>
                    <a:pt x="0" y="1020084"/>
                  </a:lnTo>
                  <a:lnTo>
                    <a:pt x="0" y="529093"/>
                  </a:lnTo>
                  <a:cubicBezTo>
                    <a:pt x="0" y="260556"/>
                    <a:pt x="279606" y="4762"/>
                    <a:pt x="548143" y="4762"/>
                  </a:cubicBezTo>
                  <a:close/>
                </a:path>
              </a:pathLst>
            </a:custGeom>
            <a:solidFill>
              <a:srgbClr val="9148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1031775-0BC9-4254-A537-619FD30B30F9}"/>
              </a:ext>
            </a:extLst>
          </p:cNvPr>
          <p:cNvGrpSpPr/>
          <p:nvPr/>
        </p:nvGrpSpPr>
        <p:grpSpPr>
          <a:xfrm>
            <a:off x="3624483" y="3558153"/>
            <a:ext cx="1047852" cy="463780"/>
            <a:chOff x="4615082" y="3558152"/>
            <a:chExt cx="1047852" cy="46378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19F18C-FDCC-4884-8B27-F5287136CCE5}"/>
                </a:ext>
              </a:extLst>
            </p:cNvPr>
            <p:cNvSpPr/>
            <p:nvPr/>
          </p:nvSpPr>
          <p:spPr>
            <a:xfrm>
              <a:off x="4902889" y="3558152"/>
              <a:ext cx="760045" cy="418303"/>
            </a:xfrm>
            <a:custGeom>
              <a:avLst/>
              <a:gdLst>
                <a:gd name="connsiteX0" fmla="*/ 1047750 w 1047750"/>
                <a:gd name="connsiteY0" fmla="*/ 0 h 400050"/>
                <a:gd name="connsiteX1" fmla="*/ 885825 w 1047750"/>
                <a:gd name="connsiteY1" fmla="*/ 9525 h 400050"/>
                <a:gd name="connsiteX2" fmla="*/ 771525 w 1047750"/>
                <a:gd name="connsiteY2" fmla="*/ 28575 h 400050"/>
                <a:gd name="connsiteX3" fmla="*/ 742950 w 1047750"/>
                <a:gd name="connsiteY3" fmla="*/ 38100 h 400050"/>
                <a:gd name="connsiteX4" fmla="*/ 638175 w 1047750"/>
                <a:gd name="connsiteY4" fmla="*/ 47625 h 400050"/>
                <a:gd name="connsiteX5" fmla="*/ 581025 w 1047750"/>
                <a:gd name="connsiteY5" fmla="*/ 76200 h 400050"/>
                <a:gd name="connsiteX6" fmla="*/ 552450 w 1047750"/>
                <a:gd name="connsiteY6" fmla="*/ 85725 h 400050"/>
                <a:gd name="connsiteX7" fmla="*/ 523875 w 1047750"/>
                <a:gd name="connsiteY7" fmla="*/ 171450 h 400050"/>
                <a:gd name="connsiteX8" fmla="*/ 495300 w 1047750"/>
                <a:gd name="connsiteY8" fmla="*/ 333375 h 400050"/>
                <a:gd name="connsiteX9" fmla="*/ 457200 w 1047750"/>
                <a:gd name="connsiteY9" fmla="*/ 361950 h 400050"/>
                <a:gd name="connsiteX10" fmla="*/ 95250 w 1047750"/>
                <a:gd name="connsiteY10" fmla="*/ 381000 h 400050"/>
                <a:gd name="connsiteX11" fmla="*/ 0 w 1047750"/>
                <a:gd name="connsiteY11" fmla="*/ 400050 h 400050"/>
                <a:gd name="connsiteX0" fmla="*/ 1047750 w 1047750"/>
                <a:gd name="connsiteY0" fmla="*/ 0 h 563088"/>
                <a:gd name="connsiteX1" fmla="*/ 885825 w 1047750"/>
                <a:gd name="connsiteY1" fmla="*/ 9525 h 563088"/>
                <a:gd name="connsiteX2" fmla="*/ 771525 w 1047750"/>
                <a:gd name="connsiteY2" fmla="*/ 28575 h 563088"/>
                <a:gd name="connsiteX3" fmla="*/ 742950 w 1047750"/>
                <a:gd name="connsiteY3" fmla="*/ 38100 h 563088"/>
                <a:gd name="connsiteX4" fmla="*/ 638175 w 1047750"/>
                <a:gd name="connsiteY4" fmla="*/ 47625 h 563088"/>
                <a:gd name="connsiteX5" fmla="*/ 581025 w 1047750"/>
                <a:gd name="connsiteY5" fmla="*/ 76200 h 563088"/>
                <a:gd name="connsiteX6" fmla="*/ 552450 w 1047750"/>
                <a:gd name="connsiteY6" fmla="*/ 85725 h 563088"/>
                <a:gd name="connsiteX7" fmla="*/ 523875 w 1047750"/>
                <a:gd name="connsiteY7" fmla="*/ 171450 h 563088"/>
                <a:gd name="connsiteX8" fmla="*/ 495300 w 1047750"/>
                <a:gd name="connsiteY8" fmla="*/ 333375 h 563088"/>
                <a:gd name="connsiteX9" fmla="*/ 457200 w 1047750"/>
                <a:gd name="connsiteY9" fmla="*/ 361950 h 563088"/>
                <a:gd name="connsiteX10" fmla="*/ 339280 w 1047750"/>
                <a:gd name="connsiteY10" fmla="*/ 562920 h 563088"/>
                <a:gd name="connsiteX11" fmla="*/ 0 w 1047750"/>
                <a:gd name="connsiteY11" fmla="*/ 400050 h 563088"/>
                <a:gd name="connsiteX0" fmla="*/ 1047750 w 1047750"/>
                <a:gd name="connsiteY0" fmla="*/ 0 h 563088"/>
                <a:gd name="connsiteX1" fmla="*/ 885825 w 1047750"/>
                <a:gd name="connsiteY1" fmla="*/ 9525 h 563088"/>
                <a:gd name="connsiteX2" fmla="*/ 771525 w 1047750"/>
                <a:gd name="connsiteY2" fmla="*/ 28575 h 563088"/>
                <a:gd name="connsiteX3" fmla="*/ 742950 w 1047750"/>
                <a:gd name="connsiteY3" fmla="*/ 38100 h 563088"/>
                <a:gd name="connsiteX4" fmla="*/ 638175 w 1047750"/>
                <a:gd name="connsiteY4" fmla="*/ 47625 h 563088"/>
                <a:gd name="connsiteX5" fmla="*/ 581025 w 1047750"/>
                <a:gd name="connsiteY5" fmla="*/ 76200 h 563088"/>
                <a:gd name="connsiteX6" fmla="*/ 552450 w 1047750"/>
                <a:gd name="connsiteY6" fmla="*/ 85725 h 563088"/>
                <a:gd name="connsiteX7" fmla="*/ 523875 w 1047750"/>
                <a:gd name="connsiteY7" fmla="*/ 171450 h 563088"/>
                <a:gd name="connsiteX8" fmla="*/ 492463 w 1047750"/>
                <a:gd name="connsiteY8" fmla="*/ 333375 h 563088"/>
                <a:gd name="connsiteX9" fmla="*/ 457200 w 1047750"/>
                <a:gd name="connsiteY9" fmla="*/ 361950 h 563088"/>
                <a:gd name="connsiteX10" fmla="*/ 339280 w 1047750"/>
                <a:gd name="connsiteY10" fmla="*/ 562920 h 563088"/>
                <a:gd name="connsiteX11" fmla="*/ 0 w 1047750"/>
                <a:gd name="connsiteY11" fmla="*/ 400050 h 563088"/>
                <a:gd name="connsiteX0" fmla="*/ 1047750 w 1047750"/>
                <a:gd name="connsiteY0" fmla="*/ 0 h 563088"/>
                <a:gd name="connsiteX1" fmla="*/ 885825 w 1047750"/>
                <a:gd name="connsiteY1" fmla="*/ 9525 h 563088"/>
                <a:gd name="connsiteX2" fmla="*/ 771525 w 1047750"/>
                <a:gd name="connsiteY2" fmla="*/ 28575 h 563088"/>
                <a:gd name="connsiteX3" fmla="*/ 742950 w 1047750"/>
                <a:gd name="connsiteY3" fmla="*/ 38100 h 563088"/>
                <a:gd name="connsiteX4" fmla="*/ 638175 w 1047750"/>
                <a:gd name="connsiteY4" fmla="*/ 47625 h 563088"/>
                <a:gd name="connsiteX5" fmla="*/ 581025 w 1047750"/>
                <a:gd name="connsiteY5" fmla="*/ 76200 h 563088"/>
                <a:gd name="connsiteX6" fmla="*/ 552450 w 1047750"/>
                <a:gd name="connsiteY6" fmla="*/ 85725 h 563088"/>
                <a:gd name="connsiteX7" fmla="*/ 523875 w 1047750"/>
                <a:gd name="connsiteY7" fmla="*/ 171450 h 563088"/>
                <a:gd name="connsiteX8" fmla="*/ 492463 w 1047750"/>
                <a:gd name="connsiteY8" fmla="*/ 333375 h 563088"/>
                <a:gd name="connsiteX9" fmla="*/ 383424 w 1047750"/>
                <a:gd name="connsiteY9" fmla="*/ 230216 h 563088"/>
                <a:gd name="connsiteX10" fmla="*/ 339280 w 1047750"/>
                <a:gd name="connsiteY10" fmla="*/ 562920 h 563088"/>
                <a:gd name="connsiteX11" fmla="*/ 0 w 1047750"/>
                <a:gd name="connsiteY11" fmla="*/ 400050 h 563088"/>
                <a:gd name="connsiteX0" fmla="*/ 1047750 w 1047750"/>
                <a:gd name="connsiteY0" fmla="*/ 0 h 563088"/>
                <a:gd name="connsiteX1" fmla="*/ 885825 w 1047750"/>
                <a:gd name="connsiteY1" fmla="*/ 9525 h 563088"/>
                <a:gd name="connsiteX2" fmla="*/ 771525 w 1047750"/>
                <a:gd name="connsiteY2" fmla="*/ 28575 h 563088"/>
                <a:gd name="connsiteX3" fmla="*/ 742950 w 1047750"/>
                <a:gd name="connsiteY3" fmla="*/ 38100 h 563088"/>
                <a:gd name="connsiteX4" fmla="*/ 638175 w 1047750"/>
                <a:gd name="connsiteY4" fmla="*/ 47625 h 563088"/>
                <a:gd name="connsiteX5" fmla="*/ 581025 w 1047750"/>
                <a:gd name="connsiteY5" fmla="*/ 76200 h 563088"/>
                <a:gd name="connsiteX6" fmla="*/ 552450 w 1047750"/>
                <a:gd name="connsiteY6" fmla="*/ 85725 h 563088"/>
                <a:gd name="connsiteX7" fmla="*/ 523875 w 1047750"/>
                <a:gd name="connsiteY7" fmla="*/ 171450 h 563088"/>
                <a:gd name="connsiteX8" fmla="*/ 383424 w 1047750"/>
                <a:gd name="connsiteY8" fmla="*/ 230216 h 563088"/>
                <a:gd name="connsiteX9" fmla="*/ 339280 w 1047750"/>
                <a:gd name="connsiteY9" fmla="*/ 562920 h 563088"/>
                <a:gd name="connsiteX10" fmla="*/ 0 w 1047750"/>
                <a:gd name="connsiteY10" fmla="*/ 400050 h 563088"/>
                <a:gd name="connsiteX0" fmla="*/ 1047750 w 1047750"/>
                <a:gd name="connsiteY0" fmla="*/ 0 h 563088"/>
                <a:gd name="connsiteX1" fmla="*/ 885825 w 1047750"/>
                <a:gd name="connsiteY1" fmla="*/ 9525 h 563088"/>
                <a:gd name="connsiteX2" fmla="*/ 771525 w 1047750"/>
                <a:gd name="connsiteY2" fmla="*/ 28575 h 563088"/>
                <a:gd name="connsiteX3" fmla="*/ 742950 w 1047750"/>
                <a:gd name="connsiteY3" fmla="*/ 38100 h 563088"/>
                <a:gd name="connsiteX4" fmla="*/ 638175 w 1047750"/>
                <a:gd name="connsiteY4" fmla="*/ 47625 h 563088"/>
                <a:gd name="connsiteX5" fmla="*/ 581025 w 1047750"/>
                <a:gd name="connsiteY5" fmla="*/ 76200 h 563088"/>
                <a:gd name="connsiteX6" fmla="*/ 552450 w 1047750"/>
                <a:gd name="connsiteY6" fmla="*/ 85725 h 563088"/>
                <a:gd name="connsiteX7" fmla="*/ 383424 w 1047750"/>
                <a:gd name="connsiteY7" fmla="*/ 230216 h 563088"/>
                <a:gd name="connsiteX8" fmla="*/ 339280 w 1047750"/>
                <a:gd name="connsiteY8" fmla="*/ 562920 h 563088"/>
                <a:gd name="connsiteX9" fmla="*/ 0 w 1047750"/>
                <a:gd name="connsiteY9" fmla="*/ 400050 h 563088"/>
                <a:gd name="connsiteX0" fmla="*/ 1047750 w 1047750"/>
                <a:gd name="connsiteY0" fmla="*/ 0 h 563088"/>
                <a:gd name="connsiteX1" fmla="*/ 885825 w 1047750"/>
                <a:gd name="connsiteY1" fmla="*/ 9525 h 563088"/>
                <a:gd name="connsiteX2" fmla="*/ 771525 w 1047750"/>
                <a:gd name="connsiteY2" fmla="*/ 28575 h 563088"/>
                <a:gd name="connsiteX3" fmla="*/ 742950 w 1047750"/>
                <a:gd name="connsiteY3" fmla="*/ 38100 h 563088"/>
                <a:gd name="connsiteX4" fmla="*/ 581025 w 1047750"/>
                <a:gd name="connsiteY4" fmla="*/ 76200 h 563088"/>
                <a:gd name="connsiteX5" fmla="*/ 552450 w 1047750"/>
                <a:gd name="connsiteY5" fmla="*/ 85725 h 563088"/>
                <a:gd name="connsiteX6" fmla="*/ 383424 w 1047750"/>
                <a:gd name="connsiteY6" fmla="*/ 230216 h 563088"/>
                <a:gd name="connsiteX7" fmla="*/ 339280 w 1047750"/>
                <a:gd name="connsiteY7" fmla="*/ 562920 h 563088"/>
                <a:gd name="connsiteX8" fmla="*/ 0 w 1047750"/>
                <a:gd name="connsiteY8" fmla="*/ 400050 h 563088"/>
                <a:gd name="connsiteX0" fmla="*/ 1039237 w 1039237"/>
                <a:gd name="connsiteY0" fmla="*/ 9426 h 553695"/>
                <a:gd name="connsiteX1" fmla="*/ 885825 w 1039237"/>
                <a:gd name="connsiteY1" fmla="*/ 132 h 553695"/>
                <a:gd name="connsiteX2" fmla="*/ 771525 w 1039237"/>
                <a:gd name="connsiteY2" fmla="*/ 19182 h 553695"/>
                <a:gd name="connsiteX3" fmla="*/ 742950 w 1039237"/>
                <a:gd name="connsiteY3" fmla="*/ 28707 h 553695"/>
                <a:gd name="connsiteX4" fmla="*/ 581025 w 1039237"/>
                <a:gd name="connsiteY4" fmla="*/ 66807 h 553695"/>
                <a:gd name="connsiteX5" fmla="*/ 552450 w 1039237"/>
                <a:gd name="connsiteY5" fmla="*/ 76332 h 553695"/>
                <a:gd name="connsiteX6" fmla="*/ 383424 w 1039237"/>
                <a:gd name="connsiteY6" fmla="*/ 220823 h 553695"/>
                <a:gd name="connsiteX7" fmla="*/ 339280 w 1039237"/>
                <a:gd name="connsiteY7" fmla="*/ 553527 h 553695"/>
                <a:gd name="connsiteX8" fmla="*/ 0 w 1039237"/>
                <a:gd name="connsiteY8" fmla="*/ 390657 h 553695"/>
                <a:gd name="connsiteX0" fmla="*/ 885825 w 885825"/>
                <a:gd name="connsiteY0" fmla="*/ 0 h 553563"/>
                <a:gd name="connsiteX1" fmla="*/ 771525 w 885825"/>
                <a:gd name="connsiteY1" fmla="*/ 19050 h 553563"/>
                <a:gd name="connsiteX2" fmla="*/ 742950 w 885825"/>
                <a:gd name="connsiteY2" fmla="*/ 28575 h 553563"/>
                <a:gd name="connsiteX3" fmla="*/ 581025 w 885825"/>
                <a:gd name="connsiteY3" fmla="*/ 66675 h 553563"/>
                <a:gd name="connsiteX4" fmla="*/ 552450 w 885825"/>
                <a:gd name="connsiteY4" fmla="*/ 76200 h 553563"/>
                <a:gd name="connsiteX5" fmla="*/ 383424 w 885825"/>
                <a:gd name="connsiteY5" fmla="*/ 220691 h 553563"/>
                <a:gd name="connsiteX6" fmla="*/ 339280 w 885825"/>
                <a:gd name="connsiteY6" fmla="*/ 553395 h 553563"/>
                <a:gd name="connsiteX7" fmla="*/ 0 w 885825"/>
                <a:gd name="connsiteY7" fmla="*/ 390525 h 553563"/>
                <a:gd name="connsiteX0" fmla="*/ 885825 w 885825"/>
                <a:gd name="connsiteY0" fmla="*/ 0 h 553563"/>
                <a:gd name="connsiteX1" fmla="*/ 771525 w 885825"/>
                <a:gd name="connsiteY1" fmla="*/ 19050 h 553563"/>
                <a:gd name="connsiteX2" fmla="*/ 581025 w 885825"/>
                <a:gd name="connsiteY2" fmla="*/ 66675 h 553563"/>
                <a:gd name="connsiteX3" fmla="*/ 552450 w 885825"/>
                <a:gd name="connsiteY3" fmla="*/ 76200 h 553563"/>
                <a:gd name="connsiteX4" fmla="*/ 383424 w 885825"/>
                <a:gd name="connsiteY4" fmla="*/ 220691 h 553563"/>
                <a:gd name="connsiteX5" fmla="*/ 339280 w 885825"/>
                <a:gd name="connsiteY5" fmla="*/ 553395 h 553563"/>
                <a:gd name="connsiteX6" fmla="*/ 0 w 885825"/>
                <a:gd name="connsiteY6" fmla="*/ 390525 h 553563"/>
                <a:gd name="connsiteX0" fmla="*/ 885825 w 885825"/>
                <a:gd name="connsiteY0" fmla="*/ 0 h 553563"/>
                <a:gd name="connsiteX1" fmla="*/ 771525 w 885825"/>
                <a:gd name="connsiteY1" fmla="*/ 19050 h 553563"/>
                <a:gd name="connsiteX2" fmla="*/ 581025 w 885825"/>
                <a:gd name="connsiteY2" fmla="*/ 66675 h 553563"/>
                <a:gd name="connsiteX3" fmla="*/ 383424 w 885825"/>
                <a:gd name="connsiteY3" fmla="*/ 220691 h 553563"/>
                <a:gd name="connsiteX4" fmla="*/ 339280 w 885825"/>
                <a:gd name="connsiteY4" fmla="*/ 553395 h 553563"/>
                <a:gd name="connsiteX5" fmla="*/ 0 w 885825"/>
                <a:gd name="connsiteY5" fmla="*/ 390525 h 553563"/>
                <a:gd name="connsiteX0" fmla="*/ 885825 w 885825"/>
                <a:gd name="connsiteY0" fmla="*/ 0 h 553563"/>
                <a:gd name="connsiteX1" fmla="*/ 771525 w 885825"/>
                <a:gd name="connsiteY1" fmla="*/ 19050 h 553563"/>
                <a:gd name="connsiteX2" fmla="*/ 422122 w 885825"/>
                <a:gd name="connsiteY2" fmla="*/ 35310 h 553563"/>
                <a:gd name="connsiteX3" fmla="*/ 383424 w 885825"/>
                <a:gd name="connsiteY3" fmla="*/ 220691 h 553563"/>
                <a:gd name="connsiteX4" fmla="*/ 339280 w 885825"/>
                <a:gd name="connsiteY4" fmla="*/ 553395 h 553563"/>
                <a:gd name="connsiteX5" fmla="*/ 0 w 885825"/>
                <a:gd name="connsiteY5" fmla="*/ 390525 h 553563"/>
                <a:gd name="connsiteX0" fmla="*/ 905687 w 905687"/>
                <a:gd name="connsiteY0" fmla="*/ 0 h 553986"/>
                <a:gd name="connsiteX1" fmla="*/ 791387 w 905687"/>
                <a:gd name="connsiteY1" fmla="*/ 19050 h 553986"/>
                <a:gd name="connsiteX2" fmla="*/ 441984 w 905687"/>
                <a:gd name="connsiteY2" fmla="*/ 35310 h 553986"/>
                <a:gd name="connsiteX3" fmla="*/ 403286 w 905687"/>
                <a:gd name="connsiteY3" fmla="*/ 220691 h 553986"/>
                <a:gd name="connsiteX4" fmla="*/ 359142 w 905687"/>
                <a:gd name="connsiteY4" fmla="*/ 553395 h 553986"/>
                <a:gd name="connsiteX5" fmla="*/ 0 w 905687"/>
                <a:gd name="connsiteY5" fmla="*/ 519123 h 553986"/>
                <a:gd name="connsiteX0" fmla="*/ 905687 w 905687"/>
                <a:gd name="connsiteY0" fmla="*/ 0 h 554066"/>
                <a:gd name="connsiteX1" fmla="*/ 791387 w 905687"/>
                <a:gd name="connsiteY1" fmla="*/ 19050 h 554066"/>
                <a:gd name="connsiteX2" fmla="*/ 441984 w 905687"/>
                <a:gd name="connsiteY2" fmla="*/ 35310 h 554066"/>
                <a:gd name="connsiteX3" fmla="*/ 403286 w 905687"/>
                <a:gd name="connsiteY3" fmla="*/ 220691 h 554066"/>
                <a:gd name="connsiteX4" fmla="*/ 359142 w 905687"/>
                <a:gd name="connsiteY4" fmla="*/ 553395 h 554066"/>
                <a:gd name="connsiteX5" fmla="*/ 0 w 905687"/>
                <a:gd name="connsiteY5" fmla="*/ 519123 h 554066"/>
                <a:gd name="connsiteX0" fmla="*/ 905687 w 905687"/>
                <a:gd name="connsiteY0" fmla="*/ 0 h 550981"/>
                <a:gd name="connsiteX1" fmla="*/ 791387 w 905687"/>
                <a:gd name="connsiteY1" fmla="*/ 19050 h 550981"/>
                <a:gd name="connsiteX2" fmla="*/ 441984 w 905687"/>
                <a:gd name="connsiteY2" fmla="*/ 35310 h 550981"/>
                <a:gd name="connsiteX3" fmla="*/ 403286 w 905687"/>
                <a:gd name="connsiteY3" fmla="*/ 220691 h 550981"/>
                <a:gd name="connsiteX4" fmla="*/ 415893 w 905687"/>
                <a:gd name="connsiteY4" fmla="*/ 550258 h 550981"/>
                <a:gd name="connsiteX5" fmla="*/ 0 w 905687"/>
                <a:gd name="connsiteY5" fmla="*/ 519123 h 55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5687" h="550981">
                  <a:moveTo>
                    <a:pt x="905687" y="0"/>
                  </a:moveTo>
                  <a:cubicBezTo>
                    <a:pt x="861068" y="1626"/>
                    <a:pt x="868671" y="13165"/>
                    <a:pt x="791387" y="19050"/>
                  </a:cubicBezTo>
                  <a:cubicBezTo>
                    <a:pt x="714103" y="24935"/>
                    <a:pt x="506668" y="1703"/>
                    <a:pt x="441984" y="35310"/>
                  </a:cubicBezTo>
                  <a:cubicBezTo>
                    <a:pt x="377301" y="68917"/>
                    <a:pt x="407634" y="134866"/>
                    <a:pt x="403286" y="220691"/>
                  </a:cubicBezTo>
                  <a:cubicBezTo>
                    <a:pt x="398938" y="306516"/>
                    <a:pt x="536543" y="543908"/>
                    <a:pt x="415893" y="550258"/>
                  </a:cubicBezTo>
                  <a:cubicBezTo>
                    <a:pt x="384143" y="556608"/>
                    <a:pt x="536" y="519046"/>
                    <a:pt x="0" y="519123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51154488-C3C9-4052-B7AE-78D3D358A14E}"/>
                </a:ext>
              </a:extLst>
            </p:cNvPr>
            <p:cNvSpPr/>
            <p:nvPr/>
          </p:nvSpPr>
          <p:spPr>
            <a:xfrm rot="16200000">
              <a:off x="4712691" y="3791816"/>
              <a:ext cx="132507" cy="327725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205321D-55A0-4364-9120-11D9778BE88F}"/>
              </a:ext>
            </a:extLst>
          </p:cNvPr>
          <p:cNvGrpSpPr/>
          <p:nvPr/>
        </p:nvGrpSpPr>
        <p:grpSpPr>
          <a:xfrm>
            <a:off x="456294" y="3289302"/>
            <a:ext cx="1553028" cy="1785257"/>
            <a:chOff x="-2172607" y="2508251"/>
            <a:chExt cx="1553028" cy="1785257"/>
          </a:xfrm>
        </p:grpSpPr>
        <p:sp>
          <p:nvSpPr>
            <p:cNvPr id="21" name="Rectangle: Top Corners Rounded 20">
              <a:extLst>
                <a:ext uri="{FF2B5EF4-FFF2-40B4-BE49-F238E27FC236}">
                  <a16:creationId xmlns:a16="http://schemas.microsoft.com/office/drawing/2014/main" id="{5D37790B-2032-4D8B-9343-E93337B0F681}"/>
                </a:ext>
              </a:extLst>
            </p:cNvPr>
            <p:cNvSpPr/>
            <p:nvPr/>
          </p:nvSpPr>
          <p:spPr>
            <a:xfrm rot="10800000">
              <a:off x="-2172607" y="2508251"/>
              <a:ext cx="1553028" cy="1785257"/>
            </a:xfrm>
            <a:prstGeom prst="round2SameRect">
              <a:avLst>
                <a:gd name="adj1" fmla="val 38964"/>
                <a:gd name="adj2" fmla="val 0"/>
              </a:avLst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22" name="Rectangle: Top Corners Rounded 37">
              <a:extLst>
                <a:ext uri="{FF2B5EF4-FFF2-40B4-BE49-F238E27FC236}">
                  <a16:creationId xmlns:a16="http://schemas.microsoft.com/office/drawing/2014/main" id="{0F684628-9D41-47B6-B0EE-87F76AD0E4A8}"/>
                </a:ext>
              </a:extLst>
            </p:cNvPr>
            <p:cNvSpPr/>
            <p:nvPr/>
          </p:nvSpPr>
          <p:spPr>
            <a:xfrm rot="10800000">
              <a:off x="-2159464" y="3264914"/>
              <a:ext cx="1539885" cy="1020084"/>
            </a:xfrm>
            <a:custGeom>
              <a:avLst/>
              <a:gdLst>
                <a:gd name="connsiteX0" fmla="*/ 486230 w 1451429"/>
                <a:gd name="connsiteY0" fmla="*/ 0 h 972459"/>
                <a:gd name="connsiteX1" fmla="*/ 965200 w 1451429"/>
                <a:gd name="connsiteY1" fmla="*/ 0 h 972459"/>
                <a:gd name="connsiteX2" fmla="*/ 1451430 w 1451429"/>
                <a:gd name="connsiteY2" fmla="*/ 486230 h 972459"/>
                <a:gd name="connsiteX3" fmla="*/ 1451429 w 1451429"/>
                <a:gd name="connsiteY3" fmla="*/ 972459 h 972459"/>
                <a:gd name="connsiteX4" fmla="*/ 1451429 w 1451429"/>
                <a:gd name="connsiteY4" fmla="*/ 972459 h 972459"/>
                <a:gd name="connsiteX5" fmla="*/ 0 w 1451429"/>
                <a:gd name="connsiteY5" fmla="*/ 972459 h 972459"/>
                <a:gd name="connsiteX6" fmla="*/ 0 w 1451429"/>
                <a:gd name="connsiteY6" fmla="*/ 972459 h 972459"/>
                <a:gd name="connsiteX7" fmla="*/ 0 w 1451429"/>
                <a:gd name="connsiteY7" fmla="*/ 486230 h 972459"/>
                <a:gd name="connsiteX8" fmla="*/ 486230 w 1451429"/>
                <a:gd name="connsiteY8" fmla="*/ 0 h 972459"/>
                <a:gd name="connsiteX0" fmla="*/ 471943 w 1451430"/>
                <a:gd name="connsiteY0" fmla="*/ 0 h 1015322"/>
                <a:gd name="connsiteX1" fmla="*/ 965200 w 1451430"/>
                <a:gd name="connsiteY1" fmla="*/ 42863 h 1015322"/>
                <a:gd name="connsiteX2" fmla="*/ 1451430 w 1451430"/>
                <a:gd name="connsiteY2" fmla="*/ 529093 h 1015322"/>
                <a:gd name="connsiteX3" fmla="*/ 1451429 w 1451430"/>
                <a:gd name="connsiteY3" fmla="*/ 1015322 h 1015322"/>
                <a:gd name="connsiteX4" fmla="*/ 1451429 w 1451430"/>
                <a:gd name="connsiteY4" fmla="*/ 1015322 h 1015322"/>
                <a:gd name="connsiteX5" fmla="*/ 0 w 1451430"/>
                <a:gd name="connsiteY5" fmla="*/ 1015322 h 1015322"/>
                <a:gd name="connsiteX6" fmla="*/ 0 w 1451430"/>
                <a:gd name="connsiteY6" fmla="*/ 1015322 h 1015322"/>
                <a:gd name="connsiteX7" fmla="*/ 0 w 1451430"/>
                <a:gd name="connsiteY7" fmla="*/ 529093 h 1015322"/>
                <a:gd name="connsiteX8" fmla="*/ 471943 w 1451430"/>
                <a:gd name="connsiteY8" fmla="*/ 0 h 1015322"/>
                <a:gd name="connsiteX0" fmla="*/ 471943 w 1489563"/>
                <a:gd name="connsiteY0" fmla="*/ 4762 h 1020084"/>
                <a:gd name="connsiteX1" fmla="*/ 936625 w 1489563"/>
                <a:gd name="connsiteY1" fmla="*/ 0 h 1020084"/>
                <a:gd name="connsiteX2" fmla="*/ 1451430 w 1489563"/>
                <a:gd name="connsiteY2" fmla="*/ 533855 h 1020084"/>
                <a:gd name="connsiteX3" fmla="*/ 1451429 w 1489563"/>
                <a:gd name="connsiteY3" fmla="*/ 1020084 h 1020084"/>
                <a:gd name="connsiteX4" fmla="*/ 1451429 w 1489563"/>
                <a:gd name="connsiteY4" fmla="*/ 1020084 h 1020084"/>
                <a:gd name="connsiteX5" fmla="*/ 0 w 1489563"/>
                <a:gd name="connsiteY5" fmla="*/ 1020084 h 1020084"/>
                <a:gd name="connsiteX6" fmla="*/ 0 w 1489563"/>
                <a:gd name="connsiteY6" fmla="*/ 1020084 h 1020084"/>
                <a:gd name="connsiteX7" fmla="*/ 0 w 1489563"/>
                <a:gd name="connsiteY7" fmla="*/ 533855 h 1020084"/>
                <a:gd name="connsiteX8" fmla="*/ 471943 w 1489563"/>
                <a:gd name="connsiteY8" fmla="*/ 4762 h 1020084"/>
                <a:gd name="connsiteX0" fmla="*/ 471943 w 1459140"/>
                <a:gd name="connsiteY0" fmla="*/ 4762 h 1020084"/>
                <a:gd name="connsiteX1" fmla="*/ 936625 w 1459140"/>
                <a:gd name="connsiteY1" fmla="*/ 0 h 1020084"/>
                <a:gd name="connsiteX2" fmla="*/ 1347332 w 1459140"/>
                <a:gd name="connsiteY2" fmla="*/ 225879 h 1020084"/>
                <a:gd name="connsiteX3" fmla="*/ 1451430 w 1459140"/>
                <a:gd name="connsiteY3" fmla="*/ 533855 h 1020084"/>
                <a:gd name="connsiteX4" fmla="*/ 1451429 w 1459140"/>
                <a:gd name="connsiteY4" fmla="*/ 1020084 h 1020084"/>
                <a:gd name="connsiteX5" fmla="*/ 1451429 w 1459140"/>
                <a:gd name="connsiteY5" fmla="*/ 1020084 h 1020084"/>
                <a:gd name="connsiteX6" fmla="*/ 0 w 1459140"/>
                <a:gd name="connsiteY6" fmla="*/ 1020084 h 1020084"/>
                <a:gd name="connsiteX7" fmla="*/ 0 w 1459140"/>
                <a:gd name="connsiteY7" fmla="*/ 1020084 h 1020084"/>
                <a:gd name="connsiteX8" fmla="*/ 0 w 1459140"/>
                <a:gd name="connsiteY8" fmla="*/ 533855 h 1020084"/>
                <a:gd name="connsiteX9" fmla="*/ 471943 w 1459140"/>
                <a:gd name="connsiteY9" fmla="*/ 4762 h 1020084"/>
                <a:gd name="connsiteX0" fmla="*/ 524330 w 1511527"/>
                <a:gd name="connsiteY0" fmla="*/ 4762 h 1020084"/>
                <a:gd name="connsiteX1" fmla="*/ 989012 w 1511527"/>
                <a:gd name="connsiteY1" fmla="*/ 0 h 1020084"/>
                <a:gd name="connsiteX2" fmla="*/ 1399719 w 1511527"/>
                <a:gd name="connsiteY2" fmla="*/ 225879 h 1020084"/>
                <a:gd name="connsiteX3" fmla="*/ 1503817 w 1511527"/>
                <a:gd name="connsiteY3" fmla="*/ 533855 h 1020084"/>
                <a:gd name="connsiteX4" fmla="*/ 1503816 w 1511527"/>
                <a:gd name="connsiteY4" fmla="*/ 1020084 h 1020084"/>
                <a:gd name="connsiteX5" fmla="*/ 1503816 w 1511527"/>
                <a:gd name="connsiteY5" fmla="*/ 1020084 h 1020084"/>
                <a:gd name="connsiteX6" fmla="*/ 52387 w 1511527"/>
                <a:gd name="connsiteY6" fmla="*/ 1020084 h 1020084"/>
                <a:gd name="connsiteX7" fmla="*/ 52387 w 1511527"/>
                <a:gd name="connsiteY7" fmla="*/ 1020084 h 1020084"/>
                <a:gd name="connsiteX8" fmla="*/ 0 w 1511527"/>
                <a:gd name="connsiteY8" fmla="*/ 533855 h 1020084"/>
                <a:gd name="connsiteX9" fmla="*/ 524330 w 1511527"/>
                <a:gd name="connsiteY9" fmla="*/ 4762 h 1020084"/>
                <a:gd name="connsiteX0" fmla="*/ 524330 w 1511527"/>
                <a:gd name="connsiteY0" fmla="*/ 4762 h 1020084"/>
                <a:gd name="connsiteX1" fmla="*/ 989012 w 1511527"/>
                <a:gd name="connsiteY1" fmla="*/ 0 h 1020084"/>
                <a:gd name="connsiteX2" fmla="*/ 1399719 w 1511527"/>
                <a:gd name="connsiteY2" fmla="*/ 225879 h 1020084"/>
                <a:gd name="connsiteX3" fmla="*/ 1503817 w 1511527"/>
                <a:gd name="connsiteY3" fmla="*/ 533855 h 1020084"/>
                <a:gd name="connsiteX4" fmla="*/ 1503816 w 1511527"/>
                <a:gd name="connsiteY4" fmla="*/ 1020084 h 1020084"/>
                <a:gd name="connsiteX5" fmla="*/ 1503816 w 1511527"/>
                <a:gd name="connsiteY5" fmla="*/ 1020084 h 1020084"/>
                <a:gd name="connsiteX6" fmla="*/ 52387 w 1511527"/>
                <a:gd name="connsiteY6" fmla="*/ 1020084 h 1020084"/>
                <a:gd name="connsiteX7" fmla="*/ 52387 w 1511527"/>
                <a:gd name="connsiteY7" fmla="*/ 1020084 h 1020084"/>
                <a:gd name="connsiteX8" fmla="*/ 0 w 1511527"/>
                <a:gd name="connsiteY8" fmla="*/ 533855 h 1020084"/>
                <a:gd name="connsiteX9" fmla="*/ 524330 w 1511527"/>
                <a:gd name="connsiteY9" fmla="*/ 4762 h 1020084"/>
                <a:gd name="connsiteX0" fmla="*/ 524330 w 1511527"/>
                <a:gd name="connsiteY0" fmla="*/ 4762 h 1020084"/>
                <a:gd name="connsiteX1" fmla="*/ 989012 w 1511527"/>
                <a:gd name="connsiteY1" fmla="*/ 0 h 1020084"/>
                <a:gd name="connsiteX2" fmla="*/ 1399719 w 1511527"/>
                <a:gd name="connsiteY2" fmla="*/ 225879 h 1020084"/>
                <a:gd name="connsiteX3" fmla="*/ 1503817 w 1511527"/>
                <a:gd name="connsiteY3" fmla="*/ 533855 h 1020084"/>
                <a:gd name="connsiteX4" fmla="*/ 1503816 w 1511527"/>
                <a:gd name="connsiteY4" fmla="*/ 1020084 h 1020084"/>
                <a:gd name="connsiteX5" fmla="*/ 1503816 w 1511527"/>
                <a:gd name="connsiteY5" fmla="*/ 1020084 h 1020084"/>
                <a:gd name="connsiteX6" fmla="*/ 52387 w 1511527"/>
                <a:gd name="connsiteY6" fmla="*/ 1020084 h 1020084"/>
                <a:gd name="connsiteX7" fmla="*/ 42862 w 1511527"/>
                <a:gd name="connsiteY7" fmla="*/ 1020084 h 1020084"/>
                <a:gd name="connsiteX8" fmla="*/ 0 w 1511527"/>
                <a:gd name="connsiteY8" fmla="*/ 533855 h 1020084"/>
                <a:gd name="connsiteX9" fmla="*/ 524330 w 1511527"/>
                <a:gd name="connsiteY9" fmla="*/ 4762 h 1020084"/>
                <a:gd name="connsiteX0" fmla="*/ 548143 w 1535340"/>
                <a:gd name="connsiteY0" fmla="*/ 4762 h 1020084"/>
                <a:gd name="connsiteX1" fmla="*/ 1012825 w 1535340"/>
                <a:gd name="connsiteY1" fmla="*/ 0 h 1020084"/>
                <a:gd name="connsiteX2" fmla="*/ 1423532 w 1535340"/>
                <a:gd name="connsiteY2" fmla="*/ 225879 h 1020084"/>
                <a:gd name="connsiteX3" fmla="*/ 1527630 w 1535340"/>
                <a:gd name="connsiteY3" fmla="*/ 533855 h 1020084"/>
                <a:gd name="connsiteX4" fmla="*/ 1527629 w 1535340"/>
                <a:gd name="connsiteY4" fmla="*/ 1020084 h 1020084"/>
                <a:gd name="connsiteX5" fmla="*/ 1527629 w 1535340"/>
                <a:gd name="connsiteY5" fmla="*/ 1020084 h 1020084"/>
                <a:gd name="connsiteX6" fmla="*/ 76200 w 1535340"/>
                <a:gd name="connsiteY6" fmla="*/ 1020084 h 1020084"/>
                <a:gd name="connsiteX7" fmla="*/ 0 w 1535340"/>
                <a:gd name="connsiteY7" fmla="*/ 1020084 h 1020084"/>
                <a:gd name="connsiteX8" fmla="*/ 23813 w 1535340"/>
                <a:gd name="connsiteY8" fmla="*/ 533855 h 1020084"/>
                <a:gd name="connsiteX9" fmla="*/ 548143 w 1535340"/>
                <a:gd name="connsiteY9" fmla="*/ 4762 h 1020084"/>
                <a:gd name="connsiteX0" fmla="*/ 548143 w 1535340"/>
                <a:gd name="connsiteY0" fmla="*/ 4762 h 1020084"/>
                <a:gd name="connsiteX1" fmla="*/ 1012825 w 1535340"/>
                <a:gd name="connsiteY1" fmla="*/ 0 h 1020084"/>
                <a:gd name="connsiteX2" fmla="*/ 1423532 w 1535340"/>
                <a:gd name="connsiteY2" fmla="*/ 225879 h 1020084"/>
                <a:gd name="connsiteX3" fmla="*/ 1527630 w 1535340"/>
                <a:gd name="connsiteY3" fmla="*/ 533855 h 1020084"/>
                <a:gd name="connsiteX4" fmla="*/ 1527629 w 1535340"/>
                <a:gd name="connsiteY4" fmla="*/ 1020084 h 1020084"/>
                <a:gd name="connsiteX5" fmla="*/ 1527629 w 1535340"/>
                <a:gd name="connsiteY5" fmla="*/ 1020084 h 1020084"/>
                <a:gd name="connsiteX6" fmla="*/ 76200 w 1535340"/>
                <a:gd name="connsiteY6" fmla="*/ 1020084 h 1020084"/>
                <a:gd name="connsiteX7" fmla="*/ 0 w 1535340"/>
                <a:gd name="connsiteY7" fmla="*/ 1020084 h 1020084"/>
                <a:gd name="connsiteX8" fmla="*/ 0 w 1535340"/>
                <a:gd name="connsiteY8" fmla="*/ 529093 h 1020084"/>
                <a:gd name="connsiteX9" fmla="*/ 548143 w 1535340"/>
                <a:gd name="connsiteY9" fmla="*/ 4762 h 1020084"/>
                <a:gd name="connsiteX0" fmla="*/ 548143 w 1535340"/>
                <a:gd name="connsiteY0" fmla="*/ 4762 h 1020084"/>
                <a:gd name="connsiteX1" fmla="*/ 1012825 w 1535340"/>
                <a:gd name="connsiteY1" fmla="*/ 0 h 1020084"/>
                <a:gd name="connsiteX2" fmla="*/ 1213984 w 1535340"/>
                <a:gd name="connsiteY2" fmla="*/ 63954 h 1020084"/>
                <a:gd name="connsiteX3" fmla="*/ 1423532 w 1535340"/>
                <a:gd name="connsiteY3" fmla="*/ 225879 h 1020084"/>
                <a:gd name="connsiteX4" fmla="*/ 1527630 w 1535340"/>
                <a:gd name="connsiteY4" fmla="*/ 533855 h 1020084"/>
                <a:gd name="connsiteX5" fmla="*/ 1527629 w 1535340"/>
                <a:gd name="connsiteY5" fmla="*/ 1020084 h 1020084"/>
                <a:gd name="connsiteX6" fmla="*/ 1527629 w 1535340"/>
                <a:gd name="connsiteY6" fmla="*/ 1020084 h 1020084"/>
                <a:gd name="connsiteX7" fmla="*/ 76200 w 1535340"/>
                <a:gd name="connsiteY7" fmla="*/ 1020084 h 1020084"/>
                <a:gd name="connsiteX8" fmla="*/ 0 w 1535340"/>
                <a:gd name="connsiteY8" fmla="*/ 1020084 h 1020084"/>
                <a:gd name="connsiteX9" fmla="*/ 0 w 1535340"/>
                <a:gd name="connsiteY9" fmla="*/ 529093 h 1020084"/>
                <a:gd name="connsiteX10" fmla="*/ 548143 w 1535340"/>
                <a:gd name="connsiteY10" fmla="*/ 4762 h 1020084"/>
                <a:gd name="connsiteX0" fmla="*/ 548143 w 1535340"/>
                <a:gd name="connsiteY0" fmla="*/ 4762 h 1020084"/>
                <a:gd name="connsiteX1" fmla="*/ 1012825 w 1535340"/>
                <a:gd name="connsiteY1" fmla="*/ 0 h 1020084"/>
                <a:gd name="connsiteX2" fmla="*/ 1213984 w 1535340"/>
                <a:gd name="connsiteY2" fmla="*/ 63954 h 1020084"/>
                <a:gd name="connsiteX3" fmla="*/ 1423532 w 1535340"/>
                <a:gd name="connsiteY3" fmla="*/ 225879 h 1020084"/>
                <a:gd name="connsiteX4" fmla="*/ 1527630 w 1535340"/>
                <a:gd name="connsiteY4" fmla="*/ 533855 h 1020084"/>
                <a:gd name="connsiteX5" fmla="*/ 1527629 w 1535340"/>
                <a:gd name="connsiteY5" fmla="*/ 1020084 h 1020084"/>
                <a:gd name="connsiteX6" fmla="*/ 1527629 w 1535340"/>
                <a:gd name="connsiteY6" fmla="*/ 1020084 h 1020084"/>
                <a:gd name="connsiteX7" fmla="*/ 76200 w 1535340"/>
                <a:gd name="connsiteY7" fmla="*/ 1020084 h 1020084"/>
                <a:gd name="connsiteX8" fmla="*/ 0 w 1535340"/>
                <a:gd name="connsiteY8" fmla="*/ 1020084 h 1020084"/>
                <a:gd name="connsiteX9" fmla="*/ 0 w 1535340"/>
                <a:gd name="connsiteY9" fmla="*/ 529093 h 1020084"/>
                <a:gd name="connsiteX10" fmla="*/ 548143 w 1535340"/>
                <a:gd name="connsiteY10" fmla="*/ 4762 h 1020084"/>
                <a:gd name="connsiteX0" fmla="*/ 548143 w 1539885"/>
                <a:gd name="connsiteY0" fmla="*/ 4762 h 1020084"/>
                <a:gd name="connsiteX1" fmla="*/ 1012825 w 1539885"/>
                <a:gd name="connsiteY1" fmla="*/ 0 h 1020084"/>
                <a:gd name="connsiteX2" fmla="*/ 1213984 w 1539885"/>
                <a:gd name="connsiteY2" fmla="*/ 63954 h 1020084"/>
                <a:gd name="connsiteX3" fmla="*/ 1423532 w 1539885"/>
                <a:gd name="connsiteY3" fmla="*/ 225879 h 1020084"/>
                <a:gd name="connsiteX4" fmla="*/ 1527630 w 1539885"/>
                <a:gd name="connsiteY4" fmla="*/ 533855 h 1020084"/>
                <a:gd name="connsiteX5" fmla="*/ 1537834 w 1539885"/>
                <a:gd name="connsiteY5" fmla="*/ 878341 h 1020084"/>
                <a:gd name="connsiteX6" fmla="*/ 1527629 w 1539885"/>
                <a:gd name="connsiteY6" fmla="*/ 1020084 h 1020084"/>
                <a:gd name="connsiteX7" fmla="*/ 1527629 w 1539885"/>
                <a:gd name="connsiteY7" fmla="*/ 1020084 h 1020084"/>
                <a:gd name="connsiteX8" fmla="*/ 76200 w 1539885"/>
                <a:gd name="connsiteY8" fmla="*/ 1020084 h 1020084"/>
                <a:gd name="connsiteX9" fmla="*/ 0 w 1539885"/>
                <a:gd name="connsiteY9" fmla="*/ 1020084 h 1020084"/>
                <a:gd name="connsiteX10" fmla="*/ 0 w 1539885"/>
                <a:gd name="connsiteY10" fmla="*/ 529093 h 1020084"/>
                <a:gd name="connsiteX11" fmla="*/ 548143 w 1539885"/>
                <a:gd name="connsiteY11" fmla="*/ 4762 h 1020084"/>
                <a:gd name="connsiteX0" fmla="*/ 548143 w 1539885"/>
                <a:gd name="connsiteY0" fmla="*/ 4762 h 1020084"/>
                <a:gd name="connsiteX1" fmla="*/ 1012825 w 1539885"/>
                <a:gd name="connsiteY1" fmla="*/ 0 h 1020084"/>
                <a:gd name="connsiteX2" fmla="*/ 1213984 w 1539885"/>
                <a:gd name="connsiteY2" fmla="*/ 63954 h 1020084"/>
                <a:gd name="connsiteX3" fmla="*/ 1423532 w 1539885"/>
                <a:gd name="connsiteY3" fmla="*/ 225879 h 1020084"/>
                <a:gd name="connsiteX4" fmla="*/ 1527630 w 1539885"/>
                <a:gd name="connsiteY4" fmla="*/ 533855 h 1020084"/>
                <a:gd name="connsiteX5" fmla="*/ 1537834 w 1539885"/>
                <a:gd name="connsiteY5" fmla="*/ 878341 h 1020084"/>
                <a:gd name="connsiteX6" fmla="*/ 1527629 w 1539885"/>
                <a:gd name="connsiteY6" fmla="*/ 1020084 h 1020084"/>
                <a:gd name="connsiteX7" fmla="*/ 1527629 w 1539885"/>
                <a:gd name="connsiteY7" fmla="*/ 1020084 h 1020084"/>
                <a:gd name="connsiteX8" fmla="*/ 76200 w 1539885"/>
                <a:gd name="connsiteY8" fmla="*/ 1020084 h 1020084"/>
                <a:gd name="connsiteX9" fmla="*/ 0 w 1539885"/>
                <a:gd name="connsiteY9" fmla="*/ 1020084 h 1020084"/>
                <a:gd name="connsiteX10" fmla="*/ 0 w 1539885"/>
                <a:gd name="connsiteY10" fmla="*/ 529093 h 1020084"/>
                <a:gd name="connsiteX11" fmla="*/ 548143 w 1539885"/>
                <a:gd name="connsiteY11" fmla="*/ 4762 h 1020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39885" h="1020084">
                  <a:moveTo>
                    <a:pt x="548143" y="4762"/>
                  </a:moveTo>
                  <a:cubicBezTo>
                    <a:pt x="707800" y="4762"/>
                    <a:pt x="853168" y="0"/>
                    <a:pt x="1012825" y="0"/>
                  </a:cubicBezTo>
                  <a:cubicBezTo>
                    <a:pt x="1122211" y="13040"/>
                    <a:pt x="1145533" y="26308"/>
                    <a:pt x="1213984" y="63954"/>
                  </a:cubicBezTo>
                  <a:cubicBezTo>
                    <a:pt x="1282435" y="101601"/>
                    <a:pt x="1369670" y="150737"/>
                    <a:pt x="1423532" y="225879"/>
                  </a:cubicBezTo>
                  <a:cubicBezTo>
                    <a:pt x="1477394" y="301021"/>
                    <a:pt x="1508580" y="425111"/>
                    <a:pt x="1527630" y="533855"/>
                  </a:cubicBezTo>
                  <a:cubicBezTo>
                    <a:pt x="1546680" y="642599"/>
                    <a:pt x="1537834" y="797303"/>
                    <a:pt x="1537834" y="878341"/>
                  </a:cubicBezTo>
                  <a:cubicBezTo>
                    <a:pt x="1537834" y="959379"/>
                    <a:pt x="1528536" y="996460"/>
                    <a:pt x="1527629" y="1020084"/>
                  </a:cubicBezTo>
                  <a:lnTo>
                    <a:pt x="1527629" y="1020084"/>
                  </a:lnTo>
                  <a:lnTo>
                    <a:pt x="76200" y="1020084"/>
                  </a:lnTo>
                  <a:lnTo>
                    <a:pt x="0" y="1020084"/>
                  </a:lnTo>
                  <a:lnTo>
                    <a:pt x="0" y="529093"/>
                  </a:lnTo>
                  <a:cubicBezTo>
                    <a:pt x="0" y="260556"/>
                    <a:pt x="279606" y="4762"/>
                    <a:pt x="548143" y="4762"/>
                  </a:cubicBezTo>
                  <a:close/>
                </a:path>
              </a:pathLst>
            </a:custGeom>
            <a:solidFill>
              <a:srgbClr val="9148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/>
            </a:p>
          </p:txBody>
        </p:sp>
      </p:grpSp>
      <p:sp>
        <p:nvSpPr>
          <p:cNvPr id="23" name="Rectangle: Top Corners Rounded 22">
            <a:extLst>
              <a:ext uri="{FF2B5EF4-FFF2-40B4-BE49-F238E27FC236}">
                <a16:creationId xmlns:a16="http://schemas.microsoft.com/office/drawing/2014/main" id="{EC293E56-92F4-4F99-B27B-5149096E7A8C}"/>
              </a:ext>
            </a:extLst>
          </p:cNvPr>
          <p:cNvSpPr/>
          <p:nvPr/>
        </p:nvSpPr>
        <p:spPr>
          <a:xfrm rot="10800000">
            <a:off x="471533" y="3320474"/>
            <a:ext cx="1553028" cy="1785257"/>
          </a:xfrm>
          <a:prstGeom prst="round2SameRect">
            <a:avLst>
              <a:gd name="adj1" fmla="val 38964"/>
              <a:gd name="adj2" fmla="val 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4" name="Rectangle: Top Corners Rounded 37">
            <a:extLst>
              <a:ext uri="{FF2B5EF4-FFF2-40B4-BE49-F238E27FC236}">
                <a16:creationId xmlns:a16="http://schemas.microsoft.com/office/drawing/2014/main" id="{7FF829E4-5667-4C27-A317-854A551D2068}"/>
              </a:ext>
            </a:extLst>
          </p:cNvPr>
          <p:cNvSpPr/>
          <p:nvPr/>
        </p:nvSpPr>
        <p:spPr>
          <a:xfrm rot="10800000">
            <a:off x="484674" y="3638897"/>
            <a:ext cx="1539885" cy="1458324"/>
          </a:xfrm>
          <a:custGeom>
            <a:avLst/>
            <a:gdLst>
              <a:gd name="connsiteX0" fmla="*/ 486230 w 1451429"/>
              <a:gd name="connsiteY0" fmla="*/ 0 h 972459"/>
              <a:gd name="connsiteX1" fmla="*/ 965200 w 1451429"/>
              <a:gd name="connsiteY1" fmla="*/ 0 h 972459"/>
              <a:gd name="connsiteX2" fmla="*/ 1451430 w 1451429"/>
              <a:gd name="connsiteY2" fmla="*/ 486230 h 972459"/>
              <a:gd name="connsiteX3" fmla="*/ 1451429 w 1451429"/>
              <a:gd name="connsiteY3" fmla="*/ 972459 h 972459"/>
              <a:gd name="connsiteX4" fmla="*/ 1451429 w 1451429"/>
              <a:gd name="connsiteY4" fmla="*/ 972459 h 972459"/>
              <a:gd name="connsiteX5" fmla="*/ 0 w 1451429"/>
              <a:gd name="connsiteY5" fmla="*/ 972459 h 972459"/>
              <a:gd name="connsiteX6" fmla="*/ 0 w 1451429"/>
              <a:gd name="connsiteY6" fmla="*/ 972459 h 972459"/>
              <a:gd name="connsiteX7" fmla="*/ 0 w 1451429"/>
              <a:gd name="connsiteY7" fmla="*/ 486230 h 972459"/>
              <a:gd name="connsiteX8" fmla="*/ 486230 w 1451429"/>
              <a:gd name="connsiteY8" fmla="*/ 0 h 972459"/>
              <a:gd name="connsiteX0" fmla="*/ 471943 w 1451430"/>
              <a:gd name="connsiteY0" fmla="*/ 0 h 1015322"/>
              <a:gd name="connsiteX1" fmla="*/ 965200 w 1451430"/>
              <a:gd name="connsiteY1" fmla="*/ 42863 h 1015322"/>
              <a:gd name="connsiteX2" fmla="*/ 1451430 w 1451430"/>
              <a:gd name="connsiteY2" fmla="*/ 529093 h 1015322"/>
              <a:gd name="connsiteX3" fmla="*/ 1451429 w 1451430"/>
              <a:gd name="connsiteY3" fmla="*/ 1015322 h 1015322"/>
              <a:gd name="connsiteX4" fmla="*/ 1451429 w 1451430"/>
              <a:gd name="connsiteY4" fmla="*/ 1015322 h 1015322"/>
              <a:gd name="connsiteX5" fmla="*/ 0 w 1451430"/>
              <a:gd name="connsiteY5" fmla="*/ 1015322 h 1015322"/>
              <a:gd name="connsiteX6" fmla="*/ 0 w 1451430"/>
              <a:gd name="connsiteY6" fmla="*/ 1015322 h 1015322"/>
              <a:gd name="connsiteX7" fmla="*/ 0 w 1451430"/>
              <a:gd name="connsiteY7" fmla="*/ 529093 h 1015322"/>
              <a:gd name="connsiteX8" fmla="*/ 471943 w 1451430"/>
              <a:gd name="connsiteY8" fmla="*/ 0 h 1015322"/>
              <a:gd name="connsiteX0" fmla="*/ 471943 w 1489563"/>
              <a:gd name="connsiteY0" fmla="*/ 4762 h 1020084"/>
              <a:gd name="connsiteX1" fmla="*/ 936625 w 1489563"/>
              <a:gd name="connsiteY1" fmla="*/ 0 h 1020084"/>
              <a:gd name="connsiteX2" fmla="*/ 1451430 w 1489563"/>
              <a:gd name="connsiteY2" fmla="*/ 533855 h 1020084"/>
              <a:gd name="connsiteX3" fmla="*/ 1451429 w 1489563"/>
              <a:gd name="connsiteY3" fmla="*/ 1020084 h 1020084"/>
              <a:gd name="connsiteX4" fmla="*/ 1451429 w 1489563"/>
              <a:gd name="connsiteY4" fmla="*/ 1020084 h 1020084"/>
              <a:gd name="connsiteX5" fmla="*/ 0 w 1489563"/>
              <a:gd name="connsiteY5" fmla="*/ 1020084 h 1020084"/>
              <a:gd name="connsiteX6" fmla="*/ 0 w 1489563"/>
              <a:gd name="connsiteY6" fmla="*/ 1020084 h 1020084"/>
              <a:gd name="connsiteX7" fmla="*/ 0 w 1489563"/>
              <a:gd name="connsiteY7" fmla="*/ 533855 h 1020084"/>
              <a:gd name="connsiteX8" fmla="*/ 471943 w 1489563"/>
              <a:gd name="connsiteY8" fmla="*/ 4762 h 1020084"/>
              <a:gd name="connsiteX0" fmla="*/ 471943 w 1459140"/>
              <a:gd name="connsiteY0" fmla="*/ 4762 h 1020084"/>
              <a:gd name="connsiteX1" fmla="*/ 936625 w 1459140"/>
              <a:gd name="connsiteY1" fmla="*/ 0 h 1020084"/>
              <a:gd name="connsiteX2" fmla="*/ 1347332 w 1459140"/>
              <a:gd name="connsiteY2" fmla="*/ 225879 h 1020084"/>
              <a:gd name="connsiteX3" fmla="*/ 1451430 w 1459140"/>
              <a:gd name="connsiteY3" fmla="*/ 533855 h 1020084"/>
              <a:gd name="connsiteX4" fmla="*/ 1451429 w 1459140"/>
              <a:gd name="connsiteY4" fmla="*/ 1020084 h 1020084"/>
              <a:gd name="connsiteX5" fmla="*/ 1451429 w 1459140"/>
              <a:gd name="connsiteY5" fmla="*/ 1020084 h 1020084"/>
              <a:gd name="connsiteX6" fmla="*/ 0 w 1459140"/>
              <a:gd name="connsiteY6" fmla="*/ 1020084 h 1020084"/>
              <a:gd name="connsiteX7" fmla="*/ 0 w 1459140"/>
              <a:gd name="connsiteY7" fmla="*/ 1020084 h 1020084"/>
              <a:gd name="connsiteX8" fmla="*/ 0 w 1459140"/>
              <a:gd name="connsiteY8" fmla="*/ 533855 h 1020084"/>
              <a:gd name="connsiteX9" fmla="*/ 471943 w 1459140"/>
              <a:gd name="connsiteY9" fmla="*/ 4762 h 1020084"/>
              <a:gd name="connsiteX0" fmla="*/ 524330 w 1511527"/>
              <a:gd name="connsiteY0" fmla="*/ 4762 h 1020084"/>
              <a:gd name="connsiteX1" fmla="*/ 989012 w 1511527"/>
              <a:gd name="connsiteY1" fmla="*/ 0 h 1020084"/>
              <a:gd name="connsiteX2" fmla="*/ 1399719 w 1511527"/>
              <a:gd name="connsiteY2" fmla="*/ 225879 h 1020084"/>
              <a:gd name="connsiteX3" fmla="*/ 1503817 w 1511527"/>
              <a:gd name="connsiteY3" fmla="*/ 533855 h 1020084"/>
              <a:gd name="connsiteX4" fmla="*/ 1503816 w 1511527"/>
              <a:gd name="connsiteY4" fmla="*/ 1020084 h 1020084"/>
              <a:gd name="connsiteX5" fmla="*/ 1503816 w 1511527"/>
              <a:gd name="connsiteY5" fmla="*/ 1020084 h 1020084"/>
              <a:gd name="connsiteX6" fmla="*/ 52387 w 1511527"/>
              <a:gd name="connsiteY6" fmla="*/ 1020084 h 1020084"/>
              <a:gd name="connsiteX7" fmla="*/ 52387 w 1511527"/>
              <a:gd name="connsiteY7" fmla="*/ 1020084 h 1020084"/>
              <a:gd name="connsiteX8" fmla="*/ 0 w 1511527"/>
              <a:gd name="connsiteY8" fmla="*/ 533855 h 1020084"/>
              <a:gd name="connsiteX9" fmla="*/ 524330 w 1511527"/>
              <a:gd name="connsiteY9" fmla="*/ 4762 h 1020084"/>
              <a:gd name="connsiteX0" fmla="*/ 524330 w 1511527"/>
              <a:gd name="connsiteY0" fmla="*/ 4762 h 1020084"/>
              <a:gd name="connsiteX1" fmla="*/ 989012 w 1511527"/>
              <a:gd name="connsiteY1" fmla="*/ 0 h 1020084"/>
              <a:gd name="connsiteX2" fmla="*/ 1399719 w 1511527"/>
              <a:gd name="connsiteY2" fmla="*/ 225879 h 1020084"/>
              <a:gd name="connsiteX3" fmla="*/ 1503817 w 1511527"/>
              <a:gd name="connsiteY3" fmla="*/ 533855 h 1020084"/>
              <a:gd name="connsiteX4" fmla="*/ 1503816 w 1511527"/>
              <a:gd name="connsiteY4" fmla="*/ 1020084 h 1020084"/>
              <a:gd name="connsiteX5" fmla="*/ 1503816 w 1511527"/>
              <a:gd name="connsiteY5" fmla="*/ 1020084 h 1020084"/>
              <a:gd name="connsiteX6" fmla="*/ 52387 w 1511527"/>
              <a:gd name="connsiteY6" fmla="*/ 1020084 h 1020084"/>
              <a:gd name="connsiteX7" fmla="*/ 52387 w 1511527"/>
              <a:gd name="connsiteY7" fmla="*/ 1020084 h 1020084"/>
              <a:gd name="connsiteX8" fmla="*/ 0 w 1511527"/>
              <a:gd name="connsiteY8" fmla="*/ 533855 h 1020084"/>
              <a:gd name="connsiteX9" fmla="*/ 524330 w 1511527"/>
              <a:gd name="connsiteY9" fmla="*/ 4762 h 1020084"/>
              <a:gd name="connsiteX0" fmla="*/ 524330 w 1511527"/>
              <a:gd name="connsiteY0" fmla="*/ 4762 h 1020084"/>
              <a:gd name="connsiteX1" fmla="*/ 989012 w 1511527"/>
              <a:gd name="connsiteY1" fmla="*/ 0 h 1020084"/>
              <a:gd name="connsiteX2" fmla="*/ 1399719 w 1511527"/>
              <a:gd name="connsiteY2" fmla="*/ 225879 h 1020084"/>
              <a:gd name="connsiteX3" fmla="*/ 1503817 w 1511527"/>
              <a:gd name="connsiteY3" fmla="*/ 533855 h 1020084"/>
              <a:gd name="connsiteX4" fmla="*/ 1503816 w 1511527"/>
              <a:gd name="connsiteY4" fmla="*/ 1020084 h 1020084"/>
              <a:gd name="connsiteX5" fmla="*/ 1503816 w 1511527"/>
              <a:gd name="connsiteY5" fmla="*/ 1020084 h 1020084"/>
              <a:gd name="connsiteX6" fmla="*/ 52387 w 1511527"/>
              <a:gd name="connsiteY6" fmla="*/ 1020084 h 1020084"/>
              <a:gd name="connsiteX7" fmla="*/ 42862 w 1511527"/>
              <a:gd name="connsiteY7" fmla="*/ 1020084 h 1020084"/>
              <a:gd name="connsiteX8" fmla="*/ 0 w 1511527"/>
              <a:gd name="connsiteY8" fmla="*/ 533855 h 1020084"/>
              <a:gd name="connsiteX9" fmla="*/ 524330 w 1511527"/>
              <a:gd name="connsiteY9" fmla="*/ 4762 h 1020084"/>
              <a:gd name="connsiteX0" fmla="*/ 548143 w 1535340"/>
              <a:gd name="connsiteY0" fmla="*/ 4762 h 1020084"/>
              <a:gd name="connsiteX1" fmla="*/ 1012825 w 1535340"/>
              <a:gd name="connsiteY1" fmla="*/ 0 h 1020084"/>
              <a:gd name="connsiteX2" fmla="*/ 1423532 w 1535340"/>
              <a:gd name="connsiteY2" fmla="*/ 225879 h 1020084"/>
              <a:gd name="connsiteX3" fmla="*/ 1527630 w 1535340"/>
              <a:gd name="connsiteY3" fmla="*/ 533855 h 1020084"/>
              <a:gd name="connsiteX4" fmla="*/ 1527629 w 1535340"/>
              <a:gd name="connsiteY4" fmla="*/ 1020084 h 1020084"/>
              <a:gd name="connsiteX5" fmla="*/ 1527629 w 1535340"/>
              <a:gd name="connsiteY5" fmla="*/ 1020084 h 1020084"/>
              <a:gd name="connsiteX6" fmla="*/ 76200 w 1535340"/>
              <a:gd name="connsiteY6" fmla="*/ 1020084 h 1020084"/>
              <a:gd name="connsiteX7" fmla="*/ 0 w 1535340"/>
              <a:gd name="connsiteY7" fmla="*/ 1020084 h 1020084"/>
              <a:gd name="connsiteX8" fmla="*/ 23813 w 1535340"/>
              <a:gd name="connsiteY8" fmla="*/ 533855 h 1020084"/>
              <a:gd name="connsiteX9" fmla="*/ 548143 w 1535340"/>
              <a:gd name="connsiteY9" fmla="*/ 4762 h 1020084"/>
              <a:gd name="connsiteX0" fmla="*/ 548143 w 1535340"/>
              <a:gd name="connsiteY0" fmla="*/ 4762 h 1020084"/>
              <a:gd name="connsiteX1" fmla="*/ 1012825 w 1535340"/>
              <a:gd name="connsiteY1" fmla="*/ 0 h 1020084"/>
              <a:gd name="connsiteX2" fmla="*/ 1423532 w 1535340"/>
              <a:gd name="connsiteY2" fmla="*/ 225879 h 1020084"/>
              <a:gd name="connsiteX3" fmla="*/ 1527630 w 1535340"/>
              <a:gd name="connsiteY3" fmla="*/ 533855 h 1020084"/>
              <a:gd name="connsiteX4" fmla="*/ 1527629 w 1535340"/>
              <a:gd name="connsiteY4" fmla="*/ 1020084 h 1020084"/>
              <a:gd name="connsiteX5" fmla="*/ 1527629 w 1535340"/>
              <a:gd name="connsiteY5" fmla="*/ 1020084 h 1020084"/>
              <a:gd name="connsiteX6" fmla="*/ 76200 w 1535340"/>
              <a:gd name="connsiteY6" fmla="*/ 1020084 h 1020084"/>
              <a:gd name="connsiteX7" fmla="*/ 0 w 1535340"/>
              <a:gd name="connsiteY7" fmla="*/ 1020084 h 1020084"/>
              <a:gd name="connsiteX8" fmla="*/ 0 w 1535340"/>
              <a:gd name="connsiteY8" fmla="*/ 529093 h 1020084"/>
              <a:gd name="connsiteX9" fmla="*/ 548143 w 1535340"/>
              <a:gd name="connsiteY9" fmla="*/ 4762 h 1020084"/>
              <a:gd name="connsiteX0" fmla="*/ 548143 w 1535340"/>
              <a:gd name="connsiteY0" fmla="*/ 4762 h 1020084"/>
              <a:gd name="connsiteX1" fmla="*/ 1012825 w 1535340"/>
              <a:gd name="connsiteY1" fmla="*/ 0 h 1020084"/>
              <a:gd name="connsiteX2" fmla="*/ 1213984 w 1535340"/>
              <a:gd name="connsiteY2" fmla="*/ 63954 h 1020084"/>
              <a:gd name="connsiteX3" fmla="*/ 1423532 w 1535340"/>
              <a:gd name="connsiteY3" fmla="*/ 225879 h 1020084"/>
              <a:gd name="connsiteX4" fmla="*/ 1527630 w 1535340"/>
              <a:gd name="connsiteY4" fmla="*/ 533855 h 1020084"/>
              <a:gd name="connsiteX5" fmla="*/ 1527629 w 1535340"/>
              <a:gd name="connsiteY5" fmla="*/ 1020084 h 1020084"/>
              <a:gd name="connsiteX6" fmla="*/ 1527629 w 1535340"/>
              <a:gd name="connsiteY6" fmla="*/ 1020084 h 1020084"/>
              <a:gd name="connsiteX7" fmla="*/ 76200 w 1535340"/>
              <a:gd name="connsiteY7" fmla="*/ 1020084 h 1020084"/>
              <a:gd name="connsiteX8" fmla="*/ 0 w 1535340"/>
              <a:gd name="connsiteY8" fmla="*/ 1020084 h 1020084"/>
              <a:gd name="connsiteX9" fmla="*/ 0 w 1535340"/>
              <a:gd name="connsiteY9" fmla="*/ 529093 h 1020084"/>
              <a:gd name="connsiteX10" fmla="*/ 548143 w 1535340"/>
              <a:gd name="connsiteY10" fmla="*/ 4762 h 1020084"/>
              <a:gd name="connsiteX0" fmla="*/ 548143 w 1535340"/>
              <a:gd name="connsiteY0" fmla="*/ 4762 h 1020084"/>
              <a:gd name="connsiteX1" fmla="*/ 1012825 w 1535340"/>
              <a:gd name="connsiteY1" fmla="*/ 0 h 1020084"/>
              <a:gd name="connsiteX2" fmla="*/ 1213984 w 1535340"/>
              <a:gd name="connsiteY2" fmla="*/ 63954 h 1020084"/>
              <a:gd name="connsiteX3" fmla="*/ 1423532 w 1535340"/>
              <a:gd name="connsiteY3" fmla="*/ 225879 h 1020084"/>
              <a:gd name="connsiteX4" fmla="*/ 1527630 w 1535340"/>
              <a:gd name="connsiteY4" fmla="*/ 533855 h 1020084"/>
              <a:gd name="connsiteX5" fmla="*/ 1527629 w 1535340"/>
              <a:gd name="connsiteY5" fmla="*/ 1020084 h 1020084"/>
              <a:gd name="connsiteX6" fmla="*/ 1527629 w 1535340"/>
              <a:gd name="connsiteY6" fmla="*/ 1020084 h 1020084"/>
              <a:gd name="connsiteX7" fmla="*/ 76200 w 1535340"/>
              <a:gd name="connsiteY7" fmla="*/ 1020084 h 1020084"/>
              <a:gd name="connsiteX8" fmla="*/ 0 w 1535340"/>
              <a:gd name="connsiteY8" fmla="*/ 1020084 h 1020084"/>
              <a:gd name="connsiteX9" fmla="*/ 0 w 1535340"/>
              <a:gd name="connsiteY9" fmla="*/ 529093 h 1020084"/>
              <a:gd name="connsiteX10" fmla="*/ 548143 w 1535340"/>
              <a:gd name="connsiteY10" fmla="*/ 4762 h 1020084"/>
              <a:gd name="connsiteX0" fmla="*/ 548143 w 1539885"/>
              <a:gd name="connsiteY0" fmla="*/ 4762 h 1020084"/>
              <a:gd name="connsiteX1" fmla="*/ 1012825 w 1539885"/>
              <a:gd name="connsiteY1" fmla="*/ 0 h 1020084"/>
              <a:gd name="connsiteX2" fmla="*/ 1213984 w 1539885"/>
              <a:gd name="connsiteY2" fmla="*/ 63954 h 1020084"/>
              <a:gd name="connsiteX3" fmla="*/ 1423532 w 1539885"/>
              <a:gd name="connsiteY3" fmla="*/ 225879 h 1020084"/>
              <a:gd name="connsiteX4" fmla="*/ 1527630 w 1539885"/>
              <a:gd name="connsiteY4" fmla="*/ 533855 h 1020084"/>
              <a:gd name="connsiteX5" fmla="*/ 1537834 w 1539885"/>
              <a:gd name="connsiteY5" fmla="*/ 878341 h 1020084"/>
              <a:gd name="connsiteX6" fmla="*/ 1527629 w 1539885"/>
              <a:gd name="connsiteY6" fmla="*/ 1020084 h 1020084"/>
              <a:gd name="connsiteX7" fmla="*/ 1527629 w 1539885"/>
              <a:gd name="connsiteY7" fmla="*/ 1020084 h 1020084"/>
              <a:gd name="connsiteX8" fmla="*/ 76200 w 1539885"/>
              <a:gd name="connsiteY8" fmla="*/ 1020084 h 1020084"/>
              <a:gd name="connsiteX9" fmla="*/ 0 w 1539885"/>
              <a:gd name="connsiteY9" fmla="*/ 1020084 h 1020084"/>
              <a:gd name="connsiteX10" fmla="*/ 0 w 1539885"/>
              <a:gd name="connsiteY10" fmla="*/ 529093 h 1020084"/>
              <a:gd name="connsiteX11" fmla="*/ 548143 w 1539885"/>
              <a:gd name="connsiteY11" fmla="*/ 4762 h 1020084"/>
              <a:gd name="connsiteX0" fmla="*/ 548143 w 1539885"/>
              <a:gd name="connsiteY0" fmla="*/ 4762 h 1020084"/>
              <a:gd name="connsiteX1" fmla="*/ 1012825 w 1539885"/>
              <a:gd name="connsiteY1" fmla="*/ 0 h 1020084"/>
              <a:gd name="connsiteX2" fmla="*/ 1213984 w 1539885"/>
              <a:gd name="connsiteY2" fmla="*/ 63954 h 1020084"/>
              <a:gd name="connsiteX3" fmla="*/ 1423532 w 1539885"/>
              <a:gd name="connsiteY3" fmla="*/ 225879 h 1020084"/>
              <a:gd name="connsiteX4" fmla="*/ 1527630 w 1539885"/>
              <a:gd name="connsiteY4" fmla="*/ 533855 h 1020084"/>
              <a:gd name="connsiteX5" fmla="*/ 1537834 w 1539885"/>
              <a:gd name="connsiteY5" fmla="*/ 878341 h 1020084"/>
              <a:gd name="connsiteX6" fmla="*/ 1527629 w 1539885"/>
              <a:gd name="connsiteY6" fmla="*/ 1020084 h 1020084"/>
              <a:gd name="connsiteX7" fmla="*/ 1527629 w 1539885"/>
              <a:gd name="connsiteY7" fmla="*/ 1020084 h 1020084"/>
              <a:gd name="connsiteX8" fmla="*/ 76200 w 1539885"/>
              <a:gd name="connsiteY8" fmla="*/ 1020084 h 1020084"/>
              <a:gd name="connsiteX9" fmla="*/ 0 w 1539885"/>
              <a:gd name="connsiteY9" fmla="*/ 1020084 h 1020084"/>
              <a:gd name="connsiteX10" fmla="*/ 0 w 1539885"/>
              <a:gd name="connsiteY10" fmla="*/ 529093 h 1020084"/>
              <a:gd name="connsiteX11" fmla="*/ 548143 w 1539885"/>
              <a:gd name="connsiteY11" fmla="*/ 4762 h 1020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39885" h="1020084">
                <a:moveTo>
                  <a:pt x="548143" y="4762"/>
                </a:moveTo>
                <a:cubicBezTo>
                  <a:pt x="707800" y="4762"/>
                  <a:pt x="853168" y="0"/>
                  <a:pt x="1012825" y="0"/>
                </a:cubicBezTo>
                <a:cubicBezTo>
                  <a:pt x="1122211" y="13040"/>
                  <a:pt x="1145533" y="26308"/>
                  <a:pt x="1213984" y="63954"/>
                </a:cubicBezTo>
                <a:cubicBezTo>
                  <a:pt x="1282435" y="101601"/>
                  <a:pt x="1369670" y="150737"/>
                  <a:pt x="1423532" y="225879"/>
                </a:cubicBezTo>
                <a:cubicBezTo>
                  <a:pt x="1477394" y="301021"/>
                  <a:pt x="1508580" y="425111"/>
                  <a:pt x="1527630" y="533855"/>
                </a:cubicBezTo>
                <a:cubicBezTo>
                  <a:pt x="1546680" y="642599"/>
                  <a:pt x="1537834" y="797303"/>
                  <a:pt x="1537834" y="878341"/>
                </a:cubicBezTo>
                <a:cubicBezTo>
                  <a:pt x="1537834" y="959379"/>
                  <a:pt x="1528536" y="996460"/>
                  <a:pt x="1527629" y="1020084"/>
                </a:cubicBezTo>
                <a:lnTo>
                  <a:pt x="1527629" y="1020084"/>
                </a:lnTo>
                <a:lnTo>
                  <a:pt x="76200" y="1020084"/>
                </a:lnTo>
                <a:lnTo>
                  <a:pt x="0" y="1020084"/>
                </a:lnTo>
                <a:lnTo>
                  <a:pt x="0" y="529093"/>
                </a:lnTo>
                <a:cubicBezTo>
                  <a:pt x="0" y="260556"/>
                  <a:pt x="279606" y="4762"/>
                  <a:pt x="548143" y="4762"/>
                </a:cubicBezTo>
                <a:close/>
              </a:path>
            </a:pathLst>
          </a:custGeom>
          <a:solidFill>
            <a:srgbClr val="9148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FFA34B-9C0C-4FC2-A419-5C690E1EA998}"/>
              </a:ext>
            </a:extLst>
          </p:cNvPr>
          <p:cNvSpPr txBox="1"/>
          <p:nvPr/>
        </p:nvSpPr>
        <p:spPr>
          <a:xfrm>
            <a:off x="3037597" y="628649"/>
            <a:ext cx="517643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এদের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অবস্থা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কিরুপে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আছে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6033FC1-9EE6-4B52-AF2B-20D0DE7A7842}"/>
              </a:ext>
            </a:extLst>
          </p:cNvPr>
          <p:cNvSpPr txBox="1"/>
          <p:nvPr/>
        </p:nvSpPr>
        <p:spPr>
          <a:xfrm>
            <a:off x="662697" y="304800"/>
            <a:ext cx="5176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চিত্রে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লক্ষ্য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4522825-C0B6-4056-8BE9-39E60BC19707}"/>
              </a:ext>
            </a:extLst>
          </p:cNvPr>
          <p:cNvSpPr txBox="1"/>
          <p:nvPr/>
        </p:nvSpPr>
        <p:spPr>
          <a:xfrm>
            <a:off x="1910841" y="5821277"/>
            <a:ext cx="2842586" cy="363625"/>
          </a:xfrm>
          <a:custGeom>
            <a:avLst/>
            <a:gdLst/>
            <a:ahLst/>
            <a:cxnLst/>
            <a:rect l="l" t="t" r="r" b="b"/>
            <a:pathLst>
              <a:path w="2755382" h="271015">
                <a:moveTo>
                  <a:pt x="2692298" y="223437"/>
                </a:moveTo>
                <a:cubicBezTo>
                  <a:pt x="2703576" y="223437"/>
                  <a:pt x="2709215" y="229899"/>
                  <a:pt x="2709215" y="242821"/>
                </a:cubicBezTo>
                <a:cubicBezTo>
                  <a:pt x="2709215" y="250809"/>
                  <a:pt x="2706983" y="257505"/>
                  <a:pt x="2702518" y="262909"/>
                </a:cubicBezTo>
                <a:cubicBezTo>
                  <a:pt x="2698055" y="268313"/>
                  <a:pt x="2692416" y="271015"/>
                  <a:pt x="2685602" y="271015"/>
                </a:cubicBezTo>
                <a:cubicBezTo>
                  <a:pt x="2679494" y="271015"/>
                  <a:pt x="2675088" y="269311"/>
                  <a:pt x="2672386" y="265905"/>
                </a:cubicBezTo>
                <a:cubicBezTo>
                  <a:pt x="2669684" y="262498"/>
                  <a:pt x="2668334" y="257740"/>
                  <a:pt x="2668334" y="251631"/>
                </a:cubicBezTo>
                <a:cubicBezTo>
                  <a:pt x="2668334" y="243878"/>
                  <a:pt x="2670683" y="237241"/>
                  <a:pt x="2675382" y="231719"/>
                </a:cubicBezTo>
                <a:cubicBezTo>
                  <a:pt x="2680081" y="226198"/>
                  <a:pt x="2685720" y="223437"/>
                  <a:pt x="2692298" y="223437"/>
                </a:cubicBezTo>
                <a:close/>
                <a:moveTo>
                  <a:pt x="2074592" y="205464"/>
                </a:moveTo>
                <a:cubicBezTo>
                  <a:pt x="2080232" y="205464"/>
                  <a:pt x="2085048" y="207402"/>
                  <a:pt x="2089042" y="211279"/>
                </a:cubicBezTo>
                <a:cubicBezTo>
                  <a:pt x="2093036" y="215155"/>
                  <a:pt x="2095033" y="220031"/>
                  <a:pt x="2095033" y="225904"/>
                </a:cubicBezTo>
                <a:cubicBezTo>
                  <a:pt x="2095033" y="231308"/>
                  <a:pt x="2093036" y="236066"/>
                  <a:pt x="2089042" y="240178"/>
                </a:cubicBezTo>
                <a:cubicBezTo>
                  <a:pt x="2085048" y="244289"/>
                  <a:pt x="2080232" y="246345"/>
                  <a:pt x="2074592" y="246345"/>
                </a:cubicBezTo>
                <a:cubicBezTo>
                  <a:pt x="2068954" y="246345"/>
                  <a:pt x="2064137" y="244289"/>
                  <a:pt x="2060143" y="240178"/>
                </a:cubicBezTo>
                <a:cubicBezTo>
                  <a:pt x="2056149" y="236066"/>
                  <a:pt x="2054152" y="231308"/>
                  <a:pt x="2054152" y="225904"/>
                </a:cubicBezTo>
                <a:cubicBezTo>
                  <a:pt x="2054152" y="220031"/>
                  <a:pt x="2056149" y="215155"/>
                  <a:pt x="2060143" y="211279"/>
                </a:cubicBezTo>
                <a:cubicBezTo>
                  <a:pt x="2064137" y="207402"/>
                  <a:pt x="2068954" y="205464"/>
                  <a:pt x="2074592" y="205464"/>
                </a:cubicBezTo>
                <a:close/>
                <a:moveTo>
                  <a:pt x="407718" y="205464"/>
                </a:moveTo>
                <a:cubicBezTo>
                  <a:pt x="413357" y="205464"/>
                  <a:pt x="418173" y="207402"/>
                  <a:pt x="422167" y="211279"/>
                </a:cubicBezTo>
                <a:cubicBezTo>
                  <a:pt x="426161" y="215155"/>
                  <a:pt x="428158" y="220031"/>
                  <a:pt x="428158" y="225904"/>
                </a:cubicBezTo>
                <a:cubicBezTo>
                  <a:pt x="428158" y="231308"/>
                  <a:pt x="426161" y="236066"/>
                  <a:pt x="422167" y="240178"/>
                </a:cubicBezTo>
                <a:cubicBezTo>
                  <a:pt x="418173" y="244289"/>
                  <a:pt x="413357" y="246345"/>
                  <a:pt x="407718" y="246345"/>
                </a:cubicBezTo>
                <a:cubicBezTo>
                  <a:pt x="402079" y="246345"/>
                  <a:pt x="397263" y="244289"/>
                  <a:pt x="393268" y="240178"/>
                </a:cubicBezTo>
                <a:cubicBezTo>
                  <a:pt x="389274" y="236066"/>
                  <a:pt x="387277" y="231308"/>
                  <a:pt x="387277" y="225904"/>
                </a:cubicBezTo>
                <a:cubicBezTo>
                  <a:pt x="387277" y="220031"/>
                  <a:pt x="389274" y="215155"/>
                  <a:pt x="393268" y="211279"/>
                </a:cubicBezTo>
                <a:cubicBezTo>
                  <a:pt x="397263" y="207402"/>
                  <a:pt x="402079" y="205464"/>
                  <a:pt x="407718" y="205464"/>
                </a:cubicBezTo>
                <a:close/>
                <a:moveTo>
                  <a:pt x="2432952" y="103260"/>
                </a:moveTo>
                <a:cubicBezTo>
                  <a:pt x="2420264" y="107959"/>
                  <a:pt x="2407401" y="113598"/>
                  <a:pt x="2394361" y="120177"/>
                </a:cubicBezTo>
                <a:cubicBezTo>
                  <a:pt x="2381321" y="126755"/>
                  <a:pt x="2367636" y="134861"/>
                  <a:pt x="2353304" y="144494"/>
                </a:cubicBezTo>
                <a:cubicBezTo>
                  <a:pt x="2388781" y="159296"/>
                  <a:pt x="2415330" y="181851"/>
                  <a:pt x="2432952" y="212160"/>
                </a:cubicBezTo>
                <a:close/>
                <a:moveTo>
                  <a:pt x="2137677" y="103260"/>
                </a:moveTo>
                <a:cubicBezTo>
                  <a:pt x="2124989" y="107959"/>
                  <a:pt x="2112126" y="113598"/>
                  <a:pt x="2099086" y="120177"/>
                </a:cubicBezTo>
                <a:cubicBezTo>
                  <a:pt x="2086046" y="126755"/>
                  <a:pt x="2072360" y="134861"/>
                  <a:pt x="2058028" y="144494"/>
                </a:cubicBezTo>
                <a:cubicBezTo>
                  <a:pt x="2093506" y="159296"/>
                  <a:pt x="2120056" y="181851"/>
                  <a:pt x="2137677" y="212160"/>
                </a:cubicBezTo>
                <a:close/>
                <a:moveTo>
                  <a:pt x="975627" y="103260"/>
                </a:moveTo>
                <a:cubicBezTo>
                  <a:pt x="962940" y="107959"/>
                  <a:pt x="950076" y="113598"/>
                  <a:pt x="937036" y="120177"/>
                </a:cubicBezTo>
                <a:cubicBezTo>
                  <a:pt x="923997" y="126755"/>
                  <a:pt x="910311" y="134861"/>
                  <a:pt x="895979" y="144494"/>
                </a:cubicBezTo>
                <a:cubicBezTo>
                  <a:pt x="931456" y="159296"/>
                  <a:pt x="958006" y="181851"/>
                  <a:pt x="975627" y="212160"/>
                </a:cubicBezTo>
                <a:close/>
                <a:moveTo>
                  <a:pt x="470802" y="103260"/>
                </a:moveTo>
                <a:cubicBezTo>
                  <a:pt x="458115" y="107959"/>
                  <a:pt x="445251" y="113598"/>
                  <a:pt x="432211" y="120177"/>
                </a:cubicBezTo>
                <a:cubicBezTo>
                  <a:pt x="419172" y="126755"/>
                  <a:pt x="405486" y="134861"/>
                  <a:pt x="391154" y="144494"/>
                </a:cubicBezTo>
                <a:cubicBezTo>
                  <a:pt x="426631" y="159296"/>
                  <a:pt x="453181" y="181851"/>
                  <a:pt x="470802" y="212160"/>
                </a:cubicBezTo>
                <a:close/>
                <a:moveTo>
                  <a:pt x="147314" y="100441"/>
                </a:moveTo>
                <a:cubicBezTo>
                  <a:pt x="135331" y="104905"/>
                  <a:pt x="123349" y="110485"/>
                  <a:pt x="111367" y="117181"/>
                </a:cubicBezTo>
                <a:cubicBezTo>
                  <a:pt x="99384" y="123877"/>
                  <a:pt x="86697" y="131924"/>
                  <a:pt x="73305" y="141322"/>
                </a:cubicBezTo>
                <a:cubicBezTo>
                  <a:pt x="106198" y="155184"/>
                  <a:pt x="130632" y="177152"/>
                  <a:pt x="146609" y="207226"/>
                </a:cubicBezTo>
                <a:lnTo>
                  <a:pt x="147314" y="207226"/>
                </a:lnTo>
                <a:close/>
                <a:moveTo>
                  <a:pt x="1359570" y="69780"/>
                </a:moveTo>
                <a:lnTo>
                  <a:pt x="1370848" y="74009"/>
                </a:lnTo>
                <a:cubicBezTo>
                  <a:pt x="1379071" y="93510"/>
                  <a:pt x="1386648" y="110250"/>
                  <a:pt x="1393579" y="124230"/>
                </a:cubicBezTo>
                <a:cubicBezTo>
                  <a:pt x="1400510" y="138209"/>
                  <a:pt x="1406208" y="148371"/>
                  <a:pt x="1410672" y="154714"/>
                </a:cubicBezTo>
                <a:cubicBezTo>
                  <a:pt x="1431112" y="184553"/>
                  <a:pt x="1455665" y="199472"/>
                  <a:pt x="1484328" y="199472"/>
                </a:cubicBezTo>
                <a:cubicBezTo>
                  <a:pt x="1498191" y="199472"/>
                  <a:pt x="1511818" y="194069"/>
                  <a:pt x="1525210" y="183261"/>
                </a:cubicBezTo>
                <a:cubicBezTo>
                  <a:pt x="1536488" y="172218"/>
                  <a:pt x="1542126" y="159883"/>
                  <a:pt x="1542126" y="146256"/>
                </a:cubicBezTo>
                <a:cubicBezTo>
                  <a:pt x="1542126" y="135214"/>
                  <a:pt x="1539072" y="125463"/>
                  <a:pt x="1532963" y="117005"/>
                </a:cubicBezTo>
                <a:cubicBezTo>
                  <a:pt x="1525680" y="106902"/>
                  <a:pt x="1517104" y="101851"/>
                  <a:pt x="1507236" y="101851"/>
                </a:cubicBezTo>
                <a:cubicBezTo>
                  <a:pt x="1503947" y="101851"/>
                  <a:pt x="1499130" y="102673"/>
                  <a:pt x="1492787" y="104318"/>
                </a:cubicBezTo>
                <a:cubicBezTo>
                  <a:pt x="1498191" y="111131"/>
                  <a:pt x="1500893" y="118885"/>
                  <a:pt x="1500893" y="127578"/>
                </a:cubicBezTo>
                <a:cubicBezTo>
                  <a:pt x="1500893" y="146609"/>
                  <a:pt x="1490437" y="156124"/>
                  <a:pt x="1469527" y="156124"/>
                </a:cubicBezTo>
                <a:cubicBezTo>
                  <a:pt x="1459189" y="156124"/>
                  <a:pt x="1450966" y="152365"/>
                  <a:pt x="1444857" y="144847"/>
                </a:cubicBezTo>
                <a:cubicBezTo>
                  <a:pt x="1438748" y="137328"/>
                  <a:pt x="1435694" y="128165"/>
                  <a:pt x="1435694" y="117357"/>
                </a:cubicBezTo>
                <a:cubicBezTo>
                  <a:pt x="1435694" y="104905"/>
                  <a:pt x="1440745" y="94685"/>
                  <a:pt x="1450848" y="86696"/>
                </a:cubicBezTo>
                <a:cubicBezTo>
                  <a:pt x="1459776" y="79413"/>
                  <a:pt x="1470584" y="75771"/>
                  <a:pt x="1483271" y="75771"/>
                </a:cubicBezTo>
                <a:cubicBezTo>
                  <a:pt x="1494079" y="75771"/>
                  <a:pt x="1504064" y="78062"/>
                  <a:pt x="1513227" y="82644"/>
                </a:cubicBezTo>
                <a:cubicBezTo>
                  <a:pt x="1522390" y="87225"/>
                  <a:pt x="1530614" y="93627"/>
                  <a:pt x="1537897" y="101851"/>
                </a:cubicBezTo>
                <a:cubicBezTo>
                  <a:pt x="1544711" y="110074"/>
                  <a:pt x="1549880" y="119178"/>
                  <a:pt x="1553404" y="129164"/>
                </a:cubicBezTo>
                <a:cubicBezTo>
                  <a:pt x="1556928" y="139149"/>
                  <a:pt x="1558690" y="149663"/>
                  <a:pt x="1558690" y="160706"/>
                </a:cubicBezTo>
                <a:cubicBezTo>
                  <a:pt x="1558690" y="170339"/>
                  <a:pt x="1556634" y="179384"/>
                  <a:pt x="1552523" y="187842"/>
                </a:cubicBezTo>
                <a:cubicBezTo>
                  <a:pt x="1548411" y="196301"/>
                  <a:pt x="1542831" y="203937"/>
                  <a:pt x="1535783" y="210750"/>
                </a:cubicBezTo>
                <a:cubicBezTo>
                  <a:pt x="1520276" y="224142"/>
                  <a:pt x="1502772" y="230838"/>
                  <a:pt x="1483271" y="230838"/>
                </a:cubicBezTo>
                <a:cubicBezTo>
                  <a:pt x="1430407" y="230838"/>
                  <a:pt x="1389174" y="177152"/>
                  <a:pt x="1359570" y="69780"/>
                </a:cubicBezTo>
                <a:close/>
                <a:moveTo>
                  <a:pt x="1809274" y="61674"/>
                </a:moveTo>
                <a:cubicBezTo>
                  <a:pt x="1787424" y="61674"/>
                  <a:pt x="1772034" y="70602"/>
                  <a:pt x="1763106" y="88459"/>
                </a:cubicBezTo>
                <a:cubicBezTo>
                  <a:pt x="1773679" y="88459"/>
                  <a:pt x="1781374" y="91983"/>
                  <a:pt x="1786190" y="99031"/>
                </a:cubicBezTo>
                <a:cubicBezTo>
                  <a:pt x="1791007" y="106080"/>
                  <a:pt x="1792827" y="114890"/>
                  <a:pt x="1791653" y="125463"/>
                </a:cubicBezTo>
                <a:lnTo>
                  <a:pt x="1840287" y="76829"/>
                </a:lnTo>
                <a:cubicBezTo>
                  <a:pt x="1831124" y="66726"/>
                  <a:pt x="1820786" y="61674"/>
                  <a:pt x="1809274" y="61674"/>
                </a:cubicBezTo>
                <a:close/>
                <a:moveTo>
                  <a:pt x="821265" y="37005"/>
                </a:moveTo>
                <a:lnTo>
                  <a:pt x="1001887" y="37005"/>
                </a:lnTo>
                <a:lnTo>
                  <a:pt x="1016156" y="37005"/>
                </a:lnTo>
                <a:lnTo>
                  <a:pt x="1209675" y="37005"/>
                </a:lnTo>
                <a:lnTo>
                  <a:pt x="1220038" y="37005"/>
                </a:lnTo>
                <a:lnTo>
                  <a:pt x="1327499" y="37005"/>
                </a:lnTo>
                <a:lnTo>
                  <a:pt x="1340425" y="37005"/>
                </a:lnTo>
                <a:lnTo>
                  <a:pt x="1562567" y="37005"/>
                </a:lnTo>
                <a:lnTo>
                  <a:pt x="1583360" y="56740"/>
                </a:lnTo>
                <a:lnTo>
                  <a:pt x="1359808" y="56740"/>
                </a:lnTo>
                <a:cubicBezTo>
                  <a:pt x="1345006" y="60265"/>
                  <a:pt x="1332202" y="65786"/>
                  <a:pt x="1321394" y="73304"/>
                </a:cubicBezTo>
                <a:cubicBezTo>
                  <a:pt x="1310586" y="80823"/>
                  <a:pt x="1301423" y="90221"/>
                  <a:pt x="1293905" y="101498"/>
                </a:cubicBezTo>
                <a:cubicBezTo>
                  <a:pt x="1287091" y="112071"/>
                  <a:pt x="1281922" y="123819"/>
                  <a:pt x="1278398" y="136741"/>
                </a:cubicBezTo>
                <a:cubicBezTo>
                  <a:pt x="1274874" y="149663"/>
                  <a:pt x="1273112" y="164112"/>
                  <a:pt x="1273112" y="180089"/>
                </a:cubicBezTo>
                <a:cubicBezTo>
                  <a:pt x="1273347" y="194186"/>
                  <a:pt x="1277106" y="206873"/>
                  <a:pt x="1284389" y="218151"/>
                </a:cubicBezTo>
                <a:cubicBezTo>
                  <a:pt x="1297077" y="235772"/>
                  <a:pt x="1309411" y="242821"/>
                  <a:pt x="1321394" y="239296"/>
                </a:cubicBezTo>
                <a:cubicBezTo>
                  <a:pt x="1316930" y="236477"/>
                  <a:pt x="1313699" y="233188"/>
                  <a:pt x="1311702" y="229429"/>
                </a:cubicBezTo>
                <a:cubicBezTo>
                  <a:pt x="1309705" y="225669"/>
                  <a:pt x="1308707" y="221793"/>
                  <a:pt x="1308707" y="217799"/>
                </a:cubicBezTo>
                <a:cubicBezTo>
                  <a:pt x="1308707" y="211690"/>
                  <a:pt x="1311232" y="206521"/>
                  <a:pt x="1316284" y="202292"/>
                </a:cubicBezTo>
                <a:cubicBezTo>
                  <a:pt x="1321335" y="198063"/>
                  <a:pt x="1326915" y="195948"/>
                  <a:pt x="1333024" y="195948"/>
                </a:cubicBezTo>
                <a:cubicBezTo>
                  <a:pt x="1339603" y="195948"/>
                  <a:pt x="1345241" y="198591"/>
                  <a:pt x="1349940" y="203878"/>
                </a:cubicBezTo>
                <a:cubicBezTo>
                  <a:pt x="1354639" y="209164"/>
                  <a:pt x="1356989" y="215919"/>
                  <a:pt x="1356989" y="224142"/>
                </a:cubicBezTo>
                <a:cubicBezTo>
                  <a:pt x="1356989" y="228841"/>
                  <a:pt x="1356049" y="233188"/>
                  <a:pt x="1354169" y="237182"/>
                </a:cubicBezTo>
                <a:cubicBezTo>
                  <a:pt x="1352290" y="241176"/>
                  <a:pt x="1349705" y="244642"/>
                  <a:pt x="1346416" y="247578"/>
                </a:cubicBezTo>
                <a:cubicBezTo>
                  <a:pt x="1343127" y="250515"/>
                  <a:pt x="1339309" y="252806"/>
                  <a:pt x="1334962" y="254451"/>
                </a:cubicBezTo>
                <a:cubicBezTo>
                  <a:pt x="1330616" y="256095"/>
                  <a:pt x="1326093" y="256918"/>
                  <a:pt x="1321394" y="256918"/>
                </a:cubicBezTo>
                <a:cubicBezTo>
                  <a:pt x="1298369" y="256918"/>
                  <a:pt x="1280748" y="245405"/>
                  <a:pt x="1268530" y="222380"/>
                </a:cubicBezTo>
                <a:cubicBezTo>
                  <a:pt x="1258192" y="203584"/>
                  <a:pt x="1253023" y="181851"/>
                  <a:pt x="1253023" y="157181"/>
                </a:cubicBezTo>
                <a:cubicBezTo>
                  <a:pt x="1253023" y="122879"/>
                  <a:pt x="1267003" y="89398"/>
                  <a:pt x="1294962" y="56740"/>
                </a:cubicBezTo>
                <a:lnTo>
                  <a:pt x="1240127" y="56740"/>
                </a:lnTo>
                <a:lnTo>
                  <a:pt x="1229411" y="56740"/>
                </a:lnTo>
                <a:lnTo>
                  <a:pt x="1203474" y="56740"/>
                </a:lnTo>
                <a:lnTo>
                  <a:pt x="1203474" y="265024"/>
                </a:lnTo>
                <a:lnTo>
                  <a:pt x="1183034" y="245993"/>
                </a:lnTo>
                <a:lnTo>
                  <a:pt x="1183034" y="133217"/>
                </a:lnTo>
                <a:cubicBezTo>
                  <a:pt x="1183034" y="126168"/>
                  <a:pt x="1180508" y="120001"/>
                  <a:pt x="1175457" y="114714"/>
                </a:cubicBezTo>
                <a:cubicBezTo>
                  <a:pt x="1170405" y="109428"/>
                  <a:pt x="1164355" y="106785"/>
                  <a:pt x="1157307" y="106785"/>
                </a:cubicBezTo>
                <a:cubicBezTo>
                  <a:pt x="1146029" y="106785"/>
                  <a:pt x="1140390" y="113598"/>
                  <a:pt x="1140390" y="127225"/>
                </a:cubicBezTo>
                <a:cubicBezTo>
                  <a:pt x="1140390" y="130280"/>
                  <a:pt x="1140978" y="134391"/>
                  <a:pt x="1142152" y="139560"/>
                </a:cubicBezTo>
                <a:lnTo>
                  <a:pt x="1134047" y="142732"/>
                </a:lnTo>
                <a:cubicBezTo>
                  <a:pt x="1132167" y="132159"/>
                  <a:pt x="1126881" y="123466"/>
                  <a:pt x="1118188" y="116653"/>
                </a:cubicBezTo>
                <a:cubicBezTo>
                  <a:pt x="1109729" y="109839"/>
                  <a:pt x="1099861" y="106432"/>
                  <a:pt x="1088584" y="106432"/>
                </a:cubicBezTo>
                <a:cubicBezTo>
                  <a:pt x="1083650" y="106432"/>
                  <a:pt x="1078951" y="107431"/>
                  <a:pt x="1074487" y="109428"/>
                </a:cubicBezTo>
                <a:cubicBezTo>
                  <a:pt x="1070023" y="111425"/>
                  <a:pt x="1066087" y="114068"/>
                  <a:pt x="1062681" y="117357"/>
                </a:cubicBezTo>
                <a:cubicBezTo>
                  <a:pt x="1059274" y="120647"/>
                  <a:pt x="1056572" y="124582"/>
                  <a:pt x="1054575" y="129164"/>
                </a:cubicBezTo>
                <a:cubicBezTo>
                  <a:pt x="1052578" y="133745"/>
                  <a:pt x="1051579" y="138503"/>
                  <a:pt x="1051579" y="143437"/>
                </a:cubicBezTo>
                <a:cubicBezTo>
                  <a:pt x="1051579" y="159413"/>
                  <a:pt x="1061095" y="168811"/>
                  <a:pt x="1080126" y="171631"/>
                </a:cubicBezTo>
                <a:cubicBezTo>
                  <a:pt x="1075897" y="165287"/>
                  <a:pt x="1073782" y="159766"/>
                  <a:pt x="1073782" y="155067"/>
                </a:cubicBezTo>
                <a:cubicBezTo>
                  <a:pt x="1073782" y="149428"/>
                  <a:pt x="1076073" y="144435"/>
                  <a:pt x="1080654" y="140089"/>
                </a:cubicBezTo>
                <a:cubicBezTo>
                  <a:pt x="1085236" y="135742"/>
                  <a:pt x="1090346" y="133569"/>
                  <a:pt x="1095985" y="133569"/>
                </a:cubicBezTo>
                <a:cubicBezTo>
                  <a:pt x="1114076" y="134744"/>
                  <a:pt x="1123121" y="144494"/>
                  <a:pt x="1123121" y="162820"/>
                </a:cubicBezTo>
                <a:cubicBezTo>
                  <a:pt x="1122887" y="170574"/>
                  <a:pt x="1120067" y="176917"/>
                  <a:pt x="1114663" y="181851"/>
                </a:cubicBezTo>
                <a:cubicBezTo>
                  <a:pt x="1109259" y="186785"/>
                  <a:pt x="1101389" y="189605"/>
                  <a:pt x="1091051" y="190309"/>
                </a:cubicBezTo>
                <a:cubicBezTo>
                  <a:pt x="1082593" y="190309"/>
                  <a:pt x="1074839" y="188958"/>
                  <a:pt x="1067791" y="186257"/>
                </a:cubicBezTo>
                <a:cubicBezTo>
                  <a:pt x="1060742" y="183555"/>
                  <a:pt x="1054692" y="179737"/>
                  <a:pt x="1049641" y="174803"/>
                </a:cubicBezTo>
                <a:cubicBezTo>
                  <a:pt x="1044589" y="169869"/>
                  <a:pt x="1040654" y="163936"/>
                  <a:pt x="1037835" y="157005"/>
                </a:cubicBezTo>
                <a:cubicBezTo>
                  <a:pt x="1035015" y="150074"/>
                  <a:pt x="1033606" y="142380"/>
                  <a:pt x="1033606" y="133921"/>
                </a:cubicBezTo>
                <a:cubicBezTo>
                  <a:pt x="1033606" y="120294"/>
                  <a:pt x="1037365" y="107724"/>
                  <a:pt x="1044883" y="96212"/>
                </a:cubicBezTo>
                <a:cubicBezTo>
                  <a:pt x="1053341" y="83525"/>
                  <a:pt x="1064149" y="77181"/>
                  <a:pt x="1077306" y="77181"/>
                </a:cubicBezTo>
                <a:cubicBezTo>
                  <a:pt x="1094223" y="77181"/>
                  <a:pt x="1109377" y="85874"/>
                  <a:pt x="1122769" y="103260"/>
                </a:cubicBezTo>
                <a:cubicBezTo>
                  <a:pt x="1122769" y="97152"/>
                  <a:pt x="1125471" y="91513"/>
                  <a:pt x="1130875" y="86344"/>
                </a:cubicBezTo>
                <a:cubicBezTo>
                  <a:pt x="1136279" y="80940"/>
                  <a:pt x="1141683" y="78238"/>
                  <a:pt x="1147086" y="78238"/>
                </a:cubicBezTo>
                <a:cubicBezTo>
                  <a:pt x="1163533" y="78238"/>
                  <a:pt x="1175750" y="89163"/>
                  <a:pt x="1183739" y="111014"/>
                </a:cubicBezTo>
                <a:lnTo>
                  <a:pt x="1183739" y="56740"/>
                </a:lnTo>
                <a:lnTo>
                  <a:pt x="1035187" y="56740"/>
                </a:lnTo>
                <a:lnTo>
                  <a:pt x="1022328" y="56740"/>
                </a:lnTo>
                <a:lnTo>
                  <a:pt x="994658" y="56740"/>
                </a:lnTo>
                <a:lnTo>
                  <a:pt x="994658" y="263966"/>
                </a:lnTo>
                <a:lnTo>
                  <a:pt x="983733" y="250927"/>
                </a:lnTo>
                <a:cubicBezTo>
                  <a:pt x="983028" y="248812"/>
                  <a:pt x="982147" y="246639"/>
                  <a:pt x="981090" y="244407"/>
                </a:cubicBezTo>
                <a:cubicBezTo>
                  <a:pt x="980032" y="242175"/>
                  <a:pt x="978035" y="238239"/>
                  <a:pt x="975098" y="232600"/>
                </a:cubicBezTo>
                <a:cubicBezTo>
                  <a:pt x="972161" y="226962"/>
                  <a:pt x="967991" y="220794"/>
                  <a:pt x="962587" y="214098"/>
                </a:cubicBezTo>
                <a:cubicBezTo>
                  <a:pt x="957183" y="207402"/>
                  <a:pt x="952132" y="201822"/>
                  <a:pt x="947433" y="197358"/>
                </a:cubicBezTo>
                <a:cubicBezTo>
                  <a:pt x="930517" y="181851"/>
                  <a:pt x="908079" y="172688"/>
                  <a:pt x="880120" y="169869"/>
                </a:cubicBezTo>
                <a:lnTo>
                  <a:pt x="854393" y="133217"/>
                </a:lnTo>
                <a:cubicBezTo>
                  <a:pt x="893864" y="105727"/>
                  <a:pt x="934276" y="85052"/>
                  <a:pt x="975627" y="71190"/>
                </a:cubicBezTo>
                <a:lnTo>
                  <a:pt x="975627" y="56740"/>
                </a:lnTo>
                <a:lnTo>
                  <a:pt x="840648" y="56740"/>
                </a:lnTo>
                <a:close/>
                <a:moveTo>
                  <a:pt x="2702871" y="33833"/>
                </a:moveTo>
                <a:cubicBezTo>
                  <a:pt x="2719788" y="33833"/>
                  <a:pt x="2732768" y="38825"/>
                  <a:pt x="2741814" y="48811"/>
                </a:cubicBezTo>
                <a:cubicBezTo>
                  <a:pt x="2750860" y="58796"/>
                  <a:pt x="2755382" y="71895"/>
                  <a:pt x="2755382" y="88106"/>
                </a:cubicBezTo>
                <a:cubicBezTo>
                  <a:pt x="2755382" y="96799"/>
                  <a:pt x="2754032" y="103965"/>
                  <a:pt x="2751330" y="109604"/>
                </a:cubicBezTo>
                <a:cubicBezTo>
                  <a:pt x="2748628" y="115243"/>
                  <a:pt x="2745221" y="120118"/>
                  <a:pt x="2741109" y="124230"/>
                </a:cubicBezTo>
                <a:cubicBezTo>
                  <a:pt x="2736998" y="128341"/>
                  <a:pt x="2732534" y="132101"/>
                  <a:pt x="2727717" y="135507"/>
                </a:cubicBezTo>
                <a:cubicBezTo>
                  <a:pt x="2722900" y="138914"/>
                  <a:pt x="2718319" y="142556"/>
                  <a:pt x="2713972" y="146432"/>
                </a:cubicBezTo>
                <a:cubicBezTo>
                  <a:pt x="2709626" y="150309"/>
                  <a:pt x="2705867" y="154949"/>
                  <a:pt x="2702695" y="160353"/>
                </a:cubicBezTo>
                <a:cubicBezTo>
                  <a:pt x="2699523" y="165757"/>
                  <a:pt x="2697702" y="172453"/>
                  <a:pt x="2697232" y="180442"/>
                </a:cubicBezTo>
                <a:lnTo>
                  <a:pt x="2696175" y="197005"/>
                </a:lnTo>
                <a:cubicBezTo>
                  <a:pt x="2694060" y="198650"/>
                  <a:pt x="2692710" y="200001"/>
                  <a:pt x="2692122" y="201058"/>
                </a:cubicBezTo>
                <a:cubicBezTo>
                  <a:pt x="2691535" y="202116"/>
                  <a:pt x="2689714" y="203114"/>
                  <a:pt x="2686660" y="204054"/>
                </a:cubicBezTo>
                <a:lnTo>
                  <a:pt x="2682430" y="200530"/>
                </a:lnTo>
                <a:lnTo>
                  <a:pt x="2681021" y="180442"/>
                </a:lnTo>
                <a:cubicBezTo>
                  <a:pt x="2680786" y="173863"/>
                  <a:pt x="2681726" y="167989"/>
                  <a:pt x="2683840" y="162820"/>
                </a:cubicBezTo>
                <a:cubicBezTo>
                  <a:pt x="2685955" y="157651"/>
                  <a:pt x="2688657" y="152835"/>
                  <a:pt x="2691946" y="148371"/>
                </a:cubicBezTo>
                <a:cubicBezTo>
                  <a:pt x="2695235" y="143907"/>
                  <a:pt x="2698936" y="139678"/>
                  <a:pt x="2703047" y="135684"/>
                </a:cubicBezTo>
                <a:cubicBezTo>
                  <a:pt x="2707159" y="131689"/>
                  <a:pt x="2710977" y="127636"/>
                  <a:pt x="2714501" y="123525"/>
                </a:cubicBezTo>
                <a:cubicBezTo>
                  <a:pt x="2718026" y="119413"/>
                  <a:pt x="2720962" y="115125"/>
                  <a:pt x="2723312" y="110661"/>
                </a:cubicBezTo>
                <a:cubicBezTo>
                  <a:pt x="2725662" y="106197"/>
                  <a:pt x="2726836" y="101263"/>
                  <a:pt x="2726836" y="95860"/>
                </a:cubicBezTo>
                <a:cubicBezTo>
                  <a:pt x="2726836" y="81763"/>
                  <a:pt x="2723606" y="70661"/>
                  <a:pt x="2717144" y="62555"/>
                </a:cubicBezTo>
                <a:cubicBezTo>
                  <a:pt x="2710683" y="54450"/>
                  <a:pt x="2701462" y="50397"/>
                  <a:pt x="2689479" y="50397"/>
                </a:cubicBezTo>
                <a:cubicBezTo>
                  <a:pt x="2685250" y="50397"/>
                  <a:pt x="2681256" y="51337"/>
                  <a:pt x="2677496" y="53216"/>
                </a:cubicBezTo>
                <a:cubicBezTo>
                  <a:pt x="2673737" y="55096"/>
                  <a:pt x="2670448" y="57621"/>
                  <a:pt x="2667628" y="60793"/>
                </a:cubicBezTo>
                <a:cubicBezTo>
                  <a:pt x="2664809" y="63965"/>
                  <a:pt x="2662577" y="67607"/>
                  <a:pt x="2660932" y="71718"/>
                </a:cubicBezTo>
                <a:cubicBezTo>
                  <a:pt x="2659288" y="75830"/>
                  <a:pt x="2658466" y="80118"/>
                  <a:pt x="2658466" y="84582"/>
                </a:cubicBezTo>
                <a:cubicBezTo>
                  <a:pt x="2658466" y="86227"/>
                  <a:pt x="2658701" y="87871"/>
                  <a:pt x="2659170" y="89516"/>
                </a:cubicBezTo>
                <a:cubicBezTo>
                  <a:pt x="2659640" y="91161"/>
                  <a:pt x="2660110" y="92805"/>
                  <a:pt x="2660580" y="94450"/>
                </a:cubicBezTo>
                <a:cubicBezTo>
                  <a:pt x="2656821" y="96329"/>
                  <a:pt x="2652944" y="97798"/>
                  <a:pt x="2648950" y="98855"/>
                </a:cubicBezTo>
                <a:cubicBezTo>
                  <a:pt x="2644956" y="99912"/>
                  <a:pt x="2640374" y="100676"/>
                  <a:pt x="2635206" y="101146"/>
                </a:cubicBezTo>
                <a:lnTo>
                  <a:pt x="2630624" y="95860"/>
                </a:lnTo>
                <a:cubicBezTo>
                  <a:pt x="2630389" y="94920"/>
                  <a:pt x="2630272" y="93980"/>
                  <a:pt x="2630272" y="93040"/>
                </a:cubicBezTo>
                <a:cubicBezTo>
                  <a:pt x="2630272" y="92100"/>
                  <a:pt x="2630272" y="91161"/>
                  <a:pt x="2630272" y="90221"/>
                </a:cubicBezTo>
                <a:cubicBezTo>
                  <a:pt x="2630272" y="82232"/>
                  <a:pt x="2632268" y="74773"/>
                  <a:pt x="2636263" y="67842"/>
                </a:cubicBezTo>
                <a:cubicBezTo>
                  <a:pt x="2640257" y="60911"/>
                  <a:pt x="2645602" y="54919"/>
                  <a:pt x="2652298" y="49868"/>
                </a:cubicBezTo>
                <a:cubicBezTo>
                  <a:pt x="2658994" y="44817"/>
                  <a:pt x="2666689" y="40881"/>
                  <a:pt x="2675382" y="38062"/>
                </a:cubicBezTo>
                <a:cubicBezTo>
                  <a:pt x="2684075" y="35242"/>
                  <a:pt x="2693238" y="33833"/>
                  <a:pt x="2702871" y="33833"/>
                </a:cubicBezTo>
                <a:close/>
                <a:moveTo>
                  <a:pt x="287465" y="705"/>
                </a:moveTo>
                <a:lnTo>
                  <a:pt x="294513" y="6696"/>
                </a:lnTo>
                <a:cubicBezTo>
                  <a:pt x="296863" y="20793"/>
                  <a:pt x="300974" y="30896"/>
                  <a:pt x="306848" y="37005"/>
                </a:cubicBezTo>
                <a:lnTo>
                  <a:pt x="316440" y="37005"/>
                </a:lnTo>
                <a:lnTo>
                  <a:pt x="324469" y="37005"/>
                </a:lnTo>
                <a:lnTo>
                  <a:pt x="499177" y="37005"/>
                </a:lnTo>
                <a:lnTo>
                  <a:pt x="510626" y="37005"/>
                </a:lnTo>
                <a:lnTo>
                  <a:pt x="691249" y="37005"/>
                </a:lnTo>
                <a:lnTo>
                  <a:pt x="711689" y="56740"/>
                </a:lnTo>
                <a:lnTo>
                  <a:pt x="677151" y="56740"/>
                </a:lnTo>
                <a:lnTo>
                  <a:pt x="677151" y="268900"/>
                </a:lnTo>
                <a:lnTo>
                  <a:pt x="661645" y="259032"/>
                </a:lnTo>
                <a:lnTo>
                  <a:pt x="663055" y="238239"/>
                </a:lnTo>
                <a:cubicBezTo>
                  <a:pt x="663289" y="215919"/>
                  <a:pt x="658121" y="192659"/>
                  <a:pt x="647548" y="168459"/>
                </a:cubicBezTo>
                <a:cubicBezTo>
                  <a:pt x="631806" y="140970"/>
                  <a:pt x="613480" y="127225"/>
                  <a:pt x="592569" y="127225"/>
                </a:cubicBezTo>
                <a:cubicBezTo>
                  <a:pt x="589985" y="127460"/>
                  <a:pt x="588105" y="128048"/>
                  <a:pt x="586931" y="128987"/>
                </a:cubicBezTo>
                <a:cubicBezTo>
                  <a:pt x="595624" y="140500"/>
                  <a:pt x="599970" y="148841"/>
                  <a:pt x="599970" y="154010"/>
                </a:cubicBezTo>
                <a:cubicBezTo>
                  <a:pt x="599970" y="162468"/>
                  <a:pt x="597503" y="169575"/>
                  <a:pt x="592569" y="175331"/>
                </a:cubicBezTo>
                <a:cubicBezTo>
                  <a:pt x="587636" y="181088"/>
                  <a:pt x="581057" y="183966"/>
                  <a:pt x="572834" y="183966"/>
                </a:cubicBezTo>
                <a:cubicBezTo>
                  <a:pt x="547459" y="183966"/>
                  <a:pt x="534772" y="171631"/>
                  <a:pt x="534772" y="146961"/>
                </a:cubicBezTo>
                <a:cubicBezTo>
                  <a:pt x="534772" y="133569"/>
                  <a:pt x="539471" y="122526"/>
                  <a:pt x="548869" y="113833"/>
                </a:cubicBezTo>
                <a:cubicBezTo>
                  <a:pt x="558972" y="104905"/>
                  <a:pt x="570484" y="100441"/>
                  <a:pt x="583406" y="100441"/>
                </a:cubicBezTo>
                <a:cubicBezTo>
                  <a:pt x="611130" y="100441"/>
                  <a:pt x="635565" y="122291"/>
                  <a:pt x="656711" y="165992"/>
                </a:cubicBezTo>
                <a:lnTo>
                  <a:pt x="657416" y="165992"/>
                </a:lnTo>
                <a:lnTo>
                  <a:pt x="657416" y="56740"/>
                </a:lnTo>
                <a:lnTo>
                  <a:pt x="530362" y="56740"/>
                </a:lnTo>
                <a:lnTo>
                  <a:pt x="518560" y="56740"/>
                </a:lnTo>
                <a:lnTo>
                  <a:pt x="489833" y="56740"/>
                </a:lnTo>
                <a:lnTo>
                  <a:pt x="489833" y="263966"/>
                </a:lnTo>
                <a:lnTo>
                  <a:pt x="478908" y="250927"/>
                </a:lnTo>
                <a:lnTo>
                  <a:pt x="478908" y="251279"/>
                </a:lnTo>
                <a:cubicBezTo>
                  <a:pt x="475148" y="241881"/>
                  <a:pt x="472035" y="235009"/>
                  <a:pt x="469568" y="230662"/>
                </a:cubicBezTo>
                <a:cubicBezTo>
                  <a:pt x="467101" y="226316"/>
                  <a:pt x="463166" y="220794"/>
                  <a:pt x="457762" y="214098"/>
                </a:cubicBezTo>
                <a:cubicBezTo>
                  <a:pt x="452358" y="207402"/>
                  <a:pt x="447307" y="201822"/>
                  <a:pt x="442608" y="197358"/>
                </a:cubicBezTo>
                <a:cubicBezTo>
                  <a:pt x="425691" y="181851"/>
                  <a:pt x="403254" y="172688"/>
                  <a:pt x="375295" y="169869"/>
                </a:cubicBezTo>
                <a:lnTo>
                  <a:pt x="375647" y="169869"/>
                </a:lnTo>
                <a:lnTo>
                  <a:pt x="349568" y="133217"/>
                </a:lnTo>
                <a:cubicBezTo>
                  <a:pt x="389039" y="105727"/>
                  <a:pt x="429451" y="85052"/>
                  <a:pt x="470802" y="71190"/>
                </a:cubicBezTo>
                <a:lnTo>
                  <a:pt x="470802" y="56740"/>
                </a:lnTo>
                <a:lnTo>
                  <a:pt x="343853" y="56740"/>
                </a:lnTo>
                <a:lnTo>
                  <a:pt x="335823" y="56740"/>
                </a:lnTo>
                <a:lnTo>
                  <a:pt x="306848" y="56740"/>
                </a:lnTo>
                <a:lnTo>
                  <a:pt x="306848" y="262909"/>
                </a:lnTo>
                <a:lnTo>
                  <a:pt x="287817" y="243173"/>
                </a:lnTo>
                <a:lnTo>
                  <a:pt x="287817" y="96917"/>
                </a:lnTo>
                <a:cubicBezTo>
                  <a:pt x="287817" y="90808"/>
                  <a:pt x="286642" y="85287"/>
                  <a:pt x="284293" y="80353"/>
                </a:cubicBezTo>
                <a:cubicBezTo>
                  <a:pt x="281943" y="75419"/>
                  <a:pt x="278713" y="71249"/>
                  <a:pt x="274601" y="67842"/>
                </a:cubicBezTo>
                <a:cubicBezTo>
                  <a:pt x="270490" y="64435"/>
                  <a:pt x="265791" y="61733"/>
                  <a:pt x="260504" y="59736"/>
                </a:cubicBezTo>
                <a:cubicBezTo>
                  <a:pt x="255218" y="57739"/>
                  <a:pt x="249755" y="56740"/>
                  <a:pt x="244116" y="56740"/>
                </a:cubicBezTo>
                <a:lnTo>
                  <a:pt x="167050" y="56740"/>
                </a:lnTo>
                <a:lnTo>
                  <a:pt x="167050" y="71190"/>
                </a:lnTo>
                <a:cubicBezTo>
                  <a:pt x="190075" y="71190"/>
                  <a:pt x="208636" y="80588"/>
                  <a:pt x="222733" y="99384"/>
                </a:cubicBezTo>
                <a:cubicBezTo>
                  <a:pt x="236125" y="116300"/>
                  <a:pt x="242821" y="134861"/>
                  <a:pt x="242821" y="155067"/>
                </a:cubicBezTo>
                <a:cubicBezTo>
                  <a:pt x="242821" y="160001"/>
                  <a:pt x="241999" y="164700"/>
                  <a:pt x="240354" y="169164"/>
                </a:cubicBezTo>
                <a:cubicBezTo>
                  <a:pt x="238709" y="173628"/>
                  <a:pt x="236477" y="177563"/>
                  <a:pt x="233658" y="180970"/>
                </a:cubicBezTo>
                <a:cubicBezTo>
                  <a:pt x="230839" y="184377"/>
                  <a:pt x="227432" y="187079"/>
                  <a:pt x="223438" y="189076"/>
                </a:cubicBezTo>
                <a:cubicBezTo>
                  <a:pt x="219444" y="191073"/>
                  <a:pt x="215097" y="192072"/>
                  <a:pt x="210398" y="192072"/>
                </a:cubicBezTo>
                <a:cubicBezTo>
                  <a:pt x="207109" y="192072"/>
                  <a:pt x="203937" y="191425"/>
                  <a:pt x="200882" y="190133"/>
                </a:cubicBezTo>
                <a:cubicBezTo>
                  <a:pt x="197828" y="188841"/>
                  <a:pt x="195067" y="187138"/>
                  <a:pt x="192600" y="185023"/>
                </a:cubicBezTo>
                <a:cubicBezTo>
                  <a:pt x="190134" y="182908"/>
                  <a:pt x="188136" y="180383"/>
                  <a:pt x="186609" y="177446"/>
                </a:cubicBezTo>
                <a:cubicBezTo>
                  <a:pt x="185082" y="174509"/>
                  <a:pt x="184318" y="171278"/>
                  <a:pt x="184318" y="167754"/>
                </a:cubicBezTo>
                <a:cubicBezTo>
                  <a:pt x="184318" y="161411"/>
                  <a:pt x="186551" y="156124"/>
                  <a:pt x="191015" y="151895"/>
                </a:cubicBezTo>
                <a:cubicBezTo>
                  <a:pt x="195479" y="147666"/>
                  <a:pt x="201000" y="145551"/>
                  <a:pt x="207579" y="145551"/>
                </a:cubicBezTo>
                <a:cubicBezTo>
                  <a:pt x="211573" y="145551"/>
                  <a:pt x="215156" y="146491"/>
                  <a:pt x="218328" y="148371"/>
                </a:cubicBezTo>
                <a:cubicBezTo>
                  <a:pt x="221499" y="150250"/>
                  <a:pt x="224377" y="152835"/>
                  <a:pt x="226962" y="156124"/>
                </a:cubicBezTo>
                <a:lnTo>
                  <a:pt x="228724" y="151543"/>
                </a:lnTo>
                <a:cubicBezTo>
                  <a:pt x="228724" y="137916"/>
                  <a:pt x="223320" y="125698"/>
                  <a:pt x="212513" y="114890"/>
                </a:cubicBezTo>
                <a:cubicBezTo>
                  <a:pt x="201940" y="103378"/>
                  <a:pt x="186668" y="97739"/>
                  <a:pt x="166697" y="97974"/>
                </a:cubicBezTo>
                <a:lnTo>
                  <a:pt x="166697" y="262557"/>
                </a:lnTo>
                <a:cubicBezTo>
                  <a:pt x="165288" y="262322"/>
                  <a:pt x="163878" y="261793"/>
                  <a:pt x="162468" y="260971"/>
                </a:cubicBezTo>
                <a:cubicBezTo>
                  <a:pt x="161058" y="260148"/>
                  <a:pt x="160119" y="259150"/>
                  <a:pt x="159649" y="257975"/>
                </a:cubicBezTo>
                <a:cubicBezTo>
                  <a:pt x="154950" y="246462"/>
                  <a:pt x="149370" y="235714"/>
                  <a:pt x="142909" y="225728"/>
                </a:cubicBezTo>
                <a:cubicBezTo>
                  <a:pt x="136447" y="215743"/>
                  <a:pt x="129340" y="206873"/>
                  <a:pt x="121587" y="199120"/>
                </a:cubicBezTo>
                <a:cubicBezTo>
                  <a:pt x="103731" y="181264"/>
                  <a:pt x="83760" y="171044"/>
                  <a:pt x="61675" y="168459"/>
                </a:cubicBezTo>
                <a:lnTo>
                  <a:pt x="33833" y="133921"/>
                </a:lnTo>
                <a:cubicBezTo>
                  <a:pt x="67431" y="107372"/>
                  <a:pt x="105610" y="87166"/>
                  <a:pt x="148371" y="73304"/>
                </a:cubicBezTo>
                <a:lnTo>
                  <a:pt x="148371" y="56740"/>
                </a:lnTo>
                <a:lnTo>
                  <a:pt x="20088" y="56740"/>
                </a:lnTo>
                <a:lnTo>
                  <a:pt x="0" y="37005"/>
                </a:lnTo>
                <a:lnTo>
                  <a:pt x="224381" y="37005"/>
                </a:lnTo>
                <a:lnTo>
                  <a:pt x="246936" y="37005"/>
                </a:lnTo>
                <a:lnTo>
                  <a:pt x="249517" y="37005"/>
                </a:lnTo>
                <a:lnTo>
                  <a:pt x="249899" y="37373"/>
                </a:lnTo>
                <a:lnTo>
                  <a:pt x="262883" y="38987"/>
                </a:lnTo>
                <a:cubicBezTo>
                  <a:pt x="267523" y="40309"/>
                  <a:pt x="271488" y="42291"/>
                  <a:pt x="274777" y="44934"/>
                </a:cubicBezTo>
                <a:cubicBezTo>
                  <a:pt x="281356" y="50220"/>
                  <a:pt x="286642" y="58972"/>
                  <a:pt x="290637" y="71190"/>
                </a:cubicBezTo>
                <a:cubicBezTo>
                  <a:pt x="290637" y="67196"/>
                  <a:pt x="290519" y="62262"/>
                  <a:pt x="290284" y="56388"/>
                </a:cubicBezTo>
                <a:cubicBezTo>
                  <a:pt x="290049" y="50514"/>
                  <a:pt x="289579" y="43583"/>
                  <a:pt x="288874" y="35595"/>
                </a:cubicBezTo>
                <a:cubicBezTo>
                  <a:pt x="288405" y="27841"/>
                  <a:pt x="288052" y="21087"/>
                  <a:pt x="287817" y="15330"/>
                </a:cubicBezTo>
                <a:cubicBezTo>
                  <a:pt x="287582" y="9574"/>
                  <a:pt x="287465" y="4699"/>
                  <a:pt x="287465" y="705"/>
                </a:cubicBezTo>
                <a:close/>
                <a:moveTo>
                  <a:pt x="1879054" y="0"/>
                </a:moveTo>
                <a:lnTo>
                  <a:pt x="1887865" y="7401"/>
                </a:lnTo>
                <a:cubicBezTo>
                  <a:pt x="1889039" y="17974"/>
                  <a:pt x="1890097" y="24787"/>
                  <a:pt x="1891036" y="27841"/>
                </a:cubicBezTo>
                <a:cubicBezTo>
                  <a:pt x="1892446" y="31131"/>
                  <a:pt x="1894414" y="33598"/>
                  <a:pt x="1896940" y="35242"/>
                </a:cubicBezTo>
                <a:lnTo>
                  <a:pt x="1903548" y="37005"/>
                </a:lnTo>
                <a:lnTo>
                  <a:pt x="1912534" y="37005"/>
                </a:lnTo>
                <a:lnTo>
                  <a:pt x="1913811" y="37005"/>
                </a:lnTo>
                <a:cubicBezTo>
                  <a:pt x="1925793" y="37005"/>
                  <a:pt x="1935074" y="39648"/>
                  <a:pt x="1941652" y="44934"/>
                </a:cubicBezTo>
                <a:cubicBezTo>
                  <a:pt x="1948231" y="50220"/>
                  <a:pt x="1953517" y="58972"/>
                  <a:pt x="1957512" y="71190"/>
                </a:cubicBezTo>
                <a:cubicBezTo>
                  <a:pt x="1957512" y="67196"/>
                  <a:pt x="1957394" y="62262"/>
                  <a:pt x="1957159" y="56388"/>
                </a:cubicBezTo>
                <a:cubicBezTo>
                  <a:pt x="1956924" y="50514"/>
                  <a:pt x="1956454" y="43583"/>
                  <a:pt x="1955749" y="35595"/>
                </a:cubicBezTo>
                <a:cubicBezTo>
                  <a:pt x="1955280" y="27841"/>
                  <a:pt x="1954927" y="21087"/>
                  <a:pt x="1954692" y="15330"/>
                </a:cubicBezTo>
                <a:cubicBezTo>
                  <a:pt x="1954457" y="9574"/>
                  <a:pt x="1954340" y="4699"/>
                  <a:pt x="1954340" y="705"/>
                </a:cubicBezTo>
                <a:lnTo>
                  <a:pt x="1961388" y="6696"/>
                </a:lnTo>
                <a:cubicBezTo>
                  <a:pt x="1963738" y="20793"/>
                  <a:pt x="1967849" y="30896"/>
                  <a:pt x="1973723" y="37005"/>
                </a:cubicBezTo>
                <a:lnTo>
                  <a:pt x="1983315" y="37005"/>
                </a:lnTo>
                <a:lnTo>
                  <a:pt x="1991344" y="37005"/>
                </a:lnTo>
                <a:lnTo>
                  <a:pt x="2162175" y="37005"/>
                </a:lnTo>
                <a:lnTo>
                  <a:pt x="2177501" y="37005"/>
                </a:lnTo>
                <a:lnTo>
                  <a:pt x="2278590" y="37005"/>
                </a:lnTo>
                <a:lnTo>
                  <a:pt x="2292924" y="37005"/>
                </a:lnTo>
                <a:lnTo>
                  <a:pt x="2473480" y="37005"/>
                </a:lnTo>
                <a:lnTo>
                  <a:pt x="2492512" y="56740"/>
                </a:lnTo>
                <a:lnTo>
                  <a:pt x="2451983" y="56740"/>
                </a:lnTo>
                <a:lnTo>
                  <a:pt x="2451983" y="263966"/>
                </a:lnTo>
                <a:lnTo>
                  <a:pt x="2441058" y="250927"/>
                </a:lnTo>
                <a:cubicBezTo>
                  <a:pt x="2440353" y="248812"/>
                  <a:pt x="2439472" y="246639"/>
                  <a:pt x="2438414" y="244407"/>
                </a:cubicBezTo>
                <a:cubicBezTo>
                  <a:pt x="2437357" y="242175"/>
                  <a:pt x="2435360" y="238239"/>
                  <a:pt x="2432423" y="232600"/>
                </a:cubicBezTo>
                <a:cubicBezTo>
                  <a:pt x="2429486" y="226962"/>
                  <a:pt x="2425316" y="220794"/>
                  <a:pt x="2419912" y="214098"/>
                </a:cubicBezTo>
                <a:cubicBezTo>
                  <a:pt x="2414508" y="207402"/>
                  <a:pt x="2409457" y="201822"/>
                  <a:pt x="2404758" y="197358"/>
                </a:cubicBezTo>
                <a:cubicBezTo>
                  <a:pt x="2387841" y="181851"/>
                  <a:pt x="2365404" y="172688"/>
                  <a:pt x="2337444" y="169869"/>
                </a:cubicBezTo>
                <a:lnTo>
                  <a:pt x="2311718" y="133217"/>
                </a:lnTo>
                <a:cubicBezTo>
                  <a:pt x="2351189" y="105727"/>
                  <a:pt x="2391600" y="85052"/>
                  <a:pt x="2432952" y="71190"/>
                </a:cubicBezTo>
                <a:lnTo>
                  <a:pt x="2432952" y="56740"/>
                </a:lnTo>
                <a:lnTo>
                  <a:pt x="2312308" y="56740"/>
                </a:lnTo>
                <a:cubicBezTo>
                  <a:pt x="2297506" y="60265"/>
                  <a:pt x="2284702" y="65786"/>
                  <a:pt x="2273894" y="73304"/>
                </a:cubicBezTo>
                <a:cubicBezTo>
                  <a:pt x="2263086" y="80823"/>
                  <a:pt x="2253923" y="90221"/>
                  <a:pt x="2246404" y="101498"/>
                </a:cubicBezTo>
                <a:cubicBezTo>
                  <a:pt x="2239591" y="112071"/>
                  <a:pt x="2234422" y="123819"/>
                  <a:pt x="2230898" y="136741"/>
                </a:cubicBezTo>
                <a:cubicBezTo>
                  <a:pt x="2227374" y="149663"/>
                  <a:pt x="2225612" y="164112"/>
                  <a:pt x="2225612" y="180089"/>
                </a:cubicBezTo>
                <a:cubicBezTo>
                  <a:pt x="2225846" y="194186"/>
                  <a:pt x="2229606" y="206873"/>
                  <a:pt x="2236889" y="218151"/>
                </a:cubicBezTo>
                <a:cubicBezTo>
                  <a:pt x="2249576" y="235772"/>
                  <a:pt x="2261911" y="242821"/>
                  <a:pt x="2273894" y="239296"/>
                </a:cubicBezTo>
                <a:cubicBezTo>
                  <a:pt x="2269430" y="236477"/>
                  <a:pt x="2266199" y="233188"/>
                  <a:pt x="2264202" y="229429"/>
                </a:cubicBezTo>
                <a:cubicBezTo>
                  <a:pt x="2262205" y="225669"/>
                  <a:pt x="2261206" y="221793"/>
                  <a:pt x="2261206" y="217799"/>
                </a:cubicBezTo>
                <a:cubicBezTo>
                  <a:pt x="2261206" y="211690"/>
                  <a:pt x="2263732" y="206521"/>
                  <a:pt x="2268784" y="202292"/>
                </a:cubicBezTo>
                <a:cubicBezTo>
                  <a:pt x="2273835" y="198063"/>
                  <a:pt x="2279415" y="195948"/>
                  <a:pt x="2285524" y="195948"/>
                </a:cubicBezTo>
                <a:cubicBezTo>
                  <a:pt x="2292102" y="195948"/>
                  <a:pt x="2297741" y="198591"/>
                  <a:pt x="2302440" y="203878"/>
                </a:cubicBezTo>
                <a:cubicBezTo>
                  <a:pt x="2307139" y="209164"/>
                  <a:pt x="2309489" y="215919"/>
                  <a:pt x="2309489" y="224142"/>
                </a:cubicBezTo>
                <a:cubicBezTo>
                  <a:pt x="2309489" y="228841"/>
                  <a:pt x="2308549" y="233188"/>
                  <a:pt x="2306669" y="237182"/>
                </a:cubicBezTo>
                <a:cubicBezTo>
                  <a:pt x="2304790" y="241176"/>
                  <a:pt x="2302205" y="244642"/>
                  <a:pt x="2298916" y="247578"/>
                </a:cubicBezTo>
                <a:cubicBezTo>
                  <a:pt x="2295626" y="250515"/>
                  <a:pt x="2291809" y="252806"/>
                  <a:pt x="2287462" y="254451"/>
                </a:cubicBezTo>
                <a:cubicBezTo>
                  <a:pt x="2283116" y="256095"/>
                  <a:pt x="2278593" y="256918"/>
                  <a:pt x="2273894" y="256918"/>
                </a:cubicBezTo>
                <a:cubicBezTo>
                  <a:pt x="2250868" y="256918"/>
                  <a:pt x="2233248" y="245405"/>
                  <a:pt x="2221030" y="222380"/>
                </a:cubicBezTo>
                <a:cubicBezTo>
                  <a:pt x="2210692" y="203584"/>
                  <a:pt x="2205523" y="181851"/>
                  <a:pt x="2205523" y="157181"/>
                </a:cubicBezTo>
                <a:cubicBezTo>
                  <a:pt x="2205523" y="122879"/>
                  <a:pt x="2219503" y="89398"/>
                  <a:pt x="2247462" y="56740"/>
                </a:cubicBezTo>
                <a:lnTo>
                  <a:pt x="2197236" y="56740"/>
                </a:lnTo>
                <a:lnTo>
                  <a:pt x="2181911" y="56740"/>
                </a:lnTo>
                <a:lnTo>
                  <a:pt x="2156708" y="56740"/>
                </a:lnTo>
                <a:lnTo>
                  <a:pt x="2156708" y="263966"/>
                </a:lnTo>
                <a:lnTo>
                  <a:pt x="2145782" y="250927"/>
                </a:lnTo>
                <a:lnTo>
                  <a:pt x="2145782" y="251279"/>
                </a:lnTo>
                <a:cubicBezTo>
                  <a:pt x="2142023" y="241881"/>
                  <a:pt x="2138910" y="235009"/>
                  <a:pt x="2136443" y="230662"/>
                </a:cubicBezTo>
                <a:cubicBezTo>
                  <a:pt x="2133976" y="226316"/>
                  <a:pt x="2130041" y="220794"/>
                  <a:pt x="2124637" y="214098"/>
                </a:cubicBezTo>
                <a:cubicBezTo>
                  <a:pt x="2119233" y="207402"/>
                  <a:pt x="2114182" y="201822"/>
                  <a:pt x="2109483" y="197358"/>
                </a:cubicBezTo>
                <a:cubicBezTo>
                  <a:pt x="2092566" y="181851"/>
                  <a:pt x="2070128" y="172688"/>
                  <a:pt x="2042170" y="169869"/>
                </a:cubicBezTo>
                <a:lnTo>
                  <a:pt x="2042522" y="169869"/>
                </a:lnTo>
                <a:lnTo>
                  <a:pt x="2016443" y="133217"/>
                </a:lnTo>
                <a:cubicBezTo>
                  <a:pt x="2055914" y="105727"/>
                  <a:pt x="2096326" y="85052"/>
                  <a:pt x="2137677" y="71190"/>
                </a:cubicBezTo>
                <a:lnTo>
                  <a:pt x="2137677" y="56740"/>
                </a:lnTo>
                <a:lnTo>
                  <a:pt x="2010728" y="56740"/>
                </a:lnTo>
                <a:lnTo>
                  <a:pt x="2002698" y="56740"/>
                </a:lnTo>
                <a:lnTo>
                  <a:pt x="1973723" y="56740"/>
                </a:lnTo>
                <a:lnTo>
                  <a:pt x="1973723" y="262909"/>
                </a:lnTo>
                <a:lnTo>
                  <a:pt x="1954692" y="243173"/>
                </a:lnTo>
                <a:lnTo>
                  <a:pt x="1954692" y="96917"/>
                </a:lnTo>
                <a:cubicBezTo>
                  <a:pt x="1954692" y="90808"/>
                  <a:pt x="1953517" y="85287"/>
                  <a:pt x="1951168" y="80353"/>
                </a:cubicBezTo>
                <a:cubicBezTo>
                  <a:pt x="1948818" y="75419"/>
                  <a:pt x="1945588" y="71249"/>
                  <a:pt x="1941476" y="67842"/>
                </a:cubicBezTo>
                <a:cubicBezTo>
                  <a:pt x="1937364" y="64435"/>
                  <a:pt x="1932665" y="61733"/>
                  <a:pt x="1927379" y="59736"/>
                </a:cubicBezTo>
                <a:cubicBezTo>
                  <a:pt x="1922093" y="57739"/>
                  <a:pt x="1916630" y="56740"/>
                  <a:pt x="1910991" y="56740"/>
                </a:cubicBezTo>
                <a:lnTo>
                  <a:pt x="1898790" y="56740"/>
                </a:lnTo>
                <a:lnTo>
                  <a:pt x="1898790" y="262557"/>
                </a:lnTo>
                <a:lnTo>
                  <a:pt x="1877644" y="242116"/>
                </a:lnTo>
                <a:lnTo>
                  <a:pt x="1880464" y="136741"/>
                </a:lnTo>
                <a:cubicBezTo>
                  <a:pt x="1880464" y="133686"/>
                  <a:pt x="1879759" y="130338"/>
                  <a:pt x="1878349" y="126697"/>
                </a:cubicBezTo>
                <a:cubicBezTo>
                  <a:pt x="1876940" y="123055"/>
                  <a:pt x="1874942" y="119120"/>
                  <a:pt x="1872358" y="114890"/>
                </a:cubicBezTo>
                <a:cubicBezTo>
                  <a:pt x="1869774" y="110896"/>
                  <a:pt x="1867189" y="107490"/>
                  <a:pt x="1864605" y="104670"/>
                </a:cubicBezTo>
                <a:cubicBezTo>
                  <a:pt x="1862020" y="101851"/>
                  <a:pt x="1859553" y="99501"/>
                  <a:pt x="1857204" y="97622"/>
                </a:cubicBezTo>
                <a:lnTo>
                  <a:pt x="1787776" y="167402"/>
                </a:lnTo>
                <a:lnTo>
                  <a:pt x="1759582" y="157181"/>
                </a:lnTo>
                <a:cubicBezTo>
                  <a:pt x="1773209" y="144259"/>
                  <a:pt x="1780023" y="134039"/>
                  <a:pt x="1780023" y="126520"/>
                </a:cubicBezTo>
                <a:cubicBezTo>
                  <a:pt x="1780023" y="112893"/>
                  <a:pt x="1776029" y="106080"/>
                  <a:pt x="1768040" y="106080"/>
                </a:cubicBezTo>
                <a:cubicBezTo>
                  <a:pt x="1766161" y="106080"/>
                  <a:pt x="1764164" y="106432"/>
                  <a:pt x="1762049" y="107137"/>
                </a:cubicBezTo>
                <a:cubicBezTo>
                  <a:pt x="1759934" y="107842"/>
                  <a:pt x="1757232" y="108782"/>
                  <a:pt x="1753943" y="109957"/>
                </a:cubicBezTo>
                <a:cubicBezTo>
                  <a:pt x="1748069" y="112541"/>
                  <a:pt x="1743371" y="113833"/>
                  <a:pt x="1739846" y="113833"/>
                </a:cubicBezTo>
                <a:cubicBezTo>
                  <a:pt x="1735852" y="113833"/>
                  <a:pt x="1732269" y="112189"/>
                  <a:pt x="1729097" y="108899"/>
                </a:cubicBezTo>
                <a:cubicBezTo>
                  <a:pt x="1725925" y="105610"/>
                  <a:pt x="1724340" y="101968"/>
                  <a:pt x="1724340" y="97974"/>
                </a:cubicBezTo>
                <a:cubicBezTo>
                  <a:pt x="1724340" y="90926"/>
                  <a:pt x="1726865" y="83877"/>
                  <a:pt x="1731917" y="76829"/>
                </a:cubicBezTo>
                <a:cubicBezTo>
                  <a:pt x="1736968" y="69780"/>
                  <a:pt x="1744075" y="63201"/>
                  <a:pt x="1753238" y="57093"/>
                </a:cubicBezTo>
                <a:cubicBezTo>
                  <a:pt x="1761697" y="51689"/>
                  <a:pt x="1770155" y="47577"/>
                  <a:pt x="1778613" y="44758"/>
                </a:cubicBezTo>
                <a:cubicBezTo>
                  <a:pt x="1787071" y="41939"/>
                  <a:pt x="1795060" y="40529"/>
                  <a:pt x="1802578" y="40529"/>
                </a:cubicBezTo>
                <a:cubicBezTo>
                  <a:pt x="1831477" y="40529"/>
                  <a:pt x="1858378" y="61792"/>
                  <a:pt x="1883283" y="104318"/>
                </a:cubicBezTo>
                <a:lnTo>
                  <a:pt x="1883988" y="103965"/>
                </a:lnTo>
                <a:cubicBezTo>
                  <a:pt x="1883283" y="86814"/>
                  <a:pt x="1882461" y="69545"/>
                  <a:pt x="1881521" y="52159"/>
                </a:cubicBezTo>
                <a:cubicBezTo>
                  <a:pt x="1880581" y="34773"/>
                  <a:pt x="1879759" y="17386"/>
                  <a:pt x="187905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0C8D365-EC10-44D6-879C-D99C0BCF6C4D}"/>
              </a:ext>
            </a:extLst>
          </p:cNvPr>
          <p:cNvSpPr/>
          <p:nvPr/>
        </p:nvSpPr>
        <p:spPr>
          <a:xfrm>
            <a:off x="7162799" y="901024"/>
            <a:ext cx="4762501" cy="1245275"/>
          </a:xfrm>
          <a:custGeom>
            <a:avLst/>
            <a:gdLst/>
            <a:ahLst/>
            <a:cxnLst/>
            <a:rect l="l" t="t" r="r" b="b"/>
            <a:pathLst>
              <a:path w="4450832" h="1204794">
                <a:moveTo>
                  <a:pt x="2345587" y="990519"/>
                </a:moveTo>
                <a:lnTo>
                  <a:pt x="2345587" y="1050432"/>
                </a:lnTo>
                <a:cubicBezTo>
                  <a:pt x="2345587" y="1058185"/>
                  <a:pt x="2347937" y="1062062"/>
                  <a:pt x="2352636" y="1062062"/>
                </a:cubicBezTo>
                <a:cubicBezTo>
                  <a:pt x="2356865" y="1062062"/>
                  <a:pt x="2361271" y="1060711"/>
                  <a:pt x="2365852" y="1058009"/>
                </a:cubicBezTo>
                <a:cubicBezTo>
                  <a:pt x="2370434" y="1055307"/>
                  <a:pt x="2374721" y="1051959"/>
                  <a:pt x="2378715" y="1047965"/>
                </a:cubicBezTo>
                <a:cubicBezTo>
                  <a:pt x="2382710" y="1043501"/>
                  <a:pt x="2385940" y="1038919"/>
                  <a:pt x="2388407" y="1034220"/>
                </a:cubicBezTo>
                <a:cubicBezTo>
                  <a:pt x="2390874" y="1029521"/>
                  <a:pt x="2391873" y="1024940"/>
                  <a:pt x="2391403" y="1020475"/>
                </a:cubicBezTo>
                <a:cubicBezTo>
                  <a:pt x="2372372" y="1016246"/>
                  <a:pt x="2357100" y="1006261"/>
                  <a:pt x="2345587" y="990519"/>
                </a:cubicBezTo>
                <a:close/>
                <a:moveTo>
                  <a:pt x="570709" y="972898"/>
                </a:moveTo>
                <a:cubicBezTo>
                  <a:pt x="548859" y="972898"/>
                  <a:pt x="533469" y="981826"/>
                  <a:pt x="524541" y="999682"/>
                </a:cubicBezTo>
                <a:cubicBezTo>
                  <a:pt x="535114" y="999682"/>
                  <a:pt x="542809" y="1003207"/>
                  <a:pt x="547625" y="1010255"/>
                </a:cubicBezTo>
                <a:cubicBezTo>
                  <a:pt x="552442" y="1017304"/>
                  <a:pt x="554262" y="1026114"/>
                  <a:pt x="553088" y="1036687"/>
                </a:cubicBezTo>
                <a:lnTo>
                  <a:pt x="601722" y="988052"/>
                </a:lnTo>
                <a:cubicBezTo>
                  <a:pt x="592559" y="977950"/>
                  <a:pt x="582222" y="972898"/>
                  <a:pt x="570709" y="972898"/>
                </a:cubicBezTo>
                <a:close/>
                <a:moveTo>
                  <a:pt x="84934" y="972898"/>
                </a:moveTo>
                <a:cubicBezTo>
                  <a:pt x="63084" y="972898"/>
                  <a:pt x="47694" y="981826"/>
                  <a:pt x="38766" y="999682"/>
                </a:cubicBezTo>
                <a:cubicBezTo>
                  <a:pt x="49339" y="999682"/>
                  <a:pt x="57034" y="1003207"/>
                  <a:pt x="61850" y="1010255"/>
                </a:cubicBezTo>
                <a:cubicBezTo>
                  <a:pt x="66667" y="1017304"/>
                  <a:pt x="68487" y="1026114"/>
                  <a:pt x="67313" y="1036687"/>
                </a:cubicBezTo>
                <a:lnTo>
                  <a:pt x="115947" y="988052"/>
                </a:lnTo>
                <a:cubicBezTo>
                  <a:pt x="106784" y="977950"/>
                  <a:pt x="96447" y="972898"/>
                  <a:pt x="84934" y="972898"/>
                </a:cubicBezTo>
                <a:close/>
                <a:moveTo>
                  <a:pt x="2133704" y="911929"/>
                </a:moveTo>
                <a:lnTo>
                  <a:pt x="2140753" y="917920"/>
                </a:lnTo>
                <a:cubicBezTo>
                  <a:pt x="2143102" y="932017"/>
                  <a:pt x="2147214" y="942120"/>
                  <a:pt x="2153087" y="948228"/>
                </a:cubicBezTo>
                <a:lnTo>
                  <a:pt x="2161860" y="948228"/>
                </a:lnTo>
                <a:lnTo>
                  <a:pt x="2170709" y="948228"/>
                </a:lnTo>
                <a:lnTo>
                  <a:pt x="2280389" y="948228"/>
                </a:lnTo>
                <a:lnTo>
                  <a:pt x="2292609" y="948228"/>
                </a:lnTo>
                <a:lnTo>
                  <a:pt x="2469289" y="948228"/>
                </a:lnTo>
                <a:lnTo>
                  <a:pt x="2488320" y="967964"/>
                </a:lnTo>
                <a:lnTo>
                  <a:pt x="2344531" y="967964"/>
                </a:lnTo>
                <a:cubicBezTo>
                  <a:pt x="2353928" y="988640"/>
                  <a:pt x="2369787" y="998978"/>
                  <a:pt x="2392108" y="998978"/>
                </a:cubicBezTo>
                <a:cubicBezTo>
                  <a:pt x="2396572" y="998978"/>
                  <a:pt x="2400977" y="998508"/>
                  <a:pt x="2405324" y="997568"/>
                </a:cubicBezTo>
                <a:cubicBezTo>
                  <a:pt x="2409670" y="996628"/>
                  <a:pt x="2414075" y="996158"/>
                  <a:pt x="2418539" y="996158"/>
                </a:cubicBezTo>
                <a:cubicBezTo>
                  <a:pt x="2436161" y="996863"/>
                  <a:pt x="2449553" y="1003089"/>
                  <a:pt x="2458716" y="1014837"/>
                </a:cubicBezTo>
                <a:cubicBezTo>
                  <a:pt x="2466939" y="1026114"/>
                  <a:pt x="2471051" y="1039154"/>
                  <a:pt x="2471051" y="1053956"/>
                </a:cubicBezTo>
                <a:cubicBezTo>
                  <a:pt x="2471051" y="1069463"/>
                  <a:pt x="2463885" y="1083207"/>
                  <a:pt x="2449553" y="1095190"/>
                </a:cubicBezTo>
                <a:cubicBezTo>
                  <a:pt x="2445089" y="1099184"/>
                  <a:pt x="2439450" y="1103354"/>
                  <a:pt x="2432637" y="1107701"/>
                </a:cubicBezTo>
                <a:cubicBezTo>
                  <a:pt x="2425823" y="1112047"/>
                  <a:pt x="2417482" y="1116687"/>
                  <a:pt x="2407615" y="1121621"/>
                </a:cubicBezTo>
                <a:cubicBezTo>
                  <a:pt x="2419127" y="1127730"/>
                  <a:pt x="2428995" y="1133193"/>
                  <a:pt x="2437218" y="1138009"/>
                </a:cubicBezTo>
                <a:cubicBezTo>
                  <a:pt x="2445441" y="1142826"/>
                  <a:pt x="2451903" y="1147114"/>
                  <a:pt x="2456601" y="1150873"/>
                </a:cubicBezTo>
                <a:cubicBezTo>
                  <a:pt x="2462005" y="1155102"/>
                  <a:pt x="2468173" y="1160564"/>
                  <a:pt x="2475104" y="1167260"/>
                </a:cubicBezTo>
                <a:cubicBezTo>
                  <a:pt x="2482035" y="1173957"/>
                  <a:pt x="2489377" y="1181769"/>
                  <a:pt x="2497130" y="1190697"/>
                </a:cubicBezTo>
                <a:lnTo>
                  <a:pt x="2499597" y="1204794"/>
                </a:lnTo>
                <a:cubicBezTo>
                  <a:pt x="2478922" y="1183413"/>
                  <a:pt x="2456014" y="1166791"/>
                  <a:pt x="2430875" y="1154926"/>
                </a:cubicBezTo>
                <a:cubicBezTo>
                  <a:pt x="2405735" y="1143061"/>
                  <a:pt x="2378481" y="1135601"/>
                  <a:pt x="2349112" y="1132547"/>
                </a:cubicBezTo>
                <a:lnTo>
                  <a:pt x="2329729" y="1095894"/>
                </a:lnTo>
                <a:cubicBezTo>
                  <a:pt x="2335133" y="1097774"/>
                  <a:pt x="2340184" y="1099125"/>
                  <a:pt x="2344883" y="1099947"/>
                </a:cubicBezTo>
                <a:cubicBezTo>
                  <a:pt x="2349582" y="1100770"/>
                  <a:pt x="2354163" y="1101181"/>
                  <a:pt x="2358627" y="1101181"/>
                </a:cubicBezTo>
                <a:cubicBezTo>
                  <a:pt x="2369905" y="1101181"/>
                  <a:pt x="2380419" y="1100006"/>
                  <a:pt x="2390169" y="1097657"/>
                </a:cubicBezTo>
                <a:cubicBezTo>
                  <a:pt x="2399920" y="1095307"/>
                  <a:pt x="2409141" y="1092018"/>
                  <a:pt x="2417835" y="1087789"/>
                </a:cubicBezTo>
                <a:cubicBezTo>
                  <a:pt x="2440155" y="1076746"/>
                  <a:pt x="2451315" y="1060887"/>
                  <a:pt x="2451315" y="1040211"/>
                </a:cubicBezTo>
                <a:cubicBezTo>
                  <a:pt x="2450141" y="1024705"/>
                  <a:pt x="2439098" y="1018008"/>
                  <a:pt x="2418187" y="1020123"/>
                </a:cubicBezTo>
                <a:cubicBezTo>
                  <a:pt x="2420302" y="1035630"/>
                  <a:pt x="2413018" y="1050079"/>
                  <a:pt x="2396337" y="1063471"/>
                </a:cubicBezTo>
                <a:cubicBezTo>
                  <a:pt x="2389523" y="1068405"/>
                  <a:pt x="2382651" y="1072399"/>
                  <a:pt x="2375720" y="1075454"/>
                </a:cubicBezTo>
                <a:cubicBezTo>
                  <a:pt x="2368789" y="1078508"/>
                  <a:pt x="2362387" y="1080035"/>
                  <a:pt x="2356513" y="1080035"/>
                </a:cubicBezTo>
                <a:cubicBezTo>
                  <a:pt x="2352754" y="1080035"/>
                  <a:pt x="2349053" y="1079389"/>
                  <a:pt x="2345411" y="1078097"/>
                </a:cubicBezTo>
                <a:cubicBezTo>
                  <a:pt x="2341770" y="1076805"/>
                  <a:pt x="2338539" y="1074984"/>
                  <a:pt x="2335720" y="1072634"/>
                </a:cubicBezTo>
                <a:cubicBezTo>
                  <a:pt x="2332901" y="1070285"/>
                  <a:pt x="2330609" y="1067524"/>
                  <a:pt x="2328847" y="1064352"/>
                </a:cubicBezTo>
                <a:cubicBezTo>
                  <a:pt x="2327085" y="1061181"/>
                  <a:pt x="2326204" y="1057833"/>
                  <a:pt x="2326204" y="1054308"/>
                </a:cubicBezTo>
                <a:lnTo>
                  <a:pt x="2326204" y="967964"/>
                </a:lnTo>
                <a:lnTo>
                  <a:pt x="2311993" y="967964"/>
                </a:lnTo>
                <a:cubicBezTo>
                  <a:pt x="2297191" y="971488"/>
                  <a:pt x="2284387" y="977010"/>
                  <a:pt x="2273579" y="984528"/>
                </a:cubicBezTo>
                <a:cubicBezTo>
                  <a:pt x="2262771" y="992047"/>
                  <a:pt x="2253608" y="1001445"/>
                  <a:pt x="2246089" y="1012722"/>
                </a:cubicBezTo>
                <a:cubicBezTo>
                  <a:pt x="2239276" y="1023295"/>
                  <a:pt x="2234107" y="1035042"/>
                  <a:pt x="2230583" y="1047965"/>
                </a:cubicBezTo>
                <a:cubicBezTo>
                  <a:pt x="2227059" y="1060887"/>
                  <a:pt x="2225297" y="1075336"/>
                  <a:pt x="2225297" y="1091313"/>
                </a:cubicBezTo>
                <a:cubicBezTo>
                  <a:pt x="2225531" y="1105410"/>
                  <a:pt x="2229291" y="1118097"/>
                  <a:pt x="2236574" y="1129375"/>
                </a:cubicBezTo>
                <a:cubicBezTo>
                  <a:pt x="2249261" y="1146996"/>
                  <a:pt x="2261596" y="1154045"/>
                  <a:pt x="2273579" y="1150520"/>
                </a:cubicBezTo>
                <a:cubicBezTo>
                  <a:pt x="2269115" y="1147701"/>
                  <a:pt x="2265884" y="1144412"/>
                  <a:pt x="2263887" y="1140652"/>
                </a:cubicBezTo>
                <a:cubicBezTo>
                  <a:pt x="2261890" y="1136893"/>
                  <a:pt x="2260891" y="1133017"/>
                  <a:pt x="2260891" y="1129022"/>
                </a:cubicBezTo>
                <a:cubicBezTo>
                  <a:pt x="2260891" y="1122914"/>
                  <a:pt x="2263417" y="1117745"/>
                  <a:pt x="2268469" y="1113516"/>
                </a:cubicBezTo>
                <a:cubicBezTo>
                  <a:pt x="2273520" y="1109287"/>
                  <a:pt x="2279100" y="1107172"/>
                  <a:pt x="2285209" y="1107172"/>
                </a:cubicBezTo>
                <a:cubicBezTo>
                  <a:pt x="2291787" y="1107172"/>
                  <a:pt x="2297426" y="1109815"/>
                  <a:pt x="2302125" y="1115102"/>
                </a:cubicBezTo>
                <a:cubicBezTo>
                  <a:pt x="2306824" y="1120388"/>
                  <a:pt x="2309174" y="1127143"/>
                  <a:pt x="2309174" y="1135366"/>
                </a:cubicBezTo>
                <a:cubicBezTo>
                  <a:pt x="2309174" y="1140065"/>
                  <a:pt x="2308234" y="1144412"/>
                  <a:pt x="2306354" y="1148406"/>
                </a:cubicBezTo>
                <a:cubicBezTo>
                  <a:pt x="2304475" y="1152400"/>
                  <a:pt x="2301890" y="1155865"/>
                  <a:pt x="2298601" y="1158802"/>
                </a:cubicBezTo>
                <a:cubicBezTo>
                  <a:pt x="2295311" y="1161739"/>
                  <a:pt x="2291494" y="1164030"/>
                  <a:pt x="2287147" y="1165675"/>
                </a:cubicBezTo>
                <a:cubicBezTo>
                  <a:pt x="2282801" y="1167319"/>
                  <a:pt x="2278278" y="1168142"/>
                  <a:pt x="2273579" y="1168142"/>
                </a:cubicBezTo>
                <a:cubicBezTo>
                  <a:pt x="2250553" y="1168142"/>
                  <a:pt x="2232933" y="1156629"/>
                  <a:pt x="2220715" y="1133604"/>
                </a:cubicBezTo>
                <a:cubicBezTo>
                  <a:pt x="2210377" y="1114808"/>
                  <a:pt x="2205208" y="1093075"/>
                  <a:pt x="2205208" y="1068405"/>
                </a:cubicBezTo>
                <a:cubicBezTo>
                  <a:pt x="2205208" y="1034103"/>
                  <a:pt x="2219188" y="1000622"/>
                  <a:pt x="2247147" y="967964"/>
                </a:cubicBezTo>
                <a:lnTo>
                  <a:pt x="2190092" y="967964"/>
                </a:lnTo>
                <a:lnTo>
                  <a:pt x="2181596" y="967964"/>
                </a:lnTo>
                <a:lnTo>
                  <a:pt x="2153087" y="967964"/>
                </a:lnTo>
                <a:lnTo>
                  <a:pt x="2153087" y="1174133"/>
                </a:lnTo>
                <a:lnTo>
                  <a:pt x="2134057" y="1154397"/>
                </a:lnTo>
                <a:lnTo>
                  <a:pt x="2134057" y="1008141"/>
                </a:lnTo>
                <a:cubicBezTo>
                  <a:pt x="2134057" y="1002032"/>
                  <a:pt x="2132882" y="996511"/>
                  <a:pt x="2130532" y="991577"/>
                </a:cubicBezTo>
                <a:cubicBezTo>
                  <a:pt x="2128183" y="986643"/>
                  <a:pt x="2124952" y="982472"/>
                  <a:pt x="2120841" y="979066"/>
                </a:cubicBezTo>
                <a:cubicBezTo>
                  <a:pt x="2116729" y="975659"/>
                  <a:pt x="2112030" y="972957"/>
                  <a:pt x="2106743" y="970960"/>
                </a:cubicBezTo>
                <a:cubicBezTo>
                  <a:pt x="2101457" y="968963"/>
                  <a:pt x="2095995" y="967964"/>
                  <a:pt x="2090356" y="967964"/>
                </a:cubicBezTo>
                <a:lnTo>
                  <a:pt x="2082250" y="967964"/>
                </a:lnTo>
                <a:lnTo>
                  <a:pt x="2082250" y="1175895"/>
                </a:lnTo>
                <a:lnTo>
                  <a:pt x="2075554" y="1171666"/>
                </a:lnTo>
                <a:lnTo>
                  <a:pt x="2075554" y="1172018"/>
                </a:lnTo>
                <a:cubicBezTo>
                  <a:pt x="2066626" y="1137716"/>
                  <a:pt x="2050532" y="1112928"/>
                  <a:pt x="2027272" y="1097657"/>
                </a:cubicBezTo>
                <a:cubicBezTo>
                  <a:pt x="2022103" y="1106115"/>
                  <a:pt x="2014995" y="1112693"/>
                  <a:pt x="2005950" y="1117392"/>
                </a:cubicBezTo>
                <a:cubicBezTo>
                  <a:pt x="1996905" y="1122091"/>
                  <a:pt x="1986391" y="1124441"/>
                  <a:pt x="1974408" y="1124441"/>
                </a:cubicBezTo>
                <a:cubicBezTo>
                  <a:pt x="1967829" y="1124441"/>
                  <a:pt x="1961133" y="1123031"/>
                  <a:pt x="1954320" y="1120212"/>
                </a:cubicBezTo>
                <a:cubicBezTo>
                  <a:pt x="1947506" y="1117392"/>
                  <a:pt x="1940751" y="1113398"/>
                  <a:pt x="1934055" y="1108229"/>
                </a:cubicBezTo>
                <a:cubicBezTo>
                  <a:pt x="1927359" y="1103060"/>
                  <a:pt x="1920957" y="1096834"/>
                  <a:pt x="1914848" y="1089551"/>
                </a:cubicBezTo>
                <a:cubicBezTo>
                  <a:pt x="1908739" y="1082267"/>
                  <a:pt x="1902983" y="1074279"/>
                  <a:pt x="1897579" y="1065586"/>
                </a:cubicBezTo>
                <a:cubicBezTo>
                  <a:pt x="1891236" y="1054778"/>
                  <a:pt x="1886067" y="1041973"/>
                  <a:pt x="1882073" y="1027172"/>
                </a:cubicBezTo>
                <a:cubicBezTo>
                  <a:pt x="1878079" y="1012370"/>
                  <a:pt x="1875142" y="996511"/>
                  <a:pt x="1873262" y="979594"/>
                </a:cubicBezTo>
                <a:lnTo>
                  <a:pt x="1885245" y="984528"/>
                </a:lnTo>
                <a:cubicBezTo>
                  <a:pt x="1888534" y="1000740"/>
                  <a:pt x="1892998" y="1015424"/>
                  <a:pt x="1898637" y="1028581"/>
                </a:cubicBezTo>
                <a:cubicBezTo>
                  <a:pt x="1904275" y="1041738"/>
                  <a:pt x="1910854" y="1053075"/>
                  <a:pt x="1918372" y="1062590"/>
                </a:cubicBezTo>
                <a:cubicBezTo>
                  <a:pt x="1925891" y="1072106"/>
                  <a:pt x="1934114" y="1079507"/>
                  <a:pt x="1943042" y="1084793"/>
                </a:cubicBezTo>
                <a:cubicBezTo>
                  <a:pt x="1951970" y="1090079"/>
                  <a:pt x="1961133" y="1092723"/>
                  <a:pt x="1970531" y="1092723"/>
                </a:cubicBezTo>
                <a:cubicBezTo>
                  <a:pt x="1993557" y="1092723"/>
                  <a:pt x="2008946" y="1085909"/>
                  <a:pt x="2016699" y="1072282"/>
                </a:cubicBezTo>
                <a:cubicBezTo>
                  <a:pt x="2021868" y="1062649"/>
                  <a:pt x="2024453" y="1053134"/>
                  <a:pt x="2024453" y="1043736"/>
                </a:cubicBezTo>
                <a:cubicBezTo>
                  <a:pt x="2024453" y="1040446"/>
                  <a:pt x="2024100" y="1036922"/>
                  <a:pt x="2023395" y="1033163"/>
                </a:cubicBezTo>
                <a:cubicBezTo>
                  <a:pt x="2021751" y="1027289"/>
                  <a:pt x="2019342" y="1022003"/>
                  <a:pt x="2016170" y="1017304"/>
                </a:cubicBezTo>
                <a:cubicBezTo>
                  <a:pt x="2012999" y="1012605"/>
                  <a:pt x="2010121" y="1009080"/>
                  <a:pt x="2007536" y="1006731"/>
                </a:cubicBezTo>
                <a:cubicBezTo>
                  <a:pt x="2003072" y="1003207"/>
                  <a:pt x="1998960" y="1001092"/>
                  <a:pt x="1995201" y="1000387"/>
                </a:cubicBezTo>
                <a:cubicBezTo>
                  <a:pt x="1991442" y="999682"/>
                  <a:pt x="1987565" y="1000152"/>
                  <a:pt x="1983571" y="1001797"/>
                </a:cubicBezTo>
                <a:cubicBezTo>
                  <a:pt x="1987800" y="1007436"/>
                  <a:pt x="1989915" y="1012722"/>
                  <a:pt x="1989915" y="1017656"/>
                </a:cubicBezTo>
                <a:cubicBezTo>
                  <a:pt x="1989915" y="1021885"/>
                  <a:pt x="1988681" y="1025997"/>
                  <a:pt x="1986214" y="1029991"/>
                </a:cubicBezTo>
                <a:cubicBezTo>
                  <a:pt x="1983747" y="1033985"/>
                  <a:pt x="1980399" y="1037392"/>
                  <a:pt x="1976170" y="1040211"/>
                </a:cubicBezTo>
                <a:cubicBezTo>
                  <a:pt x="1969591" y="1045380"/>
                  <a:pt x="1961721" y="1047260"/>
                  <a:pt x="1952558" y="1045850"/>
                </a:cubicBezTo>
                <a:cubicBezTo>
                  <a:pt x="1943864" y="1044205"/>
                  <a:pt x="1937051" y="1039859"/>
                  <a:pt x="1932117" y="1032810"/>
                </a:cubicBezTo>
                <a:cubicBezTo>
                  <a:pt x="1929767" y="1028346"/>
                  <a:pt x="1928593" y="1023530"/>
                  <a:pt x="1928593" y="1018361"/>
                </a:cubicBezTo>
                <a:cubicBezTo>
                  <a:pt x="1928593" y="1012722"/>
                  <a:pt x="1930003" y="1007377"/>
                  <a:pt x="1932822" y="1002326"/>
                </a:cubicBezTo>
                <a:cubicBezTo>
                  <a:pt x="1935641" y="997274"/>
                  <a:pt x="1939165" y="993104"/>
                  <a:pt x="1943395" y="989815"/>
                </a:cubicBezTo>
                <a:cubicBezTo>
                  <a:pt x="1954672" y="982061"/>
                  <a:pt x="1965715" y="978184"/>
                  <a:pt x="1976523" y="978184"/>
                </a:cubicBezTo>
                <a:cubicBezTo>
                  <a:pt x="1981691" y="978184"/>
                  <a:pt x="1986978" y="979007"/>
                  <a:pt x="1992382" y="980651"/>
                </a:cubicBezTo>
                <a:cubicBezTo>
                  <a:pt x="1999900" y="983236"/>
                  <a:pt x="2007125" y="987113"/>
                  <a:pt x="2014056" y="992282"/>
                </a:cubicBezTo>
                <a:cubicBezTo>
                  <a:pt x="2020987" y="997450"/>
                  <a:pt x="2026919" y="1004029"/>
                  <a:pt x="2031853" y="1012017"/>
                </a:cubicBezTo>
                <a:cubicBezTo>
                  <a:pt x="2037962" y="1023060"/>
                  <a:pt x="2041016" y="1035512"/>
                  <a:pt x="2041016" y="1049374"/>
                </a:cubicBezTo>
                <a:cubicBezTo>
                  <a:pt x="2041016" y="1059242"/>
                  <a:pt x="2039607" y="1069463"/>
                  <a:pt x="2036787" y="1080035"/>
                </a:cubicBezTo>
                <a:lnTo>
                  <a:pt x="2062514" y="1103295"/>
                </a:lnTo>
                <a:lnTo>
                  <a:pt x="2062514" y="967964"/>
                </a:lnTo>
                <a:lnTo>
                  <a:pt x="1867976" y="967964"/>
                </a:lnTo>
                <a:lnTo>
                  <a:pt x="1848240" y="948228"/>
                </a:lnTo>
                <a:lnTo>
                  <a:pt x="2070620" y="948228"/>
                </a:lnTo>
                <a:lnTo>
                  <a:pt x="2093175" y="948228"/>
                </a:lnTo>
                <a:lnTo>
                  <a:pt x="2099167" y="948228"/>
                </a:lnTo>
                <a:lnTo>
                  <a:pt x="2100017" y="949079"/>
                </a:lnTo>
                <a:lnTo>
                  <a:pt x="2109122" y="950211"/>
                </a:lnTo>
                <a:cubicBezTo>
                  <a:pt x="2113763" y="951532"/>
                  <a:pt x="2117727" y="953515"/>
                  <a:pt x="2121017" y="956158"/>
                </a:cubicBezTo>
                <a:cubicBezTo>
                  <a:pt x="2127595" y="961444"/>
                  <a:pt x="2132882" y="970196"/>
                  <a:pt x="2136876" y="982414"/>
                </a:cubicBezTo>
                <a:cubicBezTo>
                  <a:pt x="2136876" y="978420"/>
                  <a:pt x="2136759" y="973486"/>
                  <a:pt x="2136523" y="967612"/>
                </a:cubicBezTo>
                <a:cubicBezTo>
                  <a:pt x="2136289" y="961738"/>
                  <a:pt x="2135819" y="954807"/>
                  <a:pt x="2135114" y="946819"/>
                </a:cubicBezTo>
                <a:cubicBezTo>
                  <a:pt x="2134644" y="939065"/>
                  <a:pt x="2134291" y="932311"/>
                  <a:pt x="2134057" y="926554"/>
                </a:cubicBezTo>
                <a:cubicBezTo>
                  <a:pt x="2133821" y="920798"/>
                  <a:pt x="2133704" y="915923"/>
                  <a:pt x="2133704" y="911929"/>
                </a:cubicBezTo>
                <a:close/>
                <a:moveTo>
                  <a:pt x="1049150" y="911929"/>
                </a:moveTo>
                <a:lnTo>
                  <a:pt x="1056198" y="917920"/>
                </a:lnTo>
                <a:cubicBezTo>
                  <a:pt x="1058548" y="932017"/>
                  <a:pt x="1062659" y="942120"/>
                  <a:pt x="1068533" y="948228"/>
                </a:cubicBezTo>
                <a:lnTo>
                  <a:pt x="1086154" y="948228"/>
                </a:lnTo>
                <a:lnTo>
                  <a:pt x="1105538" y="967964"/>
                </a:lnTo>
                <a:lnTo>
                  <a:pt x="1068533" y="967964"/>
                </a:lnTo>
                <a:lnTo>
                  <a:pt x="1068533" y="1174133"/>
                </a:lnTo>
                <a:lnTo>
                  <a:pt x="1049502" y="1154397"/>
                </a:lnTo>
                <a:lnTo>
                  <a:pt x="1049502" y="1008141"/>
                </a:lnTo>
                <a:cubicBezTo>
                  <a:pt x="1049502" y="1002032"/>
                  <a:pt x="1048327" y="996511"/>
                  <a:pt x="1045978" y="991577"/>
                </a:cubicBezTo>
                <a:cubicBezTo>
                  <a:pt x="1043628" y="986643"/>
                  <a:pt x="1040398" y="982472"/>
                  <a:pt x="1036286" y="979066"/>
                </a:cubicBezTo>
                <a:cubicBezTo>
                  <a:pt x="1032175" y="975659"/>
                  <a:pt x="1027475" y="972957"/>
                  <a:pt x="1022189" y="970960"/>
                </a:cubicBezTo>
                <a:cubicBezTo>
                  <a:pt x="1016903" y="968963"/>
                  <a:pt x="1011440" y="967964"/>
                  <a:pt x="1005801" y="967964"/>
                </a:cubicBezTo>
                <a:lnTo>
                  <a:pt x="993609" y="967964"/>
                </a:lnTo>
                <a:lnTo>
                  <a:pt x="993609" y="1176247"/>
                </a:lnTo>
                <a:lnTo>
                  <a:pt x="973169" y="1157216"/>
                </a:lnTo>
                <a:lnTo>
                  <a:pt x="973169" y="1044440"/>
                </a:lnTo>
                <a:cubicBezTo>
                  <a:pt x="973169" y="1037392"/>
                  <a:pt x="970643" y="1031224"/>
                  <a:pt x="965592" y="1025938"/>
                </a:cubicBezTo>
                <a:cubicBezTo>
                  <a:pt x="960540" y="1020652"/>
                  <a:pt x="954490" y="1018008"/>
                  <a:pt x="947442" y="1018008"/>
                </a:cubicBezTo>
                <a:cubicBezTo>
                  <a:pt x="936164" y="1018008"/>
                  <a:pt x="930525" y="1024822"/>
                  <a:pt x="930525" y="1038449"/>
                </a:cubicBezTo>
                <a:cubicBezTo>
                  <a:pt x="930525" y="1041503"/>
                  <a:pt x="931113" y="1045615"/>
                  <a:pt x="932288" y="1050784"/>
                </a:cubicBezTo>
                <a:lnTo>
                  <a:pt x="924182" y="1053956"/>
                </a:lnTo>
                <a:cubicBezTo>
                  <a:pt x="922302" y="1043383"/>
                  <a:pt x="917016" y="1034690"/>
                  <a:pt x="908323" y="1027876"/>
                </a:cubicBezTo>
                <a:cubicBezTo>
                  <a:pt x="899864" y="1021063"/>
                  <a:pt x="889996" y="1017656"/>
                  <a:pt x="878719" y="1017656"/>
                </a:cubicBezTo>
                <a:cubicBezTo>
                  <a:pt x="873785" y="1017656"/>
                  <a:pt x="869086" y="1018655"/>
                  <a:pt x="864622" y="1020652"/>
                </a:cubicBezTo>
                <a:cubicBezTo>
                  <a:pt x="860158" y="1022649"/>
                  <a:pt x="856222" y="1025292"/>
                  <a:pt x="852816" y="1028581"/>
                </a:cubicBezTo>
                <a:cubicBezTo>
                  <a:pt x="849409" y="1031871"/>
                  <a:pt x="846707" y="1035806"/>
                  <a:pt x="844710" y="1040387"/>
                </a:cubicBezTo>
                <a:cubicBezTo>
                  <a:pt x="842713" y="1044969"/>
                  <a:pt x="841714" y="1049727"/>
                  <a:pt x="841714" y="1054661"/>
                </a:cubicBezTo>
                <a:cubicBezTo>
                  <a:pt x="841714" y="1070637"/>
                  <a:pt x="851230" y="1080035"/>
                  <a:pt x="870261" y="1082855"/>
                </a:cubicBezTo>
                <a:cubicBezTo>
                  <a:pt x="866032" y="1076511"/>
                  <a:pt x="863917" y="1070990"/>
                  <a:pt x="863917" y="1066291"/>
                </a:cubicBezTo>
                <a:cubicBezTo>
                  <a:pt x="863917" y="1060652"/>
                  <a:pt x="866208" y="1055659"/>
                  <a:pt x="870789" y="1051313"/>
                </a:cubicBezTo>
                <a:cubicBezTo>
                  <a:pt x="875371" y="1046966"/>
                  <a:pt x="880481" y="1044793"/>
                  <a:pt x="886120" y="1044793"/>
                </a:cubicBezTo>
                <a:cubicBezTo>
                  <a:pt x="904211" y="1045968"/>
                  <a:pt x="913257" y="1055718"/>
                  <a:pt x="913257" y="1074044"/>
                </a:cubicBezTo>
                <a:cubicBezTo>
                  <a:pt x="913022" y="1081797"/>
                  <a:pt x="910202" y="1088141"/>
                  <a:pt x="904798" y="1093075"/>
                </a:cubicBezTo>
                <a:cubicBezTo>
                  <a:pt x="899394" y="1098009"/>
                  <a:pt x="891524" y="1100828"/>
                  <a:pt x="881186" y="1101533"/>
                </a:cubicBezTo>
                <a:cubicBezTo>
                  <a:pt x="872728" y="1101533"/>
                  <a:pt x="864974" y="1100182"/>
                  <a:pt x="857926" y="1097480"/>
                </a:cubicBezTo>
                <a:cubicBezTo>
                  <a:pt x="850877" y="1094778"/>
                  <a:pt x="844827" y="1090960"/>
                  <a:pt x="839776" y="1086027"/>
                </a:cubicBezTo>
                <a:cubicBezTo>
                  <a:pt x="834725" y="1081093"/>
                  <a:pt x="830789" y="1075160"/>
                  <a:pt x="827970" y="1068229"/>
                </a:cubicBezTo>
                <a:cubicBezTo>
                  <a:pt x="825150" y="1061298"/>
                  <a:pt x="823741" y="1053603"/>
                  <a:pt x="823741" y="1045145"/>
                </a:cubicBezTo>
                <a:cubicBezTo>
                  <a:pt x="823741" y="1031518"/>
                  <a:pt x="827500" y="1018948"/>
                  <a:pt x="835018" y="1007436"/>
                </a:cubicBezTo>
                <a:cubicBezTo>
                  <a:pt x="843476" y="994749"/>
                  <a:pt x="854284" y="988405"/>
                  <a:pt x="867441" y="988405"/>
                </a:cubicBezTo>
                <a:cubicBezTo>
                  <a:pt x="884358" y="988405"/>
                  <a:pt x="899512" y="997098"/>
                  <a:pt x="912904" y="1014484"/>
                </a:cubicBezTo>
                <a:cubicBezTo>
                  <a:pt x="912904" y="1008376"/>
                  <a:pt x="915606" y="1002737"/>
                  <a:pt x="921010" y="997568"/>
                </a:cubicBezTo>
                <a:cubicBezTo>
                  <a:pt x="926414" y="992164"/>
                  <a:pt x="931818" y="989462"/>
                  <a:pt x="937221" y="989462"/>
                </a:cubicBezTo>
                <a:cubicBezTo>
                  <a:pt x="953668" y="989462"/>
                  <a:pt x="965885" y="1000387"/>
                  <a:pt x="973874" y="1022238"/>
                </a:cubicBezTo>
                <a:lnTo>
                  <a:pt x="973874" y="967964"/>
                </a:lnTo>
                <a:lnTo>
                  <a:pt x="812463" y="967964"/>
                </a:lnTo>
                <a:lnTo>
                  <a:pt x="792022" y="948228"/>
                </a:lnTo>
                <a:lnTo>
                  <a:pt x="986066" y="948228"/>
                </a:lnTo>
                <a:lnTo>
                  <a:pt x="1008621" y="948228"/>
                </a:lnTo>
                <a:lnTo>
                  <a:pt x="1010173" y="948228"/>
                </a:lnTo>
                <a:lnTo>
                  <a:pt x="1010398" y="948449"/>
                </a:lnTo>
                <a:lnTo>
                  <a:pt x="1024568" y="950211"/>
                </a:lnTo>
                <a:cubicBezTo>
                  <a:pt x="1029208" y="951532"/>
                  <a:pt x="1033173" y="953515"/>
                  <a:pt x="1036462" y="956158"/>
                </a:cubicBezTo>
                <a:cubicBezTo>
                  <a:pt x="1043041" y="961444"/>
                  <a:pt x="1048327" y="970196"/>
                  <a:pt x="1052322" y="982414"/>
                </a:cubicBezTo>
                <a:cubicBezTo>
                  <a:pt x="1052322" y="978420"/>
                  <a:pt x="1052204" y="973486"/>
                  <a:pt x="1051969" y="967612"/>
                </a:cubicBezTo>
                <a:cubicBezTo>
                  <a:pt x="1051734" y="961738"/>
                  <a:pt x="1051264" y="954807"/>
                  <a:pt x="1050559" y="946819"/>
                </a:cubicBezTo>
                <a:cubicBezTo>
                  <a:pt x="1050089" y="939065"/>
                  <a:pt x="1049737" y="932311"/>
                  <a:pt x="1049502" y="926554"/>
                </a:cubicBezTo>
                <a:cubicBezTo>
                  <a:pt x="1049267" y="920798"/>
                  <a:pt x="1049150" y="915923"/>
                  <a:pt x="1049150" y="911929"/>
                </a:cubicBezTo>
                <a:close/>
                <a:moveTo>
                  <a:pt x="640489" y="911224"/>
                </a:moveTo>
                <a:lnTo>
                  <a:pt x="649300" y="918625"/>
                </a:lnTo>
                <a:cubicBezTo>
                  <a:pt x="650474" y="929197"/>
                  <a:pt x="651532" y="936011"/>
                  <a:pt x="652472" y="939065"/>
                </a:cubicBezTo>
                <a:cubicBezTo>
                  <a:pt x="655291" y="945644"/>
                  <a:pt x="660342" y="948933"/>
                  <a:pt x="667626" y="948933"/>
                </a:cubicBezTo>
                <a:cubicBezTo>
                  <a:pt x="669505" y="948933"/>
                  <a:pt x="671620" y="948698"/>
                  <a:pt x="673969" y="948228"/>
                </a:cubicBezTo>
                <a:lnTo>
                  <a:pt x="693705" y="967964"/>
                </a:lnTo>
                <a:lnTo>
                  <a:pt x="660225" y="967964"/>
                </a:lnTo>
                <a:lnTo>
                  <a:pt x="660225" y="1173780"/>
                </a:lnTo>
                <a:lnTo>
                  <a:pt x="639079" y="1153340"/>
                </a:lnTo>
                <a:lnTo>
                  <a:pt x="641899" y="1047965"/>
                </a:lnTo>
                <a:cubicBezTo>
                  <a:pt x="641899" y="1044910"/>
                  <a:pt x="641194" y="1041562"/>
                  <a:pt x="639784" y="1037920"/>
                </a:cubicBezTo>
                <a:cubicBezTo>
                  <a:pt x="638375" y="1034279"/>
                  <a:pt x="636377" y="1030343"/>
                  <a:pt x="633793" y="1026114"/>
                </a:cubicBezTo>
                <a:cubicBezTo>
                  <a:pt x="631209" y="1022120"/>
                  <a:pt x="628624" y="1018713"/>
                  <a:pt x="626040" y="1015894"/>
                </a:cubicBezTo>
                <a:cubicBezTo>
                  <a:pt x="623455" y="1013075"/>
                  <a:pt x="620988" y="1010725"/>
                  <a:pt x="618639" y="1008845"/>
                </a:cubicBezTo>
                <a:lnTo>
                  <a:pt x="549211" y="1078626"/>
                </a:lnTo>
                <a:lnTo>
                  <a:pt x="521017" y="1068405"/>
                </a:lnTo>
                <a:cubicBezTo>
                  <a:pt x="534644" y="1055483"/>
                  <a:pt x="541458" y="1045263"/>
                  <a:pt x="541458" y="1037744"/>
                </a:cubicBezTo>
                <a:cubicBezTo>
                  <a:pt x="541458" y="1024117"/>
                  <a:pt x="537464" y="1017304"/>
                  <a:pt x="529475" y="1017304"/>
                </a:cubicBezTo>
                <a:cubicBezTo>
                  <a:pt x="527596" y="1017304"/>
                  <a:pt x="525599" y="1017656"/>
                  <a:pt x="523484" y="1018361"/>
                </a:cubicBezTo>
                <a:cubicBezTo>
                  <a:pt x="521369" y="1019066"/>
                  <a:pt x="518667" y="1020006"/>
                  <a:pt x="515378" y="1021180"/>
                </a:cubicBezTo>
                <a:cubicBezTo>
                  <a:pt x="509504" y="1023765"/>
                  <a:pt x="504805" y="1025057"/>
                  <a:pt x="501281" y="1025057"/>
                </a:cubicBezTo>
                <a:cubicBezTo>
                  <a:pt x="497287" y="1025057"/>
                  <a:pt x="493704" y="1023412"/>
                  <a:pt x="490532" y="1020123"/>
                </a:cubicBezTo>
                <a:cubicBezTo>
                  <a:pt x="487360" y="1016834"/>
                  <a:pt x="485775" y="1013192"/>
                  <a:pt x="485775" y="1009198"/>
                </a:cubicBezTo>
                <a:cubicBezTo>
                  <a:pt x="485775" y="1002149"/>
                  <a:pt x="488300" y="995101"/>
                  <a:pt x="493352" y="988052"/>
                </a:cubicBezTo>
                <a:cubicBezTo>
                  <a:pt x="498403" y="981004"/>
                  <a:pt x="505510" y="974425"/>
                  <a:pt x="514673" y="968317"/>
                </a:cubicBezTo>
                <a:cubicBezTo>
                  <a:pt x="523132" y="962913"/>
                  <a:pt x="531590" y="958801"/>
                  <a:pt x="540048" y="955982"/>
                </a:cubicBezTo>
                <a:cubicBezTo>
                  <a:pt x="548506" y="953162"/>
                  <a:pt x="556494" y="951753"/>
                  <a:pt x="564013" y="951753"/>
                </a:cubicBezTo>
                <a:cubicBezTo>
                  <a:pt x="592912" y="951753"/>
                  <a:pt x="619813" y="973016"/>
                  <a:pt x="644718" y="1015542"/>
                </a:cubicBezTo>
                <a:lnTo>
                  <a:pt x="645423" y="1015189"/>
                </a:lnTo>
                <a:cubicBezTo>
                  <a:pt x="644718" y="998038"/>
                  <a:pt x="643896" y="980769"/>
                  <a:pt x="642956" y="963383"/>
                </a:cubicBezTo>
                <a:cubicBezTo>
                  <a:pt x="642016" y="945996"/>
                  <a:pt x="641194" y="928610"/>
                  <a:pt x="640489" y="911224"/>
                </a:cubicBezTo>
                <a:close/>
                <a:moveTo>
                  <a:pt x="1249755" y="910519"/>
                </a:moveTo>
                <a:lnTo>
                  <a:pt x="1261033" y="921797"/>
                </a:lnTo>
                <a:cubicBezTo>
                  <a:pt x="1260563" y="923676"/>
                  <a:pt x="1260328" y="925556"/>
                  <a:pt x="1260328" y="927435"/>
                </a:cubicBezTo>
                <a:cubicBezTo>
                  <a:pt x="1259976" y="938184"/>
                  <a:pt x="1263192" y="944836"/>
                  <a:pt x="1269976" y="947391"/>
                </a:cubicBezTo>
                <a:lnTo>
                  <a:pt x="1276919" y="948427"/>
                </a:lnTo>
                <a:lnTo>
                  <a:pt x="1278087" y="948572"/>
                </a:lnTo>
                <a:lnTo>
                  <a:pt x="1283588" y="948228"/>
                </a:lnTo>
                <a:lnTo>
                  <a:pt x="1284762" y="949402"/>
                </a:lnTo>
                <a:lnTo>
                  <a:pt x="1291268" y="950211"/>
                </a:lnTo>
                <a:cubicBezTo>
                  <a:pt x="1295908" y="951532"/>
                  <a:pt x="1299873" y="953515"/>
                  <a:pt x="1303162" y="956158"/>
                </a:cubicBezTo>
                <a:cubicBezTo>
                  <a:pt x="1309741" y="961444"/>
                  <a:pt x="1315027" y="970196"/>
                  <a:pt x="1319021" y="982414"/>
                </a:cubicBezTo>
                <a:cubicBezTo>
                  <a:pt x="1319021" y="978420"/>
                  <a:pt x="1318904" y="973486"/>
                  <a:pt x="1318669" y="967612"/>
                </a:cubicBezTo>
                <a:cubicBezTo>
                  <a:pt x="1318434" y="961738"/>
                  <a:pt x="1317964" y="954807"/>
                  <a:pt x="1317259" y="946819"/>
                </a:cubicBezTo>
                <a:cubicBezTo>
                  <a:pt x="1316789" y="939065"/>
                  <a:pt x="1316437" y="932311"/>
                  <a:pt x="1316202" y="926554"/>
                </a:cubicBezTo>
                <a:cubicBezTo>
                  <a:pt x="1315967" y="920798"/>
                  <a:pt x="1315849" y="915923"/>
                  <a:pt x="1315849" y="911929"/>
                </a:cubicBezTo>
                <a:lnTo>
                  <a:pt x="1322898" y="917920"/>
                </a:lnTo>
                <a:cubicBezTo>
                  <a:pt x="1325247" y="932017"/>
                  <a:pt x="1329359" y="942120"/>
                  <a:pt x="1335233" y="948228"/>
                </a:cubicBezTo>
                <a:lnTo>
                  <a:pt x="1342710" y="948228"/>
                </a:lnTo>
                <a:lnTo>
                  <a:pt x="1352854" y="948228"/>
                </a:lnTo>
                <a:lnTo>
                  <a:pt x="1460887" y="948228"/>
                </a:lnTo>
                <a:lnTo>
                  <a:pt x="1473460" y="948228"/>
                </a:lnTo>
                <a:lnTo>
                  <a:pt x="1633765" y="948228"/>
                </a:lnTo>
                <a:lnTo>
                  <a:pt x="1652958" y="948228"/>
                </a:lnTo>
                <a:lnTo>
                  <a:pt x="1656321" y="948228"/>
                </a:lnTo>
                <a:cubicBezTo>
                  <a:pt x="1668303" y="948228"/>
                  <a:pt x="1677584" y="950872"/>
                  <a:pt x="1684162" y="956158"/>
                </a:cubicBezTo>
                <a:cubicBezTo>
                  <a:pt x="1690741" y="961444"/>
                  <a:pt x="1696027" y="970196"/>
                  <a:pt x="1700021" y="982414"/>
                </a:cubicBezTo>
                <a:cubicBezTo>
                  <a:pt x="1700021" y="978420"/>
                  <a:pt x="1699904" y="973486"/>
                  <a:pt x="1699669" y="967612"/>
                </a:cubicBezTo>
                <a:cubicBezTo>
                  <a:pt x="1699434" y="961738"/>
                  <a:pt x="1698964" y="954807"/>
                  <a:pt x="1698259" y="946819"/>
                </a:cubicBezTo>
                <a:cubicBezTo>
                  <a:pt x="1697789" y="939065"/>
                  <a:pt x="1697437" y="932311"/>
                  <a:pt x="1697202" y="926554"/>
                </a:cubicBezTo>
                <a:cubicBezTo>
                  <a:pt x="1696967" y="920798"/>
                  <a:pt x="1696849" y="915923"/>
                  <a:pt x="1696849" y="911929"/>
                </a:cubicBezTo>
                <a:lnTo>
                  <a:pt x="1703898" y="917920"/>
                </a:lnTo>
                <a:cubicBezTo>
                  <a:pt x="1706247" y="932017"/>
                  <a:pt x="1710359" y="942120"/>
                  <a:pt x="1716233" y="948228"/>
                </a:cubicBezTo>
                <a:lnTo>
                  <a:pt x="1733854" y="948228"/>
                </a:lnTo>
                <a:lnTo>
                  <a:pt x="1753237" y="967964"/>
                </a:lnTo>
                <a:lnTo>
                  <a:pt x="1716233" y="967964"/>
                </a:lnTo>
                <a:lnTo>
                  <a:pt x="1716233" y="1174133"/>
                </a:lnTo>
                <a:lnTo>
                  <a:pt x="1697202" y="1154397"/>
                </a:lnTo>
                <a:lnTo>
                  <a:pt x="1697202" y="1008141"/>
                </a:lnTo>
                <a:cubicBezTo>
                  <a:pt x="1697202" y="1002032"/>
                  <a:pt x="1696027" y="996511"/>
                  <a:pt x="1693678" y="991577"/>
                </a:cubicBezTo>
                <a:cubicBezTo>
                  <a:pt x="1691328" y="986643"/>
                  <a:pt x="1688098" y="982472"/>
                  <a:pt x="1683986" y="979066"/>
                </a:cubicBezTo>
                <a:cubicBezTo>
                  <a:pt x="1679875" y="975659"/>
                  <a:pt x="1675175" y="972957"/>
                  <a:pt x="1669889" y="970960"/>
                </a:cubicBezTo>
                <a:cubicBezTo>
                  <a:pt x="1664603" y="968963"/>
                  <a:pt x="1659140" y="967964"/>
                  <a:pt x="1653501" y="967964"/>
                </a:cubicBezTo>
                <a:lnTo>
                  <a:pt x="1638861" y="967964"/>
                </a:lnTo>
                <a:lnTo>
                  <a:pt x="1638861" y="1180124"/>
                </a:lnTo>
                <a:lnTo>
                  <a:pt x="1623355" y="1170256"/>
                </a:lnTo>
                <a:lnTo>
                  <a:pt x="1624764" y="1149463"/>
                </a:lnTo>
                <a:cubicBezTo>
                  <a:pt x="1624999" y="1127143"/>
                  <a:pt x="1619830" y="1103883"/>
                  <a:pt x="1609257" y="1079683"/>
                </a:cubicBezTo>
                <a:cubicBezTo>
                  <a:pt x="1593516" y="1052194"/>
                  <a:pt x="1575190" y="1038449"/>
                  <a:pt x="1554279" y="1038449"/>
                </a:cubicBezTo>
                <a:cubicBezTo>
                  <a:pt x="1551695" y="1038684"/>
                  <a:pt x="1549815" y="1039271"/>
                  <a:pt x="1548641" y="1040211"/>
                </a:cubicBezTo>
                <a:cubicBezTo>
                  <a:pt x="1557334" y="1051724"/>
                  <a:pt x="1561680" y="1060065"/>
                  <a:pt x="1561680" y="1065233"/>
                </a:cubicBezTo>
                <a:cubicBezTo>
                  <a:pt x="1561680" y="1073692"/>
                  <a:pt x="1559213" y="1080799"/>
                  <a:pt x="1554279" y="1086555"/>
                </a:cubicBezTo>
                <a:cubicBezTo>
                  <a:pt x="1549345" y="1092311"/>
                  <a:pt x="1542767" y="1095190"/>
                  <a:pt x="1534543" y="1095190"/>
                </a:cubicBezTo>
                <a:cubicBezTo>
                  <a:pt x="1509169" y="1095190"/>
                  <a:pt x="1496482" y="1082855"/>
                  <a:pt x="1496482" y="1058185"/>
                </a:cubicBezTo>
                <a:cubicBezTo>
                  <a:pt x="1496482" y="1044793"/>
                  <a:pt x="1501181" y="1033750"/>
                  <a:pt x="1510579" y="1025057"/>
                </a:cubicBezTo>
                <a:cubicBezTo>
                  <a:pt x="1520681" y="1016129"/>
                  <a:pt x="1532194" y="1011665"/>
                  <a:pt x="1545116" y="1011665"/>
                </a:cubicBezTo>
                <a:cubicBezTo>
                  <a:pt x="1572840" y="1011665"/>
                  <a:pt x="1597275" y="1033515"/>
                  <a:pt x="1618421" y="1077216"/>
                </a:cubicBezTo>
                <a:lnTo>
                  <a:pt x="1619125" y="1077216"/>
                </a:lnTo>
                <a:lnTo>
                  <a:pt x="1619125" y="967964"/>
                </a:lnTo>
                <a:lnTo>
                  <a:pt x="1492843" y="967964"/>
                </a:lnTo>
                <a:cubicBezTo>
                  <a:pt x="1478041" y="971488"/>
                  <a:pt x="1465236" y="977010"/>
                  <a:pt x="1454429" y="984528"/>
                </a:cubicBezTo>
                <a:cubicBezTo>
                  <a:pt x="1443621" y="992047"/>
                  <a:pt x="1434458" y="1001445"/>
                  <a:pt x="1426940" y="1012722"/>
                </a:cubicBezTo>
                <a:cubicBezTo>
                  <a:pt x="1420126" y="1023295"/>
                  <a:pt x="1414957" y="1035042"/>
                  <a:pt x="1411433" y="1047965"/>
                </a:cubicBezTo>
                <a:cubicBezTo>
                  <a:pt x="1407909" y="1060887"/>
                  <a:pt x="1406147" y="1075336"/>
                  <a:pt x="1406147" y="1091313"/>
                </a:cubicBezTo>
                <a:cubicBezTo>
                  <a:pt x="1406381" y="1105410"/>
                  <a:pt x="1410141" y="1118097"/>
                  <a:pt x="1417424" y="1129375"/>
                </a:cubicBezTo>
                <a:cubicBezTo>
                  <a:pt x="1430111" y="1146996"/>
                  <a:pt x="1442446" y="1154045"/>
                  <a:pt x="1454429" y="1150520"/>
                </a:cubicBezTo>
                <a:cubicBezTo>
                  <a:pt x="1449965" y="1147701"/>
                  <a:pt x="1446734" y="1144412"/>
                  <a:pt x="1444737" y="1140652"/>
                </a:cubicBezTo>
                <a:cubicBezTo>
                  <a:pt x="1442740" y="1136893"/>
                  <a:pt x="1441741" y="1133017"/>
                  <a:pt x="1441741" y="1129022"/>
                </a:cubicBezTo>
                <a:cubicBezTo>
                  <a:pt x="1441741" y="1122914"/>
                  <a:pt x="1444267" y="1117745"/>
                  <a:pt x="1449319" y="1113516"/>
                </a:cubicBezTo>
                <a:cubicBezTo>
                  <a:pt x="1454370" y="1109287"/>
                  <a:pt x="1459950" y="1107172"/>
                  <a:pt x="1466059" y="1107172"/>
                </a:cubicBezTo>
                <a:cubicBezTo>
                  <a:pt x="1472637" y="1107172"/>
                  <a:pt x="1478276" y="1109815"/>
                  <a:pt x="1482975" y="1115102"/>
                </a:cubicBezTo>
                <a:cubicBezTo>
                  <a:pt x="1487674" y="1120388"/>
                  <a:pt x="1490024" y="1127143"/>
                  <a:pt x="1490024" y="1135366"/>
                </a:cubicBezTo>
                <a:cubicBezTo>
                  <a:pt x="1490024" y="1140065"/>
                  <a:pt x="1489084" y="1144412"/>
                  <a:pt x="1487204" y="1148406"/>
                </a:cubicBezTo>
                <a:cubicBezTo>
                  <a:pt x="1485325" y="1152400"/>
                  <a:pt x="1482740" y="1155865"/>
                  <a:pt x="1479451" y="1158802"/>
                </a:cubicBezTo>
                <a:cubicBezTo>
                  <a:pt x="1476162" y="1161739"/>
                  <a:pt x="1472344" y="1164030"/>
                  <a:pt x="1467997" y="1165675"/>
                </a:cubicBezTo>
                <a:cubicBezTo>
                  <a:pt x="1463651" y="1167319"/>
                  <a:pt x="1459128" y="1168142"/>
                  <a:pt x="1454429" y="1168142"/>
                </a:cubicBezTo>
                <a:cubicBezTo>
                  <a:pt x="1431404" y="1168142"/>
                  <a:pt x="1413782" y="1156629"/>
                  <a:pt x="1401565" y="1133604"/>
                </a:cubicBezTo>
                <a:cubicBezTo>
                  <a:pt x="1391227" y="1114808"/>
                  <a:pt x="1386058" y="1093075"/>
                  <a:pt x="1386058" y="1068405"/>
                </a:cubicBezTo>
                <a:cubicBezTo>
                  <a:pt x="1386058" y="1034103"/>
                  <a:pt x="1400038" y="1000622"/>
                  <a:pt x="1427997" y="967964"/>
                </a:cubicBezTo>
                <a:lnTo>
                  <a:pt x="1372237" y="967964"/>
                </a:lnTo>
                <a:lnTo>
                  <a:pt x="1362446" y="967964"/>
                </a:lnTo>
                <a:lnTo>
                  <a:pt x="1335233" y="967964"/>
                </a:lnTo>
                <a:lnTo>
                  <a:pt x="1335233" y="1174133"/>
                </a:lnTo>
                <a:lnTo>
                  <a:pt x="1316202" y="1154397"/>
                </a:lnTo>
                <a:lnTo>
                  <a:pt x="1316202" y="1008141"/>
                </a:lnTo>
                <a:cubicBezTo>
                  <a:pt x="1316202" y="1002032"/>
                  <a:pt x="1315027" y="996511"/>
                  <a:pt x="1312678" y="991577"/>
                </a:cubicBezTo>
                <a:cubicBezTo>
                  <a:pt x="1310328" y="986643"/>
                  <a:pt x="1307098" y="982472"/>
                  <a:pt x="1302986" y="979066"/>
                </a:cubicBezTo>
                <a:cubicBezTo>
                  <a:pt x="1298874" y="975659"/>
                  <a:pt x="1294175" y="972957"/>
                  <a:pt x="1288889" y="970960"/>
                </a:cubicBezTo>
                <a:cubicBezTo>
                  <a:pt x="1283603" y="968963"/>
                  <a:pt x="1278140" y="967964"/>
                  <a:pt x="1272501" y="967964"/>
                </a:cubicBezTo>
                <a:lnTo>
                  <a:pt x="1267377" y="967964"/>
                </a:lnTo>
                <a:lnTo>
                  <a:pt x="1267377" y="1179419"/>
                </a:lnTo>
                <a:lnTo>
                  <a:pt x="1245174" y="1152282"/>
                </a:lnTo>
                <a:cubicBezTo>
                  <a:pt x="1245409" y="1117040"/>
                  <a:pt x="1245761" y="1090608"/>
                  <a:pt x="1246231" y="1072987"/>
                </a:cubicBezTo>
                <a:cubicBezTo>
                  <a:pt x="1246466" y="1062649"/>
                  <a:pt x="1246584" y="1053838"/>
                  <a:pt x="1246584" y="1046555"/>
                </a:cubicBezTo>
                <a:cubicBezTo>
                  <a:pt x="1246584" y="1038802"/>
                  <a:pt x="1245057" y="1030872"/>
                  <a:pt x="1242002" y="1022766"/>
                </a:cubicBezTo>
                <a:cubicBezTo>
                  <a:pt x="1238948" y="1014661"/>
                  <a:pt x="1234719" y="1006848"/>
                  <a:pt x="1229315" y="999330"/>
                </a:cubicBezTo>
                <a:cubicBezTo>
                  <a:pt x="1216628" y="982649"/>
                  <a:pt x="1202765" y="974308"/>
                  <a:pt x="1187729" y="974308"/>
                </a:cubicBezTo>
                <a:cubicBezTo>
                  <a:pt x="1164939" y="974308"/>
                  <a:pt x="1149197" y="984763"/>
                  <a:pt x="1140504" y="1005674"/>
                </a:cubicBezTo>
                <a:cubicBezTo>
                  <a:pt x="1150372" y="1001445"/>
                  <a:pt x="1158947" y="999330"/>
                  <a:pt x="1166231" y="999330"/>
                </a:cubicBezTo>
                <a:cubicBezTo>
                  <a:pt x="1171869" y="999330"/>
                  <a:pt x="1177097" y="1000094"/>
                  <a:pt x="1181914" y="1001621"/>
                </a:cubicBezTo>
                <a:cubicBezTo>
                  <a:pt x="1186730" y="1003148"/>
                  <a:pt x="1190901" y="1005204"/>
                  <a:pt x="1194425" y="1007788"/>
                </a:cubicBezTo>
                <a:cubicBezTo>
                  <a:pt x="1198184" y="1011078"/>
                  <a:pt x="1201121" y="1014895"/>
                  <a:pt x="1203235" y="1019242"/>
                </a:cubicBezTo>
                <a:cubicBezTo>
                  <a:pt x="1205350" y="1023589"/>
                  <a:pt x="1206407" y="1028581"/>
                  <a:pt x="1206407" y="1034220"/>
                </a:cubicBezTo>
                <a:cubicBezTo>
                  <a:pt x="1206407" y="1041738"/>
                  <a:pt x="1202824" y="1051195"/>
                  <a:pt x="1195658" y="1062590"/>
                </a:cubicBezTo>
                <a:cubicBezTo>
                  <a:pt x="1188492" y="1073985"/>
                  <a:pt x="1178566" y="1086614"/>
                  <a:pt x="1165878" y="1100476"/>
                </a:cubicBezTo>
                <a:lnTo>
                  <a:pt x="1142971" y="1074397"/>
                </a:lnTo>
                <a:cubicBezTo>
                  <a:pt x="1146025" y="1072282"/>
                  <a:pt x="1149667" y="1069169"/>
                  <a:pt x="1153896" y="1065057"/>
                </a:cubicBezTo>
                <a:cubicBezTo>
                  <a:pt x="1158125" y="1060946"/>
                  <a:pt x="1162589" y="1056188"/>
                  <a:pt x="1167288" y="1050784"/>
                </a:cubicBezTo>
                <a:cubicBezTo>
                  <a:pt x="1172927" y="1044675"/>
                  <a:pt x="1177332" y="1039389"/>
                  <a:pt x="1180504" y="1034925"/>
                </a:cubicBezTo>
                <a:cubicBezTo>
                  <a:pt x="1183676" y="1030461"/>
                  <a:pt x="1185262" y="1027172"/>
                  <a:pt x="1185262" y="1025057"/>
                </a:cubicBezTo>
                <a:cubicBezTo>
                  <a:pt x="1185262" y="1018713"/>
                  <a:pt x="1181385" y="1015542"/>
                  <a:pt x="1173632" y="1015542"/>
                </a:cubicBezTo>
                <a:cubicBezTo>
                  <a:pt x="1170812" y="1015542"/>
                  <a:pt x="1164469" y="1018478"/>
                  <a:pt x="1154601" y="1024352"/>
                </a:cubicBezTo>
                <a:cubicBezTo>
                  <a:pt x="1149902" y="1026937"/>
                  <a:pt x="1145790" y="1028992"/>
                  <a:pt x="1142266" y="1030520"/>
                </a:cubicBezTo>
                <a:cubicBezTo>
                  <a:pt x="1138742" y="1032047"/>
                  <a:pt x="1135922" y="1032810"/>
                  <a:pt x="1133808" y="1032810"/>
                </a:cubicBezTo>
                <a:cubicBezTo>
                  <a:pt x="1128639" y="1032810"/>
                  <a:pt x="1123470" y="1029521"/>
                  <a:pt x="1118301" y="1022942"/>
                </a:cubicBezTo>
                <a:cubicBezTo>
                  <a:pt x="1113837" y="1017069"/>
                  <a:pt x="1111605" y="1010960"/>
                  <a:pt x="1111605" y="1004616"/>
                </a:cubicBezTo>
                <a:cubicBezTo>
                  <a:pt x="1111605" y="988405"/>
                  <a:pt x="1119124" y="975013"/>
                  <a:pt x="1134160" y="964440"/>
                </a:cubicBezTo>
                <a:cubicBezTo>
                  <a:pt x="1140974" y="959741"/>
                  <a:pt x="1148199" y="956275"/>
                  <a:pt x="1155834" y="954043"/>
                </a:cubicBezTo>
                <a:cubicBezTo>
                  <a:pt x="1163470" y="951811"/>
                  <a:pt x="1171517" y="950695"/>
                  <a:pt x="1179975" y="950695"/>
                </a:cubicBezTo>
                <a:cubicBezTo>
                  <a:pt x="1200886" y="950695"/>
                  <a:pt x="1217215" y="957509"/>
                  <a:pt x="1228962" y="971136"/>
                </a:cubicBezTo>
                <a:cubicBezTo>
                  <a:pt x="1236951" y="980534"/>
                  <a:pt x="1245526" y="998038"/>
                  <a:pt x="1254689" y="1023647"/>
                </a:cubicBezTo>
                <a:lnTo>
                  <a:pt x="1251518" y="966555"/>
                </a:lnTo>
                <a:cubicBezTo>
                  <a:pt x="1251048" y="955042"/>
                  <a:pt x="1250637" y="944704"/>
                  <a:pt x="1250284" y="935541"/>
                </a:cubicBezTo>
                <a:cubicBezTo>
                  <a:pt x="1249932" y="926378"/>
                  <a:pt x="1249755" y="918037"/>
                  <a:pt x="1249755" y="910519"/>
                </a:cubicBezTo>
                <a:close/>
                <a:moveTo>
                  <a:pt x="286816" y="857303"/>
                </a:moveTo>
                <a:cubicBezTo>
                  <a:pt x="287521" y="857303"/>
                  <a:pt x="288343" y="857361"/>
                  <a:pt x="289283" y="857479"/>
                </a:cubicBezTo>
                <a:cubicBezTo>
                  <a:pt x="290223" y="857596"/>
                  <a:pt x="291163" y="857655"/>
                  <a:pt x="292103" y="857655"/>
                </a:cubicBezTo>
                <a:cubicBezTo>
                  <a:pt x="286464" y="861649"/>
                  <a:pt x="283645" y="867171"/>
                  <a:pt x="283645" y="874219"/>
                </a:cubicBezTo>
                <a:cubicBezTo>
                  <a:pt x="283645" y="880798"/>
                  <a:pt x="287169" y="886202"/>
                  <a:pt x="294217" y="890431"/>
                </a:cubicBezTo>
                <a:cubicBezTo>
                  <a:pt x="299856" y="893955"/>
                  <a:pt x="306317" y="895717"/>
                  <a:pt x="313601" y="895717"/>
                </a:cubicBezTo>
                <a:cubicBezTo>
                  <a:pt x="316420" y="895717"/>
                  <a:pt x="322118" y="895423"/>
                  <a:pt x="330693" y="894836"/>
                </a:cubicBezTo>
                <a:cubicBezTo>
                  <a:pt x="339269" y="894249"/>
                  <a:pt x="350605" y="893368"/>
                  <a:pt x="364702" y="892193"/>
                </a:cubicBezTo>
                <a:cubicBezTo>
                  <a:pt x="389372" y="892663"/>
                  <a:pt x="408051" y="897538"/>
                  <a:pt x="420738" y="906818"/>
                </a:cubicBezTo>
                <a:cubicBezTo>
                  <a:pt x="433425" y="916099"/>
                  <a:pt x="439181" y="929902"/>
                  <a:pt x="438007" y="948228"/>
                </a:cubicBezTo>
                <a:lnTo>
                  <a:pt x="454571" y="948228"/>
                </a:lnTo>
                <a:lnTo>
                  <a:pt x="474306" y="967964"/>
                </a:lnTo>
                <a:lnTo>
                  <a:pt x="369989" y="967964"/>
                </a:lnTo>
                <a:cubicBezTo>
                  <a:pt x="371633" y="970549"/>
                  <a:pt x="373395" y="973074"/>
                  <a:pt x="375275" y="975541"/>
                </a:cubicBezTo>
                <a:cubicBezTo>
                  <a:pt x="377155" y="978008"/>
                  <a:pt x="379034" y="980299"/>
                  <a:pt x="380914" y="982414"/>
                </a:cubicBezTo>
                <a:cubicBezTo>
                  <a:pt x="400885" y="989462"/>
                  <a:pt x="414277" y="996981"/>
                  <a:pt x="421090" y="1004969"/>
                </a:cubicBezTo>
                <a:cubicBezTo>
                  <a:pt x="431663" y="1015307"/>
                  <a:pt x="436949" y="1028581"/>
                  <a:pt x="436949" y="1044793"/>
                </a:cubicBezTo>
                <a:cubicBezTo>
                  <a:pt x="436949" y="1061004"/>
                  <a:pt x="430488" y="1074397"/>
                  <a:pt x="417566" y="1084969"/>
                </a:cubicBezTo>
                <a:cubicBezTo>
                  <a:pt x="407933" y="1093192"/>
                  <a:pt x="393249" y="1099889"/>
                  <a:pt x="373513" y="1105057"/>
                </a:cubicBezTo>
                <a:cubicBezTo>
                  <a:pt x="386905" y="1113046"/>
                  <a:pt x="401178" y="1123501"/>
                  <a:pt x="416333" y="1136423"/>
                </a:cubicBezTo>
                <a:cubicBezTo>
                  <a:pt x="431487" y="1149346"/>
                  <a:pt x="447875" y="1164735"/>
                  <a:pt x="465496" y="1182591"/>
                </a:cubicBezTo>
                <a:lnTo>
                  <a:pt x="470077" y="1203032"/>
                </a:lnTo>
                <a:cubicBezTo>
                  <a:pt x="460679" y="1192459"/>
                  <a:pt x="450342" y="1182532"/>
                  <a:pt x="439064" y="1173252"/>
                </a:cubicBezTo>
                <a:cubicBezTo>
                  <a:pt x="427786" y="1163971"/>
                  <a:pt x="415099" y="1155219"/>
                  <a:pt x="401002" y="1146996"/>
                </a:cubicBezTo>
                <a:cubicBezTo>
                  <a:pt x="387610" y="1139478"/>
                  <a:pt x="373748" y="1132899"/>
                  <a:pt x="359416" y="1127260"/>
                </a:cubicBezTo>
                <a:cubicBezTo>
                  <a:pt x="345084" y="1121621"/>
                  <a:pt x="330752" y="1117040"/>
                  <a:pt x="316420" y="1113516"/>
                </a:cubicBezTo>
                <a:lnTo>
                  <a:pt x="292808" y="1064176"/>
                </a:lnTo>
                <a:cubicBezTo>
                  <a:pt x="309489" y="1073339"/>
                  <a:pt x="327933" y="1078743"/>
                  <a:pt x="348138" y="1080388"/>
                </a:cubicBezTo>
                <a:cubicBezTo>
                  <a:pt x="363410" y="1081563"/>
                  <a:pt x="376920" y="1079096"/>
                  <a:pt x="388667" y="1072987"/>
                </a:cubicBezTo>
                <a:cubicBezTo>
                  <a:pt x="404879" y="1064998"/>
                  <a:pt x="412632" y="1054308"/>
                  <a:pt x="411927" y="1040916"/>
                </a:cubicBezTo>
                <a:cubicBezTo>
                  <a:pt x="411927" y="1036687"/>
                  <a:pt x="411281" y="1032575"/>
                  <a:pt x="409989" y="1028581"/>
                </a:cubicBezTo>
                <a:cubicBezTo>
                  <a:pt x="408697" y="1024587"/>
                  <a:pt x="406817" y="1021063"/>
                  <a:pt x="404350" y="1018008"/>
                </a:cubicBezTo>
                <a:cubicBezTo>
                  <a:pt x="401883" y="1014954"/>
                  <a:pt x="399005" y="1012487"/>
                  <a:pt x="395716" y="1010608"/>
                </a:cubicBezTo>
                <a:cubicBezTo>
                  <a:pt x="392426" y="1008728"/>
                  <a:pt x="388667" y="1007788"/>
                  <a:pt x="384438" y="1007788"/>
                </a:cubicBezTo>
                <a:cubicBezTo>
                  <a:pt x="382558" y="1007788"/>
                  <a:pt x="380855" y="1008023"/>
                  <a:pt x="379328" y="1008493"/>
                </a:cubicBezTo>
                <a:cubicBezTo>
                  <a:pt x="377801" y="1008963"/>
                  <a:pt x="376097" y="1009433"/>
                  <a:pt x="374218" y="1009903"/>
                </a:cubicBezTo>
                <a:cubicBezTo>
                  <a:pt x="374218" y="1019301"/>
                  <a:pt x="370224" y="1027876"/>
                  <a:pt x="362235" y="1035630"/>
                </a:cubicBezTo>
                <a:cubicBezTo>
                  <a:pt x="354012" y="1043383"/>
                  <a:pt x="345319" y="1047260"/>
                  <a:pt x="336156" y="1047260"/>
                </a:cubicBezTo>
                <a:cubicBezTo>
                  <a:pt x="330282" y="1047260"/>
                  <a:pt x="324878" y="1045439"/>
                  <a:pt x="319944" y="1041797"/>
                </a:cubicBezTo>
                <a:cubicBezTo>
                  <a:pt x="315010" y="1038155"/>
                  <a:pt x="312543" y="1033398"/>
                  <a:pt x="312543" y="1027524"/>
                </a:cubicBezTo>
                <a:cubicBezTo>
                  <a:pt x="312543" y="1016481"/>
                  <a:pt x="317242" y="1006613"/>
                  <a:pt x="326640" y="997920"/>
                </a:cubicBezTo>
                <a:cubicBezTo>
                  <a:pt x="335568" y="989697"/>
                  <a:pt x="346259" y="984998"/>
                  <a:pt x="358711" y="983823"/>
                </a:cubicBezTo>
                <a:cubicBezTo>
                  <a:pt x="358711" y="980064"/>
                  <a:pt x="354247" y="974778"/>
                  <a:pt x="345319" y="967964"/>
                </a:cubicBezTo>
                <a:lnTo>
                  <a:pt x="286388" y="967964"/>
                </a:lnTo>
                <a:lnTo>
                  <a:pt x="281882" y="967964"/>
                </a:lnTo>
                <a:lnTo>
                  <a:pt x="249383" y="967964"/>
                </a:lnTo>
                <a:lnTo>
                  <a:pt x="249383" y="1174133"/>
                </a:lnTo>
                <a:lnTo>
                  <a:pt x="230352" y="1154397"/>
                </a:lnTo>
                <a:lnTo>
                  <a:pt x="230352" y="1008141"/>
                </a:lnTo>
                <a:cubicBezTo>
                  <a:pt x="230352" y="1002032"/>
                  <a:pt x="229177" y="996511"/>
                  <a:pt x="226828" y="991577"/>
                </a:cubicBezTo>
                <a:cubicBezTo>
                  <a:pt x="224478" y="986643"/>
                  <a:pt x="221248" y="982472"/>
                  <a:pt x="217136" y="979066"/>
                </a:cubicBezTo>
                <a:cubicBezTo>
                  <a:pt x="213025" y="975659"/>
                  <a:pt x="208326" y="972957"/>
                  <a:pt x="203039" y="970960"/>
                </a:cubicBezTo>
                <a:cubicBezTo>
                  <a:pt x="197753" y="968963"/>
                  <a:pt x="192290" y="967964"/>
                  <a:pt x="186651" y="967964"/>
                </a:cubicBezTo>
                <a:lnTo>
                  <a:pt x="174450" y="967964"/>
                </a:lnTo>
                <a:lnTo>
                  <a:pt x="174450" y="1173780"/>
                </a:lnTo>
                <a:lnTo>
                  <a:pt x="153304" y="1153340"/>
                </a:lnTo>
                <a:lnTo>
                  <a:pt x="156124" y="1047965"/>
                </a:lnTo>
                <a:cubicBezTo>
                  <a:pt x="156124" y="1044910"/>
                  <a:pt x="155419" y="1041562"/>
                  <a:pt x="154009" y="1037920"/>
                </a:cubicBezTo>
                <a:cubicBezTo>
                  <a:pt x="152600" y="1034279"/>
                  <a:pt x="150602" y="1030343"/>
                  <a:pt x="148018" y="1026114"/>
                </a:cubicBezTo>
                <a:cubicBezTo>
                  <a:pt x="145434" y="1022120"/>
                  <a:pt x="142849" y="1018713"/>
                  <a:pt x="140265" y="1015894"/>
                </a:cubicBezTo>
                <a:cubicBezTo>
                  <a:pt x="137680" y="1013075"/>
                  <a:pt x="135213" y="1010725"/>
                  <a:pt x="132864" y="1008845"/>
                </a:cubicBezTo>
                <a:lnTo>
                  <a:pt x="63436" y="1078626"/>
                </a:lnTo>
                <a:lnTo>
                  <a:pt x="35242" y="1068405"/>
                </a:lnTo>
                <a:cubicBezTo>
                  <a:pt x="48869" y="1055483"/>
                  <a:pt x="55683" y="1045263"/>
                  <a:pt x="55683" y="1037744"/>
                </a:cubicBezTo>
                <a:cubicBezTo>
                  <a:pt x="55683" y="1024117"/>
                  <a:pt x="51689" y="1017304"/>
                  <a:pt x="43700" y="1017304"/>
                </a:cubicBezTo>
                <a:cubicBezTo>
                  <a:pt x="41821" y="1017304"/>
                  <a:pt x="39824" y="1017656"/>
                  <a:pt x="37709" y="1018361"/>
                </a:cubicBezTo>
                <a:cubicBezTo>
                  <a:pt x="35594" y="1019066"/>
                  <a:pt x="32893" y="1020006"/>
                  <a:pt x="29603" y="1021180"/>
                </a:cubicBezTo>
                <a:cubicBezTo>
                  <a:pt x="23730" y="1023765"/>
                  <a:pt x="19031" y="1025057"/>
                  <a:pt x="15506" y="1025057"/>
                </a:cubicBezTo>
                <a:cubicBezTo>
                  <a:pt x="11512" y="1025057"/>
                  <a:pt x="7929" y="1023412"/>
                  <a:pt x="4757" y="1020123"/>
                </a:cubicBezTo>
                <a:cubicBezTo>
                  <a:pt x="1585" y="1016834"/>
                  <a:pt x="0" y="1013192"/>
                  <a:pt x="0" y="1009198"/>
                </a:cubicBezTo>
                <a:cubicBezTo>
                  <a:pt x="0" y="1002149"/>
                  <a:pt x="2525" y="995101"/>
                  <a:pt x="7577" y="988052"/>
                </a:cubicBezTo>
                <a:cubicBezTo>
                  <a:pt x="12628" y="981004"/>
                  <a:pt x="19735" y="974425"/>
                  <a:pt x="28898" y="968317"/>
                </a:cubicBezTo>
                <a:cubicBezTo>
                  <a:pt x="37357" y="962913"/>
                  <a:pt x="45815" y="958801"/>
                  <a:pt x="54273" y="955982"/>
                </a:cubicBezTo>
                <a:cubicBezTo>
                  <a:pt x="62731" y="953162"/>
                  <a:pt x="70720" y="951753"/>
                  <a:pt x="78238" y="951753"/>
                </a:cubicBezTo>
                <a:cubicBezTo>
                  <a:pt x="107137" y="951753"/>
                  <a:pt x="134039" y="973016"/>
                  <a:pt x="158943" y="1015542"/>
                </a:cubicBezTo>
                <a:lnTo>
                  <a:pt x="159648" y="1015189"/>
                </a:lnTo>
                <a:cubicBezTo>
                  <a:pt x="158943" y="998038"/>
                  <a:pt x="158121" y="980769"/>
                  <a:pt x="157181" y="963383"/>
                </a:cubicBezTo>
                <a:cubicBezTo>
                  <a:pt x="156241" y="945996"/>
                  <a:pt x="155419" y="928610"/>
                  <a:pt x="154714" y="911224"/>
                </a:cubicBezTo>
                <a:lnTo>
                  <a:pt x="163525" y="918625"/>
                </a:lnTo>
                <a:cubicBezTo>
                  <a:pt x="164700" y="929197"/>
                  <a:pt x="165757" y="936011"/>
                  <a:pt x="166697" y="939065"/>
                </a:cubicBezTo>
                <a:cubicBezTo>
                  <a:pt x="168106" y="942355"/>
                  <a:pt x="170074" y="944822"/>
                  <a:pt x="172600" y="946466"/>
                </a:cubicBezTo>
                <a:lnTo>
                  <a:pt x="179208" y="948228"/>
                </a:lnTo>
                <a:lnTo>
                  <a:pt x="188195" y="948228"/>
                </a:lnTo>
                <a:lnTo>
                  <a:pt x="189471" y="948228"/>
                </a:lnTo>
                <a:cubicBezTo>
                  <a:pt x="201453" y="948228"/>
                  <a:pt x="210734" y="950872"/>
                  <a:pt x="217312" y="956158"/>
                </a:cubicBezTo>
                <a:cubicBezTo>
                  <a:pt x="223891" y="961444"/>
                  <a:pt x="229177" y="970196"/>
                  <a:pt x="233172" y="982414"/>
                </a:cubicBezTo>
                <a:cubicBezTo>
                  <a:pt x="233172" y="978420"/>
                  <a:pt x="233054" y="973486"/>
                  <a:pt x="232819" y="967612"/>
                </a:cubicBezTo>
                <a:cubicBezTo>
                  <a:pt x="232584" y="961738"/>
                  <a:pt x="232114" y="954807"/>
                  <a:pt x="231409" y="946819"/>
                </a:cubicBezTo>
                <a:cubicBezTo>
                  <a:pt x="230940" y="939065"/>
                  <a:pt x="230587" y="932311"/>
                  <a:pt x="230352" y="926554"/>
                </a:cubicBezTo>
                <a:cubicBezTo>
                  <a:pt x="230117" y="920798"/>
                  <a:pt x="230000" y="915923"/>
                  <a:pt x="230000" y="911929"/>
                </a:cubicBezTo>
                <a:lnTo>
                  <a:pt x="237048" y="917920"/>
                </a:lnTo>
                <a:cubicBezTo>
                  <a:pt x="239398" y="932017"/>
                  <a:pt x="243509" y="942120"/>
                  <a:pt x="249383" y="948228"/>
                </a:cubicBezTo>
                <a:lnTo>
                  <a:pt x="262147" y="948228"/>
                </a:lnTo>
                <a:lnTo>
                  <a:pt x="267004" y="948228"/>
                </a:lnTo>
                <a:lnTo>
                  <a:pt x="396068" y="948228"/>
                </a:lnTo>
                <a:cubicBezTo>
                  <a:pt x="398653" y="948228"/>
                  <a:pt x="401472" y="947935"/>
                  <a:pt x="404526" y="947347"/>
                </a:cubicBezTo>
                <a:cubicBezTo>
                  <a:pt x="407581" y="946760"/>
                  <a:pt x="410400" y="945996"/>
                  <a:pt x="412984" y="945057"/>
                </a:cubicBezTo>
                <a:cubicBezTo>
                  <a:pt x="420268" y="942472"/>
                  <a:pt x="423910" y="938595"/>
                  <a:pt x="423910" y="933427"/>
                </a:cubicBezTo>
                <a:cubicBezTo>
                  <a:pt x="423910" y="928493"/>
                  <a:pt x="419798" y="924851"/>
                  <a:pt x="411575" y="922501"/>
                </a:cubicBezTo>
                <a:cubicBezTo>
                  <a:pt x="408990" y="921562"/>
                  <a:pt x="406171" y="920915"/>
                  <a:pt x="403117" y="920563"/>
                </a:cubicBezTo>
                <a:cubicBezTo>
                  <a:pt x="400062" y="920211"/>
                  <a:pt x="396890" y="920034"/>
                  <a:pt x="393601" y="920034"/>
                </a:cubicBezTo>
                <a:cubicBezTo>
                  <a:pt x="390312" y="920034"/>
                  <a:pt x="386259" y="920152"/>
                  <a:pt x="381442" y="920387"/>
                </a:cubicBezTo>
                <a:cubicBezTo>
                  <a:pt x="376626" y="920622"/>
                  <a:pt x="370928" y="920974"/>
                  <a:pt x="364350" y="921444"/>
                </a:cubicBezTo>
                <a:cubicBezTo>
                  <a:pt x="357771" y="921914"/>
                  <a:pt x="352074" y="922266"/>
                  <a:pt x="347257" y="922501"/>
                </a:cubicBezTo>
                <a:cubicBezTo>
                  <a:pt x="342441" y="922736"/>
                  <a:pt x="338388" y="922854"/>
                  <a:pt x="335099" y="922854"/>
                </a:cubicBezTo>
                <a:cubicBezTo>
                  <a:pt x="320297" y="922854"/>
                  <a:pt x="306670" y="919212"/>
                  <a:pt x="294217" y="911929"/>
                </a:cubicBezTo>
                <a:cubicBezTo>
                  <a:pt x="279885" y="903470"/>
                  <a:pt x="272719" y="892428"/>
                  <a:pt x="272719" y="878801"/>
                </a:cubicBezTo>
                <a:cubicBezTo>
                  <a:pt x="272719" y="875981"/>
                  <a:pt x="274364" y="871517"/>
                  <a:pt x="277653" y="865409"/>
                </a:cubicBezTo>
                <a:cubicBezTo>
                  <a:pt x="280943" y="859535"/>
                  <a:pt x="283997" y="856833"/>
                  <a:pt x="286816" y="857303"/>
                </a:cubicBezTo>
                <a:close/>
                <a:moveTo>
                  <a:pt x="1657063" y="762767"/>
                </a:moveTo>
                <a:cubicBezTo>
                  <a:pt x="1643906" y="763002"/>
                  <a:pt x="1637093" y="766996"/>
                  <a:pt x="1636623" y="774750"/>
                </a:cubicBezTo>
                <a:cubicBezTo>
                  <a:pt x="1636623" y="780858"/>
                  <a:pt x="1639912" y="784500"/>
                  <a:pt x="1646491" y="785675"/>
                </a:cubicBezTo>
                <a:cubicBezTo>
                  <a:pt x="1652130" y="786380"/>
                  <a:pt x="1658003" y="785322"/>
                  <a:pt x="1664112" y="782503"/>
                </a:cubicBezTo>
                <a:cubicBezTo>
                  <a:pt x="1669516" y="778979"/>
                  <a:pt x="1673158" y="775337"/>
                  <a:pt x="1675037" y="771578"/>
                </a:cubicBezTo>
                <a:cubicBezTo>
                  <a:pt x="1672688" y="768993"/>
                  <a:pt x="1670045" y="767055"/>
                  <a:pt x="1667108" y="765763"/>
                </a:cubicBezTo>
                <a:cubicBezTo>
                  <a:pt x="1664171" y="764470"/>
                  <a:pt x="1660823" y="763472"/>
                  <a:pt x="1657063" y="762767"/>
                </a:cubicBezTo>
                <a:close/>
                <a:moveTo>
                  <a:pt x="2741028" y="688063"/>
                </a:moveTo>
                <a:cubicBezTo>
                  <a:pt x="2746666" y="688063"/>
                  <a:pt x="2751483" y="690001"/>
                  <a:pt x="2755477" y="693878"/>
                </a:cubicBezTo>
                <a:cubicBezTo>
                  <a:pt x="2759471" y="697754"/>
                  <a:pt x="2761468" y="702629"/>
                  <a:pt x="2761468" y="708503"/>
                </a:cubicBezTo>
                <a:cubicBezTo>
                  <a:pt x="2761468" y="713907"/>
                  <a:pt x="2759471" y="718665"/>
                  <a:pt x="2755477" y="722776"/>
                </a:cubicBezTo>
                <a:cubicBezTo>
                  <a:pt x="2751483" y="726888"/>
                  <a:pt x="2746666" y="728944"/>
                  <a:pt x="2741028" y="728944"/>
                </a:cubicBezTo>
                <a:cubicBezTo>
                  <a:pt x="2735389" y="728944"/>
                  <a:pt x="2730572" y="726888"/>
                  <a:pt x="2726578" y="722776"/>
                </a:cubicBezTo>
                <a:cubicBezTo>
                  <a:pt x="2722584" y="718665"/>
                  <a:pt x="2720587" y="713907"/>
                  <a:pt x="2720587" y="708503"/>
                </a:cubicBezTo>
                <a:cubicBezTo>
                  <a:pt x="2720587" y="702629"/>
                  <a:pt x="2722584" y="697754"/>
                  <a:pt x="2726578" y="693878"/>
                </a:cubicBezTo>
                <a:cubicBezTo>
                  <a:pt x="2730572" y="690001"/>
                  <a:pt x="2735389" y="688063"/>
                  <a:pt x="2741028" y="688063"/>
                </a:cubicBezTo>
                <a:close/>
                <a:moveTo>
                  <a:pt x="2804112" y="585859"/>
                </a:moveTo>
                <a:cubicBezTo>
                  <a:pt x="2791424" y="590558"/>
                  <a:pt x="2778561" y="596197"/>
                  <a:pt x="2765521" y="602776"/>
                </a:cubicBezTo>
                <a:cubicBezTo>
                  <a:pt x="2752481" y="609354"/>
                  <a:pt x="2738795" y="617460"/>
                  <a:pt x="2724463" y="627093"/>
                </a:cubicBezTo>
                <a:cubicBezTo>
                  <a:pt x="2759941" y="641895"/>
                  <a:pt x="2786491" y="664450"/>
                  <a:pt x="2804112" y="694759"/>
                </a:cubicBezTo>
                <a:close/>
                <a:moveTo>
                  <a:pt x="4080823" y="583040"/>
                </a:moveTo>
                <a:cubicBezTo>
                  <a:pt x="4068841" y="587504"/>
                  <a:pt x="4056859" y="593084"/>
                  <a:pt x="4044876" y="599780"/>
                </a:cubicBezTo>
                <a:cubicBezTo>
                  <a:pt x="4032894" y="606476"/>
                  <a:pt x="4020207" y="614523"/>
                  <a:pt x="4006815" y="623921"/>
                </a:cubicBezTo>
                <a:cubicBezTo>
                  <a:pt x="4039707" y="637783"/>
                  <a:pt x="4064142" y="659751"/>
                  <a:pt x="4080119" y="689825"/>
                </a:cubicBezTo>
                <a:lnTo>
                  <a:pt x="4080823" y="689825"/>
                </a:lnTo>
                <a:close/>
                <a:moveTo>
                  <a:pt x="1135913" y="561894"/>
                </a:moveTo>
                <a:lnTo>
                  <a:pt x="1135913" y="621807"/>
                </a:lnTo>
                <a:cubicBezTo>
                  <a:pt x="1135913" y="629560"/>
                  <a:pt x="1138262" y="633437"/>
                  <a:pt x="1142961" y="633437"/>
                </a:cubicBezTo>
                <a:cubicBezTo>
                  <a:pt x="1147190" y="633437"/>
                  <a:pt x="1151596" y="632086"/>
                  <a:pt x="1156177" y="629384"/>
                </a:cubicBezTo>
                <a:cubicBezTo>
                  <a:pt x="1160759" y="626682"/>
                  <a:pt x="1165047" y="623334"/>
                  <a:pt x="1169041" y="619340"/>
                </a:cubicBezTo>
                <a:cubicBezTo>
                  <a:pt x="1173035" y="614876"/>
                  <a:pt x="1176265" y="610294"/>
                  <a:pt x="1178732" y="605595"/>
                </a:cubicBezTo>
                <a:cubicBezTo>
                  <a:pt x="1181199" y="600896"/>
                  <a:pt x="1182198" y="596315"/>
                  <a:pt x="1181728" y="591851"/>
                </a:cubicBezTo>
                <a:cubicBezTo>
                  <a:pt x="1162697" y="587621"/>
                  <a:pt x="1147425" y="577636"/>
                  <a:pt x="1135913" y="561894"/>
                </a:cubicBezTo>
                <a:close/>
                <a:moveTo>
                  <a:pt x="2612535" y="548502"/>
                </a:moveTo>
                <a:cubicBezTo>
                  <a:pt x="2620524" y="548502"/>
                  <a:pt x="2628629" y="551674"/>
                  <a:pt x="2636853" y="558018"/>
                </a:cubicBezTo>
                <a:cubicBezTo>
                  <a:pt x="2644841" y="564361"/>
                  <a:pt x="2648835" y="571527"/>
                  <a:pt x="2648835" y="579516"/>
                </a:cubicBezTo>
                <a:lnTo>
                  <a:pt x="2648835" y="751852"/>
                </a:lnTo>
                <a:cubicBezTo>
                  <a:pt x="2646721" y="751616"/>
                  <a:pt x="2644489" y="750500"/>
                  <a:pt x="2642139" y="748503"/>
                </a:cubicBezTo>
                <a:cubicBezTo>
                  <a:pt x="2639790" y="746506"/>
                  <a:pt x="2637675" y="743863"/>
                  <a:pt x="2635795" y="740574"/>
                </a:cubicBezTo>
                <a:cubicBezTo>
                  <a:pt x="2632741" y="734465"/>
                  <a:pt x="2630215" y="729414"/>
                  <a:pt x="2628218" y="725420"/>
                </a:cubicBezTo>
                <a:cubicBezTo>
                  <a:pt x="2626221" y="721425"/>
                  <a:pt x="2624870" y="718841"/>
                  <a:pt x="2624165" y="717666"/>
                </a:cubicBezTo>
                <a:cubicBezTo>
                  <a:pt x="2620876" y="713672"/>
                  <a:pt x="2616999" y="710618"/>
                  <a:pt x="2612535" y="708503"/>
                </a:cubicBezTo>
                <a:cubicBezTo>
                  <a:pt x="2608071" y="706389"/>
                  <a:pt x="2602785" y="705331"/>
                  <a:pt x="2596676" y="705331"/>
                </a:cubicBezTo>
                <a:cubicBezTo>
                  <a:pt x="2593152" y="705331"/>
                  <a:pt x="2588923" y="705566"/>
                  <a:pt x="2583989" y="706036"/>
                </a:cubicBezTo>
                <a:cubicBezTo>
                  <a:pt x="2579055" y="706506"/>
                  <a:pt x="2573299" y="707211"/>
                  <a:pt x="2566720" y="708151"/>
                </a:cubicBezTo>
                <a:cubicBezTo>
                  <a:pt x="2560377" y="709091"/>
                  <a:pt x="2554679" y="709737"/>
                  <a:pt x="2549627" y="710089"/>
                </a:cubicBezTo>
                <a:cubicBezTo>
                  <a:pt x="2544576" y="710442"/>
                  <a:pt x="2540288" y="710618"/>
                  <a:pt x="2536764" y="710618"/>
                </a:cubicBezTo>
                <a:cubicBezTo>
                  <a:pt x="2516558" y="710618"/>
                  <a:pt x="2501169" y="705096"/>
                  <a:pt x="2490596" y="694054"/>
                </a:cubicBezTo>
                <a:cubicBezTo>
                  <a:pt x="2480023" y="683011"/>
                  <a:pt x="2474737" y="666447"/>
                  <a:pt x="2474737" y="644362"/>
                </a:cubicBezTo>
                <a:cubicBezTo>
                  <a:pt x="2474737" y="633084"/>
                  <a:pt x="2476264" y="622981"/>
                  <a:pt x="2479319" y="614053"/>
                </a:cubicBezTo>
                <a:cubicBezTo>
                  <a:pt x="2482373" y="605125"/>
                  <a:pt x="2486720" y="597254"/>
                  <a:pt x="2492358" y="590441"/>
                </a:cubicBezTo>
                <a:lnTo>
                  <a:pt x="2499759" y="598547"/>
                </a:lnTo>
                <a:cubicBezTo>
                  <a:pt x="2492241" y="607945"/>
                  <a:pt x="2488482" y="620397"/>
                  <a:pt x="2488482" y="635904"/>
                </a:cubicBezTo>
                <a:cubicBezTo>
                  <a:pt x="2488482" y="651410"/>
                  <a:pt x="2492241" y="663040"/>
                  <a:pt x="2499759" y="670794"/>
                </a:cubicBezTo>
                <a:cubicBezTo>
                  <a:pt x="2507278" y="678547"/>
                  <a:pt x="2518085" y="682424"/>
                  <a:pt x="2532182" y="682424"/>
                </a:cubicBezTo>
                <a:cubicBezTo>
                  <a:pt x="2534062" y="682424"/>
                  <a:pt x="2536471" y="682306"/>
                  <a:pt x="2539407" y="682071"/>
                </a:cubicBezTo>
                <a:cubicBezTo>
                  <a:pt x="2542344" y="681836"/>
                  <a:pt x="2545810" y="681484"/>
                  <a:pt x="2549803" y="681014"/>
                </a:cubicBezTo>
                <a:cubicBezTo>
                  <a:pt x="2553798" y="680544"/>
                  <a:pt x="2557322" y="680133"/>
                  <a:pt x="2560377" y="679781"/>
                </a:cubicBezTo>
                <a:cubicBezTo>
                  <a:pt x="2563431" y="679428"/>
                  <a:pt x="2566015" y="679252"/>
                  <a:pt x="2568130" y="679252"/>
                </a:cubicBezTo>
                <a:cubicBezTo>
                  <a:pt x="2590920" y="679252"/>
                  <a:pt x="2611243" y="686888"/>
                  <a:pt x="2629099" y="702160"/>
                </a:cubicBezTo>
                <a:lnTo>
                  <a:pt x="2629099" y="583392"/>
                </a:lnTo>
                <a:cubicBezTo>
                  <a:pt x="2629099" y="575169"/>
                  <a:pt x="2625223" y="571057"/>
                  <a:pt x="2617469" y="571057"/>
                </a:cubicBezTo>
                <a:cubicBezTo>
                  <a:pt x="2612065" y="571057"/>
                  <a:pt x="2606544" y="571880"/>
                  <a:pt x="2600905" y="573524"/>
                </a:cubicBezTo>
                <a:cubicBezTo>
                  <a:pt x="2595267" y="575169"/>
                  <a:pt x="2589628" y="578811"/>
                  <a:pt x="2583989" y="584450"/>
                </a:cubicBezTo>
                <a:cubicBezTo>
                  <a:pt x="2572947" y="594318"/>
                  <a:pt x="2565898" y="605243"/>
                  <a:pt x="2562843" y="617225"/>
                </a:cubicBezTo>
                <a:cubicBezTo>
                  <a:pt x="2564723" y="616755"/>
                  <a:pt x="2566661" y="616403"/>
                  <a:pt x="2568659" y="616168"/>
                </a:cubicBezTo>
                <a:cubicBezTo>
                  <a:pt x="2570655" y="615933"/>
                  <a:pt x="2572594" y="615815"/>
                  <a:pt x="2574473" y="615815"/>
                </a:cubicBezTo>
                <a:cubicBezTo>
                  <a:pt x="2577293" y="615815"/>
                  <a:pt x="2579760" y="616579"/>
                  <a:pt x="2581874" y="618106"/>
                </a:cubicBezTo>
                <a:cubicBezTo>
                  <a:pt x="2583989" y="619633"/>
                  <a:pt x="2585751" y="621513"/>
                  <a:pt x="2587161" y="623745"/>
                </a:cubicBezTo>
                <a:cubicBezTo>
                  <a:pt x="2588571" y="625977"/>
                  <a:pt x="2589628" y="628385"/>
                  <a:pt x="2590333" y="630970"/>
                </a:cubicBezTo>
                <a:cubicBezTo>
                  <a:pt x="2591037" y="633554"/>
                  <a:pt x="2591390" y="636021"/>
                  <a:pt x="2591390" y="638371"/>
                </a:cubicBezTo>
                <a:cubicBezTo>
                  <a:pt x="2591390" y="653407"/>
                  <a:pt x="2582697" y="660926"/>
                  <a:pt x="2565311" y="660926"/>
                </a:cubicBezTo>
                <a:cubicBezTo>
                  <a:pt x="2542050" y="660926"/>
                  <a:pt x="2530420" y="647651"/>
                  <a:pt x="2530420" y="621102"/>
                </a:cubicBezTo>
                <a:cubicBezTo>
                  <a:pt x="2530420" y="604185"/>
                  <a:pt x="2539819" y="587269"/>
                  <a:pt x="2558615" y="570353"/>
                </a:cubicBezTo>
                <a:cubicBezTo>
                  <a:pt x="2568013" y="561894"/>
                  <a:pt x="2577117" y="556138"/>
                  <a:pt x="2585927" y="553084"/>
                </a:cubicBezTo>
                <a:cubicBezTo>
                  <a:pt x="2594738" y="550029"/>
                  <a:pt x="2603607" y="548502"/>
                  <a:pt x="2612535" y="548502"/>
                </a:cubicBezTo>
                <a:close/>
                <a:moveTo>
                  <a:pt x="2151859" y="544273"/>
                </a:moveTo>
                <a:cubicBezTo>
                  <a:pt x="2130009" y="544273"/>
                  <a:pt x="2114619" y="553201"/>
                  <a:pt x="2105691" y="571057"/>
                </a:cubicBezTo>
                <a:cubicBezTo>
                  <a:pt x="2116264" y="571057"/>
                  <a:pt x="2123959" y="574582"/>
                  <a:pt x="2128775" y="581630"/>
                </a:cubicBezTo>
                <a:cubicBezTo>
                  <a:pt x="2133591" y="588679"/>
                  <a:pt x="2135412" y="597489"/>
                  <a:pt x="2134237" y="608062"/>
                </a:cubicBezTo>
                <a:lnTo>
                  <a:pt x="2182872" y="559427"/>
                </a:lnTo>
                <a:cubicBezTo>
                  <a:pt x="2173709" y="549325"/>
                  <a:pt x="2163371" y="544273"/>
                  <a:pt x="2151859" y="544273"/>
                </a:cubicBezTo>
                <a:close/>
                <a:moveTo>
                  <a:pt x="84934" y="544273"/>
                </a:moveTo>
                <a:cubicBezTo>
                  <a:pt x="63084" y="544273"/>
                  <a:pt x="47694" y="553201"/>
                  <a:pt x="38766" y="571057"/>
                </a:cubicBezTo>
                <a:cubicBezTo>
                  <a:pt x="49339" y="571057"/>
                  <a:pt x="57034" y="574582"/>
                  <a:pt x="61850" y="581630"/>
                </a:cubicBezTo>
                <a:cubicBezTo>
                  <a:pt x="66667" y="588679"/>
                  <a:pt x="68487" y="597489"/>
                  <a:pt x="67313" y="608062"/>
                </a:cubicBezTo>
                <a:lnTo>
                  <a:pt x="115947" y="559427"/>
                </a:lnTo>
                <a:cubicBezTo>
                  <a:pt x="106784" y="549325"/>
                  <a:pt x="96447" y="544273"/>
                  <a:pt x="84934" y="544273"/>
                </a:cubicBezTo>
                <a:close/>
                <a:moveTo>
                  <a:pt x="3061353" y="539339"/>
                </a:moveTo>
                <a:cubicBezTo>
                  <a:pt x="3071926" y="548737"/>
                  <a:pt x="3079269" y="557430"/>
                  <a:pt x="3083380" y="565419"/>
                </a:cubicBezTo>
                <a:cubicBezTo>
                  <a:pt x="3087491" y="573407"/>
                  <a:pt x="3089665" y="582453"/>
                  <a:pt x="3089900" y="592555"/>
                </a:cubicBezTo>
                <a:cubicBezTo>
                  <a:pt x="3096479" y="585272"/>
                  <a:pt x="3102528" y="580514"/>
                  <a:pt x="3108050" y="578282"/>
                </a:cubicBezTo>
                <a:cubicBezTo>
                  <a:pt x="3113571" y="576050"/>
                  <a:pt x="3118799" y="575874"/>
                  <a:pt x="3123733" y="577754"/>
                </a:cubicBezTo>
                <a:cubicBezTo>
                  <a:pt x="3128667" y="579633"/>
                  <a:pt x="3133601" y="583157"/>
                  <a:pt x="3138535" y="588326"/>
                </a:cubicBezTo>
                <a:cubicBezTo>
                  <a:pt x="3143468" y="593495"/>
                  <a:pt x="3148755" y="599721"/>
                  <a:pt x="3154393" y="607005"/>
                </a:cubicBezTo>
                <a:lnTo>
                  <a:pt x="3154393" y="539339"/>
                </a:lnTo>
                <a:close/>
                <a:moveTo>
                  <a:pt x="3887457" y="517841"/>
                </a:moveTo>
                <a:cubicBezTo>
                  <a:pt x="3893800" y="517841"/>
                  <a:pt x="3901436" y="521600"/>
                  <a:pt x="3910364" y="529119"/>
                </a:cubicBezTo>
                <a:cubicBezTo>
                  <a:pt x="3918822" y="536167"/>
                  <a:pt x="3923051" y="542863"/>
                  <a:pt x="3923051" y="549207"/>
                </a:cubicBezTo>
                <a:lnTo>
                  <a:pt x="3923051" y="747622"/>
                </a:lnTo>
                <a:lnTo>
                  <a:pt x="3920585" y="746917"/>
                </a:lnTo>
                <a:cubicBezTo>
                  <a:pt x="3917530" y="745273"/>
                  <a:pt x="3915063" y="741044"/>
                  <a:pt x="3913184" y="734230"/>
                </a:cubicBezTo>
                <a:cubicBezTo>
                  <a:pt x="3911069" y="728356"/>
                  <a:pt x="3909072" y="723364"/>
                  <a:pt x="3907192" y="719252"/>
                </a:cubicBezTo>
                <a:cubicBezTo>
                  <a:pt x="3905313" y="715141"/>
                  <a:pt x="3903433" y="711792"/>
                  <a:pt x="3901554" y="709208"/>
                </a:cubicBezTo>
                <a:cubicBezTo>
                  <a:pt x="3894505" y="700280"/>
                  <a:pt x="3884755" y="695816"/>
                  <a:pt x="3872302" y="695816"/>
                </a:cubicBezTo>
                <a:cubicBezTo>
                  <a:pt x="3865724" y="695816"/>
                  <a:pt x="3855621" y="696873"/>
                  <a:pt x="3841994" y="698988"/>
                </a:cubicBezTo>
                <a:cubicBezTo>
                  <a:pt x="3835180" y="699927"/>
                  <a:pt x="3829247" y="700574"/>
                  <a:pt x="3824196" y="700926"/>
                </a:cubicBezTo>
                <a:cubicBezTo>
                  <a:pt x="3819145" y="701278"/>
                  <a:pt x="3814857" y="701455"/>
                  <a:pt x="3811333" y="701455"/>
                </a:cubicBezTo>
                <a:cubicBezTo>
                  <a:pt x="3763168" y="701455"/>
                  <a:pt x="3739086" y="676667"/>
                  <a:pt x="3739086" y="627093"/>
                </a:cubicBezTo>
                <a:cubicBezTo>
                  <a:pt x="3739086" y="616285"/>
                  <a:pt x="3740613" y="606594"/>
                  <a:pt x="3743667" y="598018"/>
                </a:cubicBezTo>
                <a:cubicBezTo>
                  <a:pt x="3746721" y="589442"/>
                  <a:pt x="3750951" y="581865"/>
                  <a:pt x="3756355" y="575287"/>
                </a:cubicBezTo>
                <a:lnTo>
                  <a:pt x="3763755" y="583040"/>
                </a:lnTo>
                <a:cubicBezTo>
                  <a:pt x="3760466" y="588444"/>
                  <a:pt x="3757823" y="594787"/>
                  <a:pt x="3755826" y="602071"/>
                </a:cubicBezTo>
                <a:cubicBezTo>
                  <a:pt x="3753829" y="609354"/>
                  <a:pt x="3752830" y="617343"/>
                  <a:pt x="3752830" y="626036"/>
                </a:cubicBezTo>
                <a:cubicBezTo>
                  <a:pt x="3752830" y="634729"/>
                  <a:pt x="3754240" y="642189"/>
                  <a:pt x="3757059" y="648415"/>
                </a:cubicBezTo>
                <a:cubicBezTo>
                  <a:pt x="3759879" y="654641"/>
                  <a:pt x="3763873" y="659399"/>
                  <a:pt x="3769042" y="662688"/>
                </a:cubicBezTo>
                <a:cubicBezTo>
                  <a:pt x="3773036" y="665037"/>
                  <a:pt x="3778205" y="666917"/>
                  <a:pt x="3784549" y="668327"/>
                </a:cubicBezTo>
                <a:cubicBezTo>
                  <a:pt x="3790892" y="669736"/>
                  <a:pt x="3798293" y="670441"/>
                  <a:pt x="3806751" y="670441"/>
                </a:cubicBezTo>
                <a:cubicBezTo>
                  <a:pt x="3808631" y="670441"/>
                  <a:pt x="3811391" y="670441"/>
                  <a:pt x="3815033" y="670441"/>
                </a:cubicBezTo>
                <a:cubicBezTo>
                  <a:pt x="3818675" y="670441"/>
                  <a:pt x="3822258" y="670324"/>
                  <a:pt x="3825782" y="670089"/>
                </a:cubicBezTo>
                <a:lnTo>
                  <a:pt x="3844461" y="669384"/>
                </a:lnTo>
                <a:cubicBezTo>
                  <a:pt x="3865137" y="669384"/>
                  <a:pt x="3884755" y="677255"/>
                  <a:pt x="3903316" y="692997"/>
                </a:cubicBezTo>
                <a:lnTo>
                  <a:pt x="3903316" y="543568"/>
                </a:lnTo>
                <a:cubicBezTo>
                  <a:pt x="3903316" y="539574"/>
                  <a:pt x="3898617" y="537577"/>
                  <a:pt x="3889219" y="537577"/>
                </a:cubicBezTo>
                <a:cubicBezTo>
                  <a:pt x="3883110" y="537577"/>
                  <a:pt x="3877295" y="539339"/>
                  <a:pt x="3871774" y="542863"/>
                </a:cubicBezTo>
                <a:cubicBezTo>
                  <a:pt x="3866252" y="546388"/>
                  <a:pt x="3860555" y="551557"/>
                  <a:pt x="3854681" y="558370"/>
                </a:cubicBezTo>
                <a:cubicBezTo>
                  <a:pt x="3849747" y="564479"/>
                  <a:pt x="3845635" y="570588"/>
                  <a:pt x="3842346" y="576696"/>
                </a:cubicBezTo>
                <a:cubicBezTo>
                  <a:pt x="3839057" y="582805"/>
                  <a:pt x="3836707" y="589266"/>
                  <a:pt x="3835298" y="596080"/>
                </a:cubicBezTo>
                <a:cubicBezTo>
                  <a:pt x="3840467" y="595375"/>
                  <a:pt x="3845048" y="595022"/>
                  <a:pt x="3849042" y="595022"/>
                </a:cubicBezTo>
                <a:cubicBezTo>
                  <a:pt x="3858675" y="595022"/>
                  <a:pt x="3863492" y="602541"/>
                  <a:pt x="3863492" y="617578"/>
                </a:cubicBezTo>
                <a:cubicBezTo>
                  <a:pt x="3863492" y="624861"/>
                  <a:pt x="3860907" y="630559"/>
                  <a:pt x="3855739" y="634670"/>
                </a:cubicBezTo>
                <a:cubicBezTo>
                  <a:pt x="3850569" y="638782"/>
                  <a:pt x="3844226" y="640838"/>
                  <a:pt x="3836707" y="640838"/>
                </a:cubicBezTo>
                <a:cubicBezTo>
                  <a:pt x="3826839" y="640838"/>
                  <a:pt x="3818675" y="637783"/>
                  <a:pt x="3812214" y="631675"/>
                </a:cubicBezTo>
                <a:cubicBezTo>
                  <a:pt x="3805753" y="625566"/>
                  <a:pt x="3802522" y="617460"/>
                  <a:pt x="3802522" y="607357"/>
                </a:cubicBezTo>
                <a:cubicBezTo>
                  <a:pt x="3802522" y="586212"/>
                  <a:pt x="3811450" y="566006"/>
                  <a:pt x="3829307" y="546740"/>
                </a:cubicBezTo>
                <a:cubicBezTo>
                  <a:pt x="3838235" y="537812"/>
                  <a:pt x="3847633" y="530764"/>
                  <a:pt x="3857501" y="525595"/>
                </a:cubicBezTo>
                <a:cubicBezTo>
                  <a:pt x="3867368" y="520426"/>
                  <a:pt x="3877354" y="517841"/>
                  <a:pt x="3887457" y="517841"/>
                </a:cubicBezTo>
                <a:close/>
                <a:moveTo>
                  <a:pt x="3230375" y="483304"/>
                </a:moveTo>
                <a:lnTo>
                  <a:pt x="3237423" y="489295"/>
                </a:lnTo>
                <a:cubicBezTo>
                  <a:pt x="3239773" y="503392"/>
                  <a:pt x="3243884" y="513495"/>
                  <a:pt x="3249758" y="519603"/>
                </a:cubicBezTo>
                <a:lnTo>
                  <a:pt x="3257235" y="519603"/>
                </a:lnTo>
                <a:lnTo>
                  <a:pt x="3267379" y="519603"/>
                </a:lnTo>
                <a:lnTo>
                  <a:pt x="3387985" y="519603"/>
                </a:lnTo>
                <a:lnTo>
                  <a:pt x="3407368" y="539339"/>
                </a:lnTo>
                <a:cubicBezTo>
                  <a:pt x="3392566" y="542863"/>
                  <a:pt x="3379761" y="548385"/>
                  <a:pt x="3368953" y="555903"/>
                </a:cubicBezTo>
                <a:cubicBezTo>
                  <a:pt x="3358146" y="563422"/>
                  <a:pt x="3348983" y="572820"/>
                  <a:pt x="3341465" y="584097"/>
                </a:cubicBezTo>
                <a:cubicBezTo>
                  <a:pt x="3334651" y="594670"/>
                  <a:pt x="3329482" y="606417"/>
                  <a:pt x="3325958" y="619340"/>
                </a:cubicBezTo>
                <a:cubicBezTo>
                  <a:pt x="3322433" y="632262"/>
                  <a:pt x="3320671" y="646711"/>
                  <a:pt x="3320671" y="662688"/>
                </a:cubicBezTo>
                <a:cubicBezTo>
                  <a:pt x="3320907" y="676785"/>
                  <a:pt x="3324665" y="689472"/>
                  <a:pt x="3331949" y="700750"/>
                </a:cubicBezTo>
                <a:cubicBezTo>
                  <a:pt x="3344637" y="718371"/>
                  <a:pt x="3356971" y="725420"/>
                  <a:pt x="3368953" y="721895"/>
                </a:cubicBezTo>
                <a:cubicBezTo>
                  <a:pt x="3364490" y="719076"/>
                  <a:pt x="3361259" y="715787"/>
                  <a:pt x="3359262" y="712027"/>
                </a:cubicBezTo>
                <a:cubicBezTo>
                  <a:pt x="3357265" y="708268"/>
                  <a:pt x="3356266" y="704392"/>
                  <a:pt x="3356266" y="700397"/>
                </a:cubicBezTo>
                <a:cubicBezTo>
                  <a:pt x="3356266" y="694289"/>
                  <a:pt x="3358792" y="689120"/>
                  <a:pt x="3363843" y="684891"/>
                </a:cubicBezTo>
                <a:cubicBezTo>
                  <a:pt x="3368895" y="680662"/>
                  <a:pt x="3374475" y="678547"/>
                  <a:pt x="3380584" y="678547"/>
                </a:cubicBezTo>
                <a:cubicBezTo>
                  <a:pt x="3387163" y="678547"/>
                  <a:pt x="3392801" y="681190"/>
                  <a:pt x="3397500" y="686477"/>
                </a:cubicBezTo>
                <a:cubicBezTo>
                  <a:pt x="3402199" y="691763"/>
                  <a:pt x="3404549" y="698518"/>
                  <a:pt x="3404549" y="706741"/>
                </a:cubicBezTo>
                <a:cubicBezTo>
                  <a:pt x="3404549" y="711440"/>
                  <a:pt x="3403609" y="715787"/>
                  <a:pt x="3401729" y="719781"/>
                </a:cubicBezTo>
                <a:cubicBezTo>
                  <a:pt x="3399850" y="723775"/>
                  <a:pt x="3397265" y="727240"/>
                  <a:pt x="3393976" y="730177"/>
                </a:cubicBezTo>
                <a:cubicBezTo>
                  <a:pt x="3390687" y="733114"/>
                  <a:pt x="3386869" y="735405"/>
                  <a:pt x="3382522" y="737050"/>
                </a:cubicBezTo>
                <a:cubicBezTo>
                  <a:pt x="3378175" y="738694"/>
                  <a:pt x="3373653" y="739517"/>
                  <a:pt x="3368953" y="739517"/>
                </a:cubicBezTo>
                <a:cubicBezTo>
                  <a:pt x="3345929" y="739517"/>
                  <a:pt x="3328307" y="728004"/>
                  <a:pt x="3316090" y="704979"/>
                </a:cubicBezTo>
                <a:cubicBezTo>
                  <a:pt x="3305752" y="686183"/>
                  <a:pt x="3300583" y="664450"/>
                  <a:pt x="3300583" y="639780"/>
                </a:cubicBezTo>
                <a:cubicBezTo>
                  <a:pt x="3300583" y="605478"/>
                  <a:pt x="3314563" y="571997"/>
                  <a:pt x="3342522" y="539339"/>
                </a:cubicBezTo>
                <a:lnTo>
                  <a:pt x="3286763" y="539339"/>
                </a:lnTo>
                <a:lnTo>
                  <a:pt x="3276971" y="539339"/>
                </a:lnTo>
                <a:lnTo>
                  <a:pt x="3249758" y="539339"/>
                </a:lnTo>
                <a:lnTo>
                  <a:pt x="3249758" y="745508"/>
                </a:lnTo>
                <a:lnTo>
                  <a:pt x="3230727" y="725772"/>
                </a:lnTo>
                <a:lnTo>
                  <a:pt x="3230727" y="579516"/>
                </a:lnTo>
                <a:cubicBezTo>
                  <a:pt x="3230727" y="573407"/>
                  <a:pt x="3229552" y="567886"/>
                  <a:pt x="3227203" y="562952"/>
                </a:cubicBezTo>
                <a:cubicBezTo>
                  <a:pt x="3224853" y="558018"/>
                  <a:pt x="3221623" y="553847"/>
                  <a:pt x="3217511" y="550441"/>
                </a:cubicBezTo>
                <a:cubicBezTo>
                  <a:pt x="3213399" y="547034"/>
                  <a:pt x="3208700" y="544332"/>
                  <a:pt x="3203414" y="542335"/>
                </a:cubicBezTo>
                <a:cubicBezTo>
                  <a:pt x="3198128" y="540338"/>
                  <a:pt x="3192665" y="539339"/>
                  <a:pt x="3187026" y="539339"/>
                </a:cubicBezTo>
                <a:lnTo>
                  <a:pt x="3173425" y="539339"/>
                </a:lnTo>
                <a:lnTo>
                  <a:pt x="3173425" y="747270"/>
                </a:lnTo>
                <a:cubicBezTo>
                  <a:pt x="3170135" y="743511"/>
                  <a:pt x="3166905" y="739810"/>
                  <a:pt x="3163733" y="736169"/>
                </a:cubicBezTo>
                <a:cubicBezTo>
                  <a:pt x="3160561" y="732527"/>
                  <a:pt x="3157448" y="728826"/>
                  <a:pt x="3154393" y="725067"/>
                </a:cubicBezTo>
                <a:cubicBezTo>
                  <a:pt x="3154629" y="718019"/>
                  <a:pt x="3154863" y="712086"/>
                  <a:pt x="3155098" y="707270"/>
                </a:cubicBezTo>
                <a:cubicBezTo>
                  <a:pt x="3155333" y="702453"/>
                  <a:pt x="3155510" y="698459"/>
                  <a:pt x="3155627" y="695287"/>
                </a:cubicBezTo>
                <a:cubicBezTo>
                  <a:pt x="3155745" y="692115"/>
                  <a:pt x="3155803" y="689472"/>
                  <a:pt x="3155803" y="687358"/>
                </a:cubicBezTo>
                <a:cubicBezTo>
                  <a:pt x="3155803" y="685243"/>
                  <a:pt x="3155803" y="683246"/>
                  <a:pt x="3155803" y="681366"/>
                </a:cubicBezTo>
                <a:cubicBezTo>
                  <a:pt x="3155803" y="665625"/>
                  <a:pt x="3154276" y="651880"/>
                  <a:pt x="3151222" y="640133"/>
                </a:cubicBezTo>
                <a:cubicBezTo>
                  <a:pt x="3148167" y="628385"/>
                  <a:pt x="3144115" y="619692"/>
                  <a:pt x="3139063" y="614053"/>
                </a:cubicBezTo>
                <a:cubicBezTo>
                  <a:pt x="3134011" y="608414"/>
                  <a:pt x="3128079" y="606241"/>
                  <a:pt x="3121265" y="607533"/>
                </a:cubicBezTo>
                <a:cubicBezTo>
                  <a:pt x="3114452" y="608826"/>
                  <a:pt x="3107403" y="614641"/>
                  <a:pt x="3100120" y="624978"/>
                </a:cubicBezTo>
                <a:cubicBezTo>
                  <a:pt x="3093542" y="636021"/>
                  <a:pt x="3087844" y="644773"/>
                  <a:pt x="3083027" y="651234"/>
                </a:cubicBezTo>
                <a:cubicBezTo>
                  <a:pt x="3078211" y="657695"/>
                  <a:pt x="3074041" y="662570"/>
                  <a:pt x="3070516" y="665860"/>
                </a:cubicBezTo>
                <a:cubicBezTo>
                  <a:pt x="3066992" y="669149"/>
                  <a:pt x="3063997" y="671205"/>
                  <a:pt x="3061530" y="672027"/>
                </a:cubicBezTo>
                <a:cubicBezTo>
                  <a:pt x="3059063" y="672850"/>
                  <a:pt x="3056772" y="673261"/>
                  <a:pt x="3054657" y="673261"/>
                </a:cubicBezTo>
                <a:cubicBezTo>
                  <a:pt x="3048549" y="673261"/>
                  <a:pt x="3043086" y="671792"/>
                  <a:pt x="3038269" y="668855"/>
                </a:cubicBezTo>
                <a:cubicBezTo>
                  <a:pt x="3033453" y="665919"/>
                  <a:pt x="3029165" y="662277"/>
                  <a:pt x="3025406" y="657930"/>
                </a:cubicBezTo>
                <a:cubicBezTo>
                  <a:pt x="3021647" y="653584"/>
                  <a:pt x="3018357" y="648885"/>
                  <a:pt x="3015538" y="643833"/>
                </a:cubicBezTo>
                <a:cubicBezTo>
                  <a:pt x="3012719" y="638782"/>
                  <a:pt x="3010134" y="634024"/>
                  <a:pt x="3007785" y="629560"/>
                </a:cubicBezTo>
                <a:lnTo>
                  <a:pt x="3020825" y="617578"/>
                </a:lnTo>
                <a:cubicBezTo>
                  <a:pt x="3021529" y="619927"/>
                  <a:pt x="3022411" y="622629"/>
                  <a:pt x="3023468" y="625683"/>
                </a:cubicBezTo>
                <a:cubicBezTo>
                  <a:pt x="3024525" y="628738"/>
                  <a:pt x="3025876" y="631616"/>
                  <a:pt x="3027521" y="634318"/>
                </a:cubicBezTo>
                <a:cubicBezTo>
                  <a:pt x="3029165" y="637020"/>
                  <a:pt x="3031103" y="639310"/>
                  <a:pt x="3033335" y="641190"/>
                </a:cubicBezTo>
                <a:cubicBezTo>
                  <a:pt x="3035567" y="643070"/>
                  <a:pt x="3038093" y="644009"/>
                  <a:pt x="3040913" y="644009"/>
                </a:cubicBezTo>
                <a:cubicBezTo>
                  <a:pt x="3042087" y="644009"/>
                  <a:pt x="3043497" y="643540"/>
                  <a:pt x="3045142" y="642600"/>
                </a:cubicBezTo>
                <a:cubicBezTo>
                  <a:pt x="3046786" y="641660"/>
                  <a:pt x="3048960" y="639722"/>
                  <a:pt x="3051662" y="636785"/>
                </a:cubicBezTo>
                <a:cubicBezTo>
                  <a:pt x="3054363" y="633848"/>
                  <a:pt x="3057888" y="629736"/>
                  <a:pt x="3062235" y="624450"/>
                </a:cubicBezTo>
                <a:cubicBezTo>
                  <a:pt x="3066581" y="619163"/>
                  <a:pt x="3072043" y="612174"/>
                  <a:pt x="3078622" y="603481"/>
                </a:cubicBezTo>
                <a:cubicBezTo>
                  <a:pt x="3077447" y="594083"/>
                  <a:pt x="3075861" y="586740"/>
                  <a:pt x="3073864" y="581454"/>
                </a:cubicBezTo>
                <a:cubicBezTo>
                  <a:pt x="3071867" y="576168"/>
                  <a:pt x="3069048" y="572056"/>
                  <a:pt x="3065406" y="569119"/>
                </a:cubicBezTo>
                <a:cubicBezTo>
                  <a:pt x="3061765" y="566182"/>
                  <a:pt x="3057183" y="563950"/>
                  <a:pt x="3051662" y="562423"/>
                </a:cubicBezTo>
                <a:cubicBezTo>
                  <a:pt x="3046141" y="560896"/>
                  <a:pt x="3039268" y="559192"/>
                  <a:pt x="3031045" y="557313"/>
                </a:cubicBezTo>
                <a:cubicBezTo>
                  <a:pt x="3026346" y="556138"/>
                  <a:pt x="3021588" y="554317"/>
                  <a:pt x="3016771" y="551850"/>
                </a:cubicBezTo>
                <a:cubicBezTo>
                  <a:pt x="3011955" y="549383"/>
                  <a:pt x="3006962" y="546153"/>
                  <a:pt x="3001793" y="542159"/>
                </a:cubicBezTo>
                <a:cubicBezTo>
                  <a:pt x="2999914" y="540749"/>
                  <a:pt x="2996977" y="538164"/>
                  <a:pt x="2992983" y="534405"/>
                </a:cubicBezTo>
                <a:cubicBezTo>
                  <a:pt x="2988989" y="530646"/>
                  <a:pt x="2983937" y="525712"/>
                  <a:pt x="2977829" y="519603"/>
                </a:cubicBezTo>
                <a:lnTo>
                  <a:pt x="3167290" y="519603"/>
                </a:lnTo>
                <a:lnTo>
                  <a:pt x="3189846" y="519603"/>
                </a:lnTo>
                <a:lnTo>
                  <a:pt x="3190693" y="519603"/>
                </a:lnTo>
                <a:lnTo>
                  <a:pt x="3190809" y="519723"/>
                </a:lnTo>
                <a:lnTo>
                  <a:pt x="3205793" y="521586"/>
                </a:lnTo>
                <a:cubicBezTo>
                  <a:pt x="3210433" y="522907"/>
                  <a:pt x="3214398" y="524890"/>
                  <a:pt x="3217687" y="527533"/>
                </a:cubicBezTo>
                <a:cubicBezTo>
                  <a:pt x="3224266" y="532819"/>
                  <a:pt x="3229552" y="541571"/>
                  <a:pt x="3233546" y="553789"/>
                </a:cubicBezTo>
                <a:cubicBezTo>
                  <a:pt x="3233546" y="549794"/>
                  <a:pt x="3233429" y="544861"/>
                  <a:pt x="3233194" y="538987"/>
                </a:cubicBezTo>
                <a:cubicBezTo>
                  <a:pt x="3232959" y="533113"/>
                  <a:pt x="3232489" y="526182"/>
                  <a:pt x="3231784" y="518194"/>
                </a:cubicBezTo>
                <a:cubicBezTo>
                  <a:pt x="3231314" y="510440"/>
                  <a:pt x="3230962" y="503686"/>
                  <a:pt x="3230727" y="497929"/>
                </a:cubicBezTo>
                <a:cubicBezTo>
                  <a:pt x="3230492" y="492173"/>
                  <a:pt x="3230375" y="487298"/>
                  <a:pt x="3230375" y="483304"/>
                </a:cubicBezTo>
                <a:close/>
                <a:moveTo>
                  <a:pt x="924029" y="483304"/>
                </a:moveTo>
                <a:lnTo>
                  <a:pt x="931078" y="489295"/>
                </a:lnTo>
                <a:cubicBezTo>
                  <a:pt x="933427" y="503392"/>
                  <a:pt x="937539" y="513495"/>
                  <a:pt x="943413" y="519603"/>
                </a:cubicBezTo>
                <a:lnTo>
                  <a:pt x="952185" y="519603"/>
                </a:lnTo>
                <a:lnTo>
                  <a:pt x="961034" y="519603"/>
                </a:lnTo>
                <a:lnTo>
                  <a:pt x="1070714" y="519603"/>
                </a:lnTo>
                <a:lnTo>
                  <a:pt x="1082935" y="519603"/>
                </a:lnTo>
                <a:lnTo>
                  <a:pt x="1259614" y="519603"/>
                </a:lnTo>
                <a:lnTo>
                  <a:pt x="1278645" y="539339"/>
                </a:lnTo>
                <a:lnTo>
                  <a:pt x="1134856" y="539339"/>
                </a:lnTo>
                <a:cubicBezTo>
                  <a:pt x="1144253" y="560015"/>
                  <a:pt x="1160113" y="570353"/>
                  <a:pt x="1182433" y="570353"/>
                </a:cubicBezTo>
                <a:cubicBezTo>
                  <a:pt x="1186897" y="570353"/>
                  <a:pt x="1191302" y="569883"/>
                  <a:pt x="1195649" y="568943"/>
                </a:cubicBezTo>
                <a:cubicBezTo>
                  <a:pt x="1199995" y="568003"/>
                  <a:pt x="1204401" y="567533"/>
                  <a:pt x="1208865" y="567533"/>
                </a:cubicBezTo>
                <a:cubicBezTo>
                  <a:pt x="1226486" y="568238"/>
                  <a:pt x="1239878" y="574464"/>
                  <a:pt x="1249041" y="586212"/>
                </a:cubicBezTo>
                <a:cubicBezTo>
                  <a:pt x="1257264" y="597489"/>
                  <a:pt x="1261376" y="610529"/>
                  <a:pt x="1261376" y="625331"/>
                </a:cubicBezTo>
                <a:cubicBezTo>
                  <a:pt x="1261376" y="640838"/>
                  <a:pt x="1254210" y="654582"/>
                  <a:pt x="1239878" y="666565"/>
                </a:cubicBezTo>
                <a:cubicBezTo>
                  <a:pt x="1235414" y="670559"/>
                  <a:pt x="1229775" y="674729"/>
                  <a:pt x="1222962" y="679076"/>
                </a:cubicBezTo>
                <a:cubicBezTo>
                  <a:pt x="1216148" y="683422"/>
                  <a:pt x="1207807" y="688063"/>
                  <a:pt x="1197939" y="692997"/>
                </a:cubicBezTo>
                <a:cubicBezTo>
                  <a:pt x="1209452" y="699105"/>
                  <a:pt x="1219320" y="704568"/>
                  <a:pt x="1227543" y="709384"/>
                </a:cubicBezTo>
                <a:cubicBezTo>
                  <a:pt x="1235767" y="714201"/>
                  <a:pt x="1242228" y="718489"/>
                  <a:pt x="1246927" y="722248"/>
                </a:cubicBezTo>
                <a:cubicBezTo>
                  <a:pt x="1252331" y="726477"/>
                  <a:pt x="1258498" y="731939"/>
                  <a:pt x="1265429" y="738636"/>
                </a:cubicBezTo>
                <a:cubicBezTo>
                  <a:pt x="1272360" y="745332"/>
                  <a:pt x="1279702" y="753144"/>
                  <a:pt x="1287455" y="762072"/>
                </a:cubicBezTo>
                <a:lnTo>
                  <a:pt x="1289922" y="776169"/>
                </a:lnTo>
                <a:cubicBezTo>
                  <a:pt x="1269247" y="754788"/>
                  <a:pt x="1246339" y="738166"/>
                  <a:pt x="1221199" y="726301"/>
                </a:cubicBezTo>
                <a:cubicBezTo>
                  <a:pt x="1196060" y="714436"/>
                  <a:pt x="1168806" y="706976"/>
                  <a:pt x="1139437" y="703922"/>
                </a:cubicBezTo>
                <a:lnTo>
                  <a:pt x="1120054" y="667269"/>
                </a:lnTo>
                <a:cubicBezTo>
                  <a:pt x="1125458" y="669149"/>
                  <a:pt x="1130509" y="670500"/>
                  <a:pt x="1135208" y="671322"/>
                </a:cubicBezTo>
                <a:cubicBezTo>
                  <a:pt x="1139907" y="672145"/>
                  <a:pt x="1144488" y="672556"/>
                  <a:pt x="1148953" y="672556"/>
                </a:cubicBezTo>
                <a:cubicBezTo>
                  <a:pt x="1160230" y="672556"/>
                  <a:pt x="1170744" y="671381"/>
                  <a:pt x="1180495" y="669032"/>
                </a:cubicBezTo>
                <a:cubicBezTo>
                  <a:pt x="1190245" y="666682"/>
                  <a:pt x="1199467" y="663393"/>
                  <a:pt x="1208160" y="659164"/>
                </a:cubicBezTo>
                <a:cubicBezTo>
                  <a:pt x="1230480" y="648121"/>
                  <a:pt x="1241640" y="632262"/>
                  <a:pt x="1241640" y="611586"/>
                </a:cubicBezTo>
                <a:cubicBezTo>
                  <a:pt x="1240465" y="596080"/>
                  <a:pt x="1229423" y="589384"/>
                  <a:pt x="1208512" y="591498"/>
                </a:cubicBezTo>
                <a:cubicBezTo>
                  <a:pt x="1210627" y="607005"/>
                  <a:pt x="1203343" y="621454"/>
                  <a:pt x="1186662" y="634846"/>
                </a:cubicBezTo>
                <a:cubicBezTo>
                  <a:pt x="1179848" y="639780"/>
                  <a:pt x="1172976" y="643774"/>
                  <a:pt x="1166045" y="646829"/>
                </a:cubicBezTo>
                <a:cubicBezTo>
                  <a:pt x="1159114" y="649883"/>
                  <a:pt x="1152712" y="651410"/>
                  <a:pt x="1146838" y="651410"/>
                </a:cubicBezTo>
                <a:cubicBezTo>
                  <a:pt x="1143079" y="651410"/>
                  <a:pt x="1139378" y="650764"/>
                  <a:pt x="1135737" y="649472"/>
                </a:cubicBezTo>
                <a:cubicBezTo>
                  <a:pt x="1132095" y="648180"/>
                  <a:pt x="1128864" y="646359"/>
                  <a:pt x="1126045" y="644009"/>
                </a:cubicBezTo>
                <a:cubicBezTo>
                  <a:pt x="1123226" y="641660"/>
                  <a:pt x="1120935" y="638899"/>
                  <a:pt x="1119173" y="635727"/>
                </a:cubicBezTo>
                <a:cubicBezTo>
                  <a:pt x="1117411" y="632556"/>
                  <a:pt x="1116530" y="629208"/>
                  <a:pt x="1116530" y="625683"/>
                </a:cubicBezTo>
                <a:lnTo>
                  <a:pt x="1116530" y="539339"/>
                </a:lnTo>
                <a:lnTo>
                  <a:pt x="1102318" y="539339"/>
                </a:lnTo>
                <a:cubicBezTo>
                  <a:pt x="1087516" y="542863"/>
                  <a:pt x="1074712" y="548385"/>
                  <a:pt x="1063904" y="555903"/>
                </a:cubicBezTo>
                <a:cubicBezTo>
                  <a:pt x="1053096" y="563422"/>
                  <a:pt x="1043933" y="572820"/>
                  <a:pt x="1036415" y="584097"/>
                </a:cubicBezTo>
                <a:cubicBezTo>
                  <a:pt x="1029601" y="594670"/>
                  <a:pt x="1024432" y="606417"/>
                  <a:pt x="1020908" y="619340"/>
                </a:cubicBezTo>
                <a:cubicBezTo>
                  <a:pt x="1017384" y="632262"/>
                  <a:pt x="1015622" y="646711"/>
                  <a:pt x="1015622" y="662688"/>
                </a:cubicBezTo>
                <a:cubicBezTo>
                  <a:pt x="1015857" y="676785"/>
                  <a:pt x="1019616" y="689472"/>
                  <a:pt x="1026899" y="700750"/>
                </a:cubicBezTo>
                <a:cubicBezTo>
                  <a:pt x="1039587" y="718371"/>
                  <a:pt x="1051921" y="725420"/>
                  <a:pt x="1063904" y="721895"/>
                </a:cubicBezTo>
                <a:cubicBezTo>
                  <a:pt x="1059440" y="719076"/>
                  <a:pt x="1056209" y="715787"/>
                  <a:pt x="1054212" y="712027"/>
                </a:cubicBezTo>
                <a:cubicBezTo>
                  <a:pt x="1052215" y="708268"/>
                  <a:pt x="1051217" y="704392"/>
                  <a:pt x="1051217" y="700397"/>
                </a:cubicBezTo>
                <a:cubicBezTo>
                  <a:pt x="1051217" y="694289"/>
                  <a:pt x="1053742" y="689120"/>
                  <a:pt x="1058794" y="684891"/>
                </a:cubicBezTo>
                <a:cubicBezTo>
                  <a:pt x="1063845" y="680662"/>
                  <a:pt x="1069425" y="678547"/>
                  <a:pt x="1075534" y="678547"/>
                </a:cubicBezTo>
                <a:cubicBezTo>
                  <a:pt x="1082112" y="678547"/>
                  <a:pt x="1087751" y="681190"/>
                  <a:pt x="1092450" y="686477"/>
                </a:cubicBezTo>
                <a:cubicBezTo>
                  <a:pt x="1097149" y="691763"/>
                  <a:pt x="1099499" y="698518"/>
                  <a:pt x="1099499" y="706741"/>
                </a:cubicBezTo>
                <a:cubicBezTo>
                  <a:pt x="1099499" y="711440"/>
                  <a:pt x="1098559" y="715787"/>
                  <a:pt x="1096679" y="719781"/>
                </a:cubicBezTo>
                <a:cubicBezTo>
                  <a:pt x="1094800" y="723775"/>
                  <a:pt x="1092215" y="727240"/>
                  <a:pt x="1088926" y="730177"/>
                </a:cubicBezTo>
                <a:cubicBezTo>
                  <a:pt x="1085637" y="733114"/>
                  <a:pt x="1081819" y="735405"/>
                  <a:pt x="1077472" y="737050"/>
                </a:cubicBezTo>
                <a:cubicBezTo>
                  <a:pt x="1073126" y="738694"/>
                  <a:pt x="1068603" y="739517"/>
                  <a:pt x="1063904" y="739517"/>
                </a:cubicBezTo>
                <a:cubicBezTo>
                  <a:pt x="1040879" y="739517"/>
                  <a:pt x="1023258" y="728004"/>
                  <a:pt x="1011040" y="704979"/>
                </a:cubicBezTo>
                <a:cubicBezTo>
                  <a:pt x="1000702" y="686183"/>
                  <a:pt x="995533" y="664450"/>
                  <a:pt x="995533" y="639780"/>
                </a:cubicBezTo>
                <a:cubicBezTo>
                  <a:pt x="995533" y="605478"/>
                  <a:pt x="1009513" y="571997"/>
                  <a:pt x="1037472" y="539339"/>
                </a:cubicBezTo>
                <a:lnTo>
                  <a:pt x="980417" y="539339"/>
                </a:lnTo>
                <a:lnTo>
                  <a:pt x="971921" y="539339"/>
                </a:lnTo>
                <a:lnTo>
                  <a:pt x="943413" y="539339"/>
                </a:lnTo>
                <a:lnTo>
                  <a:pt x="943413" y="745508"/>
                </a:lnTo>
                <a:lnTo>
                  <a:pt x="924382" y="725772"/>
                </a:lnTo>
                <a:lnTo>
                  <a:pt x="924382" y="579516"/>
                </a:lnTo>
                <a:cubicBezTo>
                  <a:pt x="924382" y="573407"/>
                  <a:pt x="923207" y="567886"/>
                  <a:pt x="920857" y="562952"/>
                </a:cubicBezTo>
                <a:cubicBezTo>
                  <a:pt x="918508" y="558018"/>
                  <a:pt x="915277" y="553847"/>
                  <a:pt x="911166" y="550441"/>
                </a:cubicBezTo>
                <a:cubicBezTo>
                  <a:pt x="907054" y="547034"/>
                  <a:pt x="902355" y="544332"/>
                  <a:pt x="897069" y="542335"/>
                </a:cubicBezTo>
                <a:cubicBezTo>
                  <a:pt x="891782" y="540338"/>
                  <a:pt x="886320" y="539339"/>
                  <a:pt x="880681" y="539339"/>
                </a:cubicBezTo>
                <a:lnTo>
                  <a:pt x="872575" y="539339"/>
                </a:lnTo>
                <a:lnTo>
                  <a:pt x="872575" y="747270"/>
                </a:lnTo>
                <a:lnTo>
                  <a:pt x="865879" y="743041"/>
                </a:lnTo>
                <a:lnTo>
                  <a:pt x="865879" y="743393"/>
                </a:lnTo>
                <a:cubicBezTo>
                  <a:pt x="856951" y="709091"/>
                  <a:pt x="840857" y="684303"/>
                  <a:pt x="817597" y="669032"/>
                </a:cubicBezTo>
                <a:cubicBezTo>
                  <a:pt x="812428" y="677490"/>
                  <a:pt x="805321" y="684068"/>
                  <a:pt x="796275" y="688767"/>
                </a:cubicBezTo>
                <a:cubicBezTo>
                  <a:pt x="787230" y="693466"/>
                  <a:pt x="776716" y="695816"/>
                  <a:pt x="764733" y="695816"/>
                </a:cubicBezTo>
                <a:cubicBezTo>
                  <a:pt x="758155" y="695816"/>
                  <a:pt x="751459" y="694406"/>
                  <a:pt x="744645" y="691587"/>
                </a:cubicBezTo>
                <a:cubicBezTo>
                  <a:pt x="737831" y="688767"/>
                  <a:pt x="731077" y="684773"/>
                  <a:pt x="724381" y="679604"/>
                </a:cubicBezTo>
                <a:cubicBezTo>
                  <a:pt x="717684" y="674435"/>
                  <a:pt x="711282" y="668209"/>
                  <a:pt x="705173" y="660926"/>
                </a:cubicBezTo>
                <a:cubicBezTo>
                  <a:pt x="699065" y="653642"/>
                  <a:pt x="693308" y="645654"/>
                  <a:pt x="687905" y="636961"/>
                </a:cubicBezTo>
                <a:cubicBezTo>
                  <a:pt x="681561" y="626153"/>
                  <a:pt x="676392" y="613348"/>
                  <a:pt x="672398" y="598547"/>
                </a:cubicBezTo>
                <a:cubicBezTo>
                  <a:pt x="668404" y="583745"/>
                  <a:pt x="665467" y="567886"/>
                  <a:pt x="663587" y="550969"/>
                </a:cubicBezTo>
                <a:lnTo>
                  <a:pt x="675570" y="555903"/>
                </a:lnTo>
                <a:cubicBezTo>
                  <a:pt x="678859" y="572115"/>
                  <a:pt x="683323" y="586799"/>
                  <a:pt x="688962" y="599956"/>
                </a:cubicBezTo>
                <a:cubicBezTo>
                  <a:pt x="694601" y="613114"/>
                  <a:pt x="701179" y="624450"/>
                  <a:pt x="708698" y="633965"/>
                </a:cubicBezTo>
                <a:cubicBezTo>
                  <a:pt x="716216" y="643481"/>
                  <a:pt x="724439" y="650882"/>
                  <a:pt x="733367" y="656168"/>
                </a:cubicBezTo>
                <a:cubicBezTo>
                  <a:pt x="742295" y="661454"/>
                  <a:pt x="751459" y="664098"/>
                  <a:pt x="760857" y="664098"/>
                </a:cubicBezTo>
                <a:cubicBezTo>
                  <a:pt x="783882" y="664098"/>
                  <a:pt x="799271" y="657284"/>
                  <a:pt x="807024" y="643657"/>
                </a:cubicBezTo>
                <a:cubicBezTo>
                  <a:pt x="812193" y="634024"/>
                  <a:pt x="814778" y="624509"/>
                  <a:pt x="814778" y="615111"/>
                </a:cubicBezTo>
                <a:cubicBezTo>
                  <a:pt x="814778" y="611821"/>
                  <a:pt x="814425" y="608297"/>
                  <a:pt x="813720" y="604538"/>
                </a:cubicBezTo>
                <a:cubicBezTo>
                  <a:pt x="812076" y="598664"/>
                  <a:pt x="809667" y="593378"/>
                  <a:pt x="806496" y="588679"/>
                </a:cubicBezTo>
                <a:cubicBezTo>
                  <a:pt x="803324" y="583980"/>
                  <a:pt x="800446" y="580455"/>
                  <a:pt x="797861" y="578106"/>
                </a:cubicBezTo>
                <a:cubicBezTo>
                  <a:pt x="793397" y="574582"/>
                  <a:pt x="789285" y="572467"/>
                  <a:pt x="785526" y="571762"/>
                </a:cubicBezTo>
                <a:cubicBezTo>
                  <a:pt x="781767" y="571057"/>
                  <a:pt x="777890" y="571527"/>
                  <a:pt x="773896" y="573172"/>
                </a:cubicBezTo>
                <a:cubicBezTo>
                  <a:pt x="778125" y="578811"/>
                  <a:pt x="780240" y="584097"/>
                  <a:pt x="780240" y="589031"/>
                </a:cubicBezTo>
                <a:cubicBezTo>
                  <a:pt x="780240" y="593260"/>
                  <a:pt x="779006" y="597372"/>
                  <a:pt x="776539" y="601366"/>
                </a:cubicBezTo>
                <a:cubicBezTo>
                  <a:pt x="774072" y="605360"/>
                  <a:pt x="770724" y="608767"/>
                  <a:pt x="766495" y="611586"/>
                </a:cubicBezTo>
                <a:cubicBezTo>
                  <a:pt x="759917" y="616755"/>
                  <a:pt x="752046" y="618635"/>
                  <a:pt x="742883" y="617225"/>
                </a:cubicBezTo>
                <a:cubicBezTo>
                  <a:pt x="734190" y="615580"/>
                  <a:pt x="727376" y="611234"/>
                  <a:pt x="722442" y="604185"/>
                </a:cubicBezTo>
                <a:cubicBezTo>
                  <a:pt x="720093" y="599721"/>
                  <a:pt x="718918" y="594905"/>
                  <a:pt x="718918" y="589736"/>
                </a:cubicBezTo>
                <a:cubicBezTo>
                  <a:pt x="718918" y="584097"/>
                  <a:pt x="720328" y="578752"/>
                  <a:pt x="723147" y="573701"/>
                </a:cubicBezTo>
                <a:cubicBezTo>
                  <a:pt x="725966" y="568649"/>
                  <a:pt x="729491" y="564479"/>
                  <a:pt x="733720" y="561190"/>
                </a:cubicBezTo>
                <a:cubicBezTo>
                  <a:pt x="744997" y="553436"/>
                  <a:pt x="756040" y="549560"/>
                  <a:pt x="766848" y="549560"/>
                </a:cubicBezTo>
                <a:cubicBezTo>
                  <a:pt x="772017" y="549560"/>
                  <a:pt x="777303" y="550382"/>
                  <a:pt x="782707" y="552026"/>
                </a:cubicBezTo>
                <a:cubicBezTo>
                  <a:pt x="790225" y="554611"/>
                  <a:pt x="797450" y="558488"/>
                  <a:pt x="804381" y="563657"/>
                </a:cubicBezTo>
                <a:cubicBezTo>
                  <a:pt x="811312" y="568825"/>
                  <a:pt x="817245" y="575404"/>
                  <a:pt x="822178" y="583392"/>
                </a:cubicBezTo>
                <a:cubicBezTo>
                  <a:pt x="828287" y="594435"/>
                  <a:pt x="831341" y="606887"/>
                  <a:pt x="831341" y="620749"/>
                </a:cubicBezTo>
                <a:cubicBezTo>
                  <a:pt x="831341" y="630617"/>
                  <a:pt x="829932" y="640838"/>
                  <a:pt x="827112" y="651410"/>
                </a:cubicBezTo>
                <a:lnTo>
                  <a:pt x="852839" y="674670"/>
                </a:lnTo>
                <a:lnTo>
                  <a:pt x="852839" y="539339"/>
                </a:lnTo>
                <a:lnTo>
                  <a:pt x="658301" y="539339"/>
                </a:lnTo>
                <a:lnTo>
                  <a:pt x="638565" y="519603"/>
                </a:lnTo>
                <a:lnTo>
                  <a:pt x="860945" y="519603"/>
                </a:lnTo>
                <a:lnTo>
                  <a:pt x="883500" y="519603"/>
                </a:lnTo>
                <a:lnTo>
                  <a:pt x="889492" y="519603"/>
                </a:lnTo>
                <a:lnTo>
                  <a:pt x="890342" y="520454"/>
                </a:lnTo>
                <a:lnTo>
                  <a:pt x="899448" y="521586"/>
                </a:lnTo>
                <a:cubicBezTo>
                  <a:pt x="904088" y="522907"/>
                  <a:pt x="908053" y="524890"/>
                  <a:pt x="911342" y="527533"/>
                </a:cubicBezTo>
                <a:cubicBezTo>
                  <a:pt x="917921" y="532819"/>
                  <a:pt x="923207" y="541571"/>
                  <a:pt x="927201" y="553789"/>
                </a:cubicBezTo>
                <a:cubicBezTo>
                  <a:pt x="927201" y="549794"/>
                  <a:pt x="927084" y="544861"/>
                  <a:pt x="926849" y="538987"/>
                </a:cubicBezTo>
                <a:cubicBezTo>
                  <a:pt x="926614" y="533113"/>
                  <a:pt x="926144" y="526182"/>
                  <a:pt x="925439" y="518194"/>
                </a:cubicBezTo>
                <a:cubicBezTo>
                  <a:pt x="924969" y="510440"/>
                  <a:pt x="924617" y="503686"/>
                  <a:pt x="924382" y="497929"/>
                </a:cubicBezTo>
                <a:cubicBezTo>
                  <a:pt x="924147" y="492173"/>
                  <a:pt x="924029" y="487298"/>
                  <a:pt x="924029" y="483304"/>
                </a:cubicBezTo>
                <a:close/>
                <a:moveTo>
                  <a:pt x="3543166" y="482951"/>
                </a:moveTo>
                <a:lnTo>
                  <a:pt x="3553034" y="494934"/>
                </a:lnTo>
                <a:lnTo>
                  <a:pt x="3555148" y="507621"/>
                </a:lnTo>
                <a:cubicBezTo>
                  <a:pt x="3555619" y="509970"/>
                  <a:pt x="3556441" y="512144"/>
                  <a:pt x="3557615" y="514141"/>
                </a:cubicBezTo>
                <a:cubicBezTo>
                  <a:pt x="3558790" y="516138"/>
                  <a:pt x="3560435" y="517959"/>
                  <a:pt x="3562549" y="519603"/>
                </a:cubicBezTo>
                <a:lnTo>
                  <a:pt x="3576647" y="519603"/>
                </a:lnTo>
                <a:lnTo>
                  <a:pt x="3596735" y="539339"/>
                </a:lnTo>
                <a:lnTo>
                  <a:pt x="3562197" y="539339"/>
                </a:lnTo>
                <a:lnTo>
                  <a:pt x="3562197" y="746565"/>
                </a:lnTo>
                <a:cubicBezTo>
                  <a:pt x="3550214" y="730354"/>
                  <a:pt x="3540229" y="717431"/>
                  <a:pt x="3532241" y="707798"/>
                </a:cubicBezTo>
                <a:cubicBezTo>
                  <a:pt x="3524253" y="698165"/>
                  <a:pt x="3518379" y="691587"/>
                  <a:pt x="3514619" y="688063"/>
                </a:cubicBezTo>
                <a:cubicBezTo>
                  <a:pt x="3505221" y="679839"/>
                  <a:pt x="3494179" y="673613"/>
                  <a:pt x="3481491" y="669384"/>
                </a:cubicBezTo>
                <a:cubicBezTo>
                  <a:pt x="3468804" y="665155"/>
                  <a:pt x="3456117" y="662923"/>
                  <a:pt x="3443429" y="662688"/>
                </a:cubicBezTo>
                <a:lnTo>
                  <a:pt x="3411711" y="621102"/>
                </a:lnTo>
                <a:cubicBezTo>
                  <a:pt x="3417115" y="622042"/>
                  <a:pt x="3422167" y="622394"/>
                  <a:pt x="3426866" y="622159"/>
                </a:cubicBezTo>
                <a:cubicBezTo>
                  <a:pt x="3431565" y="621924"/>
                  <a:pt x="3438261" y="620397"/>
                  <a:pt x="3446954" y="617578"/>
                </a:cubicBezTo>
                <a:cubicBezTo>
                  <a:pt x="3455647" y="614758"/>
                  <a:pt x="3464458" y="610647"/>
                  <a:pt x="3473386" y="605243"/>
                </a:cubicBezTo>
                <a:cubicBezTo>
                  <a:pt x="3483489" y="599134"/>
                  <a:pt x="3491066" y="592849"/>
                  <a:pt x="3496117" y="586388"/>
                </a:cubicBezTo>
                <a:cubicBezTo>
                  <a:pt x="3501169" y="579927"/>
                  <a:pt x="3503694" y="572937"/>
                  <a:pt x="3503694" y="565419"/>
                </a:cubicBezTo>
                <a:cubicBezTo>
                  <a:pt x="3503694" y="558370"/>
                  <a:pt x="3501169" y="552379"/>
                  <a:pt x="3496117" y="547445"/>
                </a:cubicBezTo>
                <a:cubicBezTo>
                  <a:pt x="3491066" y="542511"/>
                  <a:pt x="3485016" y="540044"/>
                  <a:pt x="3477967" y="540044"/>
                </a:cubicBezTo>
                <a:cubicBezTo>
                  <a:pt x="3472799" y="540044"/>
                  <a:pt x="3466220" y="542159"/>
                  <a:pt x="3458231" y="546388"/>
                </a:cubicBezTo>
                <a:cubicBezTo>
                  <a:pt x="3450243" y="550852"/>
                  <a:pt x="3445074" y="555198"/>
                  <a:pt x="3442725" y="559427"/>
                </a:cubicBezTo>
                <a:cubicBezTo>
                  <a:pt x="3450008" y="567416"/>
                  <a:pt x="3453650" y="574112"/>
                  <a:pt x="3453650" y="579516"/>
                </a:cubicBezTo>
                <a:cubicBezTo>
                  <a:pt x="3453650" y="582335"/>
                  <a:pt x="3452945" y="585037"/>
                  <a:pt x="3451535" y="587621"/>
                </a:cubicBezTo>
                <a:cubicBezTo>
                  <a:pt x="3450126" y="590206"/>
                  <a:pt x="3448246" y="592438"/>
                  <a:pt x="3445897" y="594318"/>
                </a:cubicBezTo>
                <a:cubicBezTo>
                  <a:pt x="3443547" y="596197"/>
                  <a:pt x="3440845" y="597666"/>
                  <a:pt x="3437791" y="598723"/>
                </a:cubicBezTo>
                <a:cubicBezTo>
                  <a:pt x="3434737" y="599780"/>
                  <a:pt x="3431682" y="600309"/>
                  <a:pt x="3428628" y="600309"/>
                </a:cubicBezTo>
                <a:cubicBezTo>
                  <a:pt x="3420875" y="600309"/>
                  <a:pt x="3414589" y="597666"/>
                  <a:pt x="3409773" y="592379"/>
                </a:cubicBezTo>
                <a:cubicBezTo>
                  <a:pt x="3404957" y="587093"/>
                  <a:pt x="3402548" y="580573"/>
                  <a:pt x="3402548" y="572820"/>
                </a:cubicBezTo>
                <a:cubicBezTo>
                  <a:pt x="3402548" y="557078"/>
                  <a:pt x="3410302" y="544038"/>
                  <a:pt x="3425809" y="533700"/>
                </a:cubicBezTo>
                <a:cubicBezTo>
                  <a:pt x="3439905" y="524302"/>
                  <a:pt x="3454942" y="519603"/>
                  <a:pt x="3470919" y="519603"/>
                </a:cubicBezTo>
                <a:cubicBezTo>
                  <a:pt x="3485486" y="519603"/>
                  <a:pt x="3497703" y="525125"/>
                  <a:pt x="3507571" y="536167"/>
                </a:cubicBezTo>
                <a:cubicBezTo>
                  <a:pt x="3517909" y="546975"/>
                  <a:pt x="3523078" y="559662"/>
                  <a:pt x="3523078" y="574229"/>
                </a:cubicBezTo>
                <a:cubicBezTo>
                  <a:pt x="3523078" y="598899"/>
                  <a:pt x="3506749" y="621219"/>
                  <a:pt x="3474091" y="641190"/>
                </a:cubicBezTo>
                <a:cubicBezTo>
                  <a:pt x="3483489" y="646594"/>
                  <a:pt x="3491418" y="651352"/>
                  <a:pt x="3497879" y="655463"/>
                </a:cubicBezTo>
                <a:cubicBezTo>
                  <a:pt x="3504341" y="659575"/>
                  <a:pt x="3509333" y="663040"/>
                  <a:pt x="3512857" y="665860"/>
                </a:cubicBezTo>
                <a:cubicBezTo>
                  <a:pt x="3519671" y="671499"/>
                  <a:pt x="3525603" y="677020"/>
                  <a:pt x="3530655" y="682424"/>
                </a:cubicBezTo>
                <a:cubicBezTo>
                  <a:pt x="3535706" y="687828"/>
                  <a:pt x="3539642" y="693349"/>
                  <a:pt x="3542461" y="698988"/>
                </a:cubicBezTo>
                <a:lnTo>
                  <a:pt x="3543166" y="698988"/>
                </a:lnTo>
                <a:close/>
                <a:moveTo>
                  <a:pt x="2221639" y="482599"/>
                </a:moveTo>
                <a:lnTo>
                  <a:pt x="2230449" y="490000"/>
                </a:lnTo>
                <a:cubicBezTo>
                  <a:pt x="2231624" y="500572"/>
                  <a:pt x="2232681" y="507386"/>
                  <a:pt x="2233621" y="510440"/>
                </a:cubicBezTo>
                <a:cubicBezTo>
                  <a:pt x="2235031" y="513730"/>
                  <a:pt x="2236999" y="516197"/>
                  <a:pt x="2239525" y="517841"/>
                </a:cubicBezTo>
                <a:lnTo>
                  <a:pt x="2246133" y="519603"/>
                </a:lnTo>
                <a:lnTo>
                  <a:pt x="2255119" y="519603"/>
                </a:lnTo>
                <a:lnTo>
                  <a:pt x="2256396" y="519603"/>
                </a:lnTo>
                <a:cubicBezTo>
                  <a:pt x="2268378" y="519603"/>
                  <a:pt x="2277659" y="522247"/>
                  <a:pt x="2284237" y="527533"/>
                </a:cubicBezTo>
                <a:cubicBezTo>
                  <a:pt x="2290816" y="532819"/>
                  <a:pt x="2296102" y="541571"/>
                  <a:pt x="2300096" y="553789"/>
                </a:cubicBezTo>
                <a:cubicBezTo>
                  <a:pt x="2300096" y="549794"/>
                  <a:pt x="2299979" y="544861"/>
                  <a:pt x="2299744" y="538987"/>
                </a:cubicBezTo>
                <a:cubicBezTo>
                  <a:pt x="2299509" y="533113"/>
                  <a:pt x="2299039" y="526182"/>
                  <a:pt x="2298334" y="518194"/>
                </a:cubicBezTo>
                <a:cubicBezTo>
                  <a:pt x="2297864" y="510440"/>
                  <a:pt x="2297512" y="503686"/>
                  <a:pt x="2297277" y="497929"/>
                </a:cubicBezTo>
                <a:cubicBezTo>
                  <a:pt x="2297042" y="492173"/>
                  <a:pt x="2296925" y="487298"/>
                  <a:pt x="2296925" y="483304"/>
                </a:cubicBezTo>
                <a:lnTo>
                  <a:pt x="2303973" y="489295"/>
                </a:lnTo>
                <a:cubicBezTo>
                  <a:pt x="2306323" y="503392"/>
                  <a:pt x="2310434" y="513495"/>
                  <a:pt x="2316308" y="519603"/>
                </a:cubicBezTo>
                <a:lnTo>
                  <a:pt x="2323785" y="519603"/>
                </a:lnTo>
                <a:lnTo>
                  <a:pt x="2333929" y="519603"/>
                </a:lnTo>
                <a:lnTo>
                  <a:pt x="2440905" y="519603"/>
                </a:lnTo>
                <a:lnTo>
                  <a:pt x="2454535" y="519603"/>
                </a:lnTo>
                <a:lnTo>
                  <a:pt x="2649749" y="519603"/>
                </a:lnTo>
                <a:lnTo>
                  <a:pt x="2661875" y="519603"/>
                </a:lnTo>
                <a:lnTo>
                  <a:pt x="2843936" y="519603"/>
                </a:lnTo>
                <a:lnTo>
                  <a:pt x="2863672" y="539339"/>
                </a:lnTo>
                <a:lnTo>
                  <a:pt x="2823143" y="539339"/>
                </a:lnTo>
                <a:lnTo>
                  <a:pt x="2823143" y="746565"/>
                </a:lnTo>
                <a:lnTo>
                  <a:pt x="2812217" y="733525"/>
                </a:lnTo>
                <a:lnTo>
                  <a:pt x="2812217" y="733878"/>
                </a:lnTo>
                <a:cubicBezTo>
                  <a:pt x="2808458" y="724480"/>
                  <a:pt x="2805345" y="717608"/>
                  <a:pt x="2802878" y="713261"/>
                </a:cubicBezTo>
                <a:cubicBezTo>
                  <a:pt x="2800411" y="708914"/>
                  <a:pt x="2796476" y="703393"/>
                  <a:pt x="2791072" y="696697"/>
                </a:cubicBezTo>
                <a:cubicBezTo>
                  <a:pt x="2785668" y="690001"/>
                  <a:pt x="2780617" y="684421"/>
                  <a:pt x="2775918" y="679957"/>
                </a:cubicBezTo>
                <a:cubicBezTo>
                  <a:pt x="2759001" y="664450"/>
                  <a:pt x="2736563" y="655287"/>
                  <a:pt x="2708605" y="652468"/>
                </a:cubicBezTo>
                <a:lnTo>
                  <a:pt x="2708957" y="652468"/>
                </a:lnTo>
                <a:lnTo>
                  <a:pt x="2682877" y="615815"/>
                </a:lnTo>
                <a:cubicBezTo>
                  <a:pt x="2722349" y="588326"/>
                  <a:pt x="2762761" y="567651"/>
                  <a:pt x="2804112" y="553789"/>
                </a:cubicBezTo>
                <a:lnTo>
                  <a:pt x="2804112" y="539339"/>
                </a:lnTo>
                <a:lnTo>
                  <a:pt x="2681963" y="539339"/>
                </a:lnTo>
                <a:lnTo>
                  <a:pt x="2669133" y="539339"/>
                </a:lnTo>
                <a:lnTo>
                  <a:pt x="2473918" y="539339"/>
                </a:lnTo>
                <a:cubicBezTo>
                  <a:pt x="2459116" y="542863"/>
                  <a:pt x="2446311" y="548385"/>
                  <a:pt x="2435503" y="555903"/>
                </a:cubicBezTo>
                <a:cubicBezTo>
                  <a:pt x="2424696" y="563422"/>
                  <a:pt x="2415533" y="572820"/>
                  <a:pt x="2408015" y="584097"/>
                </a:cubicBezTo>
                <a:cubicBezTo>
                  <a:pt x="2401201" y="594670"/>
                  <a:pt x="2396032" y="606417"/>
                  <a:pt x="2392508" y="619340"/>
                </a:cubicBezTo>
                <a:cubicBezTo>
                  <a:pt x="2388983" y="632262"/>
                  <a:pt x="2387221" y="646711"/>
                  <a:pt x="2387221" y="662688"/>
                </a:cubicBezTo>
                <a:cubicBezTo>
                  <a:pt x="2387457" y="676785"/>
                  <a:pt x="2391215" y="689472"/>
                  <a:pt x="2398499" y="700750"/>
                </a:cubicBezTo>
                <a:cubicBezTo>
                  <a:pt x="2411187" y="718371"/>
                  <a:pt x="2423521" y="725420"/>
                  <a:pt x="2435503" y="721895"/>
                </a:cubicBezTo>
                <a:cubicBezTo>
                  <a:pt x="2431040" y="719076"/>
                  <a:pt x="2427809" y="715787"/>
                  <a:pt x="2425812" y="712027"/>
                </a:cubicBezTo>
                <a:cubicBezTo>
                  <a:pt x="2423815" y="708268"/>
                  <a:pt x="2422816" y="704392"/>
                  <a:pt x="2422816" y="700397"/>
                </a:cubicBezTo>
                <a:cubicBezTo>
                  <a:pt x="2422816" y="694289"/>
                  <a:pt x="2425342" y="689120"/>
                  <a:pt x="2430393" y="684891"/>
                </a:cubicBezTo>
                <a:cubicBezTo>
                  <a:pt x="2435445" y="680662"/>
                  <a:pt x="2441025" y="678547"/>
                  <a:pt x="2447134" y="678547"/>
                </a:cubicBezTo>
                <a:cubicBezTo>
                  <a:pt x="2453713" y="678547"/>
                  <a:pt x="2459351" y="681190"/>
                  <a:pt x="2464050" y="686477"/>
                </a:cubicBezTo>
                <a:cubicBezTo>
                  <a:pt x="2468749" y="691763"/>
                  <a:pt x="2471099" y="698518"/>
                  <a:pt x="2471099" y="706741"/>
                </a:cubicBezTo>
                <a:cubicBezTo>
                  <a:pt x="2471099" y="711440"/>
                  <a:pt x="2470159" y="715787"/>
                  <a:pt x="2468279" y="719781"/>
                </a:cubicBezTo>
                <a:cubicBezTo>
                  <a:pt x="2466400" y="723775"/>
                  <a:pt x="2463815" y="727240"/>
                  <a:pt x="2460526" y="730177"/>
                </a:cubicBezTo>
                <a:cubicBezTo>
                  <a:pt x="2457237" y="733114"/>
                  <a:pt x="2453419" y="735405"/>
                  <a:pt x="2449072" y="737050"/>
                </a:cubicBezTo>
                <a:cubicBezTo>
                  <a:pt x="2444725" y="738694"/>
                  <a:pt x="2440203" y="739517"/>
                  <a:pt x="2435503" y="739517"/>
                </a:cubicBezTo>
                <a:cubicBezTo>
                  <a:pt x="2412479" y="739517"/>
                  <a:pt x="2394857" y="728004"/>
                  <a:pt x="2382640" y="704979"/>
                </a:cubicBezTo>
                <a:cubicBezTo>
                  <a:pt x="2372302" y="686183"/>
                  <a:pt x="2367133" y="664450"/>
                  <a:pt x="2367133" y="639780"/>
                </a:cubicBezTo>
                <a:cubicBezTo>
                  <a:pt x="2367133" y="605478"/>
                  <a:pt x="2381113" y="571997"/>
                  <a:pt x="2409072" y="539339"/>
                </a:cubicBezTo>
                <a:lnTo>
                  <a:pt x="2353313" y="539339"/>
                </a:lnTo>
                <a:lnTo>
                  <a:pt x="2343521" y="539339"/>
                </a:lnTo>
                <a:lnTo>
                  <a:pt x="2316308" y="539339"/>
                </a:lnTo>
                <a:lnTo>
                  <a:pt x="2316308" y="745508"/>
                </a:lnTo>
                <a:lnTo>
                  <a:pt x="2297277" y="725772"/>
                </a:lnTo>
                <a:lnTo>
                  <a:pt x="2297277" y="579516"/>
                </a:lnTo>
                <a:cubicBezTo>
                  <a:pt x="2297277" y="573407"/>
                  <a:pt x="2296102" y="567886"/>
                  <a:pt x="2293753" y="562952"/>
                </a:cubicBezTo>
                <a:cubicBezTo>
                  <a:pt x="2291403" y="558018"/>
                  <a:pt x="2288173" y="553847"/>
                  <a:pt x="2284061" y="550441"/>
                </a:cubicBezTo>
                <a:cubicBezTo>
                  <a:pt x="2279949" y="547034"/>
                  <a:pt x="2275250" y="544332"/>
                  <a:pt x="2269964" y="542335"/>
                </a:cubicBezTo>
                <a:cubicBezTo>
                  <a:pt x="2264677" y="540338"/>
                  <a:pt x="2259215" y="539339"/>
                  <a:pt x="2253576" y="539339"/>
                </a:cubicBezTo>
                <a:lnTo>
                  <a:pt x="2241375" y="539339"/>
                </a:lnTo>
                <a:lnTo>
                  <a:pt x="2241375" y="745155"/>
                </a:lnTo>
                <a:lnTo>
                  <a:pt x="2220229" y="724715"/>
                </a:lnTo>
                <a:lnTo>
                  <a:pt x="2223049" y="619340"/>
                </a:lnTo>
                <a:cubicBezTo>
                  <a:pt x="2223049" y="616285"/>
                  <a:pt x="2222344" y="612937"/>
                  <a:pt x="2220934" y="609296"/>
                </a:cubicBezTo>
                <a:cubicBezTo>
                  <a:pt x="2219524" y="605654"/>
                  <a:pt x="2217527" y="601718"/>
                  <a:pt x="2214943" y="597489"/>
                </a:cubicBezTo>
                <a:cubicBezTo>
                  <a:pt x="2212358" y="593495"/>
                  <a:pt x="2209774" y="590088"/>
                  <a:pt x="2207189" y="587269"/>
                </a:cubicBezTo>
                <a:cubicBezTo>
                  <a:pt x="2204605" y="584450"/>
                  <a:pt x="2202138" y="582100"/>
                  <a:pt x="2199789" y="580220"/>
                </a:cubicBezTo>
                <a:lnTo>
                  <a:pt x="2130361" y="650001"/>
                </a:lnTo>
                <a:lnTo>
                  <a:pt x="2102167" y="639780"/>
                </a:lnTo>
                <a:cubicBezTo>
                  <a:pt x="2115794" y="626858"/>
                  <a:pt x="2122607" y="616638"/>
                  <a:pt x="2122607" y="609119"/>
                </a:cubicBezTo>
                <a:cubicBezTo>
                  <a:pt x="2122607" y="595492"/>
                  <a:pt x="2118613" y="588679"/>
                  <a:pt x="2110625" y="588679"/>
                </a:cubicBezTo>
                <a:cubicBezTo>
                  <a:pt x="2108745" y="588679"/>
                  <a:pt x="2106749" y="589031"/>
                  <a:pt x="2104634" y="589736"/>
                </a:cubicBezTo>
                <a:cubicBezTo>
                  <a:pt x="2102519" y="590441"/>
                  <a:pt x="2099817" y="591381"/>
                  <a:pt x="2096528" y="592555"/>
                </a:cubicBezTo>
                <a:cubicBezTo>
                  <a:pt x="2090654" y="595140"/>
                  <a:pt x="2085955" y="596432"/>
                  <a:pt x="2082431" y="596432"/>
                </a:cubicBezTo>
                <a:cubicBezTo>
                  <a:pt x="2078437" y="596432"/>
                  <a:pt x="2074854" y="594787"/>
                  <a:pt x="2071682" y="591498"/>
                </a:cubicBezTo>
                <a:cubicBezTo>
                  <a:pt x="2068510" y="588209"/>
                  <a:pt x="2066924" y="584567"/>
                  <a:pt x="2066924" y="580573"/>
                </a:cubicBezTo>
                <a:cubicBezTo>
                  <a:pt x="2066924" y="573524"/>
                  <a:pt x="2069450" y="566476"/>
                  <a:pt x="2074501" y="559427"/>
                </a:cubicBezTo>
                <a:cubicBezTo>
                  <a:pt x="2079553" y="552379"/>
                  <a:pt x="2086660" y="545800"/>
                  <a:pt x="2095823" y="539692"/>
                </a:cubicBezTo>
                <a:cubicBezTo>
                  <a:pt x="2104281" y="534288"/>
                  <a:pt x="2112739" y="530176"/>
                  <a:pt x="2121198" y="527357"/>
                </a:cubicBezTo>
                <a:cubicBezTo>
                  <a:pt x="2129656" y="524537"/>
                  <a:pt x="2137644" y="523128"/>
                  <a:pt x="2145163" y="523128"/>
                </a:cubicBezTo>
                <a:cubicBezTo>
                  <a:pt x="2174061" y="523128"/>
                  <a:pt x="2200963" y="544391"/>
                  <a:pt x="2225868" y="586917"/>
                </a:cubicBezTo>
                <a:lnTo>
                  <a:pt x="2226573" y="586564"/>
                </a:lnTo>
                <a:cubicBezTo>
                  <a:pt x="2225868" y="569413"/>
                  <a:pt x="2225046" y="552144"/>
                  <a:pt x="2224106" y="534758"/>
                </a:cubicBezTo>
                <a:cubicBezTo>
                  <a:pt x="2223166" y="517371"/>
                  <a:pt x="2222344" y="499985"/>
                  <a:pt x="2221639" y="482599"/>
                </a:cubicBezTo>
                <a:close/>
                <a:moveTo>
                  <a:pt x="4279011" y="451003"/>
                </a:moveTo>
                <a:lnTo>
                  <a:pt x="4276746" y="451585"/>
                </a:lnTo>
                <a:cubicBezTo>
                  <a:pt x="4269169" y="454170"/>
                  <a:pt x="4261503" y="458046"/>
                  <a:pt x="4253750" y="463215"/>
                </a:cubicBezTo>
                <a:cubicBezTo>
                  <a:pt x="4236599" y="474493"/>
                  <a:pt x="4227553" y="487063"/>
                  <a:pt x="4226613" y="500925"/>
                </a:cubicBezTo>
                <a:lnTo>
                  <a:pt x="4234367" y="519603"/>
                </a:lnTo>
                <a:lnTo>
                  <a:pt x="4251359" y="519603"/>
                </a:lnTo>
                <a:lnTo>
                  <a:pt x="4255865" y="519603"/>
                </a:lnTo>
                <a:lnTo>
                  <a:pt x="4401139" y="519603"/>
                </a:lnTo>
                <a:cubicBezTo>
                  <a:pt x="4401139" y="517724"/>
                  <a:pt x="4401199" y="515668"/>
                  <a:pt x="4401316" y="513436"/>
                </a:cubicBezTo>
                <a:cubicBezTo>
                  <a:pt x="4401433" y="511204"/>
                  <a:pt x="4401493" y="509148"/>
                  <a:pt x="4401493" y="507269"/>
                </a:cubicBezTo>
                <a:cubicBezTo>
                  <a:pt x="4401727" y="495521"/>
                  <a:pt x="4393504" y="489647"/>
                  <a:pt x="4376823" y="489647"/>
                </a:cubicBezTo>
                <a:cubicBezTo>
                  <a:pt x="4373063" y="489647"/>
                  <a:pt x="4366955" y="490352"/>
                  <a:pt x="4358497" y="491762"/>
                </a:cubicBezTo>
                <a:cubicBezTo>
                  <a:pt x="4354502" y="492232"/>
                  <a:pt x="4351095" y="492584"/>
                  <a:pt x="4348276" y="492819"/>
                </a:cubicBezTo>
                <a:cubicBezTo>
                  <a:pt x="4345457" y="493054"/>
                  <a:pt x="4342990" y="493172"/>
                  <a:pt x="4340875" y="493172"/>
                </a:cubicBezTo>
                <a:cubicBezTo>
                  <a:pt x="4325839" y="493172"/>
                  <a:pt x="4311977" y="489530"/>
                  <a:pt x="4299289" y="482246"/>
                </a:cubicBezTo>
                <a:cubicBezTo>
                  <a:pt x="4292358" y="478370"/>
                  <a:pt x="4287160" y="473671"/>
                  <a:pt x="4283695" y="468149"/>
                </a:cubicBezTo>
                <a:close/>
                <a:moveTo>
                  <a:pt x="4299213" y="447709"/>
                </a:moveTo>
                <a:lnTo>
                  <a:pt x="4290089" y="448501"/>
                </a:lnTo>
                <a:lnTo>
                  <a:pt x="4291271" y="453436"/>
                </a:lnTo>
                <a:cubicBezTo>
                  <a:pt x="4292975" y="456431"/>
                  <a:pt x="4295530" y="458869"/>
                  <a:pt x="4298937" y="460748"/>
                </a:cubicBezTo>
                <a:cubicBezTo>
                  <a:pt x="4305280" y="464273"/>
                  <a:pt x="4312563" y="466035"/>
                  <a:pt x="4320787" y="466035"/>
                </a:cubicBezTo>
                <a:cubicBezTo>
                  <a:pt x="4323607" y="466035"/>
                  <a:pt x="4327072" y="465859"/>
                  <a:pt x="4331183" y="465506"/>
                </a:cubicBezTo>
                <a:cubicBezTo>
                  <a:pt x="4335295" y="465154"/>
                  <a:pt x="4340053" y="464743"/>
                  <a:pt x="4345457" y="464273"/>
                </a:cubicBezTo>
                <a:lnTo>
                  <a:pt x="4357034" y="462962"/>
                </a:lnTo>
                <a:lnTo>
                  <a:pt x="4356305" y="462511"/>
                </a:lnTo>
                <a:cubicBezTo>
                  <a:pt x="4347377" y="457342"/>
                  <a:pt x="4338156" y="453582"/>
                  <a:pt x="4328641" y="451233"/>
                </a:cubicBezTo>
                <a:cubicBezTo>
                  <a:pt x="4319125" y="448883"/>
                  <a:pt x="4309315" y="447709"/>
                  <a:pt x="4299213" y="447709"/>
                </a:cubicBezTo>
                <a:close/>
                <a:moveTo>
                  <a:pt x="1744141" y="428678"/>
                </a:moveTo>
                <a:cubicBezTo>
                  <a:pt x="1744846" y="428678"/>
                  <a:pt x="1745668" y="428736"/>
                  <a:pt x="1746608" y="428854"/>
                </a:cubicBezTo>
                <a:cubicBezTo>
                  <a:pt x="1747548" y="428971"/>
                  <a:pt x="1748488" y="429030"/>
                  <a:pt x="1749427" y="429030"/>
                </a:cubicBezTo>
                <a:cubicBezTo>
                  <a:pt x="1743789" y="433024"/>
                  <a:pt x="1740969" y="438546"/>
                  <a:pt x="1740969" y="445594"/>
                </a:cubicBezTo>
                <a:cubicBezTo>
                  <a:pt x="1740969" y="452173"/>
                  <a:pt x="1744493" y="457577"/>
                  <a:pt x="1751542" y="461806"/>
                </a:cubicBezTo>
                <a:cubicBezTo>
                  <a:pt x="1757181" y="465330"/>
                  <a:pt x="1763642" y="467092"/>
                  <a:pt x="1770925" y="467092"/>
                </a:cubicBezTo>
                <a:cubicBezTo>
                  <a:pt x="1773745" y="467092"/>
                  <a:pt x="1779442" y="466798"/>
                  <a:pt x="1788018" y="466211"/>
                </a:cubicBezTo>
                <a:cubicBezTo>
                  <a:pt x="1796594" y="465624"/>
                  <a:pt x="1807930" y="464743"/>
                  <a:pt x="1822027" y="463568"/>
                </a:cubicBezTo>
                <a:cubicBezTo>
                  <a:pt x="1846697" y="464038"/>
                  <a:pt x="1865375" y="468913"/>
                  <a:pt x="1878063" y="478193"/>
                </a:cubicBezTo>
                <a:cubicBezTo>
                  <a:pt x="1890750" y="487474"/>
                  <a:pt x="1896506" y="501277"/>
                  <a:pt x="1895331" y="519603"/>
                </a:cubicBezTo>
                <a:lnTo>
                  <a:pt x="1911895" y="519603"/>
                </a:lnTo>
                <a:lnTo>
                  <a:pt x="1931631" y="539339"/>
                </a:lnTo>
                <a:lnTo>
                  <a:pt x="1827313" y="539339"/>
                </a:lnTo>
                <a:cubicBezTo>
                  <a:pt x="1828958" y="541924"/>
                  <a:pt x="1830720" y="544449"/>
                  <a:pt x="1832600" y="546916"/>
                </a:cubicBezTo>
                <a:cubicBezTo>
                  <a:pt x="1834479" y="549383"/>
                  <a:pt x="1836359" y="551674"/>
                  <a:pt x="1838239" y="553789"/>
                </a:cubicBezTo>
                <a:cubicBezTo>
                  <a:pt x="1858209" y="560837"/>
                  <a:pt x="1871601" y="568356"/>
                  <a:pt x="1878415" y="576344"/>
                </a:cubicBezTo>
                <a:cubicBezTo>
                  <a:pt x="1888988" y="586682"/>
                  <a:pt x="1894274" y="599956"/>
                  <a:pt x="1894274" y="616168"/>
                </a:cubicBezTo>
                <a:cubicBezTo>
                  <a:pt x="1894274" y="632379"/>
                  <a:pt x="1887813" y="645772"/>
                  <a:pt x="1874891" y="656344"/>
                </a:cubicBezTo>
                <a:cubicBezTo>
                  <a:pt x="1865258" y="664568"/>
                  <a:pt x="1850573" y="671264"/>
                  <a:pt x="1830838" y="676432"/>
                </a:cubicBezTo>
                <a:cubicBezTo>
                  <a:pt x="1844230" y="684421"/>
                  <a:pt x="1858503" y="694876"/>
                  <a:pt x="1873657" y="707798"/>
                </a:cubicBezTo>
                <a:cubicBezTo>
                  <a:pt x="1888811" y="720721"/>
                  <a:pt x="1905199" y="736110"/>
                  <a:pt x="1922821" y="753966"/>
                </a:cubicBezTo>
                <a:lnTo>
                  <a:pt x="1927402" y="774407"/>
                </a:lnTo>
                <a:cubicBezTo>
                  <a:pt x="1918004" y="763834"/>
                  <a:pt x="1907666" y="753907"/>
                  <a:pt x="1896389" y="744627"/>
                </a:cubicBezTo>
                <a:cubicBezTo>
                  <a:pt x="1885111" y="735346"/>
                  <a:pt x="1872424" y="726594"/>
                  <a:pt x="1858327" y="718371"/>
                </a:cubicBezTo>
                <a:cubicBezTo>
                  <a:pt x="1844935" y="710853"/>
                  <a:pt x="1831073" y="704274"/>
                  <a:pt x="1816741" y="698635"/>
                </a:cubicBezTo>
                <a:cubicBezTo>
                  <a:pt x="1802409" y="692997"/>
                  <a:pt x="1788077" y="688415"/>
                  <a:pt x="1773745" y="684891"/>
                </a:cubicBezTo>
                <a:lnTo>
                  <a:pt x="1750132" y="635551"/>
                </a:lnTo>
                <a:cubicBezTo>
                  <a:pt x="1766814" y="644714"/>
                  <a:pt x="1785257" y="650118"/>
                  <a:pt x="1805463" y="651763"/>
                </a:cubicBezTo>
                <a:cubicBezTo>
                  <a:pt x="1820735" y="652938"/>
                  <a:pt x="1834244" y="650471"/>
                  <a:pt x="1845992" y="644362"/>
                </a:cubicBezTo>
                <a:cubicBezTo>
                  <a:pt x="1862203" y="636374"/>
                  <a:pt x="1869957" y="625683"/>
                  <a:pt x="1869252" y="612291"/>
                </a:cubicBezTo>
                <a:cubicBezTo>
                  <a:pt x="1869252" y="608062"/>
                  <a:pt x="1868606" y="603950"/>
                  <a:pt x="1867314" y="599956"/>
                </a:cubicBezTo>
                <a:cubicBezTo>
                  <a:pt x="1866021" y="595962"/>
                  <a:pt x="1864142" y="592438"/>
                  <a:pt x="1861675" y="589384"/>
                </a:cubicBezTo>
                <a:cubicBezTo>
                  <a:pt x="1859208" y="586329"/>
                  <a:pt x="1856330" y="583862"/>
                  <a:pt x="1853041" y="581983"/>
                </a:cubicBezTo>
                <a:cubicBezTo>
                  <a:pt x="1849751" y="580103"/>
                  <a:pt x="1845992" y="579163"/>
                  <a:pt x="1841763" y="579163"/>
                </a:cubicBezTo>
                <a:cubicBezTo>
                  <a:pt x="1839883" y="579163"/>
                  <a:pt x="1838180" y="579398"/>
                  <a:pt x="1836653" y="579868"/>
                </a:cubicBezTo>
                <a:cubicBezTo>
                  <a:pt x="1835125" y="580338"/>
                  <a:pt x="1833422" y="580808"/>
                  <a:pt x="1831543" y="581278"/>
                </a:cubicBezTo>
                <a:cubicBezTo>
                  <a:pt x="1831543" y="590676"/>
                  <a:pt x="1827548" y="599251"/>
                  <a:pt x="1819560" y="607005"/>
                </a:cubicBezTo>
                <a:cubicBezTo>
                  <a:pt x="1811337" y="614758"/>
                  <a:pt x="1802644" y="618635"/>
                  <a:pt x="1793481" y="618635"/>
                </a:cubicBezTo>
                <a:cubicBezTo>
                  <a:pt x="1787607" y="618635"/>
                  <a:pt x="1782203" y="616814"/>
                  <a:pt x="1777269" y="613172"/>
                </a:cubicBezTo>
                <a:cubicBezTo>
                  <a:pt x="1772335" y="609531"/>
                  <a:pt x="1769868" y="604773"/>
                  <a:pt x="1769868" y="598899"/>
                </a:cubicBezTo>
                <a:cubicBezTo>
                  <a:pt x="1769868" y="587856"/>
                  <a:pt x="1774567" y="577988"/>
                  <a:pt x="1783965" y="569295"/>
                </a:cubicBezTo>
                <a:cubicBezTo>
                  <a:pt x="1792893" y="561072"/>
                  <a:pt x="1803583" y="556373"/>
                  <a:pt x="1816036" y="555198"/>
                </a:cubicBezTo>
                <a:cubicBezTo>
                  <a:pt x="1816036" y="551439"/>
                  <a:pt x="1811572" y="546153"/>
                  <a:pt x="1802644" y="539339"/>
                </a:cubicBezTo>
                <a:lnTo>
                  <a:pt x="1743951" y="539339"/>
                </a:lnTo>
                <a:lnTo>
                  <a:pt x="1739207" y="539339"/>
                </a:lnTo>
                <a:lnTo>
                  <a:pt x="1592055" y="539339"/>
                </a:lnTo>
                <a:lnTo>
                  <a:pt x="1592055" y="631322"/>
                </a:lnTo>
                <a:cubicBezTo>
                  <a:pt x="1599104" y="623569"/>
                  <a:pt x="1606681" y="616344"/>
                  <a:pt x="1614787" y="609648"/>
                </a:cubicBezTo>
                <a:cubicBezTo>
                  <a:pt x="1622893" y="602952"/>
                  <a:pt x="1631175" y="596843"/>
                  <a:pt x="1639633" y="591322"/>
                </a:cubicBezTo>
                <a:cubicBezTo>
                  <a:pt x="1648091" y="585801"/>
                  <a:pt x="1656314" y="580984"/>
                  <a:pt x="1664303" y="576872"/>
                </a:cubicBezTo>
                <a:cubicBezTo>
                  <a:pt x="1672291" y="572761"/>
                  <a:pt x="1679574" y="569413"/>
                  <a:pt x="1686153" y="566828"/>
                </a:cubicBezTo>
                <a:lnTo>
                  <a:pt x="1718576" y="591498"/>
                </a:lnTo>
                <a:cubicBezTo>
                  <a:pt x="1709648" y="608884"/>
                  <a:pt x="1702834" y="625566"/>
                  <a:pt x="1698135" y="641542"/>
                </a:cubicBezTo>
                <a:cubicBezTo>
                  <a:pt x="1693436" y="657519"/>
                  <a:pt x="1691087" y="672908"/>
                  <a:pt x="1691087" y="687710"/>
                </a:cubicBezTo>
                <a:cubicBezTo>
                  <a:pt x="1691087" y="695111"/>
                  <a:pt x="1691733" y="703863"/>
                  <a:pt x="1693025" y="713966"/>
                </a:cubicBezTo>
                <a:lnTo>
                  <a:pt x="1694525" y="723972"/>
                </a:lnTo>
                <a:lnTo>
                  <a:pt x="1697240" y="725762"/>
                </a:lnTo>
                <a:cubicBezTo>
                  <a:pt x="1699824" y="731401"/>
                  <a:pt x="1701293" y="737980"/>
                  <a:pt x="1701645" y="745498"/>
                </a:cubicBezTo>
                <a:cubicBezTo>
                  <a:pt x="1701998" y="753017"/>
                  <a:pt x="1701939" y="759595"/>
                  <a:pt x="1701469" y="765234"/>
                </a:cubicBezTo>
                <a:cubicBezTo>
                  <a:pt x="1706638" y="769698"/>
                  <a:pt x="1711983" y="774691"/>
                  <a:pt x="1717504" y="780212"/>
                </a:cubicBezTo>
                <a:cubicBezTo>
                  <a:pt x="1723026" y="785734"/>
                  <a:pt x="1728136" y="791196"/>
                  <a:pt x="1732835" y="796600"/>
                </a:cubicBezTo>
                <a:cubicBezTo>
                  <a:pt x="1736829" y="801299"/>
                  <a:pt x="1739707" y="804999"/>
                  <a:pt x="1741469" y="807701"/>
                </a:cubicBezTo>
                <a:cubicBezTo>
                  <a:pt x="1743231" y="810403"/>
                  <a:pt x="1744935" y="813164"/>
                  <a:pt x="1746579" y="815983"/>
                </a:cubicBezTo>
                <a:lnTo>
                  <a:pt x="1746579" y="831490"/>
                </a:lnTo>
                <a:cubicBezTo>
                  <a:pt x="1743055" y="826791"/>
                  <a:pt x="1739179" y="822033"/>
                  <a:pt x="1734949" y="817217"/>
                </a:cubicBezTo>
                <a:cubicBezTo>
                  <a:pt x="1730720" y="812400"/>
                  <a:pt x="1726315" y="807819"/>
                  <a:pt x="1721733" y="803472"/>
                </a:cubicBezTo>
                <a:cubicBezTo>
                  <a:pt x="1717152" y="799126"/>
                  <a:pt x="1712571" y="795131"/>
                  <a:pt x="1707989" y="791490"/>
                </a:cubicBezTo>
                <a:cubicBezTo>
                  <a:pt x="1703407" y="787848"/>
                  <a:pt x="1699120" y="784852"/>
                  <a:pt x="1695125" y="782503"/>
                </a:cubicBezTo>
                <a:cubicBezTo>
                  <a:pt x="1684788" y="797070"/>
                  <a:pt x="1671395" y="804941"/>
                  <a:pt x="1654949" y="806115"/>
                </a:cubicBezTo>
                <a:cubicBezTo>
                  <a:pt x="1644846" y="806115"/>
                  <a:pt x="1635918" y="803413"/>
                  <a:pt x="1628165" y="798010"/>
                </a:cubicBezTo>
                <a:cubicBezTo>
                  <a:pt x="1620646" y="792371"/>
                  <a:pt x="1616887" y="784970"/>
                  <a:pt x="1616887" y="775807"/>
                </a:cubicBezTo>
                <a:cubicBezTo>
                  <a:pt x="1616887" y="771108"/>
                  <a:pt x="1617886" y="766820"/>
                  <a:pt x="1619883" y="762943"/>
                </a:cubicBezTo>
                <a:cubicBezTo>
                  <a:pt x="1621880" y="759067"/>
                  <a:pt x="1624523" y="755719"/>
                  <a:pt x="1627812" y="752899"/>
                </a:cubicBezTo>
                <a:cubicBezTo>
                  <a:pt x="1631101" y="750080"/>
                  <a:pt x="1634919" y="747907"/>
                  <a:pt x="1639266" y="746379"/>
                </a:cubicBezTo>
                <a:cubicBezTo>
                  <a:pt x="1643613" y="744852"/>
                  <a:pt x="1648135" y="744089"/>
                  <a:pt x="1652835" y="744089"/>
                </a:cubicBezTo>
                <a:cubicBezTo>
                  <a:pt x="1660353" y="744089"/>
                  <a:pt x="1669986" y="747613"/>
                  <a:pt x="1681733" y="754661"/>
                </a:cubicBezTo>
                <a:cubicBezTo>
                  <a:pt x="1683378" y="751137"/>
                  <a:pt x="1684024" y="745792"/>
                  <a:pt x="1683672" y="738626"/>
                </a:cubicBezTo>
                <a:lnTo>
                  <a:pt x="1682265" y="727452"/>
                </a:lnTo>
                <a:lnTo>
                  <a:pt x="1679853" y="715375"/>
                </a:lnTo>
                <a:cubicBezTo>
                  <a:pt x="1678355" y="707152"/>
                  <a:pt x="1677107" y="699458"/>
                  <a:pt x="1676109" y="692292"/>
                </a:cubicBezTo>
                <a:cubicBezTo>
                  <a:pt x="1674112" y="677960"/>
                  <a:pt x="1673113" y="666212"/>
                  <a:pt x="1673113" y="657049"/>
                </a:cubicBezTo>
                <a:cubicBezTo>
                  <a:pt x="1673113" y="639898"/>
                  <a:pt x="1675345" y="622512"/>
                  <a:pt x="1679809" y="604890"/>
                </a:cubicBezTo>
                <a:cubicBezTo>
                  <a:pt x="1662188" y="611939"/>
                  <a:pt x="1646153" y="622335"/>
                  <a:pt x="1631703" y="636080"/>
                </a:cubicBezTo>
                <a:cubicBezTo>
                  <a:pt x="1617254" y="649824"/>
                  <a:pt x="1605800" y="665742"/>
                  <a:pt x="1597342" y="683833"/>
                </a:cubicBezTo>
                <a:lnTo>
                  <a:pt x="1570558" y="655992"/>
                </a:lnTo>
                <a:lnTo>
                  <a:pt x="1570558" y="539339"/>
                </a:lnTo>
                <a:lnTo>
                  <a:pt x="1549764" y="539339"/>
                </a:lnTo>
                <a:lnTo>
                  <a:pt x="1529676" y="519603"/>
                </a:lnTo>
                <a:lnTo>
                  <a:pt x="1719471" y="519603"/>
                </a:lnTo>
                <a:lnTo>
                  <a:pt x="1724215" y="519603"/>
                </a:lnTo>
                <a:lnTo>
                  <a:pt x="1853393" y="519603"/>
                </a:lnTo>
                <a:cubicBezTo>
                  <a:pt x="1855977" y="519603"/>
                  <a:pt x="1858797" y="519310"/>
                  <a:pt x="1861851" y="518722"/>
                </a:cubicBezTo>
                <a:cubicBezTo>
                  <a:pt x="1864905" y="518135"/>
                  <a:pt x="1867725" y="517371"/>
                  <a:pt x="1870309" y="516432"/>
                </a:cubicBezTo>
                <a:cubicBezTo>
                  <a:pt x="1877593" y="513847"/>
                  <a:pt x="1881234" y="509970"/>
                  <a:pt x="1881234" y="504802"/>
                </a:cubicBezTo>
                <a:cubicBezTo>
                  <a:pt x="1881234" y="499868"/>
                  <a:pt x="1877123" y="496226"/>
                  <a:pt x="1868899" y="493876"/>
                </a:cubicBezTo>
                <a:cubicBezTo>
                  <a:pt x="1866315" y="492937"/>
                  <a:pt x="1863496" y="492290"/>
                  <a:pt x="1860441" y="491938"/>
                </a:cubicBezTo>
                <a:cubicBezTo>
                  <a:pt x="1857387" y="491586"/>
                  <a:pt x="1854215" y="491409"/>
                  <a:pt x="1850926" y="491409"/>
                </a:cubicBezTo>
                <a:cubicBezTo>
                  <a:pt x="1847637" y="491409"/>
                  <a:pt x="1843584" y="491527"/>
                  <a:pt x="1838767" y="491762"/>
                </a:cubicBezTo>
                <a:cubicBezTo>
                  <a:pt x="1833951" y="491997"/>
                  <a:pt x="1828253" y="492349"/>
                  <a:pt x="1821675" y="492819"/>
                </a:cubicBezTo>
                <a:cubicBezTo>
                  <a:pt x="1815096" y="493289"/>
                  <a:pt x="1809399" y="493641"/>
                  <a:pt x="1804582" y="493876"/>
                </a:cubicBezTo>
                <a:cubicBezTo>
                  <a:pt x="1799765" y="494111"/>
                  <a:pt x="1795713" y="494229"/>
                  <a:pt x="1792423" y="494229"/>
                </a:cubicBezTo>
                <a:cubicBezTo>
                  <a:pt x="1777621" y="494229"/>
                  <a:pt x="1763994" y="490587"/>
                  <a:pt x="1751542" y="483304"/>
                </a:cubicBezTo>
                <a:cubicBezTo>
                  <a:pt x="1737210" y="474845"/>
                  <a:pt x="1730044" y="463803"/>
                  <a:pt x="1730044" y="450176"/>
                </a:cubicBezTo>
                <a:cubicBezTo>
                  <a:pt x="1730044" y="447356"/>
                  <a:pt x="1731689" y="442892"/>
                  <a:pt x="1734978" y="436784"/>
                </a:cubicBezTo>
                <a:cubicBezTo>
                  <a:pt x="1738267" y="430910"/>
                  <a:pt x="1741322" y="428208"/>
                  <a:pt x="1744141" y="428678"/>
                </a:cubicBezTo>
                <a:close/>
                <a:moveTo>
                  <a:pt x="365407" y="425858"/>
                </a:moveTo>
                <a:cubicBezTo>
                  <a:pt x="407228" y="425858"/>
                  <a:pt x="447170" y="445594"/>
                  <a:pt x="485232" y="485066"/>
                </a:cubicBezTo>
                <a:lnTo>
                  <a:pt x="489108" y="495639"/>
                </a:lnTo>
                <a:cubicBezTo>
                  <a:pt x="482765" y="490000"/>
                  <a:pt x="475716" y="484420"/>
                  <a:pt x="467963" y="478898"/>
                </a:cubicBezTo>
                <a:cubicBezTo>
                  <a:pt x="460209" y="473377"/>
                  <a:pt x="451399" y="467914"/>
                  <a:pt x="441531" y="462511"/>
                </a:cubicBezTo>
                <a:cubicBezTo>
                  <a:pt x="432603" y="457342"/>
                  <a:pt x="423381" y="453582"/>
                  <a:pt x="413866" y="451233"/>
                </a:cubicBezTo>
                <a:cubicBezTo>
                  <a:pt x="404350" y="448883"/>
                  <a:pt x="394541" y="447709"/>
                  <a:pt x="384438" y="447709"/>
                </a:cubicBezTo>
                <a:cubicBezTo>
                  <a:pt x="369636" y="447709"/>
                  <a:pt x="354482" y="452878"/>
                  <a:pt x="338975" y="463215"/>
                </a:cubicBezTo>
                <a:cubicBezTo>
                  <a:pt x="321824" y="474493"/>
                  <a:pt x="312778" y="487063"/>
                  <a:pt x="311838" y="500925"/>
                </a:cubicBezTo>
                <a:lnTo>
                  <a:pt x="319592" y="519603"/>
                </a:lnTo>
                <a:lnTo>
                  <a:pt x="336937" y="519603"/>
                </a:lnTo>
                <a:lnTo>
                  <a:pt x="341090" y="519603"/>
                </a:lnTo>
                <a:lnTo>
                  <a:pt x="529009" y="519603"/>
                </a:lnTo>
                <a:lnTo>
                  <a:pt x="549449" y="539339"/>
                </a:lnTo>
                <a:lnTo>
                  <a:pt x="514912" y="539339"/>
                </a:lnTo>
                <a:lnTo>
                  <a:pt x="514912" y="751499"/>
                </a:lnTo>
                <a:lnTo>
                  <a:pt x="499405" y="741631"/>
                </a:lnTo>
                <a:lnTo>
                  <a:pt x="500814" y="720838"/>
                </a:lnTo>
                <a:cubicBezTo>
                  <a:pt x="501049" y="698518"/>
                  <a:pt x="495881" y="675258"/>
                  <a:pt x="485308" y="651058"/>
                </a:cubicBezTo>
                <a:cubicBezTo>
                  <a:pt x="469566" y="623569"/>
                  <a:pt x="451240" y="609824"/>
                  <a:pt x="430329" y="609824"/>
                </a:cubicBezTo>
                <a:cubicBezTo>
                  <a:pt x="427745" y="610059"/>
                  <a:pt x="425865" y="610647"/>
                  <a:pt x="424691" y="611586"/>
                </a:cubicBezTo>
                <a:cubicBezTo>
                  <a:pt x="433384" y="623099"/>
                  <a:pt x="437730" y="631440"/>
                  <a:pt x="437730" y="636608"/>
                </a:cubicBezTo>
                <a:cubicBezTo>
                  <a:pt x="437730" y="645067"/>
                  <a:pt x="435263" y="652174"/>
                  <a:pt x="430329" y="657930"/>
                </a:cubicBezTo>
                <a:cubicBezTo>
                  <a:pt x="425396" y="663686"/>
                  <a:pt x="418817" y="666565"/>
                  <a:pt x="410594" y="666565"/>
                </a:cubicBezTo>
                <a:cubicBezTo>
                  <a:pt x="385219" y="666565"/>
                  <a:pt x="372532" y="654230"/>
                  <a:pt x="372532" y="629560"/>
                </a:cubicBezTo>
                <a:cubicBezTo>
                  <a:pt x="372532" y="616168"/>
                  <a:pt x="377231" y="605125"/>
                  <a:pt x="386629" y="596432"/>
                </a:cubicBezTo>
                <a:cubicBezTo>
                  <a:pt x="396732" y="587504"/>
                  <a:pt x="408244" y="583040"/>
                  <a:pt x="421166" y="583040"/>
                </a:cubicBezTo>
                <a:cubicBezTo>
                  <a:pt x="448891" y="583040"/>
                  <a:pt x="473325" y="604890"/>
                  <a:pt x="494471" y="648591"/>
                </a:cubicBezTo>
                <a:lnTo>
                  <a:pt x="495176" y="648591"/>
                </a:lnTo>
                <a:lnTo>
                  <a:pt x="495176" y="539339"/>
                </a:lnTo>
                <a:lnTo>
                  <a:pt x="361178" y="539339"/>
                </a:lnTo>
                <a:lnTo>
                  <a:pt x="356320" y="539339"/>
                </a:lnTo>
                <a:lnTo>
                  <a:pt x="326640" y="539339"/>
                </a:lnTo>
                <a:lnTo>
                  <a:pt x="326640" y="745508"/>
                </a:lnTo>
                <a:lnTo>
                  <a:pt x="306552" y="725772"/>
                </a:lnTo>
                <a:lnTo>
                  <a:pt x="306552" y="539339"/>
                </a:lnTo>
                <a:lnTo>
                  <a:pt x="286388" y="539339"/>
                </a:lnTo>
                <a:lnTo>
                  <a:pt x="276596" y="539339"/>
                </a:lnTo>
                <a:lnTo>
                  <a:pt x="249383" y="539339"/>
                </a:lnTo>
                <a:lnTo>
                  <a:pt x="249383" y="745508"/>
                </a:lnTo>
                <a:lnTo>
                  <a:pt x="230352" y="725772"/>
                </a:lnTo>
                <a:lnTo>
                  <a:pt x="230352" y="579516"/>
                </a:lnTo>
                <a:cubicBezTo>
                  <a:pt x="230352" y="573407"/>
                  <a:pt x="229177" y="567886"/>
                  <a:pt x="226828" y="562952"/>
                </a:cubicBezTo>
                <a:cubicBezTo>
                  <a:pt x="224478" y="558018"/>
                  <a:pt x="221248" y="553847"/>
                  <a:pt x="217136" y="550441"/>
                </a:cubicBezTo>
                <a:cubicBezTo>
                  <a:pt x="213025" y="547034"/>
                  <a:pt x="208326" y="544332"/>
                  <a:pt x="203039" y="542335"/>
                </a:cubicBezTo>
                <a:cubicBezTo>
                  <a:pt x="197753" y="540338"/>
                  <a:pt x="192290" y="539339"/>
                  <a:pt x="186651" y="539339"/>
                </a:cubicBezTo>
                <a:lnTo>
                  <a:pt x="174450" y="539339"/>
                </a:lnTo>
                <a:lnTo>
                  <a:pt x="174450" y="745155"/>
                </a:lnTo>
                <a:lnTo>
                  <a:pt x="153304" y="724715"/>
                </a:lnTo>
                <a:lnTo>
                  <a:pt x="156124" y="619340"/>
                </a:lnTo>
                <a:cubicBezTo>
                  <a:pt x="156124" y="616285"/>
                  <a:pt x="155419" y="612937"/>
                  <a:pt x="154009" y="609296"/>
                </a:cubicBezTo>
                <a:cubicBezTo>
                  <a:pt x="152600" y="605654"/>
                  <a:pt x="150602" y="601718"/>
                  <a:pt x="148018" y="597489"/>
                </a:cubicBezTo>
                <a:cubicBezTo>
                  <a:pt x="145434" y="593495"/>
                  <a:pt x="142849" y="590088"/>
                  <a:pt x="140265" y="587269"/>
                </a:cubicBezTo>
                <a:cubicBezTo>
                  <a:pt x="137680" y="584450"/>
                  <a:pt x="135213" y="582100"/>
                  <a:pt x="132864" y="580220"/>
                </a:cubicBezTo>
                <a:lnTo>
                  <a:pt x="63436" y="650001"/>
                </a:lnTo>
                <a:lnTo>
                  <a:pt x="35242" y="639780"/>
                </a:lnTo>
                <a:cubicBezTo>
                  <a:pt x="48869" y="626858"/>
                  <a:pt x="55683" y="616638"/>
                  <a:pt x="55683" y="609119"/>
                </a:cubicBezTo>
                <a:cubicBezTo>
                  <a:pt x="55683" y="595492"/>
                  <a:pt x="51689" y="588679"/>
                  <a:pt x="43700" y="588679"/>
                </a:cubicBezTo>
                <a:cubicBezTo>
                  <a:pt x="41821" y="588679"/>
                  <a:pt x="39824" y="589031"/>
                  <a:pt x="37709" y="589736"/>
                </a:cubicBezTo>
                <a:cubicBezTo>
                  <a:pt x="35594" y="590441"/>
                  <a:pt x="32893" y="591381"/>
                  <a:pt x="29603" y="592555"/>
                </a:cubicBezTo>
                <a:cubicBezTo>
                  <a:pt x="23730" y="595140"/>
                  <a:pt x="19030" y="596432"/>
                  <a:pt x="15506" y="596432"/>
                </a:cubicBezTo>
                <a:cubicBezTo>
                  <a:pt x="11512" y="596432"/>
                  <a:pt x="7929" y="594787"/>
                  <a:pt x="4757" y="591498"/>
                </a:cubicBezTo>
                <a:cubicBezTo>
                  <a:pt x="1585" y="588209"/>
                  <a:pt x="0" y="584567"/>
                  <a:pt x="0" y="580573"/>
                </a:cubicBezTo>
                <a:cubicBezTo>
                  <a:pt x="0" y="573524"/>
                  <a:pt x="2525" y="566476"/>
                  <a:pt x="7577" y="559427"/>
                </a:cubicBezTo>
                <a:cubicBezTo>
                  <a:pt x="12628" y="552379"/>
                  <a:pt x="19735" y="545800"/>
                  <a:pt x="28898" y="539692"/>
                </a:cubicBezTo>
                <a:cubicBezTo>
                  <a:pt x="37357" y="534288"/>
                  <a:pt x="45815" y="530176"/>
                  <a:pt x="54273" y="527357"/>
                </a:cubicBezTo>
                <a:cubicBezTo>
                  <a:pt x="62731" y="524537"/>
                  <a:pt x="70720" y="523128"/>
                  <a:pt x="78238" y="523128"/>
                </a:cubicBezTo>
                <a:cubicBezTo>
                  <a:pt x="107137" y="523128"/>
                  <a:pt x="134039" y="544391"/>
                  <a:pt x="158943" y="586917"/>
                </a:cubicBezTo>
                <a:lnTo>
                  <a:pt x="159648" y="586564"/>
                </a:lnTo>
                <a:cubicBezTo>
                  <a:pt x="158943" y="569413"/>
                  <a:pt x="158121" y="552144"/>
                  <a:pt x="157181" y="534758"/>
                </a:cubicBezTo>
                <a:cubicBezTo>
                  <a:pt x="156241" y="517371"/>
                  <a:pt x="155419" y="499985"/>
                  <a:pt x="154714" y="482599"/>
                </a:cubicBezTo>
                <a:lnTo>
                  <a:pt x="163525" y="490000"/>
                </a:lnTo>
                <a:cubicBezTo>
                  <a:pt x="164700" y="500572"/>
                  <a:pt x="165757" y="507386"/>
                  <a:pt x="166697" y="510440"/>
                </a:cubicBezTo>
                <a:cubicBezTo>
                  <a:pt x="168106" y="513730"/>
                  <a:pt x="170074" y="516197"/>
                  <a:pt x="172600" y="517841"/>
                </a:cubicBezTo>
                <a:lnTo>
                  <a:pt x="179208" y="519603"/>
                </a:lnTo>
                <a:lnTo>
                  <a:pt x="188194" y="519603"/>
                </a:lnTo>
                <a:lnTo>
                  <a:pt x="189471" y="519603"/>
                </a:lnTo>
                <a:cubicBezTo>
                  <a:pt x="201453" y="519603"/>
                  <a:pt x="210734" y="522247"/>
                  <a:pt x="217312" y="527533"/>
                </a:cubicBezTo>
                <a:cubicBezTo>
                  <a:pt x="223891" y="532819"/>
                  <a:pt x="229177" y="541571"/>
                  <a:pt x="233172" y="553789"/>
                </a:cubicBezTo>
                <a:cubicBezTo>
                  <a:pt x="233172" y="549794"/>
                  <a:pt x="233054" y="544861"/>
                  <a:pt x="232819" y="538987"/>
                </a:cubicBezTo>
                <a:cubicBezTo>
                  <a:pt x="232584" y="533113"/>
                  <a:pt x="232114" y="526182"/>
                  <a:pt x="231409" y="518194"/>
                </a:cubicBezTo>
                <a:cubicBezTo>
                  <a:pt x="230940" y="510440"/>
                  <a:pt x="230587" y="503686"/>
                  <a:pt x="230352" y="497929"/>
                </a:cubicBezTo>
                <a:cubicBezTo>
                  <a:pt x="230117" y="492173"/>
                  <a:pt x="230000" y="487298"/>
                  <a:pt x="230000" y="483304"/>
                </a:cubicBezTo>
                <a:lnTo>
                  <a:pt x="237048" y="489295"/>
                </a:lnTo>
                <a:cubicBezTo>
                  <a:pt x="239398" y="503392"/>
                  <a:pt x="243509" y="513495"/>
                  <a:pt x="249383" y="519603"/>
                </a:cubicBezTo>
                <a:lnTo>
                  <a:pt x="257213" y="519603"/>
                </a:lnTo>
                <a:lnTo>
                  <a:pt x="267004" y="519603"/>
                </a:lnTo>
                <a:lnTo>
                  <a:pt x="309724" y="519603"/>
                </a:lnTo>
                <a:lnTo>
                  <a:pt x="295979" y="506564"/>
                </a:lnTo>
                <a:cubicBezTo>
                  <a:pt x="290810" y="501395"/>
                  <a:pt x="288226" y="496108"/>
                  <a:pt x="288226" y="490705"/>
                </a:cubicBezTo>
                <a:cubicBezTo>
                  <a:pt x="288226" y="474728"/>
                  <a:pt x="297154" y="459691"/>
                  <a:pt x="315010" y="445594"/>
                </a:cubicBezTo>
                <a:cubicBezTo>
                  <a:pt x="332397" y="432437"/>
                  <a:pt x="349196" y="425858"/>
                  <a:pt x="365407" y="425858"/>
                </a:cubicBezTo>
                <a:close/>
                <a:moveTo>
                  <a:pt x="4292945" y="425506"/>
                </a:moveTo>
                <a:lnTo>
                  <a:pt x="4293069" y="426623"/>
                </a:lnTo>
                <a:lnTo>
                  <a:pt x="4295777" y="426783"/>
                </a:lnTo>
                <a:cubicBezTo>
                  <a:pt x="4321621" y="429867"/>
                  <a:pt x="4346731" y="440660"/>
                  <a:pt x="4371107" y="459162"/>
                </a:cubicBezTo>
                <a:lnTo>
                  <a:pt x="4375245" y="462586"/>
                </a:lnTo>
                <a:lnTo>
                  <a:pt x="4382175" y="463127"/>
                </a:lnTo>
                <a:cubicBezTo>
                  <a:pt x="4393761" y="465066"/>
                  <a:pt x="4402902" y="469911"/>
                  <a:pt x="4409598" y="477665"/>
                </a:cubicBezTo>
                <a:cubicBezTo>
                  <a:pt x="4416647" y="486828"/>
                  <a:pt x="4420171" y="500807"/>
                  <a:pt x="4420171" y="519603"/>
                </a:cubicBezTo>
                <a:lnTo>
                  <a:pt x="4431096" y="519603"/>
                </a:lnTo>
                <a:lnTo>
                  <a:pt x="4450832" y="539339"/>
                </a:lnTo>
                <a:lnTo>
                  <a:pt x="4320082" y="539339"/>
                </a:lnTo>
                <a:lnTo>
                  <a:pt x="4320082" y="677137"/>
                </a:lnTo>
                <a:cubicBezTo>
                  <a:pt x="4324546" y="686065"/>
                  <a:pt x="4330890" y="690530"/>
                  <a:pt x="4339113" y="690530"/>
                </a:cubicBezTo>
                <a:cubicBezTo>
                  <a:pt x="4350861" y="690530"/>
                  <a:pt x="4362961" y="683364"/>
                  <a:pt x="4375413" y="669032"/>
                </a:cubicBezTo>
                <a:cubicBezTo>
                  <a:pt x="4386691" y="655639"/>
                  <a:pt x="4393034" y="642130"/>
                  <a:pt x="4394443" y="628503"/>
                </a:cubicBezTo>
                <a:lnTo>
                  <a:pt x="4387748" y="629208"/>
                </a:lnTo>
                <a:cubicBezTo>
                  <a:pt x="4381404" y="629208"/>
                  <a:pt x="4375589" y="626976"/>
                  <a:pt x="4370303" y="622512"/>
                </a:cubicBezTo>
                <a:cubicBezTo>
                  <a:pt x="4365017" y="618047"/>
                  <a:pt x="4362373" y="612409"/>
                  <a:pt x="4362373" y="605595"/>
                </a:cubicBezTo>
                <a:cubicBezTo>
                  <a:pt x="4362373" y="598312"/>
                  <a:pt x="4364664" y="592085"/>
                  <a:pt x="4369245" y="586917"/>
                </a:cubicBezTo>
                <a:cubicBezTo>
                  <a:pt x="4373827" y="581748"/>
                  <a:pt x="4379877" y="579163"/>
                  <a:pt x="4387395" y="579163"/>
                </a:cubicBezTo>
                <a:cubicBezTo>
                  <a:pt x="4398673" y="579163"/>
                  <a:pt x="4407953" y="584685"/>
                  <a:pt x="4415237" y="595727"/>
                </a:cubicBezTo>
                <a:cubicBezTo>
                  <a:pt x="4417821" y="599956"/>
                  <a:pt x="4419877" y="604949"/>
                  <a:pt x="4421404" y="610705"/>
                </a:cubicBezTo>
                <a:cubicBezTo>
                  <a:pt x="4422931" y="616462"/>
                  <a:pt x="4423695" y="622277"/>
                  <a:pt x="4423695" y="628150"/>
                </a:cubicBezTo>
                <a:cubicBezTo>
                  <a:pt x="4423695" y="647651"/>
                  <a:pt x="4415589" y="666917"/>
                  <a:pt x="4399377" y="685948"/>
                </a:cubicBezTo>
                <a:cubicBezTo>
                  <a:pt x="4382931" y="706154"/>
                  <a:pt x="4365075" y="716257"/>
                  <a:pt x="4345809" y="716257"/>
                </a:cubicBezTo>
                <a:cubicBezTo>
                  <a:pt x="4333357" y="716257"/>
                  <a:pt x="4323371" y="712380"/>
                  <a:pt x="4315853" y="704627"/>
                </a:cubicBezTo>
                <a:cubicBezTo>
                  <a:pt x="4308335" y="696873"/>
                  <a:pt x="4303401" y="685948"/>
                  <a:pt x="4301051" y="671851"/>
                </a:cubicBezTo>
                <a:lnTo>
                  <a:pt x="4301051" y="539339"/>
                </a:lnTo>
                <a:lnTo>
                  <a:pt x="4275953" y="539339"/>
                </a:lnTo>
                <a:lnTo>
                  <a:pt x="4269333" y="539339"/>
                </a:lnTo>
                <a:lnTo>
                  <a:pt x="4241415" y="539339"/>
                </a:lnTo>
                <a:lnTo>
                  <a:pt x="4241415" y="745508"/>
                </a:lnTo>
                <a:lnTo>
                  <a:pt x="4221327" y="725772"/>
                </a:lnTo>
                <a:lnTo>
                  <a:pt x="4221327" y="539339"/>
                </a:lnTo>
                <a:lnTo>
                  <a:pt x="4203467" y="539339"/>
                </a:lnTo>
                <a:lnTo>
                  <a:pt x="4191371" y="539339"/>
                </a:lnTo>
                <a:lnTo>
                  <a:pt x="4100559" y="539339"/>
                </a:lnTo>
                <a:lnTo>
                  <a:pt x="4100559" y="553789"/>
                </a:lnTo>
                <a:cubicBezTo>
                  <a:pt x="4123585" y="553789"/>
                  <a:pt x="4142145" y="563187"/>
                  <a:pt x="4156243" y="581983"/>
                </a:cubicBezTo>
                <a:cubicBezTo>
                  <a:pt x="4169635" y="598899"/>
                  <a:pt x="4176331" y="617460"/>
                  <a:pt x="4176331" y="637666"/>
                </a:cubicBezTo>
                <a:cubicBezTo>
                  <a:pt x="4176331" y="642600"/>
                  <a:pt x="4175509" y="647299"/>
                  <a:pt x="4173864" y="651763"/>
                </a:cubicBezTo>
                <a:cubicBezTo>
                  <a:pt x="4172219" y="656227"/>
                  <a:pt x="4169987" y="660162"/>
                  <a:pt x="4167167" y="663569"/>
                </a:cubicBezTo>
                <a:cubicBezTo>
                  <a:pt x="4164349" y="666976"/>
                  <a:pt x="4160941" y="669678"/>
                  <a:pt x="4156947" y="671675"/>
                </a:cubicBezTo>
                <a:cubicBezTo>
                  <a:pt x="4152953" y="673672"/>
                  <a:pt x="4148607" y="674670"/>
                  <a:pt x="4143908" y="674670"/>
                </a:cubicBezTo>
                <a:cubicBezTo>
                  <a:pt x="4140619" y="674670"/>
                  <a:pt x="4137447" y="674024"/>
                  <a:pt x="4134393" y="672732"/>
                </a:cubicBezTo>
                <a:cubicBezTo>
                  <a:pt x="4131338" y="671440"/>
                  <a:pt x="4128577" y="669736"/>
                  <a:pt x="4126111" y="667622"/>
                </a:cubicBezTo>
                <a:cubicBezTo>
                  <a:pt x="4123643" y="665507"/>
                  <a:pt x="4121647" y="662982"/>
                  <a:pt x="4120119" y="660045"/>
                </a:cubicBezTo>
                <a:cubicBezTo>
                  <a:pt x="4118592" y="657108"/>
                  <a:pt x="4117828" y="653877"/>
                  <a:pt x="4117828" y="650353"/>
                </a:cubicBezTo>
                <a:cubicBezTo>
                  <a:pt x="4117828" y="644009"/>
                  <a:pt x="4120061" y="638723"/>
                  <a:pt x="4124525" y="634494"/>
                </a:cubicBezTo>
                <a:cubicBezTo>
                  <a:pt x="4128989" y="630265"/>
                  <a:pt x="4134510" y="628150"/>
                  <a:pt x="4141088" y="628150"/>
                </a:cubicBezTo>
                <a:cubicBezTo>
                  <a:pt x="4145083" y="628150"/>
                  <a:pt x="4148665" y="629090"/>
                  <a:pt x="4151837" y="630970"/>
                </a:cubicBezTo>
                <a:cubicBezTo>
                  <a:pt x="4155009" y="632849"/>
                  <a:pt x="4157887" y="635434"/>
                  <a:pt x="4160471" y="638723"/>
                </a:cubicBezTo>
                <a:lnTo>
                  <a:pt x="4162233" y="634142"/>
                </a:lnTo>
                <a:cubicBezTo>
                  <a:pt x="4162233" y="620514"/>
                  <a:pt x="4156830" y="608297"/>
                  <a:pt x="4146022" y="597489"/>
                </a:cubicBezTo>
                <a:cubicBezTo>
                  <a:pt x="4135449" y="585977"/>
                  <a:pt x="4120178" y="580338"/>
                  <a:pt x="4100207" y="580573"/>
                </a:cubicBezTo>
                <a:lnTo>
                  <a:pt x="4100207" y="745155"/>
                </a:lnTo>
                <a:cubicBezTo>
                  <a:pt x="4098797" y="744920"/>
                  <a:pt x="4097387" y="744392"/>
                  <a:pt x="4095978" y="743569"/>
                </a:cubicBezTo>
                <a:cubicBezTo>
                  <a:pt x="4094569" y="742747"/>
                  <a:pt x="4093629" y="741749"/>
                  <a:pt x="4093159" y="740574"/>
                </a:cubicBezTo>
                <a:cubicBezTo>
                  <a:pt x="4088459" y="729061"/>
                  <a:pt x="4082879" y="718312"/>
                  <a:pt x="4076418" y="708327"/>
                </a:cubicBezTo>
                <a:cubicBezTo>
                  <a:pt x="4069957" y="698342"/>
                  <a:pt x="4062850" y="689472"/>
                  <a:pt x="4055097" y="681719"/>
                </a:cubicBezTo>
                <a:cubicBezTo>
                  <a:pt x="4037241" y="663863"/>
                  <a:pt x="4017269" y="653642"/>
                  <a:pt x="3995184" y="651058"/>
                </a:cubicBezTo>
                <a:lnTo>
                  <a:pt x="3967343" y="616520"/>
                </a:lnTo>
                <a:cubicBezTo>
                  <a:pt x="4000941" y="589971"/>
                  <a:pt x="4039120" y="569765"/>
                  <a:pt x="4081881" y="555903"/>
                </a:cubicBezTo>
                <a:lnTo>
                  <a:pt x="4081881" y="539339"/>
                </a:lnTo>
                <a:lnTo>
                  <a:pt x="3953598" y="539339"/>
                </a:lnTo>
                <a:lnTo>
                  <a:pt x="3933510" y="519603"/>
                </a:lnTo>
                <a:lnTo>
                  <a:pt x="4171987" y="519603"/>
                </a:lnTo>
                <a:lnTo>
                  <a:pt x="4183027" y="519603"/>
                </a:lnTo>
                <a:lnTo>
                  <a:pt x="4224499" y="519603"/>
                </a:lnTo>
                <a:lnTo>
                  <a:pt x="4210755" y="506564"/>
                </a:lnTo>
                <a:cubicBezTo>
                  <a:pt x="4205585" y="501395"/>
                  <a:pt x="4203001" y="496108"/>
                  <a:pt x="4203001" y="490705"/>
                </a:cubicBezTo>
                <a:cubicBezTo>
                  <a:pt x="4203001" y="474728"/>
                  <a:pt x="4211929" y="459691"/>
                  <a:pt x="4229785" y="445594"/>
                </a:cubicBezTo>
                <a:cubicBezTo>
                  <a:pt x="4247171" y="432437"/>
                  <a:pt x="4263970" y="425858"/>
                  <a:pt x="4280182" y="425858"/>
                </a:cubicBezTo>
                <a:lnTo>
                  <a:pt x="4289824" y="426430"/>
                </a:lnTo>
                <a:close/>
                <a:moveTo>
                  <a:pt x="2390489" y="334142"/>
                </a:moveTo>
                <a:cubicBezTo>
                  <a:pt x="2377331" y="334377"/>
                  <a:pt x="2370518" y="338371"/>
                  <a:pt x="2370048" y="346125"/>
                </a:cubicBezTo>
                <a:cubicBezTo>
                  <a:pt x="2370048" y="352233"/>
                  <a:pt x="2373337" y="355875"/>
                  <a:pt x="2379916" y="357050"/>
                </a:cubicBezTo>
                <a:cubicBezTo>
                  <a:pt x="2385555" y="357755"/>
                  <a:pt x="2391429" y="356697"/>
                  <a:pt x="2397537" y="353878"/>
                </a:cubicBezTo>
                <a:cubicBezTo>
                  <a:pt x="2402941" y="350354"/>
                  <a:pt x="2406583" y="346712"/>
                  <a:pt x="2408462" y="342953"/>
                </a:cubicBezTo>
                <a:cubicBezTo>
                  <a:pt x="2406113" y="340368"/>
                  <a:pt x="2403469" y="338430"/>
                  <a:pt x="2400533" y="337138"/>
                </a:cubicBezTo>
                <a:cubicBezTo>
                  <a:pt x="2397596" y="335845"/>
                  <a:pt x="2394248" y="334847"/>
                  <a:pt x="2390489" y="334142"/>
                </a:cubicBezTo>
                <a:close/>
                <a:moveTo>
                  <a:pt x="2259853" y="278468"/>
                </a:moveTo>
                <a:cubicBezTo>
                  <a:pt x="2265257" y="281053"/>
                  <a:pt x="2268957" y="284636"/>
                  <a:pt x="2270955" y="289217"/>
                </a:cubicBezTo>
                <a:cubicBezTo>
                  <a:pt x="2272951" y="293799"/>
                  <a:pt x="2273950" y="299379"/>
                  <a:pt x="2273950" y="305958"/>
                </a:cubicBezTo>
                <a:cubicBezTo>
                  <a:pt x="2273950" y="310422"/>
                  <a:pt x="2273069" y="315473"/>
                  <a:pt x="2271307" y="321112"/>
                </a:cubicBezTo>
                <a:cubicBezTo>
                  <a:pt x="2269545" y="326751"/>
                  <a:pt x="2266961" y="332448"/>
                  <a:pt x="2263554" y="338205"/>
                </a:cubicBezTo>
                <a:cubicBezTo>
                  <a:pt x="2260147" y="343961"/>
                  <a:pt x="2256035" y="349658"/>
                  <a:pt x="2251219" y="355297"/>
                </a:cubicBezTo>
                <a:cubicBezTo>
                  <a:pt x="2246402" y="360936"/>
                  <a:pt x="2241057" y="365987"/>
                  <a:pt x="2235183" y="370451"/>
                </a:cubicBezTo>
                <a:lnTo>
                  <a:pt x="2227430" y="364460"/>
                </a:lnTo>
                <a:cubicBezTo>
                  <a:pt x="2233774" y="356942"/>
                  <a:pt x="2238297" y="349776"/>
                  <a:pt x="2240999" y="342962"/>
                </a:cubicBezTo>
                <a:cubicBezTo>
                  <a:pt x="2243700" y="336149"/>
                  <a:pt x="2245051" y="327808"/>
                  <a:pt x="2245051" y="317940"/>
                </a:cubicBezTo>
                <a:cubicBezTo>
                  <a:pt x="2245051" y="312771"/>
                  <a:pt x="2243524" y="308718"/>
                  <a:pt x="2240470" y="305781"/>
                </a:cubicBezTo>
                <a:cubicBezTo>
                  <a:pt x="2237415" y="302845"/>
                  <a:pt x="2232129" y="301611"/>
                  <a:pt x="2224611" y="302081"/>
                </a:cubicBezTo>
                <a:lnTo>
                  <a:pt x="2221791" y="293975"/>
                </a:lnTo>
                <a:cubicBezTo>
                  <a:pt x="2222731" y="292565"/>
                  <a:pt x="2224846" y="290980"/>
                  <a:pt x="2228135" y="289217"/>
                </a:cubicBezTo>
                <a:cubicBezTo>
                  <a:pt x="2231424" y="287455"/>
                  <a:pt x="2235125" y="285752"/>
                  <a:pt x="2239237" y="284107"/>
                </a:cubicBezTo>
                <a:cubicBezTo>
                  <a:pt x="2243348" y="282463"/>
                  <a:pt x="2247283" y="281112"/>
                  <a:pt x="2251043" y="280054"/>
                </a:cubicBezTo>
                <a:cubicBezTo>
                  <a:pt x="2254802" y="278997"/>
                  <a:pt x="2257739" y="278468"/>
                  <a:pt x="2259853" y="278468"/>
                </a:cubicBezTo>
                <a:close/>
                <a:moveTo>
                  <a:pt x="1339843" y="198468"/>
                </a:moveTo>
                <a:cubicBezTo>
                  <a:pt x="1355350" y="210450"/>
                  <a:pt x="1372736" y="226721"/>
                  <a:pt x="1392002" y="247279"/>
                </a:cubicBezTo>
                <a:cubicBezTo>
                  <a:pt x="1411268" y="267837"/>
                  <a:pt x="1426775" y="286339"/>
                  <a:pt x="1438522" y="302786"/>
                </a:cubicBezTo>
                <a:lnTo>
                  <a:pt x="1438522" y="318645"/>
                </a:lnTo>
                <a:cubicBezTo>
                  <a:pt x="1431239" y="311361"/>
                  <a:pt x="1423368" y="304078"/>
                  <a:pt x="1414909" y="296795"/>
                </a:cubicBezTo>
                <a:cubicBezTo>
                  <a:pt x="1406451" y="289511"/>
                  <a:pt x="1397876" y="282639"/>
                  <a:pt x="1389183" y="276178"/>
                </a:cubicBezTo>
                <a:cubicBezTo>
                  <a:pt x="1380489" y="269717"/>
                  <a:pt x="1371914" y="263608"/>
                  <a:pt x="1363455" y="257852"/>
                </a:cubicBezTo>
                <a:cubicBezTo>
                  <a:pt x="1354997" y="252095"/>
                  <a:pt x="1347127" y="247103"/>
                  <a:pt x="1339843" y="242874"/>
                </a:cubicBezTo>
                <a:close/>
                <a:moveTo>
                  <a:pt x="349243" y="198468"/>
                </a:moveTo>
                <a:cubicBezTo>
                  <a:pt x="364750" y="210450"/>
                  <a:pt x="382136" y="226721"/>
                  <a:pt x="401402" y="247279"/>
                </a:cubicBezTo>
                <a:cubicBezTo>
                  <a:pt x="420668" y="267837"/>
                  <a:pt x="436175" y="286339"/>
                  <a:pt x="447922" y="302786"/>
                </a:cubicBezTo>
                <a:lnTo>
                  <a:pt x="447922" y="318645"/>
                </a:lnTo>
                <a:cubicBezTo>
                  <a:pt x="440639" y="311361"/>
                  <a:pt x="432768" y="304078"/>
                  <a:pt x="424310" y="296795"/>
                </a:cubicBezTo>
                <a:cubicBezTo>
                  <a:pt x="415852" y="289511"/>
                  <a:pt x="407276" y="282639"/>
                  <a:pt x="398583" y="276178"/>
                </a:cubicBezTo>
                <a:cubicBezTo>
                  <a:pt x="389890" y="269717"/>
                  <a:pt x="381314" y="263608"/>
                  <a:pt x="372856" y="257852"/>
                </a:cubicBezTo>
                <a:cubicBezTo>
                  <a:pt x="364397" y="252095"/>
                  <a:pt x="356527" y="247103"/>
                  <a:pt x="349243" y="242874"/>
                </a:cubicBezTo>
                <a:close/>
                <a:moveTo>
                  <a:pt x="3355485" y="119877"/>
                </a:moveTo>
                <a:cubicBezTo>
                  <a:pt x="3363474" y="119877"/>
                  <a:pt x="3371579" y="123049"/>
                  <a:pt x="3379803" y="129393"/>
                </a:cubicBezTo>
                <a:cubicBezTo>
                  <a:pt x="3387791" y="135736"/>
                  <a:pt x="3391785" y="142902"/>
                  <a:pt x="3391785" y="150891"/>
                </a:cubicBezTo>
                <a:lnTo>
                  <a:pt x="3391785" y="323226"/>
                </a:lnTo>
                <a:cubicBezTo>
                  <a:pt x="3389671" y="322992"/>
                  <a:pt x="3387439" y="321875"/>
                  <a:pt x="3385089" y="319878"/>
                </a:cubicBezTo>
                <a:cubicBezTo>
                  <a:pt x="3382740" y="317881"/>
                  <a:pt x="3380625" y="315238"/>
                  <a:pt x="3378745" y="311949"/>
                </a:cubicBezTo>
                <a:cubicBezTo>
                  <a:pt x="3375691" y="305840"/>
                  <a:pt x="3373165" y="300789"/>
                  <a:pt x="3371168" y="296795"/>
                </a:cubicBezTo>
                <a:cubicBezTo>
                  <a:pt x="3369171" y="292800"/>
                  <a:pt x="3367820" y="290216"/>
                  <a:pt x="3367115" y="289041"/>
                </a:cubicBezTo>
                <a:cubicBezTo>
                  <a:pt x="3363826" y="285047"/>
                  <a:pt x="3359949" y="281993"/>
                  <a:pt x="3355485" y="279878"/>
                </a:cubicBezTo>
                <a:cubicBezTo>
                  <a:pt x="3351021" y="277764"/>
                  <a:pt x="3345735" y="276706"/>
                  <a:pt x="3339626" y="276706"/>
                </a:cubicBezTo>
                <a:cubicBezTo>
                  <a:pt x="3336102" y="276706"/>
                  <a:pt x="3331873" y="276941"/>
                  <a:pt x="3326939" y="277411"/>
                </a:cubicBezTo>
                <a:cubicBezTo>
                  <a:pt x="3322005" y="277881"/>
                  <a:pt x="3316249" y="278586"/>
                  <a:pt x="3309670" y="279526"/>
                </a:cubicBezTo>
                <a:cubicBezTo>
                  <a:pt x="3303327" y="280466"/>
                  <a:pt x="3297629" y="281112"/>
                  <a:pt x="3292577" y="281464"/>
                </a:cubicBezTo>
                <a:cubicBezTo>
                  <a:pt x="3287526" y="281817"/>
                  <a:pt x="3283238" y="281993"/>
                  <a:pt x="3279714" y="281993"/>
                </a:cubicBezTo>
                <a:cubicBezTo>
                  <a:pt x="3259508" y="281993"/>
                  <a:pt x="3244119" y="276471"/>
                  <a:pt x="3233546" y="265429"/>
                </a:cubicBezTo>
                <a:cubicBezTo>
                  <a:pt x="3222973" y="254386"/>
                  <a:pt x="3217687" y="237822"/>
                  <a:pt x="3217687" y="215737"/>
                </a:cubicBezTo>
                <a:cubicBezTo>
                  <a:pt x="3217687" y="204459"/>
                  <a:pt x="3219214" y="194356"/>
                  <a:pt x="3222269" y="185428"/>
                </a:cubicBezTo>
                <a:cubicBezTo>
                  <a:pt x="3225323" y="176500"/>
                  <a:pt x="3229670" y="168629"/>
                  <a:pt x="3235308" y="161816"/>
                </a:cubicBezTo>
                <a:lnTo>
                  <a:pt x="3242709" y="169922"/>
                </a:lnTo>
                <a:cubicBezTo>
                  <a:pt x="3235191" y="179320"/>
                  <a:pt x="3231432" y="191772"/>
                  <a:pt x="3231432" y="207279"/>
                </a:cubicBezTo>
                <a:cubicBezTo>
                  <a:pt x="3231432" y="222785"/>
                  <a:pt x="3235191" y="234415"/>
                  <a:pt x="3242709" y="242169"/>
                </a:cubicBezTo>
                <a:cubicBezTo>
                  <a:pt x="3250228" y="249922"/>
                  <a:pt x="3261035" y="253799"/>
                  <a:pt x="3275132" y="253799"/>
                </a:cubicBezTo>
                <a:cubicBezTo>
                  <a:pt x="3277012" y="253799"/>
                  <a:pt x="3279421" y="253681"/>
                  <a:pt x="3282357" y="253446"/>
                </a:cubicBezTo>
                <a:cubicBezTo>
                  <a:pt x="3285294" y="253211"/>
                  <a:pt x="3288760" y="252859"/>
                  <a:pt x="3292753" y="252389"/>
                </a:cubicBezTo>
                <a:cubicBezTo>
                  <a:pt x="3296748" y="251919"/>
                  <a:pt x="3300272" y="251508"/>
                  <a:pt x="3303327" y="251156"/>
                </a:cubicBezTo>
                <a:cubicBezTo>
                  <a:pt x="3306381" y="250803"/>
                  <a:pt x="3308965" y="250627"/>
                  <a:pt x="3311080" y="250627"/>
                </a:cubicBezTo>
                <a:cubicBezTo>
                  <a:pt x="3333870" y="250627"/>
                  <a:pt x="3354193" y="258263"/>
                  <a:pt x="3372049" y="273535"/>
                </a:cubicBezTo>
                <a:lnTo>
                  <a:pt x="3372049" y="154767"/>
                </a:lnTo>
                <a:cubicBezTo>
                  <a:pt x="3372049" y="146544"/>
                  <a:pt x="3368173" y="142432"/>
                  <a:pt x="3360419" y="142432"/>
                </a:cubicBezTo>
                <a:cubicBezTo>
                  <a:pt x="3355015" y="142432"/>
                  <a:pt x="3349494" y="143255"/>
                  <a:pt x="3343855" y="144899"/>
                </a:cubicBezTo>
                <a:cubicBezTo>
                  <a:pt x="3338217" y="146544"/>
                  <a:pt x="3332578" y="150186"/>
                  <a:pt x="3326939" y="155825"/>
                </a:cubicBezTo>
                <a:cubicBezTo>
                  <a:pt x="3315897" y="165692"/>
                  <a:pt x="3308848" y="176618"/>
                  <a:pt x="3305793" y="188600"/>
                </a:cubicBezTo>
                <a:cubicBezTo>
                  <a:pt x="3307673" y="188130"/>
                  <a:pt x="3309611" y="187778"/>
                  <a:pt x="3311609" y="187543"/>
                </a:cubicBezTo>
                <a:cubicBezTo>
                  <a:pt x="3313605" y="187308"/>
                  <a:pt x="3315544" y="187190"/>
                  <a:pt x="3317423" y="187190"/>
                </a:cubicBezTo>
                <a:cubicBezTo>
                  <a:pt x="3320243" y="187190"/>
                  <a:pt x="3322710" y="187954"/>
                  <a:pt x="3324824" y="189481"/>
                </a:cubicBezTo>
                <a:cubicBezTo>
                  <a:pt x="3326939" y="191008"/>
                  <a:pt x="3328701" y="192888"/>
                  <a:pt x="3330111" y="195120"/>
                </a:cubicBezTo>
                <a:cubicBezTo>
                  <a:pt x="3331521" y="197352"/>
                  <a:pt x="3332578" y="199760"/>
                  <a:pt x="3333283" y="202345"/>
                </a:cubicBezTo>
                <a:cubicBezTo>
                  <a:pt x="3333987" y="204929"/>
                  <a:pt x="3334340" y="207396"/>
                  <a:pt x="3334340" y="209746"/>
                </a:cubicBezTo>
                <a:cubicBezTo>
                  <a:pt x="3334340" y="224782"/>
                  <a:pt x="3325647" y="232301"/>
                  <a:pt x="3308261" y="232301"/>
                </a:cubicBezTo>
                <a:cubicBezTo>
                  <a:pt x="3285000" y="232301"/>
                  <a:pt x="3273370" y="219026"/>
                  <a:pt x="3273370" y="192477"/>
                </a:cubicBezTo>
                <a:cubicBezTo>
                  <a:pt x="3273370" y="175560"/>
                  <a:pt x="3282769" y="158644"/>
                  <a:pt x="3301565" y="141728"/>
                </a:cubicBezTo>
                <a:cubicBezTo>
                  <a:pt x="3310963" y="133269"/>
                  <a:pt x="3320067" y="127513"/>
                  <a:pt x="3328877" y="124459"/>
                </a:cubicBezTo>
                <a:cubicBezTo>
                  <a:pt x="3337688" y="121404"/>
                  <a:pt x="3346557" y="119877"/>
                  <a:pt x="3355485" y="119877"/>
                </a:cubicBezTo>
                <a:close/>
                <a:moveTo>
                  <a:pt x="2012461" y="119877"/>
                </a:moveTo>
                <a:cubicBezTo>
                  <a:pt x="2020449" y="119877"/>
                  <a:pt x="2028555" y="123049"/>
                  <a:pt x="2036778" y="129393"/>
                </a:cubicBezTo>
                <a:cubicBezTo>
                  <a:pt x="2044766" y="135736"/>
                  <a:pt x="2048760" y="142902"/>
                  <a:pt x="2048760" y="150891"/>
                </a:cubicBezTo>
                <a:lnTo>
                  <a:pt x="2048760" y="323226"/>
                </a:lnTo>
                <a:cubicBezTo>
                  <a:pt x="2046646" y="322992"/>
                  <a:pt x="2044413" y="321875"/>
                  <a:pt x="2042064" y="319878"/>
                </a:cubicBezTo>
                <a:cubicBezTo>
                  <a:pt x="2039715" y="317881"/>
                  <a:pt x="2037600" y="315238"/>
                  <a:pt x="2035721" y="311949"/>
                </a:cubicBezTo>
                <a:cubicBezTo>
                  <a:pt x="2032666" y="305840"/>
                  <a:pt x="2030140" y="300789"/>
                  <a:pt x="2028143" y="296795"/>
                </a:cubicBezTo>
                <a:cubicBezTo>
                  <a:pt x="2026146" y="292800"/>
                  <a:pt x="2024795" y="290216"/>
                  <a:pt x="2024090" y="289041"/>
                </a:cubicBezTo>
                <a:cubicBezTo>
                  <a:pt x="2020801" y="285047"/>
                  <a:pt x="2016924" y="281993"/>
                  <a:pt x="2012461" y="279878"/>
                </a:cubicBezTo>
                <a:cubicBezTo>
                  <a:pt x="2007996" y="277764"/>
                  <a:pt x="2002710" y="276706"/>
                  <a:pt x="1996601" y="276706"/>
                </a:cubicBezTo>
                <a:cubicBezTo>
                  <a:pt x="1993077" y="276706"/>
                  <a:pt x="1988848" y="276941"/>
                  <a:pt x="1983914" y="277411"/>
                </a:cubicBezTo>
                <a:cubicBezTo>
                  <a:pt x="1978980" y="277881"/>
                  <a:pt x="1973224" y="278586"/>
                  <a:pt x="1966645" y="279526"/>
                </a:cubicBezTo>
                <a:cubicBezTo>
                  <a:pt x="1960301" y="280466"/>
                  <a:pt x="1954604" y="281112"/>
                  <a:pt x="1949553" y="281464"/>
                </a:cubicBezTo>
                <a:cubicBezTo>
                  <a:pt x="1944501" y="281817"/>
                  <a:pt x="1940213" y="281993"/>
                  <a:pt x="1936689" y="281993"/>
                </a:cubicBezTo>
                <a:cubicBezTo>
                  <a:pt x="1916483" y="281993"/>
                  <a:pt x="1901094" y="276471"/>
                  <a:pt x="1890521" y="265429"/>
                </a:cubicBezTo>
                <a:cubicBezTo>
                  <a:pt x="1879949" y="254386"/>
                  <a:pt x="1874662" y="237822"/>
                  <a:pt x="1874662" y="215737"/>
                </a:cubicBezTo>
                <a:cubicBezTo>
                  <a:pt x="1874662" y="204459"/>
                  <a:pt x="1876189" y="194356"/>
                  <a:pt x="1879244" y="185428"/>
                </a:cubicBezTo>
                <a:cubicBezTo>
                  <a:pt x="1882298" y="176500"/>
                  <a:pt x="1886645" y="168629"/>
                  <a:pt x="1892283" y="161816"/>
                </a:cubicBezTo>
                <a:lnTo>
                  <a:pt x="1899684" y="169922"/>
                </a:lnTo>
                <a:cubicBezTo>
                  <a:pt x="1892166" y="179320"/>
                  <a:pt x="1888407" y="191772"/>
                  <a:pt x="1888407" y="207279"/>
                </a:cubicBezTo>
                <a:cubicBezTo>
                  <a:pt x="1888407" y="222785"/>
                  <a:pt x="1892166" y="234415"/>
                  <a:pt x="1899684" y="242169"/>
                </a:cubicBezTo>
                <a:cubicBezTo>
                  <a:pt x="1907203" y="249922"/>
                  <a:pt x="1918011" y="253799"/>
                  <a:pt x="1932107" y="253799"/>
                </a:cubicBezTo>
                <a:cubicBezTo>
                  <a:pt x="1933987" y="253799"/>
                  <a:pt x="1936395" y="253681"/>
                  <a:pt x="1939332" y="253446"/>
                </a:cubicBezTo>
                <a:cubicBezTo>
                  <a:pt x="1942269" y="253211"/>
                  <a:pt x="1945735" y="252859"/>
                  <a:pt x="1949729" y="252389"/>
                </a:cubicBezTo>
                <a:cubicBezTo>
                  <a:pt x="1953723" y="251919"/>
                  <a:pt x="1957247" y="251508"/>
                  <a:pt x="1960301" y="251156"/>
                </a:cubicBezTo>
                <a:cubicBezTo>
                  <a:pt x="1963356" y="250803"/>
                  <a:pt x="1965940" y="250627"/>
                  <a:pt x="1968055" y="250627"/>
                </a:cubicBezTo>
                <a:cubicBezTo>
                  <a:pt x="1990845" y="250627"/>
                  <a:pt x="2011168" y="258263"/>
                  <a:pt x="2029024" y="273535"/>
                </a:cubicBezTo>
                <a:lnTo>
                  <a:pt x="2029024" y="154767"/>
                </a:lnTo>
                <a:cubicBezTo>
                  <a:pt x="2029024" y="146544"/>
                  <a:pt x="2025148" y="142432"/>
                  <a:pt x="2017395" y="142432"/>
                </a:cubicBezTo>
                <a:cubicBezTo>
                  <a:pt x="2011991" y="142432"/>
                  <a:pt x="2006469" y="143255"/>
                  <a:pt x="2000830" y="144899"/>
                </a:cubicBezTo>
                <a:cubicBezTo>
                  <a:pt x="1995191" y="146544"/>
                  <a:pt x="1989553" y="150186"/>
                  <a:pt x="1983914" y="155825"/>
                </a:cubicBezTo>
                <a:cubicBezTo>
                  <a:pt x="1972871" y="165692"/>
                  <a:pt x="1965823" y="176618"/>
                  <a:pt x="1962769" y="188600"/>
                </a:cubicBezTo>
                <a:cubicBezTo>
                  <a:pt x="1964648" y="188130"/>
                  <a:pt x="1966586" y="187778"/>
                  <a:pt x="1968583" y="187543"/>
                </a:cubicBezTo>
                <a:cubicBezTo>
                  <a:pt x="1970581" y="187308"/>
                  <a:pt x="1972519" y="187190"/>
                  <a:pt x="1974399" y="187190"/>
                </a:cubicBezTo>
                <a:cubicBezTo>
                  <a:pt x="1977218" y="187190"/>
                  <a:pt x="1979685" y="187954"/>
                  <a:pt x="1981799" y="189481"/>
                </a:cubicBezTo>
                <a:cubicBezTo>
                  <a:pt x="1983914" y="191008"/>
                  <a:pt x="1985676" y="192888"/>
                  <a:pt x="1987086" y="195120"/>
                </a:cubicBezTo>
                <a:cubicBezTo>
                  <a:pt x="1988495" y="197352"/>
                  <a:pt x="1989553" y="199760"/>
                  <a:pt x="1990257" y="202345"/>
                </a:cubicBezTo>
                <a:cubicBezTo>
                  <a:pt x="1990962" y="204929"/>
                  <a:pt x="1991315" y="207396"/>
                  <a:pt x="1991315" y="209746"/>
                </a:cubicBezTo>
                <a:cubicBezTo>
                  <a:pt x="1991315" y="224782"/>
                  <a:pt x="1982622" y="232301"/>
                  <a:pt x="1965235" y="232301"/>
                </a:cubicBezTo>
                <a:cubicBezTo>
                  <a:pt x="1941975" y="232301"/>
                  <a:pt x="1930345" y="219026"/>
                  <a:pt x="1930345" y="192477"/>
                </a:cubicBezTo>
                <a:cubicBezTo>
                  <a:pt x="1930345" y="175560"/>
                  <a:pt x="1939743" y="158644"/>
                  <a:pt x="1958539" y="141728"/>
                </a:cubicBezTo>
                <a:cubicBezTo>
                  <a:pt x="1967937" y="133269"/>
                  <a:pt x="1977042" y="127513"/>
                  <a:pt x="1985852" y="124459"/>
                </a:cubicBezTo>
                <a:cubicBezTo>
                  <a:pt x="1994663" y="121404"/>
                  <a:pt x="2003532" y="119877"/>
                  <a:pt x="2012461" y="119877"/>
                </a:cubicBezTo>
                <a:close/>
                <a:moveTo>
                  <a:pt x="2894809" y="115648"/>
                </a:moveTo>
                <a:cubicBezTo>
                  <a:pt x="2872958" y="115648"/>
                  <a:pt x="2857569" y="124576"/>
                  <a:pt x="2848641" y="142432"/>
                </a:cubicBezTo>
                <a:cubicBezTo>
                  <a:pt x="2859214" y="142432"/>
                  <a:pt x="2866909" y="145957"/>
                  <a:pt x="2871725" y="153005"/>
                </a:cubicBezTo>
                <a:cubicBezTo>
                  <a:pt x="2876541" y="160054"/>
                  <a:pt x="2878362" y="168864"/>
                  <a:pt x="2877187" y="179437"/>
                </a:cubicBezTo>
                <a:lnTo>
                  <a:pt x="2925822" y="130802"/>
                </a:lnTo>
                <a:cubicBezTo>
                  <a:pt x="2916659" y="120699"/>
                  <a:pt x="2906321" y="115648"/>
                  <a:pt x="2894809" y="115648"/>
                </a:cubicBezTo>
                <a:close/>
                <a:moveTo>
                  <a:pt x="1666084" y="115648"/>
                </a:moveTo>
                <a:cubicBezTo>
                  <a:pt x="1644233" y="115648"/>
                  <a:pt x="1628844" y="124576"/>
                  <a:pt x="1619916" y="142432"/>
                </a:cubicBezTo>
                <a:cubicBezTo>
                  <a:pt x="1630489" y="142432"/>
                  <a:pt x="1638183" y="145957"/>
                  <a:pt x="1643000" y="153005"/>
                </a:cubicBezTo>
                <a:cubicBezTo>
                  <a:pt x="1647816" y="160054"/>
                  <a:pt x="1649637" y="168864"/>
                  <a:pt x="1648463" y="179437"/>
                </a:cubicBezTo>
                <a:lnTo>
                  <a:pt x="1697097" y="130802"/>
                </a:lnTo>
                <a:cubicBezTo>
                  <a:pt x="1687934" y="120699"/>
                  <a:pt x="1677596" y="115648"/>
                  <a:pt x="1666084" y="115648"/>
                </a:cubicBezTo>
                <a:close/>
                <a:moveTo>
                  <a:pt x="1390592" y="115296"/>
                </a:moveTo>
                <a:cubicBezTo>
                  <a:pt x="1381429" y="115296"/>
                  <a:pt x="1373206" y="119290"/>
                  <a:pt x="1365922" y="127278"/>
                </a:cubicBezTo>
                <a:cubicBezTo>
                  <a:pt x="1362633" y="131037"/>
                  <a:pt x="1360107" y="135208"/>
                  <a:pt x="1358345" y="139789"/>
                </a:cubicBezTo>
                <a:cubicBezTo>
                  <a:pt x="1356583" y="144371"/>
                  <a:pt x="1355702" y="149011"/>
                  <a:pt x="1355702" y="153710"/>
                </a:cubicBezTo>
                <a:cubicBezTo>
                  <a:pt x="1355702" y="164048"/>
                  <a:pt x="1359696" y="169217"/>
                  <a:pt x="1367685" y="169217"/>
                </a:cubicBezTo>
                <a:cubicBezTo>
                  <a:pt x="1377317" y="169217"/>
                  <a:pt x="1385893" y="165457"/>
                  <a:pt x="1393411" y="157939"/>
                </a:cubicBezTo>
                <a:cubicBezTo>
                  <a:pt x="1400930" y="150656"/>
                  <a:pt x="1404689" y="142080"/>
                  <a:pt x="1404689" y="132212"/>
                </a:cubicBezTo>
                <a:cubicBezTo>
                  <a:pt x="1404689" y="120934"/>
                  <a:pt x="1399990" y="115296"/>
                  <a:pt x="1390592" y="115296"/>
                </a:cubicBezTo>
                <a:close/>
                <a:moveTo>
                  <a:pt x="399992" y="115296"/>
                </a:moveTo>
                <a:cubicBezTo>
                  <a:pt x="390829" y="115296"/>
                  <a:pt x="382606" y="119290"/>
                  <a:pt x="375323" y="127278"/>
                </a:cubicBezTo>
                <a:cubicBezTo>
                  <a:pt x="372033" y="131037"/>
                  <a:pt x="369508" y="135208"/>
                  <a:pt x="367746" y="139789"/>
                </a:cubicBezTo>
                <a:cubicBezTo>
                  <a:pt x="365983" y="144371"/>
                  <a:pt x="365102" y="149011"/>
                  <a:pt x="365102" y="153710"/>
                </a:cubicBezTo>
                <a:cubicBezTo>
                  <a:pt x="365102" y="164048"/>
                  <a:pt x="369096" y="169217"/>
                  <a:pt x="377085" y="169217"/>
                </a:cubicBezTo>
                <a:cubicBezTo>
                  <a:pt x="386718" y="169217"/>
                  <a:pt x="395293" y="165457"/>
                  <a:pt x="402812" y="157939"/>
                </a:cubicBezTo>
                <a:cubicBezTo>
                  <a:pt x="410330" y="150656"/>
                  <a:pt x="414089" y="142080"/>
                  <a:pt x="414089" y="132212"/>
                </a:cubicBezTo>
                <a:cubicBezTo>
                  <a:pt x="414089" y="120934"/>
                  <a:pt x="409390" y="115296"/>
                  <a:pt x="399992" y="115296"/>
                </a:cubicBezTo>
                <a:close/>
                <a:moveTo>
                  <a:pt x="3994117" y="110714"/>
                </a:moveTo>
                <a:cubicBezTo>
                  <a:pt x="4014558" y="127396"/>
                  <a:pt x="4028655" y="141140"/>
                  <a:pt x="4036409" y="151948"/>
                </a:cubicBezTo>
                <a:cubicBezTo>
                  <a:pt x="4048861" y="167924"/>
                  <a:pt x="4055087" y="185076"/>
                  <a:pt x="4055087" y="203402"/>
                </a:cubicBezTo>
                <a:cubicBezTo>
                  <a:pt x="4055087" y="205047"/>
                  <a:pt x="4055087" y="206574"/>
                  <a:pt x="4055087" y="207983"/>
                </a:cubicBezTo>
                <a:cubicBezTo>
                  <a:pt x="4055087" y="209393"/>
                  <a:pt x="4054969" y="211038"/>
                  <a:pt x="4054735" y="212917"/>
                </a:cubicBezTo>
                <a:cubicBezTo>
                  <a:pt x="4062253" y="219261"/>
                  <a:pt x="4068890" y="225722"/>
                  <a:pt x="4074647" y="232301"/>
                </a:cubicBezTo>
                <a:cubicBezTo>
                  <a:pt x="4080403" y="238879"/>
                  <a:pt x="4085278" y="245810"/>
                  <a:pt x="4089273" y="253094"/>
                </a:cubicBezTo>
                <a:lnTo>
                  <a:pt x="4089977" y="253094"/>
                </a:lnTo>
                <a:lnTo>
                  <a:pt x="4089977" y="110714"/>
                </a:lnTo>
                <a:close/>
                <a:moveTo>
                  <a:pt x="3804303" y="110714"/>
                </a:moveTo>
                <a:cubicBezTo>
                  <a:pt x="3814876" y="120112"/>
                  <a:pt x="3822219" y="128805"/>
                  <a:pt x="3826330" y="136794"/>
                </a:cubicBezTo>
                <a:cubicBezTo>
                  <a:pt x="3830441" y="144782"/>
                  <a:pt x="3832615" y="153827"/>
                  <a:pt x="3832850" y="163930"/>
                </a:cubicBezTo>
                <a:cubicBezTo>
                  <a:pt x="3839429" y="156647"/>
                  <a:pt x="3845478" y="151889"/>
                  <a:pt x="3851000" y="149657"/>
                </a:cubicBezTo>
                <a:cubicBezTo>
                  <a:pt x="3856521" y="147425"/>
                  <a:pt x="3861749" y="147249"/>
                  <a:pt x="3866683" y="149128"/>
                </a:cubicBezTo>
                <a:cubicBezTo>
                  <a:pt x="3871617" y="151008"/>
                  <a:pt x="3876551" y="154532"/>
                  <a:pt x="3881485" y="159701"/>
                </a:cubicBezTo>
                <a:cubicBezTo>
                  <a:pt x="3886418" y="164870"/>
                  <a:pt x="3891705" y="171096"/>
                  <a:pt x="3897343" y="178380"/>
                </a:cubicBezTo>
                <a:lnTo>
                  <a:pt x="3897343" y="110714"/>
                </a:lnTo>
                <a:close/>
                <a:moveTo>
                  <a:pt x="737168" y="99789"/>
                </a:moveTo>
                <a:cubicBezTo>
                  <a:pt x="743746" y="99789"/>
                  <a:pt x="750031" y="100787"/>
                  <a:pt x="756023" y="102785"/>
                </a:cubicBezTo>
                <a:cubicBezTo>
                  <a:pt x="762014" y="104782"/>
                  <a:pt x="767300" y="107660"/>
                  <a:pt x="771882" y="111419"/>
                </a:cubicBezTo>
                <a:cubicBezTo>
                  <a:pt x="776463" y="115178"/>
                  <a:pt x="780046" y="119701"/>
                  <a:pt x="782631" y="124987"/>
                </a:cubicBezTo>
                <a:cubicBezTo>
                  <a:pt x="785215" y="130274"/>
                  <a:pt x="786507" y="136206"/>
                  <a:pt x="786507" y="142785"/>
                </a:cubicBezTo>
                <a:cubicBezTo>
                  <a:pt x="786507" y="165340"/>
                  <a:pt x="781221" y="182609"/>
                  <a:pt x="770648" y="194591"/>
                </a:cubicBezTo>
                <a:cubicBezTo>
                  <a:pt x="782866" y="209863"/>
                  <a:pt x="788974" y="223725"/>
                  <a:pt x="788974" y="236177"/>
                </a:cubicBezTo>
                <a:cubicBezTo>
                  <a:pt x="788974" y="254504"/>
                  <a:pt x="783571" y="268718"/>
                  <a:pt x="772763" y="278821"/>
                </a:cubicBezTo>
                <a:cubicBezTo>
                  <a:pt x="761955" y="288924"/>
                  <a:pt x="747388" y="293975"/>
                  <a:pt x="729062" y="293975"/>
                </a:cubicBezTo>
                <a:cubicBezTo>
                  <a:pt x="674084" y="293975"/>
                  <a:pt x="630618" y="235473"/>
                  <a:pt x="598665" y="118467"/>
                </a:cubicBezTo>
                <a:lnTo>
                  <a:pt x="614172" y="124106"/>
                </a:lnTo>
                <a:cubicBezTo>
                  <a:pt x="619810" y="144782"/>
                  <a:pt x="626271" y="162638"/>
                  <a:pt x="633555" y="177675"/>
                </a:cubicBezTo>
                <a:cubicBezTo>
                  <a:pt x="640838" y="192712"/>
                  <a:pt x="647182" y="204342"/>
                  <a:pt x="652586" y="212565"/>
                </a:cubicBezTo>
                <a:cubicBezTo>
                  <a:pt x="663394" y="229011"/>
                  <a:pt x="675141" y="241523"/>
                  <a:pt x="687828" y="250098"/>
                </a:cubicBezTo>
                <a:cubicBezTo>
                  <a:pt x="700516" y="258674"/>
                  <a:pt x="714025" y="262962"/>
                  <a:pt x="728357" y="262962"/>
                </a:cubicBezTo>
                <a:cubicBezTo>
                  <a:pt x="734231" y="262962"/>
                  <a:pt x="739928" y="262081"/>
                  <a:pt x="745450" y="260319"/>
                </a:cubicBezTo>
                <a:cubicBezTo>
                  <a:pt x="750971" y="258556"/>
                  <a:pt x="755846" y="256089"/>
                  <a:pt x="760075" y="252918"/>
                </a:cubicBezTo>
                <a:cubicBezTo>
                  <a:pt x="764305" y="249746"/>
                  <a:pt x="767653" y="245810"/>
                  <a:pt x="770120" y="241111"/>
                </a:cubicBezTo>
                <a:cubicBezTo>
                  <a:pt x="772587" y="236412"/>
                  <a:pt x="773820" y="231243"/>
                  <a:pt x="773820" y="225605"/>
                </a:cubicBezTo>
                <a:cubicBezTo>
                  <a:pt x="773820" y="218321"/>
                  <a:pt x="769591" y="211625"/>
                  <a:pt x="761133" y="205516"/>
                </a:cubicBezTo>
                <a:cubicBezTo>
                  <a:pt x="755729" y="211155"/>
                  <a:pt x="749503" y="213975"/>
                  <a:pt x="742454" y="213975"/>
                </a:cubicBezTo>
                <a:cubicBezTo>
                  <a:pt x="735641" y="213975"/>
                  <a:pt x="729826" y="211684"/>
                  <a:pt x="725009" y="207102"/>
                </a:cubicBezTo>
                <a:cubicBezTo>
                  <a:pt x="720193" y="202521"/>
                  <a:pt x="717784" y="196823"/>
                  <a:pt x="717784" y="190010"/>
                </a:cubicBezTo>
                <a:cubicBezTo>
                  <a:pt x="717784" y="183196"/>
                  <a:pt x="720016" y="177146"/>
                  <a:pt x="724481" y="171860"/>
                </a:cubicBezTo>
                <a:cubicBezTo>
                  <a:pt x="728945" y="166573"/>
                  <a:pt x="734583" y="163930"/>
                  <a:pt x="741397" y="163930"/>
                </a:cubicBezTo>
                <a:cubicBezTo>
                  <a:pt x="747036" y="163930"/>
                  <a:pt x="752557" y="165457"/>
                  <a:pt x="757961" y="168512"/>
                </a:cubicBezTo>
                <a:cubicBezTo>
                  <a:pt x="768064" y="164048"/>
                  <a:pt x="773115" y="155707"/>
                  <a:pt x="773115" y="143490"/>
                </a:cubicBezTo>
                <a:cubicBezTo>
                  <a:pt x="773115" y="127513"/>
                  <a:pt x="764657" y="119525"/>
                  <a:pt x="747741" y="119525"/>
                </a:cubicBezTo>
                <a:cubicBezTo>
                  <a:pt x="741867" y="119525"/>
                  <a:pt x="736169" y="120171"/>
                  <a:pt x="730648" y="121463"/>
                </a:cubicBezTo>
                <a:cubicBezTo>
                  <a:pt x="725127" y="122755"/>
                  <a:pt x="719664" y="124694"/>
                  <a:pt x="714260" y="127278"/>
                </a:cubicBezTo>
                <a:cubicBezTo>
                  <a:pt x="702748" y="133152"/>
                  <a:pt x="694172" y="140905"/>
                  <a:pt x="688533" y="150538"/>
                </a:cubicBezTo>
                <a:cubicBezTo>
                  <a:pt x="696991" y="156177"/>
                  <a:pt x="701221" y="162403"/>
                  <a:pt x="701221" y="169217"/>
                </a:cubicBezTo>
                <a:cubicBezTo>
                  <a:pt x="701221" y="184488"/>
                  <a:pt x="694407" y="192124"/>
                  <a:pt x="680780" y="192124"/>
                </a:cubicBezTo>
                <a:cubicBezTo>
                  <a:pt x="662219" y="192124"/>
                  <a:pt x="652938" y="182256"/>
                  <a:pt x="652938" y="162521"/>
                </a:cubicBezTo>
                <a:cubicBezTo>
                  <a:pt x="652938" y="153593"/>
                  <a:pt x="655464" y="145193"/>
                  <a:pt x="660515" y="137322"/>
                </a:cubicBezTo>
                <a:cubicBezTo>
                  <a:pt x="665567" y="129451"/>
                  <a:pt x="672792" y="122462"/>
                  <a:pt x="682190" y="116353"/>
                </a:cubicBezTo>
                <a:cubicBezTo>
                  <a:pt x="699341" y="105310"/>
                  <a:pt x="717667" y="99789"/>
                  <a:pt x="737168" y="99789"/>
                </a:cubicBezTo>
                <a:close/>
                <a:moveTo>
                  <a:pt x="1379315" y="95207"/>
                </a:moveTo>
                <a:cubicBezTo>
                  <a:pt x="1391767" y="95207"/>
                  <a:pt x="1402222" y="100024"/>
                  <a:pt x="1410680" y="109657"/>
                </a:cubicBezTo>
                <a:cubicBezTo>
                  <a:pt x="1419373" y="119055"/>
                  <a:pt x="1423720" y="129980"/>
                  <a:pt x="1423720" y="142432"/>
                </a:cubicBezTo>
                <a:cubicBezTo>
                  <a:pt x="1423720" y="154415"/>
                  <a:pt x="1419609" y="165223"/>
                  <a:pt x="1411385" y="174855"/>
                </a:cubicBezTo>
                <a:cubicBezTo>
                  <a:pt x="1403397" y="183784"/>
                  <a:pt x="1393411" y="188248"/>
                  <a:pt x="1381429" y="188248"/>
                </a:cubicBezTo>
                <a:cubicBezTo>
                  <a:pt x="1368742" y="188248"/>
                  <a:pt x="1357817" y="183666"/>
                  <a:pt x="1348653" y="174503"/>
                </a:cubicBezTo>
                <a:cubicBezTo>
                  <a:pt x="1339491" y="165340"/>
                  <a:pt x="1334909" y="154297"/>
                  <a:pt x="1334909" y="141375"/>
                </a:cubicBezTo>
                <a:cubicBezTo>
                  <a:pt x="1334909" y="135736"/>
                  <a:pt x="1335966" y="130215"/>
                  <a:pt x="1338081" y="124811"/>
                </a:cubicBezTo>
                <a:cubicBezTo>
                  <a:pt x="1340195" y="119407"/>
                  <a:pt x="1343602" y="114356"/>
                  <a:pt x="1348301" y="109657"/>
                </a:cubicBezTo>
                <a:cubicBezTo>
                  <a:pt x="1357464" y="100024"/>
                  <a:pt x="1367802" y="95207"/>
                  <a:pt x="1379315" y="95207"/>
                </a:cubicBezTo>
                <a:close/>
                <a:moveTo>
                  <a:pt x="388715" y="95207"/>
                </a:moveTo>
                <a:cubicBezTo>
                  <a:pt x="401167" y="95207"/>
                  <a:pt x="411622" y="100024"/>
                  <a:pt x="420081" y="109657"/>
                </a:cubicBezTo>
                <a:cubicBezTo>
                  <a:pt x="428774" y="119055"/>
                  <a:pt x="433120" y="129980"/>
                  <a:pt x="433120" y="142432"/>
                </a:cubicBezTo>
                <a:cubicBezTo>
                  <a:pt x="433120" y="154415"/>
                  <a:pt x="429009" y="165223"/>
                  <a:pt x="420785" y="174855"/>
                </a:cubicBezTo>
                <a:cubicBezTo>
                  <a:pt x="412797" y="183784"/>
                  <a:pt x="402812" y="188248"/>
                  <a:pt x="390829" y="188248"/>
                </a:cubicBezTo>
                <a:cubicBezTo>
                  <a:pt x="378142" y="188248"/>
                  <a:pt x="367217" y="183666"/>
                  <a:pt x="358054" y="174503"/>
                </a:cubicBezTo>
                <a:cubicBezTo>
                  <a:pt x="348891" y="165340"/>
                  <a:pt x="344309" y="154297"/>
                  <a:pt x="344309" y="141375"/>
                </a:cubicBezTo>
                <a:cubicBezTo>
                  <a:pt x="344309" y="135736"/>
                  <a:pt x="345366" y="130215"/>
                  <a:pt x="347481" y="124811"/>
                </a:cubicBezTo>
                <a:cubicBezTo>
                  <a:pt x="349596" y="119407"/>
                  <a:pt x="353002" y="114356"/>
                  <a:pt x="357701" y="109657"/>
                </a:cubicBezTo>
                <a:cubicBezTo>
                  <a:pt x="366864" y="100024"/>
                  <a:pt x="377202" y="95207"/>
                  <a:pt x="388715" y="95207"/>
                </a:cubicBezTo>
                <a:close/>
                <a:moveTo>
                  <a:pt x="1108462" y="90978"/>
                </a:moveTo>
                <a:lnTo>
                  <a:pt x="1300533" y="90978"/>
                </a:lnTo>
                <a:lnTo>
                  <a:pt x="1320974" y="110714"/>
                </a:lnTo>
                <a:lnTo>
                  <a:pt x="1286436" y="110714"/>
                </a:lnTo>
                <a:lnTo>
                  <a:pt x="1286436" y="322874"/>
                </a:lnTo>
                <a:lnTo>
                  <a:pt x="1270930" y="313006"/>
                </a:lnTo>
                <a:lnTo>
                  <a:pt x="1272339" y="292213"/>
                </a:lnTo>
                <a:cubicBezTo>
                  <a:pt x="1272574" y="269893"/>
                  <a:pt x="1267405" y="246633"/>
                  <a:pt x="1256833" y="222433"/>
                </a:cubicBezTo>
                <a:cubicBezTo>
                  <a:pt x="1241091" y="194944"/>
                  <a:pt x="1222765" y="181199"/>
                  <a:pt x="1201854" y="181199"/>
                </a:cubicBezTo>
                <a:cubicBezTo>
                  <a:pt x="1199270" y="181434"/>
                  <a:pt x="1197390" y="182021"/>
                  <a:pt x="1196215" y="182961"/>
                </a:cubicBezTo>
                <a:cubicBezTo>
                  <a:pt x="1204909" y="194474"/>
                  <a:pt x="1209255" y="202815"/>
                  <a:pt x="1209255" y="207983"/>
                </a:cubicBezTo>
                <a:cubicBezTo>
                  <a:pt x="1209255" y="216442"/>
                  <a:pt x="1206788" y="223549"/>
                  <a:pt x="1201854" y="229305"/>
                </a:cubicBezTo>
                <a:cubicBezTo>
                  <a:pt x="1196920" y="235061"/>
                  <a:pt x="1190342" y="237940"/>
                  <a:pt x="1182119" y="237940"/>
                </a:cubicBezTo>
                <a:cubicBezTo>
                  <a:pt x="1156744" y="237940"/>
                  <a:pt x="1144057" y="225605"/>
                  <a:pt x="1144057" y="200935"/>
                </a:cubicBezTo>
                <a:cubicBezTo>
                  <a:pt x="1144057" y="187543"/>
                  <a:pt x="1148755" y="176500"/>
                  <a:pt x="1158153" y="167807"/>
                </a:cubicBezTo>
                <a:cubicBezTo>
                  <a:pt x="1168256" y="158879"/>
                  <a:pt x="1179769" y="154415"/>
                  <a:pt x="1192691" y="154415"/>
                </a:cubicBezTo>
                <a:cubicBezTo>
                  <a:pt x="1220415" y="154415"/>
                  <a:pt x="1244850" y="176265"/>
                  <a:pt x="1265996" y="219966"/>
                </a:cubicBezTo>
                <a:lnTo>
                  <a:pt x="1266701" y="219966"/>
                </a:lnTo>
                <a:lnTo>
                  <a:pt x="1266701" y="110714"/>
                </a:lnTo>
                <a:lnTo>
                  <a:pt x="1127845" y="110714"/>
                </a:lnTo>
                <a:close/>
                <a:moveTo>
                  <a:pt x="117862" y="90978"/>
                </a:moveTo>
                <a:lnTo>
                  <a:pt x="309934" y="90978"/>
                </a:lnTo>
                <a:lnTo>
                  <a:pt x="330374" y="110714"/>
                </a:lnTo>
                <a:lnTo>
                  <a:pt x="295837" y="110714"/>
                </a:lnTo>
                <a:lnTo>
                  <a:pt x="295837" y="322874"/>
                </a:lnTo>
                <a:lnTo>
                  <a:pt x="280330" y="313006"/>
                </a:lnTo>
                <a:lnTo>
                  <a:pt x="281740" y="292213"/>
                </a:lnTo>
                <a:cubicBezTo>
                  <a:pt x="281974" y="269893"/>
                  <a:pt x="276806" y="246633"/>
                  <a:pt x="266233" y="222433"/>
                </a:cubicBezTo>
                <a:cubicBezTo>
                  <a:pt x="250491" y="194944"/>
                  <a:pt x="232165" y="181199"/>
                  <a:pt x="211255" y="181199"/>
                </a:cubicBezTo>
                <a:cubicBezTo>
                  <a:pt x="208670" y="181434"/>
                  <a:pt x="206790" y="182021"/>
                  <a:pt x="205616" y="182961"/>
                </a:cubicBezTo>
                <a:cubicBezTo>
                  <a:pt x="214309" y="194474"/>
                  <a:pt x="218655" y="202815"/>
                  <a:pt x="218655" y="207983"/>
                </a:cubicBezTo>
                <a:cubicBezTo>
                  <a:pt x="218655" y="216442"/>
                  <a:pt x="216188" y="223549"/>
                  <a:pt x="211255" y="229305"/>
                </a:cubicBezTo>
                <a:cubicBezTo>
                  <a:pt x="206321" y="235061"/>
                  <a:pt x="199742" y="237940"/>
                  <a:pt x="191519" y="237940"/>
                </a:cubicBezTo>
                <a:cubicBezTo>
                  <a:pt x="166144" y="237940"/>
                  <a:pt x="153457" y="225605"/>
                  <a:pt x="153457" y="200935"/>
                </a:cubicBezTo>
                <a:cubicBezTo>
                  <a:pt x="153457" y="187543"/>
                  <a:pt x="158156" y="176500"/>
                  <a:pt x="167554" y="167807"/>
                </a:cubicBezTo>
                <a:cubicBezTo>
                  <a:pt x="177657" y="158879"/>
                  <a:pt x="189169" y="154415"/>
                  <a:pt x="202091" y="154415"/>
                </a:cubicBezTo>
                <a:cubicBezTo>
                  <a:pt x="229816" y="154415"/>
                  <a:pt x="254250" y="176265"/>
                  <a:pt x="275396" y="219966"/>
                </a:cubicBezTo>
                <a:lnTo>
                  <a:pt x="276101" y="219966"/>
                </a:lnTo>
                <a:lnTo>
                  <a:pt x="276101" y="110714"/>
                </a:lnTo>
                <a:lnTo>
                  <a:pt x="137245" y="110714"/>
                </a:lnTo>
                <a:close/>
                <a:moveTo>
                  <a:pt x="1004306" y="89921"/>
                </a:moveTo>
                <a:cubicBezTo>
                  <a:pt x="1017933" y="89921"/>
                  <a:pt x="1025216" y="97087"/>
                  <a:pt x="1026156" y="111419"/>
                </a:cubicBezTo>
                <a:cubicBezTo>
                  <a:pt x="1047302" y="121992"/>
                  <a:pt x="1063043" y="132095"/>
                  <a:pt x="1073381" y="141728"/>
                </a:cubicBezTo>
                <a:cubicBezTo>
                  <a:pt x="1088653" y="156294"/>
                  <a:pt x="1096289" y="172624"/>
                  <a:pt x="1096289" y="190715"/>
                </a:cubicBezTo>
                <a:cubicBezTo>
                  <a:pt x="1096289" y="222433"/>
                  <a:pt x="1077610" y="244048"/>
                  <a:pt x="1040253" y="255561"/>
                </a:cubicBezTo>
                <a:cubicBezTo>
                  <a:pt x="1052236" y="262374"/>
                  <a:pt x="1065628" y="271655"/>
                  <a:pt x="1080430" y="283402"/>
                </a:cubicBezTo>
                <a:cubicBezTo>
                  <a:pt x="1095232" y="295150"/>
                  <a:pt x="1111326" y="309129"/>
                  <a:pt x="1128712" y="325341"/>
                </a:cubicBezTo>
                <a:lnTo>
                  <a:pt x="1132941" y="348953"/>
                </a:lnTo>
                <a:cubicBezTo>
                  <a:pt x="1122368" y="337911"/>
                  <a:pt x="1110973" y="327632"/>
                  <a:pt x="1098756" y="318116"/>
                </a:cubicBezTo>
                <a:cubicBezTo>
                  <a:pt x="1086538" y="308601"/>
                  <a:pt x="1073616" y="299731"/>
                  <a:pt x="1059989" y="291508"/>
                </a:cubicBezTo>
                <a:cubicBezTo>
                  <a:pt x="1045892" y="282815"/>
                  <a:pt x="1031325" y="275473"/>
                  <a:pt x="1016288" y="269482"/>
                </a:cubicBezTo>
                <a:cubicBezTo>
                  <a:pt x="1001252" y="263490"/>
                  <a:pt x="986685" y="259085"/>
                  <a:pt x="972588" y="256266"/>
                </a:cubicBezTo>
                <a:lnTo>
                  <a:pt x="953557" y="191772"/>
                </a:lnTo>
                <a:cubicBezTo>
                  <a:pt x="958491" y="199995"/>
                  <a:pt x="970591" y="207866"/>
                  <a:pt x="989857" y="215384"/>
                </a:cubicBezTo>
                <a:cubicBezTo>
                  <a:pt x="999255" y="219144"/>
                  <a:pt x="1007948" y="222080"/>
                  <a:pt x="1015936" y="224195"/>
                </a:cubicBezTo>
                <a:cubicBezTo>
                  <a:pt x="1023924" y="226310"/>
                  <a:pt x="1030973" y="227367"/>
                  <a:pt x="1037081" y="227367"/>
                </a:cubicBezTo>
                <a:cubicBezTo>
                  <a:pt x="1046479" y="227367"/>
                  <a:pt x="1055525" y="225017"/>
                  <a:pt x="1064218" y="220318"/>
                </a:cubicBezTo>
                <a:cubicBezTo>
                  <a:pt x="1074556" y="214680"/>
                  <a:pt x="1079725" y="207631"/>
                  <a:pt x="1079725" y="199173"/>
                </a:cubicBezTo>
                <a:cubicBezTo>
                  <a:pt x="1079725" y="186251"/>
                  <a:pt x="1071149" y="174386"/>
                  <a:pt x="1053998" y="163578"/>
                </a:cubicBezTo>
                <a:cubicBezTo>
                  <a:pt x="1046479" y="159349"/>
                  <a:pt x="1038785" y="155178"/>
                  <a:pt x="1030914" y="151067"/>
                </a:cubicBezTo>
                <a:cubicBezTo>
                  <a:pt x="1023043" y="146955"/>
                  <a:pt x="1015231" y="142902"/>
                  <a:pt x="1007478" y="138908"/>
                </a:cubicBezTo>
                <a:cubicBezTo>
                  <a:pt x="991031" y="129980"/>
                  <a:pt x="982808" y="121404"/>
                  <a:pt x="982808" y="113181"/>
                </a:cubicBezTo>
                <a:cubicBezTo>
                  <a:pt x="982808" y="107072"/>
                  <a:pt x="984864" y="101669"/>
                  <a:pt x="988975" y="96970"/>
                </a:cubicBezTo>
                <a:cubicBezTo>
                  <a:pt x="993087" y="92271"/>
                  <a:pt x="998197" y="89921"/>
                  <a:pt x="1004306" y="89921"/>
                </a:cubicBezTo>
                <a:close/>
                <a:moveTo>
                  <a:pt x="29603" y="86397"/>
                </a:moveTo>
                <a:cubicBezTo>
                  <a:pt x="42525" y="86397"/>
                  <a:pt x="48987" y="95442"/>
                  <a:pt x="48987" y="113534"/>
                </a:cubicBezTo>
                <a:cubicBezTo>
                  <a:pt x="48987" y="115178"/>
                  <a:pt x="48987" y="116882"/>
                  <a:pt x="48987" y="118644"/>
                </a:cubicBezTo>
                <a:cubicBezTo>
                  <a:pt x="48987" y="120406"/>
                  <a:pt x="48869" y="122344"/>
                  <a:pt x="48634" y="124459"/>
                </a:cubicBezTo>
                <a:cubicBezTo>
                  <a:pt x="59912" y="135501"/>
                  <a:pt x="69603" y="145311"/>
                  <a:pt x="77709" y="153886"/>
                </a:cubicBezTo>
                <a:cubicBezTo>
                  <a:pt x="85815" y="162462"/>
                  <a:pt x="92217" y="170039"/>
                  <a:pt x="96916" y="176618"/>
                </a:cubicBezTo>
                <a:cubicBezTo>
                  <a:pt x="114068" y="199643"/>
                  <a:pt x="122643" y="221023"/>
                  <a:pt x="122643" y="240759"/>
                </a:cubicBezTo>
                <a:cubicBezTo>
                  <a:pt x="122643" y="261435"/>
                  <a:pt x="114185" y="279643"/>
                  <a:pt x="97269" y="295385"/>
                </a:cubicBezTo>
                <a:cubicBezTo>
                  <a:pt x="80118" y="311127"/>
                  <a:pt x="61439" y="318997"/>
                  <a:pt x="41233" y="318997"/>
                </a:cubicBezTo>
                <a:cubicBezTo>
                  <a:pt x="31835" y="318997"/>
                  <a:pt x="23612" y="316295"/>
                  <a:pt x="16564" y="310892"/>
                </a:cubicBezTo>
                <a:cubicBezTo>
                  <a:pt x="7870" y="304783"/>
                  <a:pt x="3524" y="297617"/>
                  <a:pt x="3524" y="289394"/>
                </a:cubicBezTo>
                <a:cubicBezTo>
                  <a:pt x="3524" y="278821"/>
                  <a:pt x="7988" y="270010"/>
                  <a:pt x="16916" y="262962"/>
                </a:cubicBezTo>
                <a:cubicBezTo>
                  <a:pt x="26314" y="255443"/>
                  <a:pt x="36299" y="251684"/>
                  <a:pt x="46872" y="251684"/>
                </a:cubicBezTo>
                <a:cubicBezTo>
                  <a:pt x="65433" y="251684"/>
                  <a:pt x="79060" y="256618"/>
                  <a:pt x="87753" y="266486"/>
                </a:cubicBezTo>
                <a:cubicBezTo>
                  <a:pt x="92452" y="261787"/>
                  <a:pt x="95800" y="256971"/>
                  <a:pt x="97797" y="252037"/>
                </a:cubicBezTo>
                <a:cubicBezTo>
                  <a:pt x="99795" y="247103"/>
                  <a:pt x="100793" y="242051"/>
                  <a:pt x="100793" y="236882"/>
                </a:cubicBezTo>
                <a:cubicBezTo>
                  <a:pt x="100793" y="225135"/>
                  <a:pt x="92570" y="210920"/>
                  <a:pt x="76123" y="194239"/>
                </a:cubicBezTo>
                <a:cubicBezTo>
                  <a:pt x="68840" y="187425"/>
                  <a:pt x="61204" y="180318"/>
                  <a:pt x="53216" y="172917"/>
                </a:cubicBezTo>
                <a:cubicBezTo>
                  <a:pt x="45227" y="165516"/>
                  <a:pt x="37474" y="158526"/>
                  <a:pt x="29956" y="151948"/>
                </a:cubicBezTo>
                <a:cubicBezTo>
                  <a:pt x="23142" y="145839"/>
                  <a:pt x="17268" y="138849"/>
                  <a:pt x="12334" y="130979"/>
                </a:cubicBezTo>
                <a:cubicBezTo>
                  <a:pt x="7400" y="123108"/>
                  <a:pt x="4933" y="116940"/>
                  <a:pt x="4933" y="112476"/>
                </a:cubicBezTo>
                <a:cubicBezTo>
                  <a:pt x="4933" y="105428"/>
                  <a:pt x="7283" y="99319"/>
                  <a:pt x="11982" y="94150"/>
                </a:cubicBezTo>
                <a:cubicBezTo>
                  <a:pt x="16681" y="88981"/>
                  <a:pt x="22555" y="86397"/>
                  <a:pt x="29603" y="86397"/>
                </a:cubicBezTo>
                <a:close/>
                <a:moveTo>
                  <a:pt x="4163825" y="54679"/>
                </a:moveTo>
                <a:lnTo>
                  <a:pt x="4170873" y="60670"/>
                </a:lnTo>
                <a:cubicBezTo>
                  <a:pt x="4173223" y="74767"/>
                  <a:pt x="4177334" y="84870"/>
                  <a:pt x="4183208" y="90978"/>
                </a:cubicBezTo>
                <a:lnTo>
                  <a:pt x="4194561" y="90978"/>
                </a:lnTo>
                <a:lnTo>
                  <a:pt x="4200829" y="90978"/>
                </a:lnTo>
                <a:lnTo>
                  <a:pt x="4386633" y="90978"/>
                </a:lnTo>
                <a:lnTo>
                  <a:pt x="4407074" y="110714"/>
                </a:lnTo>
                <a:lnTo>
                  <a:pt x="4372536" y="110714"/>
                </a:lnTo>
                <a:lnTo>
                  <a:pt x="4372536" y="322874"/>
                </a:lnTo>
                <a:lnTo>
                  <a:pt x="4357029" y="313006"/>
                </a:lnTo>
                <a:lnTo>
                  <a:pt x="4358439" y="292213"/>
                </a:lnTo>
                <a:cubicBezTo>
                  <a:pt x="4358675" y="269893"/>
                  <a:pt x="4353505" y="246633"/>
                  <a:pt x="4342933" y="222433"/>
                </a:cubicBezTo>
                <a:cubicBezTo>
                  <a:pt x="4327191" y="194944"/>
                  <a:pt x="4308865" y="181199"/>
                  <a:pt x="4287954" y="181199"/>
                </a:cubicBezTo>
                <a:cubicBezTo>
                  <a:pt x="4285370" y="181434"/>
                  <a:pt x="4283490" y="182021"/>
                  <a:pt x="4282315" y="182961"/>
                </a:cubicBezTo>
                <a:cubicBezTo>
                  <a:pt x="4291009" y="194474"/>
                  <a:pt x="4295355" y="202815"/>
                  <a:pt x="4295355" y="207983"/>
                </a:cubicBezTo>
                <a:cubicBezTo>
                  <a:pt x="4295355" y="216442"/>
                  <a:pt x="4292888" y="223549"/>
                  <a:pt x="4287954" y="229305"/>
                </a:cubicBezTo>
                <a:cubicBezTo>
                  <a:pt x="4283020" y="235061"/>
                  <a:pt x="4276442" y="237940"/>
                  <a:pt x="4268219" y="237940"/>
                </a:cubicBezTo>
                <a:cubicBezTo>
                  <a:pt x="4242844" y="237940"/>
                  <a:pt x="4230157" y="225605"/>
                  <a:pt x="4230157" y="200935"/>
                </a:cubicBezTo>
                <a:cubicBezTo>
                  <a:pt x="4230157" y="187543"/>
                  <a:pt x="4234855" y="176500"/>
                  <a:pt x="4244253" y="167807"/>
                </a:cubicBezTo>
                <a:cubicBezTo>
                  <a:pt x="4254357" y="158879"/>
                  <a:pt x="4265869" y="154415"/>
                  <a:pt x="4278791" y="154415"/>
                </a:cubicBezTo>
                <a:cubicBezTo>
                  <a:pt x="4306515" y="154415"/>
                  <a:pt x="4330950" y="176265"/>
                  <a:pt x="4352095" y="219966"/>
                </a:cubicBezTo>
                <a:lnTo>
                  <a:pt x="4352801" y="219966"/>
                </a:lnTo>
                <a:lnTo>
                  <a:pt x="4352801" y="110714"/>
                </a:lnTo>
                <a:lnTo>
                  <a:pt x="4220213" y="110714"/>
                </a:lnTo>
                <a:lnTo>
                  <a:pt x="4213945" y="110714"/>
                </a:lnTo>
                <a:lnTo>
                  <a:pt x="4183208" y="110714"/>
                </a:lnTo>
                <a:lnTo>
                  <a:pt x="4183208" y="316883"/>
                </a:lnTo>
                <a:lnTo>
                  <a:pt x="4164177" y="297147"/>
                </a:lnTo>
                <a:lnTo>
                  <a:pt x="4164177" y="150891"/>
                </a:lnTo>
                <a:cubicBezTo>
                  <a:pt x="4164177" y="144782"/>
                  <a:pt x="4163002" y="139261"/>
                  <a:pt x="4160653" y="134327"/>
                </a:cubicBezTo>
                <a:cubicBezTo>
                  <a:pt x="4158303" y="129393"/>
                  <a:pt x="4155073" y="125222"/>
                  <a:pt x="4150961" y="121816"/>
                </a:cubicBezTo>
                <a:cubicBezTo>
                  <a:pt x="4146849" y="118409"/>
                  <a:pt x="4142151" y="115707"/>
                  <a:pt x="4136864" y="113710"/>
                </a:cubicBezTo>
                <a:cubicBezTo>
                  <a:pt x="4131577" y="111713"/>
                  <a:pt x="4126115" y="110714"/>
                  <a:pt x="4120476" y="110714"/>
                </a:cubicBezTo>
                <a:lnTo>
                  <a:pt x="4108655" y="110714"/>
                </a:lnTo>
                <a:lnTo>
                  <a:pt x="4108655" y="317940"/>
                </a:lnTo>
                <a:lnTo>
                  <a:pt x="4100902" y="310187"/>
                </a:lnTo>
                <a:cubicBezTo>
                  <a:pt x="4090329" y="270245"/>
                  <a:pt x="4072003" y="246045"/>
                  <a:pt x="4045924" y="237587"/>
                </a:cubicBezTo>
                <a:cubicBezTo>
                  <a:pt x="4040050" y="245106"/>
                  <a:pt x="4034059" y="250157"/>
                  <a:pt x="4027950" y="252741"/>
                </a:cubicBezTo>
                <a:cubicBezTo>
                  <a:pt x="4021842" y="255326"/>
                  <a:pt x="4016203" y="256618"/>
                  <a:pt x="4011034" y="256618"/>
                </a:cubicBezTo>
                <a:cubicBezTo>
                  <a:pt x="4001636" y="256618"/>
                  <a:pt x="3993707" y="253505"/>
                  <a:pt x="3987245" y="247279"/>
                </a:cubicBezTo>
                <a:cubicBezTo>
                  <a:pt x="3980784" y="241053"/>
                  <a:pt x="3977554" y="233123"/>
                  <a:pt x="3977554" y="223490"/>
                </a:cubicBezTo>
                <a:cubicBezTo>
                  <a:pt x="3977554" y="212447"/>
                  <a:pt x="3981665" y="203637"/>
                  <a:pt x="3989889" y="197058"/>
                </a:cubicBezTo>
                <a:cubicBezTo>
                  <a:pt x="3996937" y="191419"/>
                  <a:pt x="4006453" y="188600"/>
                  <a:pt x="4018435" y="188600"/>
                </a:cubicBezTo>
                <a:cubicBezTo>
                  <a:pt x="4024779" y="188600"/>
                  <a:pt x="4029947" y="189892"/>
                  <a:pt x="4033941" y="192477"/>
                </a:cubicBezTo>
                <a:cubicBezTo>
                  <a:pt x="4033941" y="175795"/>
                  <a:pt x="4030300" y="163813"/>
                  <a:pt x="4023016" y="156529"/>
                </a:cubicBezTo>
                <a:cubicBezTo>
                  <a:pt x="4018317" y="152065"/>
                  <a:pt x="4009272" y="147954"/>
                  <a:pt x="3995879" y="144195"/>
                </a:cubicBezTo>
                <a:cubicBezTo>
                  <a:pt x="3988831" y="142080"/>
                  <a:pt x="3982781" y="139907"/>
                  <a:pt x="3977730" y="137675"/>
                </a:cubicBezTo>
                <a:cubicBezTo>
                  <a:pt x="3972679" y="135443"/>
                  <a:pt x="3968508" y="133269"/>
                  <a:pt x="3965219" y="131155"/>
                </a:cubicBezTo>
                <a:cubicBezTo>
                  <a:pt x="3960285" y="127865"/>
                  <a:pt x="3954176" y="121287"/>
                  <a:pt x="3946893" y="111419"/>
                </a:cubicBezTo>
                <a:lnTo>
                  <a:pt x="3946176" y="110714"/>
                </a:lnTo>
                <a:lnTo>
                  <a:pt x="3916375" y="110714"/>
                </a:lnTo>
                <a:lnTo>
                  <a:pt x="3916375" y="318645"/>
                </a:lnTo>
                <a:cubicBezTo>
                  <a:pt x="3913085" y="314886"/>
                  <a:pt x="3909855" y="311185"/>
                  <a:pt x="3906683" y="307544"/>
                </a:cubicBezTo>
                <a:cubicBezTo>
                  <a:pt x="3903511" y="303902"/>
                  <a:pt x="3900398" y="300201"/>
                  <a:pt x="3897343" y="296442"/>
                </a:cubicBezTo>
                <a:cubicBezTo>
                  <a:pt x="3897579" y="289394"/>
                  <a:pt x="3897813" y="283461"/>
                  <a:pt x="3898048" y="278645"/>
                </a:cubicBezTo>
                <a:cubicBezTo>
                  <a:pt x="3898283" y="273828"/>
                  <a:pt x="3898460" y="269834"/>
                  <a:pt x="3898577" y="266662"/>
                </a:cubicBezTo>
                <a:cubicBezTo>
                  <a:pt x="3898695" y="263490"/>
                  <a:pt x="3898753" y="260847"/>
                  <a:pt x="3898753" y="258733"/>
                </a:cubicBezTo>
                <a:cubicBezTo>
                  <a:pt x="3898753" y="256618"/>
                  <a:pt x="3898753" y="254621"/>
                  <a:pt x="3898753" y="252741"/>
                </a:cubicBezTo>
                <a:cubicBezTo>
                  <a:pt x="3898753" y="237000"/>
                  <a:pt x="3897226" y="223255"/>
                  <a:pt x="3894172" y="211508"/>
                </a:cubicBezTo>
                <a:cubicBezTo>
                  <a:pt x="3891117" y="199760"/>
                  <a:pt x="3887065" y="191067"/>
                  <a:pt x="3882013" y="185428"/>
                </a:cubicBezTo>
                <a:cubicBezTo>
                  <a:pt x="3876961" y="179789"/>
                  <a:pt x="3871029" y="177616"/>
                  <a:pt x="3864215" y="178908"/>
                </a:cubicBezTo>
                <a:cubicBezTo>
                  <a:pt x="3857402" y="180201"/>
                  <a:pt x="3850353" y="186016"/>
                  <a:pt x="3843070" y="196353"/>
                </a:cubicBezTo>
                <a:cubicBezTo>
                  <a:pt x="3836492" y="207396"/>
                  <a:pt x="3830794" y="216148"/>
                  <a:pt x="3825977" y="222609"/>
                </a:cubicBezTo>
                <a:cubicBezTo>
                  <a:pt x="3821161" y="229070"/>
                  <a:pt x="3816991" y="233945"/>
                  <a:pt x="3813466" y="237235"/>
                </a:cubicBezTo>
                <a:cubicBezTo>
                  <a:pt x="3809942" y="240524"/>
                  <a:pt x="3806947" y="242580"/>
                  <a:pt x="3804480" y="243402"/>
                </a:cubicBezTo>
                <a:cubicBezTo>
                  <a:pt x="3802013" y="244224"/>
                  <a:pt x="3799722" y="244636"/>
                  <a:pt x="3797607" y="244636"/>
                </a:cubicBezTo>
                <a:cubicBezTo>
                  <a:pt x="3791499" y="244636"/>
                  <a:pt x="3786036" y="243167"/>
                  <a:pt x="3781219" y="240230"/>
                </a:cubicBezTo>
                <a:cubicBezTo>
                  <a:pt x="3776403" y="237293"/>
                  <a:pt x="3772115" y="233652"/>
                  <a:pt x="3768356" y="229305"/>
                </a:cubicBezTo>
                <a:cubicBezTo>
                  <a:pt x="3764597" y="224959"/>
                  <a:pt x="3761307" y="220260"/>
                  <a:pt x="3758488" y="215208"/>
                </a:cubicBezTo>
                <a:cubicBezTo>
                  <a:pt x="3755669" y="210157"/>
                  <a:pt x="3753084" y="205399"/>
                  <a:pt x="3750735" y="200935"/>
                </a:cubicBezTo>
                <a:lnTo>
                  <a:pt x="3763775" y="188952"/>
                </a:lnTo>
                <a:cubicBezTo>
                  <a:pt x="3764479" y="191302"/>
                  <a:pt x="3765361" y="194004"/>
                  <a:pt x="3766418" y="197058"/>
                </a:cubicBezTo>
                <a:cubicBezTo>
                  <a:pt x="3767475" y="200113"/>
                  <a:pt x="3768826" y="202991"/>
                  <a:pt x="3770471" y="205693"/>
                </a:cubicBezTo>
                <a:cubicBezTo>
                  <a:pt x="3772115" y="208395"/>
                  <a:pt x="3774053" y="210685"/>
                  <a:pt x="3776285" y="212565"/>
                </a:cubicBezTo>
                <a:cubicBezTo>
                  <a:pt x="3778517" y="214445"/>
                  <a:pt x="3781043" y="215384"/>
                  <a:pt x="3783863" y="215384"/>
                </a:cubicBezTo>
                <a:cubicBezTo>
                  <a:pt x="3785037" y="215384"/>
                  <a:pt x="3786447" y="214914"/>
                  <a:pt x="3788092" y="213975"/>
                </a:cubicBezTo>
                <a:cubicBezTo>
                  <a:pt x="3789736" y="213035"/>
                  <a:pt x="3791910" y="211097"/>
                  <a:pt x="3794612" y="208160"/>
                </a:cubicBezTo>
                <a:cubicBezTo>
                  <a:pt x="3797313" y="205223"/>
                  <a:pt x="3800838" y="201111"/>
                  <a:pt x="3805185" y="195825"/>
                </a:cubicBezTo>
                <a:cubicBezTo>
                  <a:pt x="3809531" y="190538"/>
                  <a:pt x="3814993" y="183549"/>
                  <a:pt x="3821572" y="174855"/>
                </a:cubicBezTo>
                <a:cubicBezTo>
                  <a:pt x="3820397" y="165457"/>
                  <a:pt x="3818811" y="158115"/>
                  <a:pt x="3816814" y="152829"/>
                </a:cubicBezTo>
                <a:cubicBezTo>
                  <a:pt x="3814817" y="147543"/>
                  <a:pt x="3811998" y="143431"/>
                  <a:pt x="3808356" y="140494"/>
                </a:cubicBezTo>
                <a:cubicBezTo>
                  <a:pt x="3804715" y="137557"/>
                  <a:pt x="3800133" y="135325"/>
                  <a:pt x="3794612" y="133798"/>
                </a:cubicBezTo>
                <a:cubicBezTo>
                  <a:pt x="3789091" y="132271"/>
                  <a:pt x="3782218" y="130567"/>
                  <a:pt x="3773995" y="128688"/>
                </a:cubicBezTo>
                <a:cubicBezTo>
                  <a:pt x="3769296" y="127513"/>
                  <a:pt x="3764538" y="125692"/>
                  <a:pt x="3759721" y="123225"/>
                </a:cubicBezTo>
                <a:cubicBezTo>
                  <a:pt x="3754905" y="120758"/>
                  <a:pt x="3749912" y="117528"/>
                  <a:pt x="3744743" y="113534"/>
                </a:cubicBezTo>
                <a:cubicBezTo>
                  <a:pt x="3742864" y="112124"/>
                  <a:pt x="3739927" y="109539"/>
                  <a:pt x="3735933" y="105780"/>
                </a:cubicBezTo>
                <a:cubicBezTo>
                  <a:pt x="3731939" y="102021"/>
                  <a:pt x="3726887" y="97087"/>
                  <a:pt x="3720779" y="90978"/>
                </a:cubicBezTo>
                <a:lnTo>
                  <a:pt x="3926099" y="90978"/>
                </a:lnTo>
                <a:lnTo>
                  <a:pt x="3933643" y="90978"/>
                </a:lnTo>
                <a:lnTo>
                  <a:pt x="4100741" y="90978"/>
                </a:lnTo>
                <a:lnTo>
                  <a:pt x="4123295" y="90978"/>
                </a:lnTo>
                <a:lnTo>
                  <a:pt x="4124515" y="90978"/>
                </a:lnTo>
                <a:lnTo>
                  <a:pt x="4124688" y="91151"/>
                </a:lnTo>
                <a:lnTo>
                  <a:pt x="4139243" y="92961"/>
                </a:lnTo>
                <a:cubicBezTo>
                  <a:pt x="4143883" y="94282"/>
                  <a:pt x="4147848" y="96265"/>
                  <a:pt x="4151137" y="98908"/>
                </a:cubicBezTo>
                <a:cubicBezTo>
                  <a:pt x="4157716" y="104194"/>
                  <a:pt x="4163002" y="112946"/>
                  <a:pt x="4166996" y="125164"/>
                </a:cubicBezTo>
                <a:cubicBezTo>
                  <a:pt x="4166996" y="121169"/>
                  <a:pt x="4166879" y="116235"/>
                  <a:pt x="4166644" y="110362"/>
                </a:cubicBezTo>
                <a:cubicBezTo>
                  <a:pt x="4166409" y="104488"/>
                  <a:pt x="4165939" y="97557"/>
                  <a:pt x="4165234" y="89569"/>
                </a:cubicBezTo>
                <a:cubicBezTo>
                  <a:pt x="4164765" y="81815"/>
                  <a:pt x="4164411" y="75060"/>
                  <a:pt x="4164177" y="69304"/>
                </a:cubicBezTo>
                <a:cubicBezTo>
                  <a:pt x="4163942" y="63548"/>
                  <a:pt x="4163825" y="58673"/>
                  <a:pt x="4163825" y="54679"/>
                </a:cubicBezTo>
                <a:close/>
                <a:moveTo>
                  <a:pt x="1735864" y="53974"/>
                </a:moveTo>
                <a:lnTo>
                  <a:pt x="1744675" y="61375"/>
                </a:lnTo>
                <a:cubicBezTo>
                  <a:pt x="1745849" y="71947"/>
                  <a:pt x="1746907" y="78761"/>
                  <a:pt x="1747846" y="81815"/>
                </a:cubicBezTo>
                <a:cubicBezTo>
                  <a:pt x="1749256" y="85105"/>
                  <a:pt x="1751224" y="87572"/>
                  <a:pt x="1753749" y="89216"/>
                </a:cubicBezTo>
                <a:lnTo>
                  <a:pt x="1760357" y="90978"/>
                </a:lnTo>
                <a:lnTo>
                  <a:pt x="1769344" y="90978"/>
                </a:lnTo>
                <a:lnTo>
                  <a:pt x="1770621" y="90978"/>
                </a:lnTo>
                <a:cubicBezTo>
                  <a:pt x="1782603" y="90978"/>
                  <a:pt x="1791884" y="93622"/>
                  <a:pt x="1798462" y="98908"/>
                </a:cubicBezTo>
                <a:cubicBezTo>
                  <a:pt x="1805041" y="104194"/>
                  <a:pt x="1810327" y="112946"/>
                  <a:pt x="1814321" y="125164"/>
                </a:cubicBezTo>
                <a:cubicBezTo>
                  <a:pt x="1814321" y="121169"/>
                  <a:pt x="1814204" y="116235"/>
                  <a:pt x="1813969" y="110362"/>
                </a:cubicBezTo>
                <a:cubicBezTo>
                  <a:pt x="1813734" y="104488"/>
                  <a:pt x="1813264" y="97557"/>
                  <a:pt x="1812559" y="89569"/>
                </a:cubicBezTo>
                <a:cubicBezTo>
                  <a:pt x="1812089" y="81815"/>
                  <a:pt x="1811737" y="75060"/>
                  <a:pt x="1811502" y="69304"/>
                </a:cubicBezTo>
                <a:cubicBezTo>
                  <a:pt x="1811267" y="63548"/>
                  <a:pt x="1811149" y="58673"/>
                  <a:pt x="1811149" y="54679"/>
                </a:cubicBezTo>
                <a:lnTo>
                  <a:pt x="1818198" y="60670"/>
                </a:lnTo>
                <a:cubicBezTo>
                  <a:pt x="1820547" y="74767"/>
                  <a:pt x="1824659" y="84870"/>
                  <a:pt x="1830533" y="90978"/>
                </a:cubicBezTo>
                <a:lnTo>
                  <a:pt x="1840829" y="90978"/>
                </a:lnTo>
                <a:lnTo>
                  <a:pt x="1848154" y="90978"/>
                </a:lnTo>
                <a:lnTo>
                  <a:pt x="2061800" y="90978"/>
                </a:lnTo>
                <a:lnTo>
                  <a:pt x="2081888" y="110714"/>
                </a:lnTo>
                <a:lnTo>
                  <a:pt x="1867537" y="110714"/>
                </a:lnTo>
                <a:lnTo>
                  <a:pt x="1860213" y="110714"/>
                </a:lnTo>
                <a:lnTo>
                  <a:pt x="1830533" y="110714"/>
                </a:lnTo>
                <a:lnTo>
                  <a:pt x="1830533" y="316883"/>
                </a:lnTo>
                <a:lnTo>
                  <a:pt x="1811502" y="297147"/>
                </a:lnTo>
                <a:lnTo>
                  <a:pt x="1811502" y="150891"/>
                </a:lnTo>
                <a:cubicBezTo>
                  <a:pt x="1811502" y="144782"/>
                  <a:pt x="1810327" y="139261"/>
                  <a:pt x="1807978" y="134327"/>
                </a:cubicBezTo>
                <a:cubicBezTo>
                  <a:pt x="1805628" y="129393"/>
                  <a:pt x="1802398" y="125222"/>
                  <a:pt x="1798286" y="121816"/>
                </a:cubicBezTo>
                <a:cubicBezTo>
                  <a:pt x="1794174" y="118409"/>
                  <a:pt x="1789475" y="115707"/>
                  <a:pt x="1784189" y="113710"/>
                </a:cubicBezTo>
                <a:cubicBezTo>
                  <a:pt x="1778903" y="111713"/>
                  <a:pt x="1773440" y="110714"/>
                  <a:pt x="1767801" y="110714"/>
                </a:cubicBezTo>
                <a:lnTo>
                  <a:pt x="1755600" y="110714"/>
                </a:lnTo>
                <a:lnTo>
                  <a:pt x="1755600" y="316530"/>
                </a:lnTo>
                <a:lnTo>
                  <a:pt x="1734454" y="296090"/>
                </a:lnTo>
                <a:lnTo>
                  <a:pt x="1737273" y="190715"/>
                </a:lnTo>
                <a:cubicBezTo>
                  <a:pt x="1737273" y="187660"/>
                  <a:pt x="1736569" y="184312"/>
                  <a:pt x="1735159" y="180671"/>
                </a:cubicBezTo>
                <a:cubicBezTo>
                  <a:pt x="1733749" y="177029"/>
                  <a:pt x="1731752" y="173093"/>
                  <a:pt x="1729168" y="168864"/>
                </a:cubicBezTo>
                <a:cubicBezTo>
                  <a:pt x="1726583" y="164870"/>
                  <a:pt x="1723999" y="161463"/>
                  <a:pt x="1721415" y="158644"/>
                </a:cubicBezTo>
                <a:cubicBezTo>
                  <a:pt x="1718830" y="155825"/>
                  <a:pt x="1716363" y="153475"/>
                  <a:pt x="1714013" y="151595"/>
                </a:cubicBezTo>
                <a:lnTo>
                  <a:pt x="1644586" y="221376"/>
                </a:lnTo>
                <a:lnTo>
                  <a:pt x="1616392" y="211155"/>
                </a:lnTo>
                <a:cubicBezTo>
                  <a:pt x="1630019" y="198233"/>
                  <a:pt x="1636833" y="188013"/>
                  <a:pt x="1636833" y="180494"/>
                </a:cubicBezTo>
                <a:cubicBezTo>
                  <a:pt x="1636833" y="166867"/>
                  <a:pt x="1632838" y="160054"/>
                  <a:pt x="1624850" y="160054"/>
                </a:cubicBezTo>
                <a:cubicBezTo>
                  <a:pt x="1622970" y="160054"/>
                  <a:pt x="1620973" y="160406"/>
                  <a:pt x="1618859" y="161111"/>
                </a:cubicBezTo>
                <a:cubicBezTo>
                  <a:pt x="1616744" y="161816"/>
                  <a:pt x="1614042" y="162756"/>
                  <a:pt x="1610753" y="163930"/>
                </a:cubicBezTo>
                <a:cubicBezTo>
                  <a:pt x="1604879" y="166515"/>
                  <a:pt x="1600180" y="167807"/>
                  <a:pt x="1596656" y="167807"/>
                </a:cubicBezTo>
                <a:cubicBezTo>
                  <a:pt x="1592662" y="167807"/>
                  <a:pt x="1589079" y="166162"/>
                  <a:pt x="1585907" y="162873"/>
                </a:cubicBezTo>
                <a:cubicBezTo>
                  <a:pt x="1582735" y="159584"/>
                  <a:pt x="1581149" y="155942"/>
                  <a:pt x="1581149" y="151948"/>
                </a:cubicBezTo>
                <a:cubicBezTo>
                  <a:pt x="1581149" y="144899"/>
                  <a:pt x="1583675" y="137851"/>
                  <a:pt x="1588727" y="130802"/>
                </a:cubicBezTo>
                <a:cubicBezTo>
                  <a:pt x="1593778" y="123754"/>
                  <a:pt x="1600885" y="117175"/>
                  <a:pt x="1610048" y="111067"/>
                </a:cubicBezTo>
                <a:cubicBezTo>
                  <a:pt x="1618506" y="105663"/>
                  <a:pt x="1626965" y="101551"/>
                  <a:pt x="1635423" y="98732"/>
                </a:cubicBezTo>
                <a:cubicBezTo>
                  <a:pt x="1643881" y="95912"/>
                  <a:pt x="1651869" y="94503"/>
                  <a:pt x="1659388" y="94503"/>
                </a:cubicBezTo>
                <a:cubicBezTo>
                  <a:pt x="1688287" y="94503"/>
                  <a:pt x="1715188" y="115766"/>
                  <a:pt x="1740093" y="158292"/>
                </a:cubicBezTo>
                <a:lnTo>
                  <a:pt x="1740798" y="157939"/>
                </a:lnTo>
                <a:cubicBezTo>
                  <a:pt x="1740093" y="140788"/>
                  <a:pt x="1739271" y="123519"/>
                  <a:pt x="1738331" y="106133"/>
                </a:cubicBezTo>
                <a:cubicBezTo>
                  <a:pt x="1737391" y="88746"/>
                  <a:pt x="1736569" y="71360"/>
                  <a:pt x="1735864" y="53974"/>
                </a:cubicBezTo>
                <a:close/>
                <a:moveTo>
                  <a:pt x="3420541" y="53"/>
                </a:moveTo>
                <a:cubicBezTo>
                  <a:pt x="3421246" y="53"/>
                  <a:pt x="3422069" y="111"/>
                  <a:pt x="3423008" y="229"/>
                </a:cubicBezTo>
                <a:cubicBezTo>
                  <a:pt x="3423948" y="346"/>
                  <a:pt x="3424888" y="405"/>
                  <a:pt x="3425827" y="405"/>
                </a:cubicBezTo>
                <a:cubicBezTo>
                  <a:pt x="3420189" y="4399"/>
                  <a:pt x="3417369" y="9921"/>
                  <a:pt x="3417369" y="16969"/>
                </a:cubicBezTo>
                <a:cubicBezTo>
                  <a:pt x="3417369" y="23548"/>
                  <a:pt x="3420893" y="28952"/>
                  <a:pt x="3427942" y="33181"/>
                </a:cubicBezTo>
                <a:cubicBezTo>
                  <a:pt x="3433581" y="36705"/>
                  <a:pt x="3440042" y="38467"/>
                  <a:pt x="3447325" y="38467"/>
                </a:cubicBezTo>
                <a:cubicBezTo>
                  <a:pt x="3450145" y="38467"/>
                  <a:pt x="3455843" y="38173"/>
                  <a:pt x="3464418" y="37586"/>
                </a:cubicBezTo>
                <a:cubicBezTo>
                  <a:pt x="3472994" y="36999"/>
                  <a:pt x="3484330" y="36118"/>
                  <a:pt x="3498427" y="34943"/>
                </a:cubicBezTo>
                <a:cubicBezTo>
                  <a:pt x="3523097" y="35413"/>
                  <a:pt x="3541775" y="40288"/>
                  <a:pt x="3554463" y="49568"/>
                </a:cubicBezTo>
                <a:cubicBezTo>
                  <a:pt x="3567150" y="58849"/>
                  <a:pt x="3572906" y="72652"/>
                  <a:pt x="3571731" y="90978"/>
                </a:cubicBezTo>
                <a:lnTo>
                  <a:pt x="3588295" y="90978"/>
                </a:lnTo>
                <a:lnTo>
                  <a:pt x="3608031" y="110714"/>
                </a:lnTo>
                <a:lnTo>
                  <a:pt x="3503713" y="110714"/>
                </a:lnTo>
                <a:cubicBezTo>
                  <a:pt x="3505358" y="113299"/>
                  <a:pt x="3507120" y="115824"/>
                  <a:pt x="3509000" y="118291"/>
                </a:cubicBezTo>
                <a:cubicBezTo>
                  <a:pt x="3510879" y="120758"/>
                  <a:pt x="3512759" y="123049"/>
                  <a:pt x="3514639" y="125164"/>
                </a:cubicBezTo>
                <a:cubicBezTo>
                  <a:pt x="3534609" y="132212"/>
                  <a:pt x="3548001" y="139730"/>
                  <a:pt x="3554815" y="147719"/>
                </a:cubicBezTo>
                <a:cubicBezTo>
                  <a:pt x="3565388" y="158057"/>
                  <a:pt x="3570674" y="171331"/>
                  <a:pt x="3570674" y="187543"/>
                </a:cubicBezTo>
                <a:cubicBezTo>
                  <a:pt x="3570674" y="203754"/>
                  <a:pt x="3564213" y="217146"/>
                  <a:pt x="3551291" y="227719"/>
                </a:cubicBezTo>
                <a:cubicBezTo>
                  <a:pt x="3541658" y="235943"/>
                  <a:pt x="3526973" y="242639"/>
                  <a:pt x="3507237" y="247807"/>
                </a:cubicBezTo>
                <a:cubicBezTo>
                  <a:pt x="3520630" y="255796"/>
                  <a:pt x="3534903" y="266251"/>
                  <a:pt x="3550057" y="279173"/>
                </a:cubicBezTo>
                <a:cubicBezTo>
                  <a:pt x="3565212" y="292096"/>
                  <a:pt x="3581599" y="307485"/>
                  <a:pt x="3599221" y="325341"/>
                </a:cubicBezTo>
                <a:lnTo>
                  <a:pt x="3603802" y="345782"/>
                </a:lnTo>
                <a:cubicBezTo>
                  <a:pt x="3594404" y="335209"/>
                  <a:pt x="3584066" y="325282"/>
                  <a:pt x="3572789" y="316002"/>
                </a:cubicBezTo>
                <a:cubicBezTo>
                  <a:pt x="3561511" y="306721"/>
                  <a:pt x="3548824" y="297969"/>
                  <a:pt x="3534727" y="289746"/>
                </a:cubicBezTo>
                <a:cubicBezTo>
                  <a:pt x="3521335" y="282228"/>
                  <a:pt x="3507473" y="275649"/>
                  <a:pt x="3493141" y="270010"/>
                </a:cubicBezTo>
                <a:cubicBezTo>
                  <a:pt x="3478809" y="264371"/>
                  <a:pt x="3464477" y="259790"/>
                  <a:pt x="3450145" y="256266"/>
                </a:cubicBezTo>
                <a:lnTo>
                  <a:pt x="3426532" y="206926"/>
                </a:lnTo>
                <a:cubicBezTo>
                  <a:pt x="3443214" y="216089"/>
                  <a:pt x="3461657" y="221493"/>
                  <a:pt x="3481863" y="223138"/>
                </a:cubicBezTo>
                <a:cubicBezTo>
                  <a:pt x="3497135" y="224312"/>
                  <a:pt x="3510645" y="221845"/>
                  <a:pt x="3522392" y="215737"/>
                </a:cubicBezTo>
                <a:cubicBezTo>
                  <a:pt x="3538603" y="207748"/>
                  <a:pt x="3546357" y="197058"/>
                  <a:pt x="3545652" y="183666"/>
                </a:cubicBezTo>
                <a:cubicBezTo>
                  <a:pt x="3545652" y="179437"/>
                  <a:pt x="3545006" y="175325"/>
                  <a:pt x="3543713" y="171331"/>
                </a:cubicBezTo>
                <a:cubicBezTo>
                  <a:pt x="3542421" y="167337"/>
                  <a:pt x="3540542" y="163813"/>
                  <a:pt x="3538075" y="160759"/>
                </a:cubicBezTo>
                <a:cubicBezTo>
                  <a:pt x="3535608" y="157704"/>
                  <a:pt x="3532730" y="155237"/>
                  <a:pt x="3529441" y="153358"/>
                </a:cubicBezTo>
                <a:cubicBezTo>
                  <a:pt x="3526151" y="151478"/>
                  <a:pt x="3522392" y="150538"/>
                  <a:pt x="3518163" y="150538"/>
                </a:cubicBezTo>
                <a:cubicBezTo>
                  <a:pt x="3516283" y="150538"/>
                  <a:pt x="3514580" y="150773"/>
                  <a:pt x="3513053" y="151243"/>
                </a:cubicBezTo>
                <a:cubicBezTo>
                  <a:pt x="3511525" y="151713"/>
                  <a:pt x="3509822" y="152183"/>
                  <a:pt x="3507943" y="152653"/>
                </a:cubicBezTo>
                <a:cubicBezTo>
                  <a:pt x="3507943" y="162051"/>
                  <a:pt x="3503948" y="170626"/>
                  <a:pt x="3495960" y="178380"/>
                </a:cubicBezTo>
                <a:cubicBezTo>
                  <a:pt x="3487737" y="186133"/>
                  <a:pt x="3479044" y="190010"/>
                  <a:pt x="3469881" y="190010"/>
                </a:cubicBezTo>
                <a:cubicBezTo>
                  <a:pt x="3464007" y="190010"/>
                  <a:pt x="3458603" y="188189"/>
                  <a:pt x="3453669" y="184547"/>
                </a:cubicBezTo>
                <a:cubicBezTo>
                  <a:pt x="3448735" y="180905"/>
                  <a:pt x="3446268" y="176148"/>
                  <a:pt x="3446268" y="170274"/>
                </a:cubicBezTo>
                <a:cubicBezTo>
                  <a:pt x="3446268" y="159231"/>
                  <a:pt x="3450967" y="149363"/>
                  <a:pt x="3460365" y="140670"/>
                </a:cubicBezTo>
                <a:cubicBezTo>
                  <a:pt x="3469293" y="132447"/>
                  <a:pt x="3479983" y="127748"/>
                  <a:pt x="3492436" y="126573"/>
                </a:cubicBezTo>
                <a:cubicBezTo>
                  <a:pt x="3492436" y="122814"/>
                  <a:pt x="3487972" y="117528"/>
                  <a:pt x="3479044" y="110714"/>
                </a:cubicBezTo>
                <a:lnTo>
                  <a:pt x="3424913" y="110714"/>
                </a:lnTo>
                <a:lnTo>
                  <a:pt x="3415607" y="110714"/>
                </a:lnTo>
                <a:lnTo>
                  <a:pt x="3216868" y="110714"/>
                </a:lnTo>
                <a:cubicBezTo>
                  <a:pt x="3202066" y="114238"/>
                  <a:pt x="3189261" y="119760"/>
                  <a:pt x="3178453" y="127278"/>
                </a:cubicBezTo>
                <a:cubicBezTo>
                  <a:pt x="3167646" y="134797"/>
                  <a:pt x="3158483" y="144195"/>
                  <a:pt x="3150965" y="155472"/>
                </a:cubicBezTo>
                <a:cubicBezTo>
                  <a:pt x="3144151" y="166045"/>
                  <a:pt x="3138982" y="177792"/>
                  <a:pt x="3135458" y="190715"/>
                </a:cubicBezTo>
                <a:cubicBezTo>
                  <a:pt x="3131933" y="203637"/>
                  <a:pt x="3130171" y="218086"/>
                  <a:pt x="3130171" y="234063"/>
                </a:cubicBezTo>
                <a:cubicBezTo>
                  <a:pt x="3130407" y="248160"/>
                  <a:pt x="3134165" y="260847"/>
                  <a:pt x="3141449" y="272125"/>
                </a:cubicBezTo>
                <a:cubicBezTo>
                  <a:pt x="3154137" y="289746"/>
                  <a:pt x="3166471" y="296795"/>
                  <a:pt x="3178453" y="293270"/>
                </a:cubicBezTo>
                <a:cubicBezTo>
                  <a:pt x="3173990" y="290451"/>
                  <a:pt x="3170759" y="287162"/>
                  <a:pt x="3168762" y="283402"/>
                </a:cubicBezTo>
                <a:cubicBezTo>
                  <a:pt x="3166765" y="279643"/>
                  <a:pt x="3165766" y="275767"/>
                  <a:pt x="3165766" y="271772"/>
                </a:cubicBezTo>
                <a:cubicBezTo>
                  <a:pt x="3165766" y="265664"/>
                  <a:pt x="3168292" y="260495"/>
                  <a:pt x="3173343" y="256266"/>
                </a:cubicBezTo>
                <a:cubicBezTo>
                  <a:pt x="3178395" y="252037"/>
                  <a:pt x="3183975" y="249922"/>
                  <a:pt x="3190084" y="249922"/>
                </a:cubicBezTo>
                <a:cubicBezTo>
                  <a:pt x="3196663" y="249922"/>
                  <a:pt x="3202301" y="252565"/>
                  <a:pt x="3207000" y="257852"/>
                </a:cubicBezTo>
                <a:cubicBezTo>
                  <a:pt x="3211699" y="263138"/>
                  <a:pt x="3214049" y="269893"/>
                  <a:pt x="3214049" y="278116"/>
                </a:cubicBezTo>
                <a:cubicBezTo>
                  <a:pt x="3214049" y="282815"/>
                  <a:pt x="3213109" y="287162"/>
                  <a:pt x="3211229" y="291156"/>
                </a:cubicBezTo>
                <a:cubicBezTo>
                  <a:pt x="3209350" y="295150"/>
                  <a:pt x="3206765" y="298615"/>
                  <a:pt x="3203476" y="301552"/>
                </a:cubicBezTo>
                <a:cubicBezTo>
                  <a:pt x="3200187" y="304489"/>
                  <a:pt x="3196369" y="306780"/>
                  <a:pt x="3192022" y="308425"/>
                </a:cubicBezTo>
                <a:cubicBezTo>
                  <a:pt x="3187675" y="310069"/>
                  <a:pt x="3183153" y="310892"/>
                  <a:pt x="3178453" y="310892"/>
                </a:cubicBezTo>
                <a:cubicBezTo>
                  <a:pt x="3155429" y="310892"/>
                  <a:pt x="3137807" y="299379"/>
                  <a:pt x="3125590" y="276354"/>
                </a:cubicBezTo>
                <a:cubicBezTo>
                  <a:pt x="3115252" y="257558"/>
                  <a:pt x="3110083" y="235825"/>
                  <a:pt x="3110083" y="211155"/>
                </a:cubicBezTo>
                <a:cubicBezTo>
                  <a:pt x="3110083" y="176853"/>
                  <a:pt x="3124063" y="143372"/>
                  <a:pt x="3152022" y="110714"/>
                </a:cubicBezTo>
                <a:lnTo>
                  <a:pt x="3096263" y="110714"/>
                </a:lnTo>
                <a:lnTo>
                  <a:pt x="3086471" y="110714"/>
                </a:lnTo>
                <a:lnTo>
                  <a:pt x="3059258" y="110714"/>
                </a:lnTo>
                <a:lnTo>
                  <a:pt x="3059258" y="316883"/>
                </a:lnTo>
                <a:lnTo>
                  <a:pt x="3040227" y="297147"/>
                </a:lnTo>
                <a:lnTo>
                  <a:pt x="3040227" y="150891"/>
                </a:lnTo>
                <a:cubicBezTo>
                  <a:pt x="3040227" y="144782"/>
                  <a:pt x="3039052" y="139261"/>
                  <a:pt x="3036703" y="134327"/>
                </a:cubicBezTo>
                <a:cubicBezTo>
                  <a:pt x="3034353" y="129393"/>
                  <a:pt x="3031123" y="125222"/>
                  <a:pt x="3027011" y="121816"/>
                </a:cubicBezTo>
                <a:cubicBezTo>
                  <a:pt x="3022899" y="118409"/>
                  <a:pt x="3018200" y="115707"/>
                  <a:pt x="3012914" y="113710"/>
                </a:cubicBezTo>
                <a:cubicBezTo>
                  <a:pt x="3007628" y="111713"/>
                  <a:pt x="3002165" y="110714"/>
                  <a:pt x="2996526" y="110714"/>
                </a:cubicBezTo>
                <a:lnTo>
                  <a:pt x="2984325" y="110714"/>
                </a:lnTo>
                <a:lnTo>
                  <a:pt x="2984325" y="316530"/>
                </a:lnTo>
                <a:lnTo>
                  <a:pt x="2963179" y="296090"/>
                </a:lnTo>
                <a:lnTo>
                  <a:pt x="2965999" y="190715"/>
                </a:lnTo>
                <a:cubicBezTo>
                  <a:pt x="2965999" y="187660"/>
                  <a:pt x="2965294" y="184312"/>
                  <a:pt x="2963884" y="180671"/>
                </a:cubicBezTo>
                <a:cubicBezTo>
                  <a:pt x="2962474" y="177029"/>
                  <a:pt x="2960477" y="173093"/>
                  <a:pt x="2957893" y="168864"/>
                </a:cubicBezTo>
                <a:cubicBezTo>
                  <a:pt x="2955308" y="164870"/>
                  <a:pt x="2952724" y="161463"/>
                  <a:pt x="2950139" y="158644"/>
                </a:cubicBezTo>
                <a:cubicBezTo>
                  <a:pt x="2947555" y="155825"/>
                  <a:pt x="2945088" y="153475"/>
                  <a:pt x="2942739" y="151595"/>
                </a:cubicBezTo>
                <a:lnTo>
                  <a:pt x="2873311" y="221376"/>
                </a:lnTo>
                <a:lnTo>
                  <a:pt x="2845117" y="211155"/>
                </a:lnTo>
                <a:cubicBezTo>
                  <a:pt x="2858744" y="198233"/>
                  <a:pt x="2865557" y="188013"/>
                  <a:pt x="2865557" y="180494"/>
                </a:cubicBezTo>
                <a:cubicBezTo>
                  <a:pt x="2865557" y="166867"/>
                  <a:pt x="2861563" y="160054"/>
                  <a:pt x="2853575" y="160054"/>
                </a:cubicBezTo>
                <a:cubicBezTo>
                  <a:pt x="2851695" y="160054"/>
                  <a:pt x="2849699" y="160406"/>
                  <a:pt x="2847584" y="161111"/>
                </a:cubicBezTo>
                <a:cubicBezTo>
                  <a:pt x="2845469" y="161816"/>
                  <a:pt x="2842767" y="162756"/>
                  <a:pt x="2839478" y="163930"/>
                </a:cubicBezTo>
                <a:cubicBezTo>
                  <a:pt x="2833604" y="166515"/>
                  <a:pt x="2828905" y="167807"/>
                  <a:pt x="2825381" y="167807"/>
                </a:cubicBezTo>
                <a:cubicBezTo>
                  <a:pt x="2821387" y="167807"/>
                  <a:pt x="2817804" y="166162"/>
                  <a:pt x="2814632" y="162873"/>
                </a:cubicBezTo>
                <a:cubicBezTo>
                  <a:pt x="2811460" y="159584"/>
                  <a:pt x="2809874" y="155942"/>
                  <a:pt x="2809874" y="151948"/>
                </a:cubicBezTo>
                <a:cubicBezTo>
                  <a:pt x="2809874" y="144899"/>
                  <a:pt x="2812400" y="137851"/>
                  <a:pt x="2817451" y="130802"/>
                </a:cubicBezTo>
                <a:cubicBezTo>
                  <a:pt x="2822503" y="123754"/>
                  <a:pt x="2829610" y="117175"/>
                  <a:pt x="2838773" y="111067"/>
                </a:cubicBezTo>
                <a:cubicBezTo>
                  <a:pt x="2847231" y="105663"/>
                  <a:pt x="2855689" y="101551"/>
                  <a:pt x="2864148" y="98732"/>
                </a:cubicBezTo>
                <a:cubicBezTo>
                  <a:pt x="2872606" y="95912"/>
                  <a:pt x="2880594" y="94503"/>
                  <a:pt x="2888113" y="94503"/>
                </a:cubicBezTo>
                <a:cubicBezTo>
                  <a:pt x="2917011" y="94503"/>
                  <a:pt x="2943913" y="115766"/>
                  <a:pt x="2968818" y="158292"/>
                </a:cubicBezTo>
                <a:lnTo>
                  <a:pt x="2969523" y="157939"/>
                </a:lnTo>
                <a:cubicBezTo>
                  <a:pt x="2968818" y="140788"/>
                  <a:pt x="2967995" y="123519"/>
                  <a:pt x="2967056" y="106133"/>
                </a:cubicBezTo>
                <a:cubicBezTo>
                  <a:pt x="2966116" y="88746"/>
                  <a:pt x="2965294" y="71360"/>
                  <a:pt x="2964589" y="53974"/>
                </a:cubicBezTo>
                <a:lnTo>
                  <a:pt x="2973399" y="61375"/>
                </a:lnTo>
                <a:cubicBezTo>
                  <a:pt x="2974574" y="71947"/>
                  <a:pt x="2975631" y="78761"/>
                  <a:pt x="2976571" y="81815"/>
                </a:cubicBezTo>
                <a:cubicBezTo>
                  <a:pt x="2977981" y="85105"/>
                  <a:pt x="2979949" y="87572"/>
                  <a:pt x="2982475" y="89216"/>
                </a:cubicBezTo>
                <a:lnTo>
                  <a:pt x="2989082" y="90978"/>
                </a:lnTo>
                <a:lnTo>
                  <a:pt x="2998069" y="90978"/>
                </a:lnTo>
                <a:lnTo>
                  <a:pt x="2999346" y="90978"/>
                </a:lnTo>
                <a:cubicBezTo>
                  <a:pt x="3011328" y="90978"/>
                  <a:pt x="3020609" y="93622"/>
                  <a:pt x="3027187" y="98908"/>
                </a:cubicBezTo>
                <a:cubicBezTo>
                  <a:pt x="3033766" y="104194"/>
                  <a:pt x="3039052" y="112946"/>
                  <a:pt x="3043046" y="125164"/>
                </a:cubicBezTo>
                <a:cubicBezTo>
                  <a:pt x="3043046" y="121169"/>
                  <a:pt x="3042929" y="116235"/>
                  <a:pt x="3042694" y="110362"/>
                </a:cubicBezTo>
                <a:cubicBezTo>
                  <a:pt x="3042459" y="104488"/>
                  <a:pt x="3041989" y="97557"/>
                  <a:pt x="3041284" y="89569"/>
                </a:cubicBezTo>
                <a:cubicBezTo>
                  <a:pt x="3040814" y="81815"/>
                  <a:pt x="3040462" y="75060"/>
                  <a:pt x="3040227" y="69304"/>
                </a:cubicBezTo>
                <a:cubicBezTo>
                  <a:pt x="3039992" y="63548"/>
                  <a:pt x="3039875" y="58673"/>
                  <a:pt x="3039875" y="54679"/>
                </a:cubicBezTo>
                <a:lnTo>
                  <a:pt x="3046923" y="60670"/>
                </a:lnTo>
                <a:cubicBezTo>
                  <a:pt x="3049273" y="74767"/>
                  <a:pt x="3053384" y="84870"/>
                  <a:pt x="3059258" y="90978"/>
                </a:cubicBezTo>
                <a:lnTo>
                  <a:pt x="3066735" y="90978"/>
                </a:lnTo>
                <a:lnTo>
                  <a:pt x="3076879" y="90978"/>
                </a:lnTo>
                <a:lnTo>
                  <a:pt x="3183855" y="90978"/>
                </a:lnTo>
                <a:lnTo>
                  <a:pt x="3197485" y="90978"/>
                </a:lnTo>
                <a:lnTo>
                  <a:pt x="3395871" y="90978"/>
                </a:lnTo>
                <a:lnTo>
                  <a:pt x="3404825" y="90978"/>
                </a:lnTo>
                <a:lnTo>
                  <a:pt x="3529793" y="90978"/>
                </a:lnTo>
                <a:cubicBezTo>
                  <a:pt x="3532377" y="90978"/>
                  <a:pt x="3535197" y="90685"/>
                  <a:pt x="3538251" y="90097"/>
                </a:cubicBezTo>
                <a:cubicBezTo>
                  <a:pt x="3541305" y="89510"/>
                  <a:pt x="3544125" y="88746"/>
                  <a:pt x="3546709" y="87807"/>
                </a:cubicBezTo>
                <a:cubicBezTo>
                  <a:pt x="3553993" y="85222"/>
                  <a:pt x="3557635" y="81345"/>
                  <a:pt x="3557635" y="76176"/>
                </a:cubicBezTo>
                <a:cubicBezTo>
                  <a:pt x="3557635" y="71243"/>
                  <a:pt x="3553523" y="67601"/>
                  <a:pt x="3545299" y="65251"/>
                </a:cubicBezTo>
                <a:cubicBezTo>
                  <a:pt x="3542715" y="64312"/>
                  <a:pt x="3539896" y="63665"/>
                  <a:pt x="3536841" y="63313"/>
                </a:cubicBezTo>
                <a:cubicBezTo>
                  <a:pt x="3533787" y="62961"/>
                  <a:pt x="3530615" y="62784"/>
                  <a:pt x="3527326" y="62784"/>
                </a:cubicBezTo>
                <a:cubicBezTo>
                  <a:pt x="3524037" y="62784"/>
                  <a:pt x="3519984" y="62902"/>
                  <a:pt x="3515167" y="63137"/>
                </a:cubicBezTo>
                <a:cubicBezTo>
                  <a:pt x="3510351" y="63372"/>
                  <a:pt x="3504653" y="63724"/>
                  <a:pt x="3498075" y="64194"/>
                </a:cubicBezTo>
                <a:cubicBezTo>
                  <a:pt x="3491496" y="64664"/>
                  <a:pt x="3485799" y="65016"/>
                  <a:pt x="3480982" y="65251"/>
                </a:cubicBezTo>
                <a:cubicBezTo>
                  <a:pt x="3476166" y="65486"/>
                  <a:pt x="3472113" y="65604"/>
                  <a:pt x="3468823" y="65604"/>
                </a:cubicBezTo>
                <a:cubicBezTo>
                  <a:pt x="3454021" y="65604"/>
                  <a:pt x="3440394" y="61962"/>
                  <a:pt x="3427942" y="54679"/>
                </a:cubicBezTo>
                <a:cubicBezTo>
                  <a:pt x="3413610" y="46220"/>
                  <a:pt x="3406444" y="35178"/>
                  <a:pt x="3406444" y="21551"/>
                </a:cubicBezTo>
                <a:cubicBezTo>
                  <a:pt x="3406444" y="18731"/>
                  <a:pt x="3408089" y="14267"/>
                  <a:pt x="3411378" y="8158"/>
                </a:cubicBezTo>
                <a:cubicBezTo>
                  <a:pt x="3414667" y="2285"/>
                  <a:pt x="3417721" y="-417"/>
                  <a:pt x="3420541" y="53"/>
                </a:cubicBezTo>
                <a:close/>
                <a:moveTo>
                  <a:pt x="2477566" y="53"/>
                </a:moveTo>
                <a:cubicBezTo>
                  <a:pt x="2478271" y="53"/>
                  <a:pt x="2479093" y="111"/>
                  <a:pt x="2480033" y="229"/>
                </a:cubicBezTo>
                <a:cubicBezTo>
                  <a:pt x="2480973" y="346"/>
                  <a:pt x="2481913" y="405"/>
                  <a:pt x="2482853" y="405"/>
                </a:cubicBezTo>
                <a:cubicBezTo>
                  <a:pt x="2477213" y="4399"/>
                  <a:pt x="2474394" y="9921"/>
                  <a:pt x="2474394" y="16969"/>
                </a:cubicBezTo>
                <a:cubicBezTo>
                  <a:pt x="2474394" y="23548"/>
                  <a:pt x="2477919" y="28952"/>
                  <a:pt x="2484967" y="33181"/>
                </a:cubicBezTo>
                <a:cubicBezTo>
                  <a:pt x="2490606" y="36705"/>
                  <a:pt x="2497067" y="38467"/>
                  <a:pt x="2504350" y="38467"/>
                </a:cubicBezTo>
                <a:cubicBezTo>
                  <a:pt x="2507170" y="38467"/>
                  <a:pt x="2512867" y="38173"/>
                  <a:pt x="2521443" y="37586"/>
                </a:cubicBezTo>
                <a:cubicBezTo>
                  <a:pt x="2530019" y="36999"/>
                  <a:pt x="2541355" y="36118"/>
                  <a:pt x="2555452" y="34943"/>
                </a:cubicBezTo>
                <a:cubicBezTo>
                  <a:pt x="2580122" y="35413"/>
                  <a:pt x="2598800" y="40288"/>
                  <a:pt x="2611488" y="49568"/>
                </a:cubicBezTo>
                <a:cubicBezTo>
                  <a:pt x="2624175" y="58849"/>
                  <a:pt x="2629931" y="72652"/>
                  <a:pt x="2628756" y="90978"/>
                </a:cubicBezTo>
                <a:lnTo>
                  <a:pt x="2645321" y="90978"/>
                </a:lnTo>
                <a:lnTo>
                  <a:pt x="2665056" y="110714"/>
                </a:lnTo>
                <a:lnTo>
                  <a:pt x="2560739" y="110714"/>
                </a:lnTo>
                <a:cubicBezTo>
                  <a:pt x="2562383" y="113299"/>
                  <a:pt x="2564145" y="115824"/>
                  <a:pt x="2566025" y="118291"/>
                </a:cubicBezTo>
                <a:cubicBezTo>
                  <a:pt x="2567904" y="120758"/>
                  <a:pt x="2569784" y="123049"/>
                  <a:pt x="2571663" y="125164"/>
                </a:cubicBezTo>
                <a:cubicBezTo>
                  <a:pt x="2591634" y="132212"/>
                  <a:pt x="2605027" y="139730"/>
                  <a:pt x="2611840" y="147719"/>
                </a:cubicBezTo>
                <a:cubicBezTo>
                  <a:pt x="2622413" y="158057"/>
                  <a:pt x="2627699" y="171331"/>
                  <a:pt x="2627699" y="187543"/>
                </a:cubicBezTo>
                <a:cubicBezTo>
                  <a:pt x="2627699" y="203754"/>
                  <a:pt x="2621238" y="217146"/>
                  <a:pt x="2608316" y="227719"/>
                </a:cubicBezTo>
                <a:cubicBezTo>
                  <a:pt x="2598683" y="235943"/>
                  <a:pt x="2583998" y="242639"/>
                  <a:pt x="2564263" y="247807"/>
                </a:cubicBezTo>
                <a:cubicBezTo>
                  <a:pt x="2577655" y="255796"/>
                  <a:pt x="2591928" y="266251"/>
                  <a:pt x="2607083" y="279173"/>
                </a:cubicBezTo>
                <a:cubicBezTo>
                  <a:pt x="2622237" y="292096"/>
                  <a:pt x="2638624" y="307485"/>
                  <a:pt x="2656246" y="325341"/>
                </a:cubicBezTo>
                <a:lnTo>
                  <a:pt x="2660827" y="345782"/>
                </a:lnTo>
                <a:cubicBezTo>
                  <a:pt x="2651429" y="335209"/>
                  <a:pt x="2641091" y="325282"/>
                  <a:pt x="2629814" y="316002"/>
                </a:cubicBezTo>
                <a:cubicBezTo>
                  <a:pt x="2618536" y="306721"/>
                  <a:pt x="2605849" y="297969"/>
                  <a:pt x="2591752" y="289746"/>
                </a:cubicBezTo>
                <a:cubicBezTo>
                  <a:pt x="2578360" y="282228"/>
                  <a:pt x="2564497" y="275649"/>
                  <a:pt x="2550165" y="270010"/>
                </a:cubicBezTo>
                <a:cubicBezTo>
                  <a:pt x="2535834" y="264371"/>
                  <a:pt x="2521502" y="259790"/>
                  <a:pt x="2507170" y="256266"/>
                </a:cubicBezTo>
                <a:lnTo>
                  <a:pt x="2483557" y="206926"/>
                </a:lnTo>
                <a:cubicBezTo>
                  <a:pt x="2500239" y="216089"/>
                  <a:pt x="2518682" y="221493"/>
                  <a:pt x="2538888" y="223138"/>
                </a:cubicBezTo>
                <a:cubicBezTo>
                  <a:pt x="2554160" y="224312"/>
                  <a:pt x="2567669" y="221845"/>
                  <a:pt x="2579417" y="215737"/>
                </a:cubicBezTo>
                <a:cubicBezTo>
                  <a:pt x="2595629" y="207748"/>
                  <a:pt x="2603382" y="197058"/>
                  <a:pt x="2602677" y="183666"/>
                </a:cubicBezTo>
                <a:cubicBezTo>
                  <a:pt x="2602677" y="179437"/>
                  <a:pt x="2602031" y="175325"/>
                  <a:pt x="2600739" y="171331"/>
                </a:cubicBezTo>
                <a:cubicBezTo>
                  <a:pt x="2599447" y="167337"/>
                  <a:pt x="2597567" y="163813"/>
                  <a:pt x="2595100" y="160759"/>
                </a:cubicBezTo>
                <a:cubicBezTo>
                  <a:pt x="2592633" y="157704"/>
                  <a:pt x="2589755" y="155237"/>
                  <a:pt x="2586465" y="153358"/>
                </a:cubicBezTo>
                <a:cubicBezTo>
                  <a:pt x="2583176" y="151478"/>
                  <a:pt x="2579417" y="150538"/>
                  <a:pt x="2575188" y="150538"/>
                </a:cubicBezTo>
                <a:cubicBezTo>
                  <a:pt x="2573308" y="150538"/>
                  <a:pt x="2571605" y="150773"/>
                  <a:pt x="2570078" y="151243"/>
                </a:cubicBezTo>
                <a:cubicBezTo>
                  <a:pt x="2568551" y="151713"/>
                  <a:pt x="2566847" y="152183"/>
                  <a:pt x="2564967" y="152653"/>
                </a:cubicBezTo>
                <a:cubicBezTo>
                  <a:pt x="2564967" y="162051"/>
                  <a:pt x="2560973" y="170626"/>
                  <a:pt x="2552985" y="178380"/>
                </a:cubicBezTo>
                <a:cubicBezTo>
                  <a:pt x="2544762" y="186133"/>
                  <a:pt x="2536069" y="190010"/>
                  <a:pt x="2526905" y="190010"/>
                </a:cubicBezTo>
                <a:cubicBezTo>
                  <a:pt x="2521032" y="190010"/>
                  <a:pt x="2515628" y="188189"/>
                  <a:pt x="2510694" y="184547"/>
                </a:cubicBezTo>
                <a:cubicBezTo>
                  <a:pt x="2505760" y="180905"/>
                  <a:pt x="2503293" y="176148"/>
                  <a:pt x="2503293" y="170274"/>
                </a:cubicBezTo>
                <a:cubicBezTo>
                  <a:pt x="2503293" y="159231"/>
                  <a:pt x="2507992" y="149363"/>
                  <a:pt x="2517390" y="140670"/>
                </a:cubicBezTo>
                <a:cubicBezTo>
                  <a:pt x="2526318" y="132447"/>
                  <a:pt x="2537009" y="127748"/>
                  <a:pt x="2549461" y="126573"/>
                </a:cubicBezTo>
                <a:cubicBezTo>
                  <a:pt x="2549461" y="122814"/>
                  <a:pt x="2544997" y="117528"/>
                  <a:pt x="2536069" y="110714"/>
                </a:cubicBezTo>
                <a:lnTo>
                  <a:pt x="2477375" y="110714"/>
                </a:lnTo>
                <a:lnTo>
                  <a:pt x="2472632" y="110714"/>
                </a:lnTo>
                <a:lnTo>
                  <a:pt x="2325481" y="110714"/>
                </a:lnTo>
                <a:lnTo>
                  <a:pt x="2325481" y="202697"/>
                </a:lnTo>
                <a:cubicBezTo>
                  <a:pt x="2332529" y="194944"/>
                  <a:pt x="2340106" y="187719"/>
                  <a:pt x="2348212" y="181023"/>
                </a:cubicBezTo>
                <a:cubicBezTo>
                  <a:pt x="2356318" y="174327"/>
                  <a:pt x="2364599" y="168218"/>
                  <a:pt x="2373058" y="162697"/>
                </a:cubicBezTo>
                <a:cubicBezTo>
                  <a:pt x="2381516" y="157175"/>
                  <a:pt x="2389739" y="152359"/>
                  <a:pt x="2397727" y="148247"/>
                </a:cubicBezTo>
                <a:cubicBezTo>
                  <a:pt x="2405716" y="144136"/>
                  <a:pt x="2412999" y="140788"/>
                  <a:pt x="2419578" y="138203"/>
                </a:cubicBezTo>
                <a:lnTo>
                  <a:pt x="2452001" y="162873"/>
                </a:lnTo>
                <a:cubicBezTo>
                  <a:pt x="2443073" y="180259"/>
                  <a:pt x="2436259" y="196941"/>
                  <a:pt x="2431560" y="212917"/>
                </a:cubicBezTo>
                <a:cubicBezTo>
                  <a:pt x="2426861" y="228894"/>
                  <a:pt x="2424512" y="244283"/>
                  <a:pt x="2424512" y="259085"/>
                </a:cubicBezTo>
                <a:cubicBezTo>
                  <a:pt x="2424512" y="266486"/>
                  <a:pt x="2425158" y="275238"/>
                  <a:pt x="2426450" y="285341"/>
                </a:cubicBezTo>
                <a:lnTo>
                  <a:pt x="2427950" y="295347"/>
                </a:lnTo>
                <a:lnTo>
                  <a:pt x="2430665" y="297137"/>
                </a:lnTo>
                <a:cubicBezTo>
                  <a:pt x="2433249" y="302776"/>
                  <a:pt x="2434718" y="309355"/>
                  <a:pt x="2435070" y="316873"/>
                </a:cubicBezTo>
                <a:cubicBezTo>
                  <a:pt x="2435423" y="324392"/>
                  <a:pt x="2435364" y="330970"/>
                  <a:pt x="2434894" y="336609"/>
                </a:cubicBezTo>
                <a:cubicBezTo>
                  <a:pt x="2440063" y="341073"/>
                  <a:pt x="2445408" y="346066"/>
                  <a:pt x="2450929" y="351587"/>
                </a:cubicBezTo>
                <a:cubicBezTo>
                  <a:pt x="2456451" y="357108"/>
                  <a:pt x="2461561" y="362571"/>
                  <a:pt x="2466260" y="367975"/>
                </a:cubicBezTo>
                <a:cubicBezTo>
                  <a:pt x="2470254" y="372674"/>
                  <a:pt x="2473132" y="376374"/>
                  <a:pt x="2474894" y="379076"/>
                </a:cubicBezTo>
                <a:cubicBezTo>
                  <a:pt x="2476656" y="381778"/>
                  <a:pt x="2478360" y="384539"/>
                  <a:pt x="2480005" y="387358"/>
                </a:cubicBezTo>
                <a:lnTo>
                  <a:pt x="2480005" y="402865"/>
                </a:lnTo>
                <a:cubicBezTo>
                  <a:pt x="2476480" y="398166"/>
                  <a:pt x="2472604" y="393408"/>
                  <a:pt x="2468375" y="388592"/>
                </a:cubicBezTo>
                <a:cubicBezTo>
                  <a:pt x="2464145" y="383775"/>
                  <a:pt x="2459740" y="379194"/>
                  <a:pt x="2455159" y="374847"/>
                </a:cubicBezTo>
                <a:cubicBezTo>
                  <a:pt x="2450577" y="370501"/>
                  <a:pt x="2445995" y="366506"/>
                  <a:pt x="2441414" y="362865"/>
                </a:cubicBezTo>
                <a:cubicBezTo>
                  <a:pt x="2436832" y="359223"/>
                  <a:pt x="2432545" y="356227"/>
                  <a:pt x="2428551" y="353878"/>
                </a:cubicBezTo>
                <a:cubicBezTo>
                  <a:pt x="2418213" y="368445"/>
                  <a:pt x="2404821" y="376316"/>
                  <a:pt x="2388374" y="377490"/>
                </a:cubicBezTo>
                <a:cubicBezTo>
                  <a:pt x="2378271" y="377490"/>
                  <a:pt x="2369343" y="374788"/>
                  <a:pt x="2361590" y="369385"/>
                </a:cubicBezTo>
                <a:cubicBezTo>
                  <a:pt x="2354071" y="363746"/>
                  <a:pt x="2350312" y="356345"/>
                  <a:pt x="2350312" y="347182"/>
                </a:cubicBezTo>
                <a:cubicBezTo>
                  <a:pt x="2350312" y="342483"/>
                  <a:pt x="2351311" y="338195"/>
                  <a:pt x="2353308" y="334318"/>
                </a:cubicBezTo>
                <a:cubicBezTo>
                  <a:pt x="2355305" y="330442"/>
                  <a:pt x="2357948" y="327094"/>
                  <a:pt x="2361237" y="324274"/>
                </a:cubicBezTo>
                <a:cubicBezTo>
                  <a:pt x="2364527" y="321455"/>
                  <a:pt x="2368345" y="319282"/>
                  <a:pt x="2372691" y="317754"/>
                </a:cubicBezTo>
                <a:cubicBezTo>
                  <a:pt x="2377038" y="316227"/>
                  <a:pt x="2381561" y="315464"/>
                  <a:pt x="2386259" y="315464"/>
                </a:cubicBezTo>
                <a:cubicBezTo>
                  <a:pt x="2393778" y="315464"/>
                  <a:pt x="2403411" y="318988"/>
                  <a:pt x="2415158" y="326036"/>
                </a:cubicBezTo>
                <a:cubicBezTo>
                  <a:pt x="2416803" y="322512"/>
                  <a:pt x="2417449" y="317167"/>
                  <a:pt x="2417097" y="310001"/>
                </a:cubicBezTo>
                <a:lnTo>
                  <a:pt x="2415689" y="298827"/>
                </a:lnTo>
                <a:lnTo>
                  <a:pt x="2413278" y="286750"/>
                </a:lnTo>
                <a:cubicBezTo>
                  <a:pt x="2411781" y="278527"/>
                  <a:pt x="2410533" y="270833"/>
                  <a:pt x="2409534" y="263667"/>
                </a:cubicBezTo>
                <a:cubicBezTo>
                  <a:pt x="2407537" y="249335"/>
                  <a:pt x="2406538" y="237587"/>
                  <a:pt x="2406538" y="228424"/>
                </a:cubicBezTo>
                <a:cubicBezTo>
                  <a:pt x="2406538" y="211273"/>
                  <a:pt x="2408770" y="193886"/>
                  <a:pt x="2413234" y="176265"/>
                </a:cubicBezTo>
                <a:cubicBezTo>
                  <a:pt x="2395613" y="183314"/>
                  <a:pt x="2379578" y="193710"/>
                  <a:pt x="2365128" y="207455"/>
                </a:cubicBezTo>
                <a:cubicBezTo>
                  <a:pt x="2350679" y="221199"/>
                  <a:pt x="2339225" y="237117"/>
                  <a:pt x="2330767" y="255208"/>
                </a:cubicBezTo>
                <a:lnTo>
                  <a:pt x="2303983" y="227367"/>
                </a:lnTo>
                <a:lnTo>
                  <a:pt x="2303983" y="110714"/>
                </a:lnTo>
                <a:lnTo>
                  <a:pt x="2283189" y="110714"/>
                </a:lnTo>
                <a:lnTo>
                  <a:pt x="2263101" y="90978"/>
                </a:lnTo>
                <a:lnTo>
                  <a:pt x="2452897" y="90978"/>
                </a:lnTo>
                <a:lnTo>
                  <a:pt x="2457640" y="90978"/>
                </a:lnTo>
                <a:lnTo>
                  <a:pt x="2586818" y="90978"/>
                </a:lnTo>
                <a:cubicBezTo>
                  <a:pt x="2589402" y="90978"/>
                  <a:pt x="2592222" y="90685"/>
                  <a:pt x="2595276" y="90097"/>
                </a:cubicBezTo>
                <a:cubicBezTo>
                  <a:pt x="2598330" y="89510"/>
                  <a:pt x="2601150" y="88746"/>
                  <a:pt x="2603734" y="87807"/>
                </a:cubicBezTo>
                <a:cubicBezTo>
                  <a:pt x="2611017" y="85222"/>
                  <a:pt x="2614659" y="81345"/>
                  <a:pt x="2614659" y="76176"/>
                </a:cubicBezTo>
                <a:cubicBezTo>
                  <a:pt x="2614659" y="71243"/>
                  <a:pt x="2610548" y="67601"/>
                  <a:pt x="2602325" y="65251"/>
                </a:cubicBezTo>
                <a:cubicBezTo>
                  <a:pt x="2599740" y="64312"/>
                  <a:pt x="2596921" y="63665"/>
                  <a:pt x="2593866" y="63313"/>
                </a:cubicBezTo>
                <a:cubicBezTo>
                  <a:pt x="2590812" y="62961"/>
                  <a:pt x="2587640" y="62784"/>
                  <a:pt x="2584351" y="62784"/>
                </a:cubicBezTo>
                <a:cubicBezTo>
                  <a:pt x="2581061" y="62784"/>
                  <a:pt x="2577009" y="62902"/>
                  <a:pt x="2572192" y="63137"/>
                </a:cubicBezTo>
                <a:cubicBezTo>
                  <a:pt x="2567376" y="63372"/>
                  <a:pt x="2561678" y="63724"/>
                  <a:pt x="2555099" y="64194"/>
                </a:cubicBezTo>
                <a:cubicBezTo>
                  <a:pt x="2548521" y="64664"/>
                  <a:pt x="2542823" y="65016"/>
                  <a:pt x="2538007" y="65251"/>
                </a:cubicBezTo>
                <a:cubicBezTo>
                  <a:pt x="2533191" y="65486"/>
                  <a:pt x="2529138" y="65604"/>
                  <a:pt x="2525849" y="65604"/>
                </a:cubicBezTo>
                <a:cubicBezTo>
                  <a:pt x="2511047" y="65604"/>
                  <a:pt x="2497419" y="61962"/>
                  <a:pt x="2484967" y="54679"/>
                </a:cubicBezTo>
                <a:cubicBezTo>
                  <a:pt x="2470635" y="46220"/>
                  <a:pt x="2463469" y="35178"/>
                  <a:pt x="2463469" y="21551"/>
                </a:cubicBezTo>
                <a:cubicBezTo>
                  <a:pt x="2463469" y="18731"/>
                  <a:pt x="2465114" y="14267"/>
                  <a:pt x="2468403" y="8158"/>
                </a:cubicBezTo>
                <a:cubicBezTo>
                  <a:pt x="2471693" y="2285"/>
                  <a:pt x="2474747" y="-417"/>
                  <a:pt x="2477566" y="53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B38523AA-31AE-408F-835F-525393F84F22}"/>
              </a:ext>
            </a:extLst>
          </p:cNvPr>
          <p:cNvSpPr/>
          <p:nvPr/>
        </p:nvSpPr>
        <p:spPr>
          <a:xfrm>
            <a:off x="6605940" y="2301745"/>
            <a:ext cx="5078060" cy="777526"/>
          </a:xfrm>
          <a:custGeom>
            <a:avLst/>
            <a:gdLst/>
            <a:ahLst/>
            <a:cxnLst/>
            <a:rect l="l" t="t" r="r" b="b"/>
            <a:pathLst>
              <a:path w="4495619" h="777526">
                <a:moveTo>
                  <a:pt x="4209631" y="709155"/>
                </a:moveTo>
                <a:cubicBezTo>
                  <a:pt x="4220908" y="709155"/>
                  <a:pt x="4226547" y="715616"/>
                  <a:pt x="4226547" y="728539"/>
                </a:cubicBezTo>
                <a:cubicBezTo>
                  <a:pt x="4226547" y="736527"/>
                  <a:pt x="4224315" y="743223"/>
                  <a:pt x="4219851" y="748627"/>
                </a:cubicBezTo>
                <a:cubicBezTo>
                  <a:pt x="4215387" y="754031"/>
                  <a:pt x="4209747" y="756733"/>
                  <a:pt x="4202934" y="756733"/>
                </a:cubicBezTo>
                <a:cubicBezTo>
                  <a:pt x="4196825" y="756733"/>
                  <a:pt x="4192421" y="755029"/>
                  <a:pt x="4189719" y="751623"/>
                </a:cubicBezTo>
                <a:cubicBezTo>
                  <a:pt x="4187017" y="748216"/>
                  <a:pt x="4185665" y="743458"/>
                  <a:pt x="4185665" y="737349"/>
                </a:cubicBezTo>
                <a:cubicBezTo>
                  <a:pt x="4185665" y="729596"/>
                  <a:pt x="4188015" y="722959"/>
                  <a:pt x="4192714" y="717437"/>
                </a:cubicBezTo>
                <a:cubicBezTo>
                  <a:pt x="4197413" y="711916"/>
                  <a:pt x="4203051" y="709155"/>
                  <a:pt x="4209631" y="709155"/>
                </a:cubicBezTo>
                <a:close/>
                <a:moveTo>
                  <a:pt x="2687050" y="691182"/>
                </a:moveTo>
                <a:cubicBezTo>
                  <a:pt x="2692689" y="691182"/>
                  <a:pt x="2697505" y="693120"/>
                  <a:pt x="2701499" y="696997"/>
                </a:cubicBezTo>
                <a:cubicBezTo>
                  <a:pt x="2705493" y="700873"/>
                  <a:pt x="2707490" y="705748"/>
                  <a:pt x="2707490" y="711622"/>
                </a:cubicBezTo>
                <a:cubicBezTo>
                  <a:pt x="2707490" y="717026"/>
                  <a:pt x="2705493" y="721784"/>
                  <a:pt x="2701499" y="725895"/>
                </a:cubicBezTo>
                <a:cubicBezTo>
                  <a:pt x="2697505" y="730007"/>
                  <a:pt x="2692689" y="732063"/>
                  <a:pt x="2687050" y="732063"/>
                </a:cubicBezTo>
                <a:cubicBezTo>
                  <a:pt x="2681411" y="732063"/>
                  <a:pt x="2676594" y="730007"/>
                  <a:pt x="2672600" y="725895"/>
                </a:cubicBezTo>
                <a:cubicBezTo>
                  <a:pt x="2668606" y="721784"/>
                  <a:pt x="2666609" y="717026"/>
                  <a:pt x="2666609" y="711622"/>
                </a:cubicBezTo>
                <a:cubicBezTo>
                  <a:pt x="2666609" y="705748"/>
                  <a:pt x="2668606" y="700873"/>
                  <a:pt x="2672600" y="696997"/>
                </a:cubicBezTo>
                <a:cubicBezTo>
                  <a:pt x="2676594" y="693120"/>
                  <a:pt x="2681411" y="691182"/>
                  <a:pt x="2687050" y="691182"/>
                </a:cubicBezTo>
                <a:close/>
                <a:moveTo>
                  <a:pt x="1782175" y="691182"/>
                </a:moveTo>
                <a:cubicBezTo>
                  <a:pt x="1787813" y="691182"/>
                  <a:pt x="1792630" y="693120"/>
                  <a:pt x="1796624" y="696997"/>
                </a:cubicBezTo>
                <a:cubicBezTo>
                  <a:pt x="1800618" y="700873"/>
                  <a:pt x="1802615" y="705748"/>
                  <a:pt x="1802615" y="711622"/>
                </a:cubicBezTo>
                <a:cubicBezTo>
                  <a:pt x="1802615" y="717026"/>
                  <a:pt x="1800618" y="721784"/>
                  <a:pt x="1796624" y="725895"/>
                </a:cubicBezTo>
                <a:cubicBezTo>
                  <a:pt x="1792630" y="730007"/>
                  <a:pt x="1787813" y="732063"/>
                  <a:pt x="1782175" y="732063"/>
                </a:cubicBezTo>
                <a:cubicBezTo>
                  <a:pt x="1776536" y="732063"/>
                  <a:pt x="1771720" y="730007"/>
                  <a:pt x="1767725" y="725895"/>
                </a:cubicBezTo>
                <a:cubicBezTo>
                  <a:pt x="1763731" y="721784"/>
                  <a:pt x="1761734" y="717026"/>
                  <a:pt x="1761734" y="711622"/>
                </a:cubicBezTo>
                <a:cubicBezTo>
                  <a:pt x="1761734" y="705748"/>
                  <a:pt x="1763731" y="700873"/>
                  <a:pt x="1767725" y="696997"/>
                </a:cubicBezTo>
                <a:cubicBezTo>
                  <a:pt x="1771720" y="693120"/>
                  <a:pt x="1776536" y="691182"/>
                  <a:pt x="1782175" y="691182"/>
                </a:cubicBezTo>
                <a:close/>
                <a:moveTo>
                  <a:pt x="3950284" y="588978"/>
                </a:moveTo>
                <a:cubicBezTo>
                  <a:pt x="3937596" y="593677"/>
                  <a:pt x="3924733" y="599316"/>
                  <a:pt x="3911693" y="605895"/>
                </a:cubicBezTo>
                <a:cubicBezTo>
                  <a:pt x="3898653" y="612473"/>
                  <a:pt x="3884967" y="620579"/>
                  <a:pt x="3870635" y="630212"/>
                </a:cubicBezTo>
                <a:cubicBezTo>
                  <a:pt x="3906113" y="645014"/>
                  <a:pt x="3932662" y="667569"/>
                  <a:pt x="3950284" y="697878"/>
                </a:cubicBezTo>
                <a:close/>
                <a:moveTo>
                  <a:pt x="2931109" y="588978"/>
                </a:moveTo>
                <a:cubicBezTo>
                  <a:pt x="2918421" y="593677"/>
                  <a:pt x="2905558" y="599316"/>
                  <a:pt x="2892518" y="605895"/>
                </a:cubicBezTo>
                <a:cubicBezTo>
                  <a:pt x="2879478" y="612473"/>
                  <a:pt x="2865793" y="620579"/>
                  <a:pt x="2851461" y="630212"/>
                </a:cubicBezTo>
                <a:cubicBezTo>
                  <a:pt x="2886938" y="645014"/>
                  <a:pt x="2913487" y="667569"/>
                  <a:pt x="2931109" y="697878"/>
                </a:cubicBezTo>
                <a:close/>
                <a:moveTo>
                  <a:pt x="2750134" y="588978"/>
                </a:moveTo>
                <a:cubicBezTo>
                  <a:pt x="2737446" y="593677"/>
                  <a:pt x="2724583" y="599316"/>
                  <a:pt x="2711543" y="605895"/>
                </a:cubicBezTo>
                <a:cubicBezTo>
                  <a:pt x="2698503" y="612473"/>
                  <a:pt x="2684817" y="620579"/>
                  <a:pt x="2670485" y="630212"/>
                </a:cubicBezTo>
                <a:cubicBezTo>
                  <a:pt x="2705963" y="645014"/>
                  <a:pt x="2732512" y="667569"/>
                  <a:pt x="2750134" y="697878"/>
                </a:cubicBezTo>
                <a:close/>
                <a:moveTo>
                  <a:pt x="1845259" y="588978"/>
                </a:moveTo>
                <a:cubicBezTo>
                  <a:pt x="1832571" y="593677"/>
                  <a:pt x="1819708" y="599316"/>
                  <a:pt x="1806668" y="605895"/>
                </a:cubicBezTo>
                <a:cubicBezTo>
                  <a:pt x="1793628" y="612473"/>
                  <a:pt x="1779943" y="620579"/>
                  <a:pt x="1765611" y="630212"/>
                </a:cubicBezTo>
                <a:cubicBezTo>
                  <a:pt x="1801088" y="645014"/>
                  <a:pt x="1827637" y="667569"/>
                  <a:pt x="1845259" y="697878"/>
                </a:cubicBezTo>
                <a:close/>
                <a:moveTo>
                  <a:pt x="1083259" y="588978"/>
                </a:moveTo>
                <a:cubicBezTo>
                  <a:pt x="1070572" y="593677"/>
                  <a:pt x="1057708" y="599316"/>
                  <a:pt x="1044668" y="605895"/>
                </a:cubicBezTo>
                <a:cubicBezTo>
                  <a:pt x="1031629" y="612473"/>
                  <a:pt x="1017943" y="620579"/>
                  <a:pt x="1003611" y="630212"/>
                </a:cubicBezTo>
                <a:cubicBezTo>
                  <a:pt x="1039088" y="645014"/>
                  <a:pt x="1065638" y="667569"/>
                  <a:pt x="1083259" y="697878"/>
                </a:cubicBezTo>
                <a:close/>
                <a:moveTo>
                  <a:pt x="1597971" y="586159"/>
                </a:moveTo>
                <a:cubicBezTo>
                  <a:pt x="1585988" y="590623"/>
                  <a:pt x="1574006" y="596203"/>
                  <a:pt x="1562023" y="602899"/>
                </a:cubicBezTo>
                <a:cubicBezTo>
                  <a:pt x="1550041" y="609595"/>
                  <a:pt x="1537354" y="617642"/>
                  <a:pt x="1523962" y="627040"/>
                </a:cubicBezTo>
                <a:cubicBezTo>
                  <a:pt x="1556855" y="640902"/>
                  <a:pt x="1581289" y="662870"/>
                  <a:pt x="1597266" y="692944"/>
                </a:cubicBezTo>
                <a:lnTo>
                  <a:pt x="1597971" y="692944"/>
                </a:lnTo>
                <a:close/>
                <a:moveTo>
                  <a:pt x="2991202" y="555498"/>
                </a:moveTo>
                <a:lnTo>
                  <a:pt x="3002479" y="559727"/>
                </a:lnTo>
                <a:cubicBezTo>
                  <a:pt x="3010703" y="579228"/>
                  <a:pt x="3018280" y="595968"/>
                  <a:pt x="3025211" y="609948"/>
                </a:cubicBezTo>
                <a:cubicBezTo>
                  <a:pt x="3032142" y="623927"/>
                  <a:pt x="3037839" y="634089"/>
                  <a:pt x="3042303" y="640432"/>
                </a:cubicBezTo>
                <a:cubicBezTo>
                  <a:pt x="3062744" y="670271"/>
                  <a:pt x="3087297" y="685190"/>
                  <a:pt x="3115961" y="685190"/>
                </a:cubicBezTo>
                <a:cubicBezTo>
                  <a:pt x="3129823" y="685190"/>
                  <a:pt x="3143449" y="679787"/>
                  <a:pt x="3156842" y="668979"/>
                </a:cubicBezTo>
                <a:cubicBezTo>
                  <a:pt x="3168119" y="657936"/>
                  <a:pt x="3173758" y="645601"/>
                  <a:pt x="3173758" y="631974"/>
                </a:cubicBezTo>
                <a:cubicBezTo>
                  <a:pt x="3173758" y="620932"/>
                  <a:pt x="3170703" y="611181"/>
                  <a:pt x="3164595" y="602723"/>
                </a:cubicBezTo>
                <a:cubicBezTo>
                  <a:pt x="3157312" y="592620"/>
                  <a:pt x="3148736" y="587569"/>
                  <a:pt x="3138868" y="587569"/>
                </a:cubicBezTo>
                <a:cubicBezTo>
                  <a:pt x="3135579" y="587569"/>
                  <a:pt x="3130762" y="588391"/>
                  <a:pt x="3124419" y="590036"/>
                </a:cubicBezTo>
                <a:cubicBezTo>
                  <a:pt x="3129823" y="596849"/>
                  <a:pt x="3132524" y="604603"/>
                  <a:pt x="3132524" y="613296"/>
                </a:cubicBezTo>
                <a:cubicBezTo>
                  <a:pt x="3132524" y="632327"/>
                  <a:pt x="3122069" y="641842"/>
                  <a:pt x="3101159" y="641842"/>
                </a:cubicBezTo>
                <a:cubicBezTo>
                  <a:pt x="3090821" y="641842"/>
                  <a:pt x="3082597" y="638083"/>
                  <a:pt x="3076489" y="630564"/>
                </a:cubicBezTo>
                <a:cubicBezTo>
                  <a:pt x="3070380" y="623046"/>
                  <a:pt x="3067325" y="613883"/>
                  <a:pt x="3067325" y="603075"/>
                </a:cubicBezTo>
                <a:cubicBezTo>
                  <a:pt x="3067325" y="590623"/>
                  <a:pt x="3072377" y="580403"/>
                  <a:pt x="3082480" y="572414"/>
                </a:cubicBezTo>
                <a:cubicBezTo>
                  <a:pt x="3091408" y="565131"/>
                  <a:pt x="3102216" y="561489"/>
                  <a:pt x="3114903" y="561489"/>
                </a:cubicBezTo>
                <a:cubicBezTo>
                  <a:pt x="3125711" y="561489"/>
                  <a:pt x="3135696" y="563780"/>
                  <a:pt x="3144859" y="568361"/>
                </a:cubicBezTo>
                <a:cubicBezTo>
                  <a:pt x="3154022" y="572943"/>
                  <a:pt x="3162245" y="579345"/>
                  <a:pt x="3169529" y="587569"/>
                </a:cubicBezTo>
                <a:cubicBezTo>
                  <a:pt x="3176343" y="595792"/>
                  <a:pt x="3181511" y="604896"/>
                  <a:pt x="3185035" y="614882"/>
                </a:cubicBezTo>
                <a:cubicBezTo>
                  <a:pt x="3188560" y="624867"/>
                  <a:pt x="3190322" y="635381"/>
                  <a:pt x="3190322" y="646424"/>
                </a:cubicBezTo>
                <a:cubicBezTo>
                  <a:pt x="3190322" y="656057"/>
                  <a:pt x="3188266" y="665102"/>
                  <a:pt x="3184155" y="673560"/>
                </a:cubicBezTo>
                <a:cubicBezTo>
                  <a:pt x="3180043" y="682019"/>
                  <a:pt x="3174463" y="689654"/>
                  <a:pt x="3167414" y="696468"/>
                </a:cubicBezTo>
                <a:cubicBezTo>
                  <a:pt x="3151908" y="709860"/>
                  <a:pt x="3134404" y="716556"/>
                  <a:pt x="3114903" y="716556"/>
                </a:cubicBezTo>
                <a:cubicBezTo>
                  <a:pt x="3062039" y="716556"/>
                  <a:pt x="3020805" y="662870"/>
                  <a:pt x="2991202" y="555498"/>
                </a:cubicBezTo>
                <a:close/>
                <a:moveTo>
                  <a:pt x="619477" y="555498"/>
                </a:moveTo>
                <a:lnTo>
                  <a:pt x="630755" y="559727"/>
                </a:lnTo>
                <a:cubicBezTo>
                  <a:pt x="638978" y="579228"/>
                  <a:pt x="646555" y="595968"/>
                  <a:pt x="653486" y="609948"/>
                </a:cubicBezTo>
                <a:cubicBezTo>
                  <a:pt x="660417" y="623927"/>
                  <a:pt x="666115" y="634089"/>
                  <a:pt x="670579" y="640432"/>
                </a:cubicBezTo>
                <a:cubicBezTo>
                  <a:pt x="691019" y="670271"/>
                  <a:pt x="715572" y="685190"/>
                  <a:pt x="744236" y="685190"/>
                </a:cubicBezTo>
                <a:cubicBezTo>
                  <a:pt x="758098" y="685190"/>
                  <a:pt x="771725" y="679787"/>
                  <a:pt x="785117" y="668979"/>
                </a:cubicBezTo>
                <a:cubicBezTo>
                  <a:pt x="796394" y="657936"/>
                  <a:pt x="802033" y="645601"/>
                  <a:pt x="802033" y="631974"/>
                </a:cubicBezTo>
                <a:cubicBezTo>
                  <a:pt x="802033" y="620932"/>
                  <a:pt x="798979" y="611181"/>
                  <a:pt x="792870" y="602723"/>
                </a:cubicBezTo>
                <a:cubicBezTo>
                  <a:pt x="785587" y="592620"/>
                  <a:pt x="777011" y="587569"/>
                  <a:pt x="767143" y="587569"/>
                </a:cubicBezTo>
                <a:cubicBezTo>
                  <a:pt x="763854" y="587569"/>
                  <a:pt x="759037" y="588391"/>
                  <a:pt x="752694" y="590036"/>
                </a:cubicBezTo>
                <a:cubicBezTo>
                  <a:pt x="758098" y="596849"/>
                  <a:pt x="760800" y="604603"/>
                  <a:pt x="760800" y="613296"/>
                </a:cubicBezTo>
                <a:cubicBezTo>
                  <a:pt x="760800" y="632327"/>
                  <a:pt x="750344" y="641842"/>
                  <a:pt x="729434" y="641842"/>
                </a:cubicBezTo>
                <a:cubicBezTo>
                  <a:pt x="719096" y="641842"/>
                  <a:pt x="710873" y="638083"/>
                  <a:pt x="704764" y="630564"/>
                </a:cubicBezTo>
                <a:cubicBezTo>
                  <a:pt x="698655" y="623046"/>
                  <a:pt x="695601" y="613883"/>
                  <a:pt x="695601" y="603075"/>
                </a:cubicBezTo>
                <a:cubicBezTo>
                  <a:pt x="695601" y="590623"/>
                  <a:pt x="700652" y="580403"/>
                  <a:pt x="710755" y="572414"/>
                </a:cubicBezTo>
                <a:cubicBezTo>
                  <a:pt x="719683" y="565131"/>
                  <a:pt x="730491" y="561489"/>
                  <a:pt x="743178" y="561489"/>
                </a:cubicBezTo>
                <a:cubicBezTo>
                  <a:pt x="753986" y="561489"/>
                  <a:pt x="763971" y="563780"/>
                  <a:pt x="773134" y="568361"/>
                </a:cubicBezTo>
                <a:cubicBezTo>
                  <a:pt x="782297" y="572943"/>
                  <a:pt x="790521" y="579345"/>
                  <a:pt x="797804" y="587569"/>
                </a:cubicBezTo>
                <a:cubicBezTo>
                  <a:pt x="804618" y="595792"/>
                  <a:pt x="809787" y="604896"/>
                  <a:pt x="813311" y="614882"/>
                </a:cubicBezTo>
                <a:cubicBezTo>
                  <a:pt x="816835" y="624867"/>
                  <a:pt x="818597" y="635381"/>
                  <a:pt x="818597" y="646424"/>
                </a:cubicBezTo>
                <a:cubicBezTo>
                  <a:pt x="818597" y="656057"/>
                  <a:pt x="816541" y="665102"/>
                  <a:pt x="812430" y="673560"/>
                </a:cubicBezTo>
                <a:cubicBezTo>
                  <a:pt x="808318" y="682019"/>
                  <a:pt x="802738" y="689654"/>
                  <a:pt x="795690" y="696468"/>
                </a:cubicBezTo>
                <a:cubicBezTo>
                  <a:pt x="780183" y="709860"/>
                  <a:pt x="762679" y="716556"/>
                  <a:pt x="743178" y="716556"/>
                </a:cubicBezTo>
                <a:cubicBezTo>
                  <a:pt x="690315" y="716556"/>
                  <a:pt x="649081" y="662870"/>
                  <a:pt x="619477" y="555498"/>
                </a:cubicBezTo>
                <a:close/>
                <a:moveTo>
                  <a:pt x="2421731" y="547392"/>
                </a:moveTo>
                <a:cubicBezTo>
                  <a:pt x="2399880" y="547392"/>
                  <a:pt x="2384491" y="556320"/>
                  <a:pt x="2375563" y="574177"/>
                </a:cubicBezTo>
                <a:cubicBezTo>
                  <a:pt x="2386136" y="574177"/>
                  <a:pt x="2393831" y="577701"/>
                  <a:pt x="2398647" y="584749"/>
                </a:cubicBezTo>
                <a:cubicBezTo>
                  <a:pt x="2403463" y="591798"/>
                  <a:pt x="2405284" y="600608"/>
                  <a:pt x="2404109" y="611181"/>
                </a:cubicBezTo>
                <a:lnTo>
                  <a:pt x="2452744" y="562546"/>
                </a:lnTo>
                <a:cubicBezTo>
                  <a:pt x="2443581" y="552444"/>
                  <a:pt x="2433243" y="547392"/>
                  <a:pt x="2421731" y="547392"/>
                </a:cubicBezTo>
                <a:close/>
                <a:moveTo>
                  <a:pt x="2069306" y="547392"/>
                </a:moveTo>
                <a:cubicBezTo>
                  <a:pt x="2047455" y="547392"/>
                  <a:pt x="2032066" y="556320"/>
                  <a:pt x="2023138" y="574177"/>
                </a:cubicBezTo>
                <a:cubicBezTo>
                  <a:pt x="2033711" y="574177"/>
                  <a:pt x="2041405" y="577701"/>
                  <a:pt x="2046222" y="584749"/>
                </a:cubicBezTo>
                <a:cubicBezTo>
                  <a:pt x="2051038" y="591798"/>
                  <a:pt x="2052859" y="600608"/>
                  <a:pt x="2051685" y="611181"/>
                </a:cubicBezTo>
                <a:lnTo>
                  <a:pt x="2100319" y="562546"/>
                </a:lnTo>
                <a:cubicBezTo>
                  <a:pt x="2091156" y="552444"/>
                  <a:pt x="2080818" y="547392"/>
                  <a:pt x="2069306" y="547392"/>
                </a:cubicBezTo>
                <a:close/>
                <a:moveTo>
                  <a:pt x="3496770" y="522722"/>
                </a:moveTo>
                <a:lnTo>
                  <a:pt x="3679507" y="522722"/>
                </a:lnTo>
                <a:lnTo>
                  <a:pt x="3696243" y="522722"/>
                </a:lnTo>
                <a:lnTo>
                  <a:pt x="3795921" y="522722"/>
                </a:lnTo>
                <a:lnTo>
                  <a:pt x="3810257" y="522722"/>
                </a:lnTo>
                <a:lnTo>
                  <a:pt x="3990813" y="522722"/>
                </a:lnTo>
                <a:lnTo>
                  <a:pt x="4009844" y="542458"/>
                </a:lnTo>
                <a:lnTo>
                  <a:pt x="3969315" y="542458"/>
                </a:lnTo>
                <a:lnTo>
                  <a:pt x="3969315" y="749684"/>
                </a:lnTo>
                <a:lnTo>
                  <a:pt x="3958389" y="736644"/>
                </a:lnTo>
                <a:cubicBezTo>
                  <a:pt x="3957685" y="734530"/>
                  <a:pt x="3956803" y="732357"/>
                  <a:pt x="3955747" y="730125"/>
                </a:cubicBezTo>
                <a:cubicBezTo>
                  <a:pt x="3954689" y="727893"/>
                  <a:pt x="3952692" y="723957"/>
                  <a:pt x="3949755" y="718318"/>
                </a:cubicBezTo>
                <a:cubicBezTo>
                  <a:pt x="3946818" y="712680"/>
                  <a:pt x="3942648" y="706512"/>
                  <a:pt x="3937244" y="699816"/>
                </a:cubicBezTo>
                <a:cubicBezTo>
                  <a:pt x="3931840" y="693120"/>
                  <a:pt x="3926789" y="687540"/>
                  <a:pt x="3922090" y="683076"/>
                </a:cubicBezTo>
                <a:cubicBezTo>
                  <a:pt x="3905173" y="667569"/>
                  <a:pt x="3882735" y="658406"/>
                  <a:pt x="3854777" y="655587"/>
                </a:cubicBezTo>
                <a:lnTo>
                  <a:pt x="3829049" y="618934"/>
                </a:lnTo>
                <a:cubicBezTo>
                  <a:pt x="3868521" y="591445"/>
                  <a:pt x="3908933" y="570770"/>
                  <a:pt x="3950284" y="556908"/>
                </a:cubicBezTo>
                <a:lnTo>
                  <a:pt x="3950284" y="542458"/>
                </a:lnTo>
                <a:lnTo>
                  <a:pt x="3829640" y="542458"/>
                </a:lnTo>
                <a:cubicBezTo>
                  <a:pt x="3814838" y="545983"/>
                  <a:pt x="3802033" y="551504"/>
                  <a:pt x="3791225" y="559022"/>
                </a:cubicBezTo>
                <a:cubicBezTo>
                  <a:pt x="3780418" y="566541"/>
                  <a:pt x="3771255" y="575939"/>
                  <a:pt x="3763737" y="587216"/>
                </a:cubicBezTo>
                <a:cubicBezTo>
                  <a:pt x="3756923" y="597789"/>
                  <a:pt x="3751754" y="609536"/>
                  <a:pt x="3748230" y="622459"/>
                </a:cubicBezTo>
                <a:cubicBezTo>
                  <a:pt x="3744705" y="635381"/>
                  <a:pt x="3742943" y="649830"/>
                  <a:pt x="3742943" y="665807"/>
                </a:cubicBezTo>
                <a:cubicBezTo>
                  <a:pt x="3743179" y="679904"/>
                  <a:pt x="3746937" y="692591"/>
                  <a:pt x="3754221" y="703869"/>
                </a:cubicBezTo>
                <a:cubicBezTo>
                  <a:pt x="3766909" y="721490"/>
                  <a:pt x="3779243" y="728539"/>
                  <a:pt x="3791225" y="725014"/>
                </a:cubicBezTo>
                <a:cubicBezTo>
                  <a:pt x="3786762" y="722195"/>
                  <a:pt x="3783531" y="718906"/>
                  <a:pt x="3781534" y="715147"/>
                </a:cubicBezTo>
                <a:cubicBezTo>
                  <a:pt x="3779537" y="711387"/>
                  <a:pt x="3778538" y="707511"/>
                  <a:pt x="3778538" y="703517"/>
                </a:cubicBezTo>
                <a:cubicBezTo>
                  <a:pt x="3778538" y="697408"/>
                  <a:pt x="3781064" y="692239"/>
                  <a:pt x="3786115" y="688010"/>
                </a:cubicBezTo>
                <a:cubicBezTo>
                  <a:pt x="3791167" y="683781"/>
                  <a:pt x="3796747" y="681666"/>
                  <a:pt x="3802856" y="681666"/>
                </a:cubicBezTo>
                <a:cubicBezTo>
                  <a:pt x="3809435" y="681666"/>
                  <a:pt x="3815073" y="684309"/>
                  <a:pt x="3819772" y="689596"/>
                </a:cubicBezTo>
                <a:cubicBezTo>
                  <a:pt x="3824471" y="694882"/>
                  <a:pt x="3826821" y="701637"/>
                  <a:pt x="3826821" y="709860"/>
                </a:cubicBezTo>
                <a:cubicBezTo>
                  <a:pt x="3826821" y="714559"/>
                  <a:pt x="3825881" y="718906"/>
                  <a:pt x="3824001" y="722900"/>
                </a:cubicBezTo>
                <a:cubicBezTo>
                  <a:pt x="3822122" y="726894"/>
                  <a:pt x="3819537" y="730359"/>
                  <a:pt x="3816248" y="733296"/>
                </a:cubicBezTo>
                <a:cubicBezTo>
                  <a:pt x="3812959" y="736233"/>
                  <a:pt x="3809141" y="738524"/>
                  <a:pt x="3804794" y="740169"/>
                </a:cubicBezTo>
                <a:cubicBezTo>
                  <a:pt x="3800447" y="741813"/>
                  <a:pt x="3795925" y="742636"/>
                  <a:pt x="3791225" y="742636"/>
                </a:cubicBezTo>
                <a:cubicBezTo>
                  <a:pt x="3768201" y="742636"/>
                  <a:pt x="3750579" y="731123"/>
                  <a:pt x="3738362" y="708098"/>
                </a:cubicBezTo>
                <a:cubicBezTo>
                  <a:pt x="3728024" y="689302"/>
                  <a:pt x="3722855" y="667569"/>
                  <a:pt x="3722855" y="642899"/>
                </a:cubicBezTo>
                <a:cubicBezTo>
                  <a:pt x="3722855" y="608597"/>
                  <a:pt x="3736835" y="575116"/>
                  <a:pt x="3764794" y="542458"/>
                </a:cubicBezTo>
                <a:lnTo>
                  <a:pt x="3715978" y="542458"/>
                </a:lnTo>
                <a:lnTo>
                  <a:pt x="3699243" y="542458"/>
                </a:lnTo>
                <a:lnTo>
                  <a:pt x="3611661" y="542458"/>
                </a:lnTo>
                <a:cubicBezTo>
                  <a:pt x="3613540" y="545043"/>
                  <a:pt x="3615419" y="547568"/>
                  <a:pt x="3617299" y="550035"/>
                </a:cubicBezTo>
                <a:cubicBezTo>
                  <a:pt x="3619179" y="552502"/>
                  <a:pt x="3620941" y="554793"/>
                  <a:pt x="3622585" y="556908"/>
                </a:cubicBezTo>
                <a:cubicBezTo>
                  <a:pt x="3642791" y="563956"/>
                  <a:pt x="3656183" y="571475"/>
                  <a:pt x="3662762" y="579463"/>
                </a:cubicBezTo>
                <a:cubicBezTo>
                  <a:pt x="3673335" y="589801"/>
                  <a:pt x="3678621" y="603428"/>
                  <a:pt x="3678621" y="620344"/>
                </a:cubicBezTo>
                <a:cubicBezTo>
                  <a:pt x="3678621" y="635851"/>
                  <a:pt x="3672160" y="648891"/>
                  <a:pt x="3659238" y="659463"/>
                </a:cubicBezTo>
                <a:cubicBezTo>
                  <a:pt x="3649840" y="667452"/>
                  <a:pt x="3635155" y="674148"/>
                  <a:pt x="3615185" y="679552"/>
                </a:cubicBezTo>
                <a:cubicBezTo>
                  <a:pt x="3628577" y="687540"/>
                  <a:pt x="3642850" y="697995"/>
                  <a:pt x="3658005" y="710917"/>
                </a:cubicBezTo>
                <a:cubicBezTo>
                  <a:pt x="3673159" y="723840"/>
                  <a:pt x="3689546" y="739229"/>
                  <a:pt x="3707168" y="757085"/>
                </a:cubicBezTo>
                <a:lnTo>
                  <a:pt x="3707168" y="756733"/>
                </a:lnTo>
                <a:lnTo>
                  <a:pt x="3711749" y="777526"/>
                </a:lnTo>
                <a:cubicBezTo>
                  <a:pt x="3702351" y="766953"/>
                  <a:pt x="3692013" y="757026"/>
                  <a:pt x="3680735" y="747746"/>
                </a:cubicBezTo>
                <a:cubicBezTo>
                  <a:pt x="3669458" y="738465"/>
                  <a:pt x="3656771" y="729713"/>
                  <a:pt x="3642674" y="721490"/>
                </a:cubicBezTo>
                <a:cubicBezTo>
                  <a:pt x="3629282" y="713972"/>
                  <a:pt x="3615419" y="707393"/>
                  <a:pt x="3601088" y="701754"/>
                </a:cubicBezTo>
                <a:cubicBezTo>
                  <a:pt x="3586756" y="696116"/>
                  <a:pt x="3572424" y="691534"/>
                  <a:pt x="3558092" y="688010"/>
                </a:cubicBezTo>
                <a:lnTo>
                  <a:pt x="3534479" y="638670"/>
                </a:lnTo>
                <a:cubicBezTo>
                  <a:pt x="3550691" y="647598"/>
                  <a:pt x="3569135" y="653002"/>
                  <a:pt x="3589810" y="654882"/>
                </a:cubicBezTo>
                <a:cubicBezTo>
                  <a:pt x="3605082" y="656057"/>
                  <a:pt x="3618591" y="653590"/>
                  <a:pt x="3630339" y="647481"/>
                </a:cubicBezTo>
                <a:cubicBezTo>
                  <a:pt x="3646551" y="639493"/>
                  <a:pt x="3654304" y="628802"/>
                  <a:pt x="3653599" y="615410"/>
                </a:cubicBezTo>
                <a:cubicBezTo>
                  <a:pt x="3653599" y="611181"/>
                  <a:pt x="3652953" y="607069"/>
                  <a:pt x="3651661" y="603075"/>
                </a:cubicBezTo>
                <a:cubicBezTo>
                  <a:pt x="3650369" y="599081"/>
                  <a:pt x="3648489" y="595557"/>
                  <a:pt x="3646022" y="592503"/>
                </a:cubicBezTo>
                <a:cubicBezTo>
                  <a:pt x="3643555" y="589448"/>
                  <a:pt x="3640677" y="586981"/>
                  <a:pt x="3637387" y="585102"/>
                </a:cubicBezTo>
                <a:cubicBezTo>
                  <a:pt x="3634098" y="583222"/>
                  <a:pt x="3631161" y="582224"/>
                  <a:pt x="3628577" y="582106"/>
                </a:cubicBezTo>
                <a:cubicBezTo>
                  <a:pt x="3625993" y="581989"/>
                  <a:pt x="3623701" y="582106"/>
                  <a:pt x="3621705" y="582458"/>
                </a:cubicBezTo>
                <a:cubicBezTo>
                  <a:pt x="3619707" y="582811"/>
                  <a:pt x="3617769" y="583457"/>
                  <a:pt x="3615889" y="584397"/>
                </a:cubicBezTo>
                <a:cubicBezTo>
                  <a:pt x="3615889" y="593795"/>
                  <a:pt x="3611895" y="602371"/>
                  <a:pt x="3603907" y="610124"/>
                </a:cubicBezTo>
                <a:cubicBezTo>
                  <a:pt x="3595684" y="617877"/>
                  <a:pt x="3586991" y="621754"/>
                  <a:pt x="3577827" y="621754"/>
                </a:cubicBezTo>
                <a:cubicBezTo>
                  <a:pt x="3571954" y="621754"/>
                  <a:pt x="3566550" y="619933"/>
                  <a:pt x="3561616" y="616291"/>
                </a:cubicBezTo>
                <a:cubicBezTo>
                  <a:pt x="3556682" y="612650"/>
                  <a:pt x="3554215" y="607892"/>
                  <a:pt x="3554215" y="602018"/>
                </a:cubicBezTo>
                <a:cubicBezTo>
                  <a:pt x="3554215" y="590975"/>
                  <a:pt x="3558914" y="581108"/>
                  <a:pt x="3568312" y="572414"/>
                </a:cubicBezTo>
                <a:cubicBezTo>
                  <a:pt x="3577475" y="563956"/>
                  <a:pt x="3588165" y="559257"/>
                  <a:pt x="3600383" y="558317"/>
                </a:cubicBezTo>
                <a:cubicBezTo>
                  <a:pt x="3600383" y="554558"/>
                  <a:pt x="3595919" y="549272"/>
                  <a:pt x="3586991" y="542458"/>
                </a:cubicBezTo>
                <a:lnTo>
                  <a:pt x="3516506" y="542458"/>
                </a:lnTo>
                <a:close/>
                <a:moveTo>
                  <a:pt x="587406" y="522722"/>
                </a:moveTo>
                <a:lnTo>
                  <a:pt x="812482" y="522722"/>
                </a:lnTo>
                <a:lnTo>
                  <a:pt x="822474" y="522722"/>
                </a:lnTo>
                <a:lnTo>
                  <a:pt x="928897" y="522722"/>
                </a:lnTo>
                <a:lnTo>
                  <a:pt x="943232" y="522722"/>
                </a:lnTo>
                <a:lnTo>
                  <a:pt x="1123788" y="522722"/>
                </a:lnTo>
                <a:lnTo>
                  <a:pt x="1142819" y="542458"/>
                </a:lnTo>
                <a:lnTo>
                  <a:pt x="1102290" y="542458"/>
                </a:lnTo>
                <a:lnTo>
                  <a:pt x="1102290" y="749684"/>
                </a:lnTo>
                <a:lnTo>
                  <a:pt x="1091365" y="736644"/>
                </a:lnTo>
                <a:cubicBezTo>
                  <a:pt x="1090660" y="734530"/>
                  <a:pt x="1089779" y="732357"/>
                  <a:pt x="1088721" y="730125"/>
                </a:cubicBezTo>
                <a:cubicBezTo>
                  <a:pt x="1087664" y="727893"/>
                  <a:pt x="1085667" y="723957"/>
                  <a:pt x="1082730" y="718318"/>
                </a:cubicBezTo>
                <a:cubicBezTo>
                  <a:pt x="1079793" y="712680"/>
                  <a:pt x="1075623" y="706512"/>
                  <a:pt x="1070219" y="699816"/>
                </a:cubicBezTo>
                <a:cubicBezTo>
                  <a:pt x="1064815" y="693120"/>
                  <a:pt x="1059764" y="687540"/>
                  <a:pt x="1055065" y="683076"/>
                </a:cubicBezTo>
                <a:cubicBezTo>
                  <a:pt x="1038148" y="667569"/>
                  <a:pt x="1015711" y="658406"/>
                  <a:pt x="987752" y="655587"/>
                </a:cubicBezTo>
                <a:lnTo>
                  <a:pt x="962025" y="618934"/>
                </a:lnTo>
                <a:cubicBezTo>
                  <a:pt x="1001496" y="591445"/>
                  <a:pt x="1041908" y="570770"/>
                  <a:pt x="1083259" y="556908"/>
                </a:cubicBezTo>
                <a:lnTo>
                  <a:pt x="1083259" y="542458"/>
                </a:lnTo>
                <a:lnTo>
                  <a:pt x="962615" y="542458"/>
                </a:lnTo>
                <a:cubicBezTo>
                  <a:pt x="947813" y="545983"/>
                  <a:pt x="935009" y="551504"/>
                  <a:pt x="924201" y="559022"/>
                </a:cubicBezTo>
                <a:cubicBezTo>
                  <a:pt x="913393" y="566541"/>
                  <a:pt x="904230" y="575939"/>
                  <a:pt x="896712" y="587216"/>
                </a:cubicBezTo>
                <a:cubicBezTo>
                  <a:pt x="889898" y="597789"/>
                  <a:pt x="884729" y="609536"/>
                  <a:pt x="881205" y="622459"/>
                </a:cubicBezTo>
                <a:cubicBezTo>
                  <a:pt x="877681" y="635381"/>
                  <a:pt x="875919" y="649830"/>
                  <a:pt x="875919" y="665807"/>
                </a:cubicBezTo>
                <a:cubicBezTo>
                  <a:pt x="876154" y="679904"/>
                  <a:pt x="879913" y="692591"/>
                  <a:pt x="887196" y="703869"/>
                </a:cubicBezTo>
                <a:cubicBezTo>
                  <a:pt x="899884" y="721490"/>
                  <a:pt x="912218" y="728539"/>
                  <a:pt x="924201" y="725014"/>
                </a:cubicBezTo>
                <a:cubicBezTo>
                  <a:pt x="919737" y="722195"/>
                  <a:pt x="916506" y="718906"/>
                  <a:pt x="914509" y="715147"/>
                </a:cubicBezTo>
                <a:cubicBezTo>
                  <a:pt x="912512" y="711387"/>
                  <a:pt x="911514" y="707511"/>
                  <a:pt x="911514" y="703517"/>
                </a:cubicBezTo>
                <a:cubicBezTo>
                  <a:pt x="911514" y="697408"/>
                  <a:pt x="914039" y="692239"/>
                  <a:pt x="919091" y="688010"/>
                </a:cubicBezTo>
                <a:cubicBezTo>
                  <a:pt x="924142" y="683781"/>
                  <a:pt x="929722" y="681666"/>
                  <a:pt x="935831" y="681666"/>
                </a:cubicBezTo>
                <a:cubicBezTo>
                  <a:pt x="942410" y="681666"/>
                  <a:pt x="948048" y="684309"/>
                  <a:pt x="952747" y="689596"/>
                </a:cubicBezTo>
                <a:cubicBezTo>
                  <a:pt x="957446" y="694882"/>
                  <a:pt x="959796" y="701637"/>
                  <a:pt x="959796" y="709860"/>
                </a:cubicBezTo>
                <a:cubicBezTo>
                  <a:pt x="959796" y="714559"/>
                  <a:pt x="958856" y="718906"/>
                  <a:pt x="956976" y="722900"/>
                </a:cubicBezTo>
                <a:cubicBezTo>
                  <a:pt x="955097" y="726894"/>
                  <a:pt x="952512" y="730359"/>
                  <a:pt x="949223" y="733296"/>
                </a:cubicBezTo>
                <a:cubicBezTo>
                  <a:pt x="945934" y="736233"/>
                  <a:pt x="942116" y="738524"/>
                  <a:pt x="937769" y="740169"/>
                </a:cubicBezTo>
                <a:cubicBezTo>
                  <a:pt x="933423" y="741813"/>
                  <a:pt x="928900" y="742636"/>
                  <a:pt x="924201" y="742636"/>
                </a:cubicBezTo>
                <a:cubicBezTo>
                  <a:pt x="901176" y="742636"/>
                  <a:pt x="883555" y="731123"/>
                  <a:pt x="871337" y="708098"/>
                </a:cubicBezTo>
                <a:cubicBezTo>
                  <a:pt x="860999" y="689302"/>
                  <a:pt x="855830" y="667569"/>
                  <a:pt x="855830" y="642899"/>
                </a:cubicBezTo>
                <a:cubicBezTo>
                  <a:pt x="855830" y="608597"/>
                  <a:pt x="869810" y="575116"/>
                  <a:pt x="897769" y="542458"/>
                </a:cubicBezTo>
                <a:lnTo>
                  <a:pt x="843267" y="542458"/>
                </a:lnTo>
                <a:lnTo>
                  <a:pt x="832218" y="542458"/>
                </a:lnTo>
                <a:lnTo>
                  <a:pt x="608200" y="542458"/>
                </a:lnTo>
                <a:close/>
                <a:moveTo>
                  <a:pt x="4220203" y="519551"/>
                </a:moveTo>
                <a:cubicBezTo>
                  <a:pt x="4237119" y="519551"/>
                  <a:pt x="4250101" y="524543"/>
                  <a:pt x="4259146" y="534529"/>
                </a:cubicBezTo>
                <a:cubicBezTo>
                  <a:pt x="4268191" y="544514"/>
                  <a:pt x="4272715" y="557613"/>
                  <a:pt x="4272715" y="573824"/>
                </a:cubicBezTo>
                <a:cubicBezTo>
                  <a:pt x="4272715" y="582517"/>
                  <a:pt x="4271363" y="589683"/>
                  <a:pt x="4268661" y="595322"/>
                </a:cubicBezTo>
                <a:cubicBezTo>
                  <a:pt x="4265959" y="600961"/>
                  <a:pt x="4262553" y="605836"/>
                  <a:pt x="4258441" y="609948"/>
                </a:cubicBezTo>
                <a:cubicBezTo>
                  <a:pt x="4254329" y="614059"/>
                  <a:pt x="4249865" y="617818"/>
                  <a:pt x="4245049" y="621225"/>
                </a:cubicBezTo>
                <a:cubicBezTo>
                  <a:pt x="4240233" y="624632"/>
                  <a:pt x="4235651" y="628274"/>
                  <a:pt x="4231305" y="632150"/>
                </a:cubicBezTo>
                <a:cubicBezTo>
                  <a:pt x="4226958" y="636027"/>
                  <a:pt x="4223199" y="640667"/>
                  <a:pt x="4220027" y="646071"/>
                </a:cubicBezTo>
                <a:cubicBezTo>
                  <a:pt x="4216855" y="651475"/>
                  <a:pt x="4215035" y="658171"/>
                  <a:pt x="4214565" y="666159"/>
                </a:cubicBezTo>
                <a:lnTo>
                  <a:pt x="4213507" y="682723"/>
                </a:lnTo>
                <a:cubicBezTo>
                  <a:pt x="4211393" y="684368"/>
                  <a:pt x="4210041" y="685719"/>
                  <a:pt x="4209454" y="686776"/>
                </a:cubicBezTo>
                <a:cubicBezTo>
                  <a:pt x="4208867" y="687834"/>
                  <a:pt x="4207046" y="688832"/>
                  <a:pt x="4203991" y="689772"/>
                </a:cubicBezTo>
                <a:lnTo>
                  <a:pt x="4199763" y="686248"/>
                </a:lnTo>
                <a:lnTo>
                  <a:pt x="4198353" y="666159"/>
                </a:lnTo>
                <a:cubicBezTo>
                  <a:pt x="4198118" y="659581"/>
                  <a:pt x="4199057" y="653707"/>
                  <a:pt x="4201172" y="648538"/>
                </a:cubicBezTo>
                <a:cubicBezTo>
                  <a:pt x="4203287" y="643369"/>
                  <a:pt x="4205989" y="638553"/>
                  <a:pt x="4209278" y="634089"/>
                </a:cubicBezTo>
                <a:cubicBezTo>
                  <a:pt x="4212567" y="629625"/>
                  <a:pt x="4216267" y="625396"/>
                  <a:pt x="4220379" y="621401"/>
                </a:cubicBezTo>
                <a:cubicBezTo>
                  <a:pt x="4224491" y="617407"/>
                  <a:pt x="4228309" y="613354"/>
                  <a:pt x="4231833" y="609243"/>
                </a:cubicBezTo>
                <a:cubicBezTo>
                  <a:pt x="4235357" y="605131"/>
                  <a:pt x="4238295" y="600843"/>
                  <a:pt x="4240644" y="596379"/>
                </a:cubicBezTo>
                <a:cubicBezTo>
                  <a:pt x="4242993" y="591915"/>
                  <a:pt x="4244168" y="586981"/>
                  <a:pt x="4244168" y="581577"/>
                </a:cubicBezTo>
                <a:cubicBezTo>
                  <a:pt x="4244168" y="567480"/>
                  <a:pt x="4240937" y="556379"/>
                  <a:pt x="4234477" y="548273"/>
                </a:cubicBezTo>
                <a:cubicBezTo>
                  <a:pt x="4228015" y="540168"/>
                  <a:pt x="4218793" y="536115"/>
                  <a:pt x="4206811" y="536115"/>
                </a:cubicBezTo>
                <a:cubicBezTo>
                  <a:pt x="4202582" y="536115"/>
                  <a:pt x="4198587" y="537054"/>
                  <a:pt x="4194829" y="538934"/>
                </a:cubicBezTo>
                <a:cubicBezTo>
                  <a:pt x="4191069" y="540814"/>
                  <a:pt x="4187780" y="543339"/>
                  <a:pt x="4184961" y="546511"/>
                </a:cubicBezTo>
                <a:cubicBezTo>
                  <a:pt x="4182141" y="549683"/>
                  <a:pt x="4179909" y="553325"/>
                  <a:pt x="4178265" y="557436"/>
                </a:cubicBezTo>
                <a:cubicBezTo>
                  <a:pt x="4176620" y="561548"/>
                  <a:pt x="4175797" y="565836"/>
                  <a:pt x="4175797" y="570300"/>
                </a:cubicBezTo>
                <a:cubicBezTo>
                  <a:pt x="4175797" y="571944"/>
                  <a:pt x="4176033" y="573589"/>
                  <a:pt x="4176503" y="575234"/>
                </a:cubicBezTo>
                <a:cubicBezTo>
                  <a:pt x="4176973" y="576878"/>
                  <a:pt x="4177442" y="578523"/>
                  <a:pt x="4177912" y="580168"/>
                </a:cubicBezTo>
                <a:cubicBezTo>
                  <a:pt x="4174153" y="582047"/>
                  <a:pt x="4170277" y="583516"/>
                  <a:pt x="4166282" y="584573"/>
                </a:cubicBezTo>
                <a:cubicBezTo>
                  <a:pt x="4162288" y="585630"/>
                  <a:pt x="4157707" y="586394"/>
                  <a:pt x="4152537" y="586864"/>
                </a:cubicBezTo>
                <a:lnTo>
                  <a:pt x="4147956" y="581577"/>
                </a:lnTo>
                <a:cubicBezTo>
                  <a:pt x="4147721" y="580638"/>
                  <a:pt x="4147603" y="579698"/>
                  <a:pt x="4147603" y="578758"/>
                </a:cubicBezTo>
                <a:cubicBezTo>
                  <a:pt x="4147603" y="577818"/>
                  <a:pt x="4147603" y="576878"/>
                  <a:pt x="4147603" y="575939"/>
                </a:cubicBezTo>
                <a:cubicBezTo>
                  <a:pt x="4147603" y="567950"/>
                  <a:pt x="4149601" y="560491"/>
                  <a:pt x="4153595" y="553560"/>
                </a:cubicBezTo>
                <a:cubicBezTo>
                  <a:pt x="4157589" y="546629"/>
                  <a:pt x="4162934" y="540637"/>
                  <a:pt x="4169630" y="535586"/>
                </a:cubicBezTo>
                <a:cubicBezTo>
                  <a:pt x="4176326" y="530535"/>
                  <a:pt x="4184021" y="526599"/>
                  <a:pt x="4192714" y="523780"/>
                </a:cubicBezTo>
                <a:cubicBezTo>
                  <a:pt x="4201407" y="520960"/>
                  <a:pt x="4210570" y="519551"/>
                  <a:pt x="4220203" y="519551"/>
                </a:cubicBezTo>
                <a:close/>
                <a:moveTo>
                  <a:pt x="2139086" y="485718"/>
                </a:moveTo>
                <a:lnTo>
                  <a:pt x="2147897" y="493119"/>
                </a:lnTo>
                <a:cubicBezTo>
                  <a:pt x="2149071" y="503691"/>
                  <a:pt x="2150129" y="510505"/>
                  <a:pt x="2151068" y="513559"/>
                </a:cubicBezTo>
                <a:cubicBezTo>
                  <a:pt x="2153888" y="520138"/>
                  <a:pt x="2158939" y="523427"/>
                  <a:pt x="2166223" y="523427"/>
                </a:cubicBezTo>
                <a:cubicBezTo>
                  <a:pt x="2168102" y="523427"/>
                  <a:pt x="2170217" y="523192"/>
                  <a:pt x="2172566" y="522722"/>
                </a:cubicBezTo>
                <a:lnTo>
                  <a:pt x="2192302" y="542458"/>
                </a:lnTo>
                <a:lnTo>
                  <a:pt x="2158821" y="542458"/>
                </a:lnTo>
                <a:lnTo>
                  <a:pt x="2158821" y="748274"/>
                </a:lnTo>
                <a:lnTo>
                  <a:pt x="2137676" y="727834"/>
                </a:lnTo>
                <a:lnTo>
                  <a:pt x="2140495" y="622459"/>
                </a:lnTo>
                <a:cubicBezTo>
                  <a:pt x="2140495" y="619404"/>
                  <a:pt x="2139791" y="616056"/>
                  <a:pt x="2138381" y="612415"/>
                </a:cubicBezTo>
                <a:cubicBezTo>
                  <a:pt x="2136971" y="608773"/>
                  <a:pt x="2134975" y="604838"/>
                  <a:pt x="2132390" y="600608"/>
                </a:cubicBezTo>
                <a:cubicBezTo>
                  <a:pt x="2129805" y="596614"/>
                  <a:pt x="2127221" y="593207"/>
                  <a:pt x="2124637" y="590388"/>
                </a:cubicBezTo>
                <a:cubicBezTo>
                  <a:pt x="2122052" y="587569"/>
                  <a:pt x="2119585" y="585219"/>
                  <a:pt x="2117235" y="583340"/>
                </a:cubicBezTo>
                <a:lnTo>
                  <a:pt x="2047808" y="653120"/>
                </a:lnTo>
                <a:lnTo>
                  <a:pt x="2019614" y="642899"/>
                </a:lnTo>
                <a:cubicBezTo>
                  <a:pt x="2033241" y="629977"/>
                  <a:pt x="2040055" y="619757"/>
                  <a:pt x="2040055" y="612238"/>
                </a:cubicBezTo>
                <a:cubicBezTo>
                  <a:pt x="2040055" y="598611"/>
                  <a:pt x="2036060" y="591798"/>
                  <a:pt x="2028072" y="591798"/>
                </a:cubicBezTo>
                <a:cubicBezTo>
                  <a:pt x="2026193" y="591798"/>
                  <a:pt x="2024195" y="592150"/>
                  <a:pt x="2022081" y="592855"/>
                </a:cubicBezTo>
                <a:cubicBezTo>
                  <a:pt x="2019966" y="593560"/>
                  <a:pt x="2017264" y="594500"/>
                  <a:pt x="2013975" y="595674"/>
                </a:cubicBezTo>
                <a:cubicBezTo>
                  <a:pt x="2008101" y="598259"/>
                  <a:pt x="2003402" y="599551"/>
                  <a:pt x="1999878" y="599551"/>
                </a:cubicBezTo>
                <a:cubicBezTo>
                  <a:pt x="1995884" y="599551"/>
                  <a:pt x="1992301" y="597906"/>
                  <a:pt x="1989129" y="594617"/>
                </a:cubicBezTo>
                <a:cubicBezTo>
                  <a:pt x="1985957" y="591328"/>
                  <a:pt x="1984371" y="587686"/>
                  <a:pt x="1984371" y="583692"/>
                </a:cubicBezTo>
                <a:cubicBezTo>
                  <a:pt x="1984371" y="576643"/>
                  <a:pt x="1986897" y="569595"/>
                  <a:pt x="1991948" y="562546"/>
                </a:cubicBezTo>
                <a:cubicBezTo>
                  <a:pt x="1997000" y="555498"/>
                  <a:pt x="2004107" y="548919"/>
                  <a:pt x="2013270" y="542811"/>
                </a:cubicBezTo>
                <a:cubicBezTo>
                  <a:pt x="2021729" y="537407"/>
                  <a:pt x="2030187" y="533295"/>
                  <a:pt x="2038645" y="530476"/>
                </a:cubicBezTo>
                <a:cubicBezTo>
                  <a:pt x="2047103" y="527656"/>
                  <a:pt x="2055091" y="526247"/>
                  <a:pt x="2062609" y="526247"/>
                </a:cubicBezTo>
                <a:cubicBezTo>
                  <a:pt x="2091509" y="526247"/>
                  <a:pt x="2118410" y="547510"/>
                  <a:pt x="2143315" y="590036"/>
                </a:cubicBezTo>
                <a:lnTo>
                  <a:pt x="2144020" y="589683"/>
                </a:lnTo>
                <a:cubicBezTo>
                  <a:pt x="2143315" y="572532"/>
                  <a:pt x="2142493" y="555263"/>
                  <a:pt x="2141553" y="537877"/>
                </a:cubicBezTo>
                <a:cubicBezTo>
                  <a:pt x="2140613" y="520490"/>
                  <a:pt x="2139791" y="503104"/>
                  <a:pt x="2139086" y="485718"/>
                </a:cubicBezTo>
                <a:close/>
                <a:moveTo>
                  <a:pt x="289988" y="431797"/>
                </a:moveTo>
                <a:cubicBezTo>
                  <a:pt x="290693" y="431797"/>
                  <a:pt x="291515" y="431856"/>
                  <a:pt x="292455" y="431973"/>
                </a:cubicBezTo>
                <a:cubicBezTo>
                  <a:pt x="293395" y="432090"/>
                  <a:pt x="294335" y="432149"/>
                  <a:pt x="295275" y="432149"/>
                </a:cubicBezTo>
                <a:cubicBezTo>
                  <a:pt x="289636" y="436143"/>
                  <a:pt x="286816" y="441665"/>
                  <a:pt x="286816" y="448713"/>
                </a:cubicBezTo>
                <a:cubicBezTo>
                  <a:pt x="286816" y="455292"/>
                  <a:pt x="290341" y="460696"/>
                  <a:pt x="297389" y="464925"/>
                </a:cubicBezTo>
                <a:cubicBezTo>
                  <a:pt x="303028" y="468449"/>
                  <a:pt x="309489" y="470211"/>
                  <a:pt x="316773" y="470211"/>
                </a:cubicBezTo>
                <a:cubicBezTo>
                  <a:pt x="319592" y="470211"/>
                  <a:pt x="325290" y="469917"/>
                  <a:pt x="333865" y="469330"/>
                </a:cubicBezTo>
                <a:cubicBezTo>
                  <a:pt x="342441" y="468743"/>
                  <a:pt x="353777" y="467862"/>
                  <a:pt x="367874" y="466687"/>
                </a:cubicBezTo>
                <a:cubicBezTo>
                  <a:pt x="392544" y="467157"/>
                  <a:pt x="411223" y="472032"/>
                  <a:pt x="423910" y="481313"/>
                </a:cubicBezTo>
                <a:cubicBezTo>
                  <a:pt x="436597" y="490593"/>
                  <a:pt x="442353" y="504396"/>
                  <a:pt x="441179" y="522722"/>
                </a:cubicBezTo>
                <a:lnTo>
                  <a:pt x="457743" y="522722"/>
                </a:lnTo>
                <a:lnTo>
                  <a:pt x="477478" y="542458"/>
                </a:lnTo>
                <a:lnTo>
                  <a:pt x="373161" y="542458"/>
                </a:lnTo>
                <a:cubicBezTo>
                  <a:pt x="374805" y="545043"/>
                  <a:pt x="376567" y="547568"/>
                  <a:pt x="378447" y="550035"/>
                </a:cubicBezTo>
                <a:cubicBezTo>
                  <a:pt x="380327" y="552502"/>
                  <a:pt x="382206" y="554793"/>
                  <a:pt x="384086" y="556908"/>
                </a:cubicBezTo>
                <a:cubicBezTo>
                  <a:pt x="404057" y="563956"/>
                  <a:pt x="417449" y="571475"/>
                  <a:pt x="424262" y="579463"/>
                </a:cubicBezTo>
                <a:cubicBezTo>
                  <a:pt x="434835" y="589801"/>
                  <a:pt x="440121" y="603075"/>
                  <a:pt x="440121" y="619287"/>
                </a:cubicBezTo>
                <a:cubicBezTo>
                  <a:pt x="440121" y="635498"/>
                  <a:pt x="433660" y="648891"/>
                  <a:pt x="420738" y="659463"/>
                </a:cubicBezTo>
                <a:cubicBezTo>
                  <a:pt x="411105" y="667687"/>
                  <a:pt x="396421" y="674383"/>
                  <a:pt x="376685" y="679552"/>
                </a:cubicBezTo>
                <a:cubicBezTo>
                  <a:pt x="390077" y="687540"/>
                  <a:pt x="404350" y="697995"/>
                  <a:pt x="419505" y="710917"/>
                </a:cubicBezTo>
                <a:cubicBezTo>
                  <a:pt x="434659" y="723840"/>
                  <a:pt x="451047" y="739229"/>
                  <a:pt x="468668" y="757085"/>
                </a:cubicBezTo>
                <a:lnTo>
                  <a:pt x="473249" y="777526"/>
                </a:lnTo>
                <a:cubicBezTo>
                  <a:pt x="463851" y="766953"/>
                  <a:pt x="453514" y="757026"/>
                  <a:pt x="442236" y="747746"/>
                </a:cubicBezTo>
                <a:cubicBezTo>
                  <a:pt x="430958" y="738465"/>
                  <a:pt x="418271" y="729713"/>
                  <a:pt x="404174" y="721490"/>
                </a:cubicBezTo>
                <a:cubicBezTo>
                  <a:pt x="390782" y="713972"/>
                  <a:pt x="376920" y="707393"/>
                  <a:pt x="362588" y="701754"/>
                </a:cubicBezTo>
                <a:cubicBezTo>
                  <a:pt x="348256" y="696116"/>
                  <a:pt x="333924" y="691534"/>
                  <a:pt x="319592" y="688010"/>
                </a:cubicBezTo>
                <a:lnTo>
                  <a:pt x="295980" y="638670"/>
                </a:lnTo>
                <a:cubicBezTo>
                  <a:pt x="312661" y="647833"/>
                  <a:pt x="331105" y="653237"/>
                  <a:pt x="351310" y="654882"/>
                </a:cubicBezTo>
                <a:cubicBezTo>
                  <a:pt x="366582" y="656057"/>
                  <a:pt x="380092" y="653590"/>
                  <a:pt x="391839" y="647481"/>
                </a:cubicBezTo>
                <a:cubicBezTo>
                  <a:pt x="408051" y="639493"/>
                  <a:pt x="415804" y="628802"/>
                  <a:pt x="415099" y="615410"/>
                </a:cubicBezTo>
                <a:cubicBezTo>
                  <a:pt x="415099" y="611181"/>
                  <a:pt x="414453" y="607069"/>
                  <a:pt x="413161" y="603075"/>
                </a:cubicBezTo>
                <a:cubicBezTo>
                  <a:pt x="411869" y="599081"/>
                  <a:pt x="409989" y="595557"/>
                  <a:pt x="407522" y="592503"/>
                </a:cubicBezTo>
                <a:cubicBezTo>
                  <a:pt x="405055" y="589448"/>
                  <a:pt x="402177" y="586981"/>
                  <a:pt x="398888" y="585102"/>
                </a:cubicBezTo>
                <a:cubicBezTo>
                  <a:pt x="395598" y="583222"/>
                  <a:pt x="391839" y="582282"/>
                  <a:pt x="387610" y="582282"/>
                </a:cubicBezTo>
                <a:cubicBezTo>
                  <a:pt x="385730" y="582282"/>
                  <a:pt x="384027" y="582517"/>
                  <a:pt x="382500" y="582987"/>
                </a:cubicBezTo>
                <a:cubicBezTo>
                  <a:pt x="380973" y="583457"/>
                  <a:pt x="379269" y="583927"/>
                  <a:pt x="377390" y="584397"/>
                </a:cubicBezTo>
                <a:cubicBezTo>
                  <a:pt x="377390" y="593795"/>
                  <a:pt x="373396" y="602371"/>
                  <a:pt x="365407" y="610124"/>
                </a:cubicBezTo>
                <a:cubicBezTo>
                  <a:pt x="357184" y="617877"/>
                  <a:pt x="348491" y="621754"/>
                  <a:pt x="339328" y="621754"/>
                </a:cubicBezTo>
                <a:cubicBezTo>
                  <a:pt x="333454" y="621754"/>
                  <a:pt x="328050" y="619933"/>
                  <a:pt x="323116" y="616291"/>
                </a:cubicBezTo>
                <a:cubicBezTo>
                  <a:pt x="318182" y="612650"/>
                  <a:pt x="315715" y="607892"/>
                  <a:pt x="315715" y="602018"/>
                </a:cubicBezTo>
                <a:cubicBezTo>
                  <a:pt x="315715" y="590975"/>
                  <a:pt x="320414" y="581108"/>
                  <a:pt x="329812" y="572414"/>
                </a:cubicBezTo>
                <a:cubicBezTo>
                  <a:pt x="338740" y="564191"/>
                  <a:pt x="349431" y="559492"/>
                  <a:pt x="361883" y="558317"/>
                </a:cubicBezTo>
                <a:cubicBezTo>
                  <a:pt x="361883" y="554558"/>
                  <a:pt x="357419" y="549272"/>
                  <a:pt x="348491" y="542458"/>
                </a:cubicBezTo>
                <a:lnTo>
                  <a:pt x="285921" y="542458"/>
                </a:lnTo>
                <a:lnTo>
                  <a:pt x="285054" y="542458"/>
                </a:lnTo>
                <a:lnTo>
                  <a:pt x="251384" y="542458"/>
                </a:lnTo>
                <a:lnTo>
                  <a:pt x="251384" y="754618"/>
                </a:lnTo>
                <a:lnTo>
                  <a:pt x="235877" y="744750"/>
                </a:lnTo>
                <a:lnTo>
                  <a:pt x="237286" y="723957"/>
                </a:lnTo>
                <a:cubicBezTo>
                  <a:pt x="237521" y="701637"/>
                  <a:pt x="232353" y="678377"/>
                  <a:pt x="221780" y="654177"/>
                </a:cubicBezTo>
                <a:cubicBezTo>
                  <a:pt x="206038" y="626688"/>
                  <a:pt x="187712" y="612943"/>
                  <a:pt x="166802" y="612943"/>
                </a:cubicBezTo>
                <a:cubicBezTo>
                  <a:pt x="164217" y="613178"/>
                  <a:pt x="162337" y="613766"/>
                  <a:pt x="161163" y="614705"/>
                </a:cubicBezTo>
                <a:cubicBezTo>
                  <a:pt x="169856" y="626218"/>
                  <a:pt x="174202" y="634559"/>
                  <a:pt x="174202" y="639728"/>
                </a:cubicBezTo>
                <a:cubicBezTo>
                  <a:pt x="174202" y="648186"/>
                  <a:pt x="171735" y="655293"/>
                  <a:pt x="166802" y="661049"/>
                </a:cubicBezTo>
                <a:cubicBezTo>
                  <a:pt x="161868" y="666806"/>
                  <a:pt x="155289" y="669684"/>
                  <a:pt x="147066" y="669684"/>
                </a:cubicBezTo>
                <a:cubicBezTo>
                  <a:pt x="121691" y="669684"/>
                  <a:pt x="109004" y="657349"/>
                  <a:pt x="109004" y="632679"/>
                </a:cubicBezTo>
                <a:cubicBezTo>
                  <a:pt x="109004" y="619287"/>
                  <a:pt x="113703" y="608244"/>
                  <a:pt x="123101" y="599551"/>
                </a:cubicBezTo>
                <a:cubicBezTo>
                  <a:pt x="133204" y="590623"/>
                  <a:pt x="144716" y="586159"/>
                  <a:pt x="157638" y="586159"/>
                </a:cubicBezTo>
                <a:cubicBezTo>
                  <a:pt x="185363" y="586159"/>
                  <a:pt x="209797" y="608009"/>
                  <a:pt x="230943" y="651710"/>
                </a:cubicBezTo>
                <a:lnTo>
                  <a:pt x="231648" y="651710"/>
                </a:lnTo>
                <a:lnTo>
                  <a:pt x="231648" y="542458"/>
                </a:lnTo>
                <a:lnTo>
                  <a:pt x="106785" y="542458"/>
                </a:lnTo>
                <a:cubicBezTo>
                  <a:pt x="91983" y="545983"/>
                  <a:pt x="79178" y="551504"/>
                  <a:pt x="68370" y="559022"/>
                </a:cubicBezTo>
                <a:cubicBezTo>
                  <a:pt x="57562" y="566541"/>
                  <a:pt x="48399" y="575939"/>
                  <a:pt x="40881" y="587216"/>
                </a:cubicBezTo>
                <a:cubicBezTo>
                  <a:pt x="34067" y="597789"/>
                  <a:pt x="28899" y="609536"/>
                  <a:pt x="25374" y="622459"/>
                </a:cubicBezTo>
                <a:cubicBezTo>
                  <a:pt x="21850" y="635381"/>
                  <a:pt x="20088" y="649830"/>
                  <a:pt x="20088" y="665807"/>
                </a:cubicBezTo>
                <a:cubicBezTo>
                  <a:pt x="20088" y="679669"/>
                  <a:pt x="23730" y="692356"/>
                  <a:pt x="31013" y="703869"/>
                </a:cubicBezTo>
                <a:cubicBezTo>
                  <a:pt x="39706" y="719141"/>
                  <a:pt x="50279" y="726776"/>
                  <a:pt x="62731" y="726776"/>
                </a:cubicBezTo>
                <a:lnTo>
                  <a:pt x="64141" y="726776"/>
                </a:lnTo>
                <a:cubicBezTo>
                  <a:pt x="66021" y="726776"/>
                  <a:pt x="67313" y="726189"/>
                  <a:pt x="68018" y="725014"/>
                </a:cubicBezTo>
                <a:cubicBezTo>
                  <a:pt x="63789" y="722195"/>
                  <a:pt x="60676" y="718906"/>
                  <a:pt x="58678" y="715147"/>
                </a:cubicBezTo>
                <a:cubicBezTo>
                  <a:pt x="56681" y="711387"/>
                  <a:pt x="55683" y="707511"/>
                  <a:pt x="55683" y="703517"/>
                </a:cubicBezTo>
                <a:cubicBezTo>
                  <a:pt x="55683" y="700462"/>
                  <a:pt x="56388" y="697643"/>
                  <a:pt x="57797" y="695058"/>
                </a:cubicBezTo>
                <a:cubicBezTo>
                  <a:pt x="59207" y="692474"/>
                  <a:pt x="61028" y="690183"/>
                  <a:pt x="63260" y="688186"/>
                </a:cubicBezTo>
                <a:cubicBezTo>
                  <a:pt x="65492" y="686189"/>
                  <a:pt x="68076" y="684603"/>
                  <a:pt x="71013" y="683428"/>
                </a:cubicBezTo>
                <a:cubicBezTo>
                  <a:pt x="73950" y="682253"/>
                  <a:pt x="76946" y="681666"/>
                  <a:pt x="80000" y="681666"/>
                </a:cubicBezTo>
                <a:cubicBezTo>
                  <a:pt x="86579" y="681666"/>
                  <a:pt x="92218" y="684309"/>
                  <a:pt x="96917" y="689596"/>
                </a:cubicBezTo>
                <a:cubicBezTo>
                  <a:pt x="101616" y="694882"/>
                  <a:pt x="103965" y="701637"/>
                  <a:pt x="103965" y="709860"/>
                </a:cubicBezTo>
                <a:cubicBezTo>
                  <a:pt x="103965" y="714559"/>
                  <a:pt x="103025" y="718906"/>
                  <a:pt x="101146" y="722900"/>
                </a:cubicBezTo>
                <a:cubicBezTo>
                  <a:pt x="99266" y="726894"/>
                  <a:pt x="96682" y="730359"/>
                  <a:pt x="93392" y="733296"/>
                </a:cubicBezTo>
                <a:cubicBezTo>
                  <a:pt x="90103" y="736233"/>
                  <a:pt x="86285" y="738524"/>
                  <a:pt x="81939" y="740169"/>
                </a:cubicBezTo>
                <a:cubicBezTo>
                  <a:pt x="77592" y="741813"/>
                  <a:pt x="72952" y="742636"/>
                  <a:pt x="68018" y="742636"/>
                </a:cubicBezTo>
                <a:cubicBezTo>
                  <a:pt x="45228" y="742636"/>
                  <a:pt x="27724" y="731123"/>
                  <a:pt x="15506" y="708098"/>
                </a:cubicBezTo>
                <a:cubicBezTo>
                  <a:pt x="5169" y="689302"/>
                  <a:pt x="0" y="667569"/>
                  <a:pt x="0" y="642899"/>
                </a:cubicBezTo>
                <a:cubicBezTo>
                  <a:pt x="705" y="622929"/>
                  <a:pt x="4581" y="604661"/>
                  <a:pt x="11630" y="588097"/>
                </a:cubicBezTo>
                <a:cubicBezTo>
                  <a:pt x="18678" y="571533"/>
                  <a:pt x="28546" y="556555"/>
                  <a:pt x="41233" y="543163"/>
                </a:cubicBezTo>
                <a:cubicBezTo>
                  <a:pt x="47577" y="538229"/>
                  <a:pt x="54684" y="533765"/>
                  <a:pt x="62555" y="529771"/>
                </a:cubicBezTo>
                <a:cubicBezTo>
                  <a:pt x="66491" y="527774"/>
                  <a:pt x="70529" y="526188"/>
                  <a:pt x="74670" y="525013"/>
                </a:cubicBezTo>
                <a:lnTo>
                  <a:pt x="75510" y="524862"/>
                </a:lnTo>
                <a:lnTo>
                  <a:pt x="73409" y="522722"/>
                </a:lnTo>
                <a:lnTo>
                  <a:pt x="87401" y="522722"/>
                </a:lnTo>
                <a:lnTo>
                  <a:pt x="265319" y="522722"/>
                </a:lnTo>
                <a:lnTo>
                  <a:pt x="265481" y="522722"/>
                </a:lnTo>
                <a:lnTo>
                  <a:pt x="399240" y="522722"/>
                </a:lnTo>
                <a:cubicBezTo>
                  <a:pt x="401825" y="522722"/>
                  <a:pt x="404644" y="522429"/>
                  <a:pt x="407698" y="521841"/>
                </a:cubicBezTo>
                <a:cubicBezTo>
                  <a:pt x="410753" y="521254"/>
                  <a:pt x="413572" y="520490"/>
                  <a:pt x="416156" y="519551"/>
                </a:cubicBezTo>
                <a:cubicBezTo>
                  <a:pt x="423440" y="516966"/>
                  <a:pt x="427082" y="513090"/>
                  <a:pt x="427082" y="507921"/>
                </a:cubicBezTo>
                <a:cubicBezTo>
                  <a:pt x="427082" y="502987"/>
                  <a:pt x="422970" y="499345"/>
                  <a:pt x="414747" y="496995"/>
                </a:cubicBezTo>
                <a:cubicBezTo>
                  <a:pt x="412162" y="496056"/>
                  <a:pt x="409343" y="495410"/>
                  <a:pt x="406289" y="495057"/>
                </a:cubicBezTo>
                <a:cubicBezTo>
                  <a:pt x="403234" y="494705"/>
                  <a:pt x="400062" y="494528"/>
                  <a:pt x="396773" y="494528"/>
                </a:cubicBezTo>
                <a:cubicBezTo>
                  <a:pt x="393484" y="494528"/>
                  <a:pt x="389431" y="494646"/>
                  <a:pt x="384614" y="494881"/>
                </a:cubicBezTo>
                <a:cubicBezTo>
                  <a:pt x="379798" y="495116"/>
                  <a:pt x="374100" y="495468"/>
                  <a:pt x="367522" y="495938"/>
                </a:cubicBezTo>
                <a:cubicBezTo>
                  <a:pt x="360943" y="496408"/>
                  <a:pt x="355246" y="496760"/>
                  <a:pt x="350429" y="496995"/>
                </a:cubicBezTo>
                <a:cubicBezTo>
                  <a:pt x="345613" y="497230"/>
                  <a:pt x="341560" y="497348"/>
                  <a:pt x="338271" y="497348"/>
                </a:cubicBezTo>
                <a:cubicBezTo>
                  <a:pt x="323469" y="497348"/>
                  <a:pt x="309842" y="493706"/>
                  <a:pt x="297389" y="486423"/>
                </a:cubicBezTo>
                <a:cubicBezTo>
                  <a:pt x="283057" y="477964"/>
                  <a:pt x="275891" y="466922"/>
                  <a:pt x="275891" y="453295"/>
                </a:cubicBezTo>
                <a:cubicBezTo>
                  <a:pt x="275891" y="450475"/>
                  <a:pt x="277536" y="446011"/>
                  <a:pt x="280825" y="439903"/>
                </a:cubicBezTo>
                <a:cubicBezTo>
                  <a:pt x="284115" y="434029"/>
                  <a:pt x="287169" y="431327"/>
                  <a:pt x="289988" y="431797"/>
                </a:cubicBezTo>
                <a:close/>
                <a:moveTo>
                  <a:pt x="2626004" y="428977"/>
                </a:moveTo>
                <a:cubicBezTo>
                  <a:pt x="2667825" y="428977"/>
                  <a:pt x="2707767" y="448713"/>
                  <a:pt x="2745829" y="488185"/>
                </a:cubicBezTo>
                <a:lnTo>
                  <a:pt x="2749705" y="498758"/>
                </a:lnTo>
                <a:cubicBezTo>
                  <a:pt x="2743361" y="493119"/>
                  <a:pt x="2736313" y="487539"/>
                  <a:pt x="2728560" y="482017"/>
                </a:cubicBezTo>
                <a:cubicBezTo>
                  <a:pt x="2720806" y="476496"/>
                  <a:pt x="2711995" y="471033"/>
                  <a:pt x="2702127" y="465630"/>
                </a:cubicBezTo>
                <a:cubicBezTo>
                  <a:pt x="2693199" y="460461"/>
                  <a:pt x="2683978" y="456702"/>
                  <a:pt x="2674463" y="454352"/>
                </a:cubicBezTo>
                <a:cubicBezTo>
                  <a:pt x="2664947" y="452002"/>
                  <a:pt x="2655138" y="450828"/>
                  <a:pt x="2645035" y="450828"/>
                </a:cubicBezTo>
                <a:cubicBezTo>
                  <a:pt x="2630233" y="450828"/>
                  <a:pt x="2615079" y="455997"/>
                  <a:pt x="2599572" y="466334"/>
                </a:cubicBezTo>
                <a:cubicBezTo>
                  <a:pt x="2582421" y="477612"/>
                  <a:pt x="2573375" y="490182"/>
                  <a:pt x="2572435" y="504044"/>
                </a:cubicBezTo>
                <a:lnTo>
                  <a:pt x="2580189" y="522722"/>
                </a:lnTo>
                <a:lnTo>
                  <a:pt x="2595771" y="522722"/>
                </a:lnTo>
                <a:lnTo>
                  <a:pt x="2601687" y="522722"/>
                </a:lnTo>
                <a:lnTo>
                  <a:pt x="2776747" y="522722"/>
                </a:lnTo>
                <a:lnTo>
                  <a:pt x="2789958" y="522722"/>
                </a:lnTo>
                <a:lnTo>
                  <a:pt x="2959131" y="522722"/>
                </a:lnTo>
                <a:lnTo>
                  <a:pt x="2971637" y="522722"/>
                </a:lnTo>
                <a:lnTo>
                  <a:pt x="3188084" y="522722"/>
                </a:lnTo>
                <a:lnTo>
                  <a:pt x="3194199" y="522722"/>
                </a:lnTo>
                <a:lnTo>
                  <a:pt x="3380155" y="522722"/>
                </a:lnTo>
                <a:lnTo>
                  <a:pt x="3400596" y="542458"/>
                </a:lnTo>
                <a:lnTo>
                  <a:pt x="3366058" y="542458"/>
                </a:lnTo>
                <a:lnTo>
                  <a:pt x="3366058" y="754618"/>
                </a:lnTo>
                <a:lnTo>
                  <a:pt x="3350552" y="744750"/>
                </a:lnTo>
                <a:lnTo>
                  <a:pt x="3351961" y="723957"/>
                </a:lnTo>
                <a:cubicBezTo>
                  <a:pt x="3352196" y="701637"/>
                  <a:pt x="3347027" y="678377"/>
                  <a:pt x="3336455" y="654177"/>
                </a:cubicBezTo>
                <a:cubicBezTo>
                  <a:pt x="3320713" y="626688"/>
                  <a:pt x="3302387" y="612943"/>
                  <a:pt x="3281476" y="612943"/>
                </a:cubicBezTo>
                <a:cubicBezTo>
                  <a:pt x="3278892" y="613178"/>
                  <a:pt x="3277012" y="613766"/>
                  <a:pt x="3275837" y="614705"/>
                </a:cubicBezTo>
                <a:cubicBezTo>
                  <a:pt x="3284531" y="626218"/>
                  <a:pt x="3288877" y="634559"/>
                  <a:pt x="3288877" y="639728"/>
                </a:cubicBezTo>
                <a:cubicBezTo>
                  <a:pt x="3288877" y="648186"/>
                  <a:pt x="3286410" y="655293"/>
                  <a:pt x="3281476" y="661049"/>
                </a:cubicBezTo>
                <a:cubicBezTo>
                  <a:pt x="3276542" y="666806"/>
                  <a:pt x="3269964" y="669684"/>
                  <a:pt x="3261741" y="669684"/>
                </a:cubicBezTo>
                <a:cubicBezTo>
                  <a:pt x="3236366" y="669684"/>
                  <a:pt x="3223679" y="657349"/>
                  <a:pt x="3223679" y="632679"/>
                </a:cubicBezTo>
                <a:cubicBezTo>
                  <a:pt x="3223679" y="619287"/>
                  <a:pt x="3228378" y="608244"/>
                  <a:pt x="3237776" y="599551"/>
                </a:cubicBezTo>
                <a:cubicBezTo>
                  <a:pt x="3247879" y="590623"/>
                  <a:pt x="3259391" y="586159"/>
                  <a:pt x="3272313" y="586159"/>
                </a:cubicBezTo>
                <a:cubicBezTo>
                  <a:pt x="3300037" y="586159"/>
                  <a:pt x="3324472" y="608009"/>
                  <a:pt x="3345618" y="651710"/>
                </a:cubicBezTo>
                <a:lnTo>
                  <a:pt x="3346323" y="651710"/>
                </a:lnTo>
                <a:lnTo>
                  <a:pt x="3346323" y="542458"/>
                </a:lnTo>
                <a:lnTo>
                  <a:pt x="3214992" y="542458"/>
                </a:lnTo>
                <a:lnTo>
                  <a:pt x="3207467" y="542458"/>
                </a:lnTo>
                <a:lnTo>
                  <a:pt x="2990668" y="542458"/>
                </a:lnTo>
                <a:lnTo>
                  <a:pt x="2979924" y="542458"/>
                </a:lnTo>
                <a:lnTo>
                  <a:pt x="2950140" y="542458"/>
                </a:lnTo>
                <a:lnTo>
                  <a:pt x="2950140" y="749684"/>
                </a:lnTo>
                <a:lnTo>
                  <a:pt x="2939215" y="736644"/>
                </a:lnTo>
                <a:cubicBezTo>
                  <a:pt x="2938510" y="734530"/>
                  <a:pt x="2937629" y="732357"/>
                  <a:pt x="2936571" y="730125"/>
                </a:cubicBezTo>
                <a:cubicBezTo>
                  <a:pt x="2935514" y="727893"/>
                  <a:pt x="2933517" y="723957"/>
                  <a:pt x="2930580" y="718318"/>
                </a:cubicBezTo>
                <a:cubicBezTo>
                  <a:pt x="2927643" y="712680"/>
                  <a:pt x="2923473" y="706512"/>
                  <a:pt x="2918069" y="699816"/>
                </a:cubicBezTo>
                <a:cubicBezTo>
                  <a:pt x="2912665" y="693120"/>
                  <a:pt x="2907613" y="687540"/>
                  <a:pt x="2902915" y="683076"/>
                </a:cubicBezTo>
                <a:cubicBezTo>
                  <a:pt x="2885998" y="667569"/>
                  <a:pt x="2863561" y="658406"/>
                  <a:pt x="2835601" y="655587"/>
                </a:cubicBezTo>
                <a:lnTo>
                  <a:pt x="2809875" y="618934"/>
                </a:lnTo>
                <a:cubicBezTo>
                  <a:pt x="2849346" y="591445"/>
                  <a:pt x="2889757" y="570770"/>
                  <a:pt x="2931109" y="556908"/>
                </a:cubicBezTo>
                <a:lnTo>
                  <a:pt x="2931109" y="542458"/>
                </a:lnTo>
                <a:lnTo>
                  <a:pt x="2809694" y="542458"/>
                </a:lnTo>
                <a:lnTo>
                  <a:pt x="2796130" y="542458"/>
                </a:lnTo>
                <a:lnTo>
                  <a:pt x="2769165" y="542458"/>
                </a:lnTo>
                <a:lnTo>
                  <a:pt x="2769165" y="749684"/>
                </a:lnTo>
                <a:lnTo>
                  <a:pt x="2758239" y="736644"/>
                </a:lnTo>
                <a:lnTo>
                  <a:pt x="2758239" y="736997"/>
                </a:lnTo>
                <a:cubicBezTo>
                  <a:pt x="2754480" y="727599"/>
                  <a:pt x="2751367" y="720727"/>
                  <a:pt x="2748900" y="716380"/>
                </a:cubicBezTo>
                <a:cubicBezTo>
                  <a:pt x="2746433" y="712033"/>
                  <a:pt x="2742498" y="706512"/>
                  <a:pt x="2737094" y="699816"/>
                </a:cubicBezTo>
                <a:cubicBezTo>
                  <a:pt x="2731690" y="693120"/>
                  <a:pt x="2726639" y="687540"/>
                  <a:pt x="2721940" y="683076"/>
                </a:cubicBezTo>
                <a:cubicBezTo>
                  <a:pt x="2705023" y="667569"/>
                  <a:pt x="2682586" y="658406"/>
                  <a:pt x="2654627" y="655587"/>
                </a:cubicBezTo>
                <a:lnTo>
                  <a:pt x="2654979" y="655587"/>
                </a:lnTo>
                <a:lnTo>
                  <a:pt x="2628899" y="618934"/>
                </a:lnTo>
                <a:cubicBezTo>
                  <a:pt x="2668371" y="591445"/>
                  <a:pt x="2708783" y="570770"/>
                  <a:pt x="2750134" y="556908"/>
                </a:cubicBezTo>
                <a:lnTo>
                  <a:pt x="2750134" y="542458"/>
                </a:lnTo>
                <a:lnTo>
                  <a:pt x="2621775" y="542458"/>
                </a:lnTo>
                <a:lnTo>
                  <a:pt x="2615155" y="542458"/>
                </a:lnTo>
                <a:lnTo>
                  <a:pt x="2587237" y="542458"/>
                </a:lnTo>
                <a:lnTo>
                  <a:pt x="2587237" y="748627"/>
                </a:lnTo>
                <a:lnTo>
                  <a:pt x="2567149" y="728891"/>
                </a:lnTo>
                <a:lnTo>
                  <a:pt x="2567149" y="542458"/>
                </a:lnTo>
                <a:lnTo>
                  <a:pt x="2544727" y="542458"/>
                </a:lnTo>
                <a:lnTo>
                  <a:pt x="2537193" y="542458"/>
                </a:lnTo>
                <a:lnTo>
                  <a:pt x="2511247" y="542458"/>
                </a:lnTo>
                <a:lnTo>
                  <a:pt x="2511247" y="748274"/>
                </a:lnTo>
                <a:lnTo>
                  <a:pt x="2490101" y="727834"/>
                </a:lnTo>
                <a:lnTo>
                  <a:pt x="2492921" y="622459"/>
                </a:lnTo>
                <a:cubicBezTo>
                  <a:pt x="2492921" y="619404"/>
                  <a:pt x="2492216" y="616056"/>
                  <a:pt x="2490806" y="612415"/>
                </a:cubicBezTo>
                <a:cubicBezTo>
                  <a:pt x="2489396" y="608773"/>
                  <a:pt x="2487399" y="604838"/>
                  <a:pt x="2484815" y="600608"/>
                </a:cubicBezTo>
                <a:cubicBezTo>
                  <a:pt x="2482230" y="596614"/>
                  <a:pt x="2479646" y="593207"/>
                  <a:pt x="2477061" y="590388"/>
                </a:cubicBezTo>
                <a:cubicBezTo>
                  <a:pt x="2474477" y="587569"/>
                  <a:pt x="2472010" y="585219"/>
                  <a:pt x="2469661" y="583340"/>
                </a:cubicBezTo>
                <a:lnTo>
                  <a:pt x="2400233" y="653120"/>
                </a:lnTo>
                <a:lnTo>
                  <a:pt x="2372039" y="642899"/>
                </a:lnTo>
                <a:cubicBezTo>
                  <a:pt x="2385666" y="629977"/>
                  <a:pt x="2392479" y="619757"/>
                  <a:pt x="2392479" y="612238"/>
                </a:cubicBezTo>
                <a:cubicBezTo>
                  <a:pt x="2392479" y="598611"/>
                  <a:pt x="2388485" y="591798"/>
                  <a:pt x="2380497" y="591798"/>
                </a:cubicBezTo>
                <a:cubicBezTo>
                  <a:pt x="2378617" y="591798"/>
                  <a:pt x="2376621" y="592150"/>
                  <a:pt x="2374506" y="592855"/>
                </a:cubicBezTo>
                <a:cubicBezTo>
                  <a:pt x="2372391" y="593560"/>
                  <a:pt x="2369689" y="594500"/>
                  <a:pt x="2366400" y="595674"/>
                </a:cubicBezTo>
                <a:cubicBezTo>
                  <a:pt x="2360526" y="598259"/>
                  <a:pt x="2355827" y="599551"/>
                  <a:pt x="2352303" y="599551"/>
                </a:cubicBezTo>
                <a:cubicBezTo>
                  <a:pt x="2348309" y="599551"/>
                  <a:pt x="2344726" y="597906"/>
                  <a:pt x="2341554" y="594617"/>
                </a:cubicBezTo>
                <a:cubicBezTo>
                  <a:pt x="2338382" y="591328"/>
                  <a:pt x="2336796" y="587686"/>
                  <a:pt x="2336796" y="583692"/>
                </a:cubicBezTo>
                <a:cubicBezTo>
                  <a:pt x="2336796" y="576643"/>
                  <a:pt x="2339322" y="569595"/>
                  <a:pt x="2344373" y="562546"/>
                </a:cubicBezTo>
                <a:cubicBezTo>
                  <a:pt x="2349425" y="555498"/>
                  <a:pt x="2356532" y="548919"/>
                  <a:pt x="2365695" y="542811"/>
                </a:cubicBezTo>
                <a:cubicBezTo>
                  <a:pt x="2374153" y="537407"/>
                  <a:pt x="2382611" y="533295"/>
                  <a:pt x="2391070" y="530476"/>
                </a:cubicBezTo>
                <a:cubicBezTo>
                  <a:pt x="2399528" y="527656"/>
                  <a:pt x="2407516" y="526247"/>
                  <a:pt x="2415035" y="526247"/>
                </a:cubicBezTo>
                <a:cubicBezTo>
                  <a:pt x="2443933" y="526247"/>
                  <a:pt x="2470835" y="547510"/>
                  <a:pt x="2495740" y="590036"/>
                </a:cubicBezTo>
                <a:lnTo>
                  <a:pt x="2496445" y="589683"/>
                </a:lnTo>
                <a:cubicBezTo>
                  <a:pt x="2495740" y="572532"/>
                  <a:pt x="2494917" y="555263"/>
                  <a:pt x="2493978" y="537877"/>
                </a:cubicBezTo>
                <a:cubicBezTo>
                  <a:pt x="2493038" y="520490"/>
                  <a:pt x="2492216" y="503104"/>
                  <a:pt x="2491511" y="485718"/>
                </a:cubicBezTo>
                <a:lnTo>
                  <a:pt x="2500321" y="493119"/>
                </a:lnTo>
                <a:cubicBezTo>
                  <a:pt x="2501496" y="503691"/>
                  <a:pt x="2502553" y="510505"/>
                  <a:pt x="2503493" y="513559"/>
                </a:cubicBezTo>
                <a:cubicBezTo>
                  <a:pt x="2504903" y="516849"/>
                  <a:pt x="2506871" y="519316"/>
                  <a:pt x="2509397" y="520960"/>
                </a:cubicBezTo>
                <a:lnTo>
                  <a:pt x="2518450" y="523375"/>
                </a:lnTo>
                <a:lnTo>
                  <a:pt x="2517809" y="522722"/>
                </a:lnTo>
                <a:lnTo>
                  <a:pt x="2524991" y="522722"/>
                </a:lnTo>
                <a:lnTo>
                  <a:pt x="2570321" y="522722"/>
                </a:lnTo>
                <a:lnTo>
                  <a:pt x="2556576" y="509683"/>
                </a:lnTo>
                <a:cubicBezTo>
                  <a:pt x="2551407" y="504514"/>
                  <a:pt x="2548823" y="499227"/>
                  <a:pt x="2548823" y="493824"/>
                </a:cubicBezTo>
                <a:cubicBezTo>
                  <a:pt x="2548823" y="477847"/>
                  <a:pt x="2557751" y="462810"/>
                  <a:pt x="2575607" y="448713"/>
                </a:cubicBezTo>
                <a:cubicBezTo>
                  <a:pt x="2592993" y="435556"/>
                  <a:pt x="2609792" y="428977"/>
                  <a:pt x="2626004" y="428977"/>
                </a:cubicBezTo>
                <a:close/>
                <a:moveTo>
                  <a:pt x="1483004" y="428977"/>
                </a:moveTo>
                <a:cubicBezTo>
                  <a:pt x="1524825" y="428977"/>
                  <a:pt x="1564767" y="448713"/>
                  <a:pt x="1602829" y="488185"/>
                </a:cubicBezTo>
                <a:lnTo>
                  <a:pt x="1606705" y="498758"/>
                </a:lnTo>
                <a:cubicBezTo>
                  <a:pt x="1600362" y="493119"/>
                  <a:pt x="1593313" y="487539"/>
                  <a:pt x="1585560" y="482017"/>
                </a:cubicBezTo>
                <a:cubicBezTo>
                  <a:pt x="1577806" y="476496"/>
                  <a:pt x="1568996" y="471033"/>
                  <a:pt x="1559128" y="465630"/>
                </a:cubicBezTo>
                <a:cubicBezTo>
                  <a:pt x="1550200" y="460461"/>
                  <a:pt x="1540978" y="456702"/>
                  <a:pt x="1531463" y="454352"/>
                </a:cubicBezTo>
                <a:cubicBezTo>
                  <a:pt x="1521947" y="452002"/>
                  <a:pt x="1512138" y="450828"/>
                  <a:pt x="1502035" y="450828"/>
                </a:cubicBezTo>
                <a:cubicBezTo>
                  <a:pt x="1487233" y="450828"/>
                  <a:pt x="1472079" y="455997"/>
                  <a:pt x="1456572" y="466334"/>
                </a:cubicBezTo>
                <a:cubicBezTo>
                  <a:pt x="1439421" y="477612"/>
                  <a:pt x="1430375" y="490182"/>
                  <a:pt x="1429436" y="504044"/>
                </a:cubicBezTo>
                <a:lnTo>
                  <a:pt x="1437189" y="522722"/>
                </a:lnTo>
                <a:lnTo>
                  <a:pt x="1450657" y="522722"/>
                </a:lnTo>
                <a:lnTo>
                  <a:pt x="1458687" y="522722"/>
                </a:lnTo>
                <a:lnTo>
                  <a:pt x="1690897" y="522722"/>
                </a:lnTo>
                <a:lnTo>
                  <a:pt x="1700174" y="522722"/>
                </a:lnTo>
                <a:lnTo>
                  <a:pt x="1876625" y="522722"/>
                </a:lnTo>
                <a:lnTo>
                  <a:pt x="1885083" y="522722"/>
                </a:lnTo>
                <a:lnTo>
                  <a:pt x="1962969" y="522722"/>
                </a:lnTo>
                <a:lnTo>
                  <a:pt x="1983057" y="542458"/>
                </a:lnTo>
                <a:lnTo>
                  <a:pt x="1904819" y="542458"/>
                </a:lnTo>
                <a:lnTo>
                  <a:pt x="1896713" y="542458"/>
                </a:lnTo>
                <a:lnTo>
                  <a:pt x="1864290" y="542458"/>
                </a:lnTo>
                <a:lnTo>
                  <a:pt x="1864290" y="610033"/>
                </a:lnTo>
                <a:lnTo>
                  <a:pt x="1874906" y="624287"/>
                </a:lnTo>
                <a:cubicBezTo>
                  <a:pt x="1888211" y="639750"/>
                  <a:pt x="1901118" y="647481"/>
                  <a:pt x="1913629" y="647481"/>
                </a:cubicBezTo>
                <a:cubicBezTo>
                  <a:pt x="1920678" y="647481"/>
                  <a:pt x="1926493" y="644779"/>
                  <a:pt x="1931074" y="639375"/>
                </a:cubicBezTo>
                <a:cubicBezTo>
                  <a:pt x="1935656" y="633971"/>
                  <a:pt x="1937946" y="627863"/>
                  <a:pt x="1937946" y="621049"/>
                </a:cubicBezTo>
                <a:cubicBezTo>
                  <a:pt x="1937946" y="611181"/>
                  <a:pt x="1933365" y="603310"/>
                  <a:pt x="1924202" y="597437"/>
                </a:cubicBezTo>
                <a:cubicBezTo>
                  <a:pt x="1924907" y="602136"/>
                  <a:pt x="1925259" y="605895"/>
                  <a:pt x="1925259" y="608714"/>
                </a:cubicBezTo>
                <a:cubicBezTo>
                  <a:pt x="1925259" y="613883"/>
                  <a:pt x="1922733" y="618112"/>
                  <a:pt x="1917682" y="621401"/>
                </a:cubicBezTo>
                <a:cubicBezTo>
                  <a:pt x="1912631" y="624691"/>
                  <a:pt x="1907285" y="626335"/>
                  <a:pt x="1901647" y="626335"/>
                </a:cubicBezTo>
                <a:cubicBezTo>
                  <a:pt x="1897887" y="626335"/>
                  <a:pt x="1894128" y="623751"/>
                  <a:pt x="1890369" y="618582"/>
                </a:cubicBezTo>
                <a:cubicBezTo>
                  <a:pt x="1887550" y="614353"/>
                  <a:pt x="1886140" y="610241"/>
                  <a:pt x="1886140" y="606247"/>
                </a:cubicBezTo>
                <a:cubicBezTo>
                  <a:pt x="1886140" y="598964"/>
                  <a:pt x="1889664" y="592855"/>
                  <a:pt x="1896713" y="587921"/>
                </a:cubicBezTo>
                <a:cubicBezTo>
                  <a:pt x="1903056" y="582987"/>
                  <a:pt x="1909870" y="580520"/>
                  <a:pt x="1917153" y="580520"/>
                </a:cubicBezTo>
                <a:cubicBezTo>
                  <a:pt x="1928666" y="580520"/>
                  <a:pt x="1938299" y="585337"/>
                  <a:pt x="1946052" y="594970"/>
                </a:cubicBezTo>
                <a:cubicBezTo>
                  <a:pt x="1953805" y="604603"/>
                  <a:pt x="1957682" y="615293"/>
                  <a:pt x="1957682" y="627040"/>
                </a:cubicBezTo>
                <a:cubicBezTo>
                  <a:pt x="1957682" y="632444"/>
                  <a:pt x="1956801" y="637554"/>
                  <a:pt x="1955039" y="642371"/>
                </a:cubicBezTo>
                <a:cubicBezTo>
                  <a:pt x="1953277" y="647187"/>
                  <a:pt x="1950810" y="651475"/>
                  <a:pt x="1947638" y="655234"/>
                </a:cubicBezTo>
                <a:cubicBezTo>
                  <a:pt x="1944466" y="658993"/>
                  <a:pt x="1940766" y="661930"/>
                  <a:pt x="1936537" y="664045"/>
                </a:cubicBezTo>
                <a:cubicBezTo>
                  <a:pt x="1932308" y="666159"/>
                  <a:pt x="1927609" y="667217"/>
                  <a:pt x="1922440" y="667217"/>
                </a:cubicBezTo>
                <a:cubicBezTo>
                  <a:pt x="1915156" y="667217"/>
                  <a:pt x="1906405" y="663692"/>
                  <a:pt x="1896184" y="656644"/>
                </a:cubicBezTo>
                <a:cubicBezTo>
                  <a:pt x="1891074" y="653120"/>
                  <a:pt x="1885626" y="648773"/>
                  <a:pt x="1879840" y="643604"/>
                </a:cubicBezTo>
                <a:lnTo>
                  <a:pt x="1864290" y="628389"/>
                </a:lnTo>
                <a:lnTo>
                  <a:pt x="1864290" y="749684"/>
                </a:lnTo>
                <a:lnTo>
                  <a:pt x="1853364" y="736644"/>
                </a:lnTo>
                <a:lnTo>
                  <a:pt x="1853364" y="736997"/>
                </a:lnTo>
                <a:cubicBezTo>
                  <a:pt x="1849605" y="727599"/>
                  <a:pt x="1846492" y="720727"/>
                  <a:pt x="1844025" y="716380"/>
                </a:cubicBezTo>
                <a:cubicBezTo>
                  <a:pt x="1841558" y="712033"/>
                  <a:pt x="1837623" y="706512"/>
                  <a:pt x="1832219" y="699816"/>
                </a:cubicBezTo>
                <a:cubicBezTo>
                  <a:pt x="1826815" y="693120"/>
                  <a:pt x="1821764" y="687540"/>
                  <a:pt x="1817065" y="683076"/>
                </a:cubicBezTo>
                <a:cubicBezTo>
                  <a:pt x="1800148" y="667569"/>
                  <a:pt x="1777711" y="658406"/>
                  <a:pt x="1749752" y="655587"/>
                </a:cubicBezTo>
                <a:lnTo>
                  <a:pt x="1750104" y="655587"/>
                </a:lnTo>
                <a:lnTo>
                  <a:pt x="1724025" y="618934"/>
                </a:lnTo>
                <a:cubicBezTo>
                  <a:pt x="1763496" y="591445"/>
                  <a:pt x="1803907" y="570770"/>
                  <a:pt x="1845259" y="556908"/>
                </a:cubicBezTo>
                <a:lnTo>
                  <a:pt x="1845259" y="542458"/>
                </a:lnTo>
                <a:lnTo>
                  <a:pt x="1720615" y="542458"/>
                </a:lnTo>
                <a:lnTo>
                  <a:pt x="1710280" y="542458"/>
                </a:lnTo>
                <a:lnTo>
                  <a:pt x="1617707" y="542458"/>
                </a:lnTo>
                <a:lnTo>
                  <a:pt x="1617707" y="556908"/>
                </a:lnTo>
                <a:cubicBezTo>
                  <a:pt x="1640732" y="556908"/>
                  <a:pt x="1659293" y="566306"/>
                  <a:pt x="1673390" y="585102"/>
                </a:cubicBezTo>
                <a:cubicBezTo>
                  <a:pt x="1686782" y="602018"/>
                  <a:pt x="1693478" y="620579"/>
                  <a:pt x="1693478" y="640785"/>
                </a:cubicBezTo>
                <a:cubicBezTo>
                  <a:pt x="1693478" y="645719"/>
                  <a:pt x="1692656" y="650418"/>
                  <a:pt x="1691011" y="654882"/>
                </a:cubicBezTo>
                <a:cubicBezTo>
                  <a:pt x="1689366" y="659346"/>
                  <a:pt x="1687134" y="663281"/>
                  <a:pt x="1684315" y="666688"/>
                </a:cubicBezTo>
                <a:cubicBezTo>
                  <a:pt x="1681496" y="670095"/>
                  <a:pt x="1678089" y="672797"/>
                  <a:pt x="1674095" y="674794"/>
                </a:cubicBezTo>
                <a:cubicBezTo>
                  <a:pt x="1670100" y="676791"/>
                  <a:pt x="1665754" y="677789"/>
                  <a:pt x="1661055" y="677789"/>
                </a:cubicBezTo>
                <a:cubicBezTo>
                  <a:pt x="1657766" y="677789"/>
                  <a:pt x="1654594" y="677143"/>
                  <a:pt x="1651539" y="675851"/>
                </a:cubicBezTo>
                <a:cubicBezTo>
                  <a:pt x="1648485" y="674559"/>
                  <a:pt x="1645724" y="672856"/>
                  <a:pt x="1643257" y="670741"/>
                </a:cubicBezTo>
                <a:cubicBezTo>
                  <a:pt x="1640790" y="668626"/>
                  <a:pt x="1638793" y="666101"/>
                  <a:pt x="1637266" y="663164"/>
                </a:cubicBezTo>
                <a:cubicBezTo>
                  <a:pt x="1635739" y="660227"/>
                  <a:pt x="1634975" y="656996"/>
                  <a:pt x="1634975" y="653472"/>
                </a:cubicBezTo>
                <a:cubicBezTo>
                  <a:pt x="1634975" y="647128"/>
                  <a:pt x="1637207" y="641842"/>
                  <a:pt x="1641672" y="637613"/>
                </a:cubicBezTo>
                <a:cubicBezTo>
                  <a:pt x="1646136" y="633384"/>
                  <a:pt x="1651657" y="631269"/>
                  <a:pt x="1658236" y="631269"/>
                </a:cubicBezTo>
                <a:cubicBezTo>
                  <a:pt x="1662230" y="631269"/>
                  <a:pt x="1665813" y="632209"/>
                  <a:pt x="1668984" y="634089"/>
                </a:cubicBezTo>
                <a:cubicBezTo>
                  <a:pt x="1672156" y="635968"/>
                  <a:pt x="1675034" y="638553"/>
                  <a:pt x="1677619" y="641842"/>
                </a:cubicBezTo>
                <a:lnTo>
                  <a:pt x="1679381" y="637261"/>
                </a:lnTo>
                <a:cubicBezTo>
                  <a:pt x="1679381" y="623633"/>
                  <a:pt x="1673977" y="611416"/>
                  <a:pt x="1663169" y="600608"/>
                </a:cubicBezTo>
                <a:cubicBezTo>
                  <a:pt x="1652597" y="589096"/>
                  <a:pt x="1637325" y="583457"/>
                  <a:pt x="1617354" y="583692"/>
                </a:cubicBezTo>
                <a:lnTo>
                  <a:pt x="1617354" y="748274"/>
                </a:lnTo>
                <a:cubicBezTo>
                  <a:pt x="1615944" y="748040"/>
                  <a:pt x="1614535" y="747511"/>
                  <a:pt x="1613125" y="746689"/>
                </a:cubicBezTo>
                <a:cubicBezTo>
                  <a:pt x="1611715" y="745866"/>
                  <a:pt x="1610776" y="744868"/>
                  <a:pt x="1610306" y="743693"/>
                </a:cubicBezTo>
                <a:cubicBezTo>
                  <a:pt x="1605607" y="732180"/>
                  <a:pt x="1600027" y="721431"/>
                  <a:pt x="1593565" y="711446"/>
                </a:cubicBezTo>
                <a:cubicBezTo>
                  <a:pt x="1587104" y="701461"/>
                  <a:pt x="1579997" y="692591"/>
                  <a:pt x="1572244" y="684838"/>
                </a:cubicBezTo>
                <a:cubicBezTo>
                  <a:pt x="1554388" y="666982"/>
                  <a:pt x="1534417" y="656761"/>
                  <a:pt x="1512332" y="654177"/>
                </a:cubicBezTo>
                <a:lnTo>
                  <a:pt x="1484490" y="619639"/>
                </a:lnTo>
                <a:cubicBezTo>
                  <a:pt x="1518088" y="593090"/>
                  <a:pt x="1556267" y="572884"/>
                  <a:pt x="1599028" y="559022"/>
                </a:cubicBezTo>
                <a:lnTo>
                  <a:pt x="1599028" y="542458"/>
                </a:lnTo>
                <a:lnTo>
                  <a:pt x="1478775" y="542458"/>
                </a:lnTo>
                <a:lnTo>
                  <a:pt x="1470745" y="542458"/>
                </a:lnTo>
                <a:lnTo>
                  <a:pt x="1444237" y="542458"/>
                </a:lnTo>
                <a:lnTo>
                  <a:pt x="1444237" y="748627"/>
                </a:lnTo>
                <a:lnTo>
                  <a:pt x="1424149" y="728891"/>
                </a:lnTo>
                <a:lnTo>
                  <a:pt x="1424149" y="542458"/>
                </a:lnTo>
                <a:lnTo>
                  <a:pt x="1394193" y="542458"/>
                </a:lnTo>
                <a:lnTo>
                  <a:pt x="1374810" y="522722"/>
                </a:lnTo>
                <a:lnTo>
                  <a:pt x="1427321" y="522722"/>
                </a:lnTo>
                <a:lnTo>
                  <a:pt x="1413576" y="509683"/>
                </a:lnTo>
                <a:cubicBezTo>
                  <a:pt x="1408407" y="504514"/>
                  <a:pt x="1405823" y="499227"/>
                  <a:pt x="1405823" y="493824"/>
                </a:cubicBezTo>
                <a:cubicBezTo>
                  <a:pt x="1405823" y="477847"/>
                  <a:pt x="1414751" y="462810"/>
                  <a:pt x="1432607" y="448713"/>
                </a:cubicBezTo>
                <a:cubicBezTo>
                  <a:pt x="1449994" y="435556"/>
                  <a:pt x="1466793" y="428977"/>
                  <a:pt x="1483004" y="428977"/>
                </a:cubicBezTo>
                <a:close/>
                <a:moveTo>
                  <a:pt x="3002479" y="421929"/>
                </a:moveTo>
                <a:lnTo>
                  <a:pt x="3019748" y="421929"/>
                </a:lnTo>
                <a:lnTo>
                  <a:pt x="2934462" y="505454"/>
                </a:lnTo>
                <a:lnTo>
                  <a:pt x="2887237" y="505454"/>
                </a:lnTo>
                <a:close/>
                <a:moveTo>
                  <a:pt x="3498561" y="318211"/>
                </a:moveTo>
                <a:cubicBezTo>
                  <a:pt x="3485403" y="318446"/>
                  <a:pt x="3478590" y="322440"/>
                  <a:pt x="3478120" y="330194"/>
                </a:cubicBezTo>
                <a:cubicBezTo>
                  <a:pt x="3478120" y="336302"/>
                  <a:pt x="3481409" y="339944"/>
                  <a:pt x="3487988" y="341119"/>
                </a:cubicBezTo>
                <a:cubicBezTo>
                  <a:pt x="3493627" y="341824"/>
                  <a:pt x="3499501" y="340766"/>
                  <a:pt x="3505609" y="337947"/>
                </a:cubicBezTo>
                <a:cubicBezTo>
                  <a:pt x="3511013" y="334423"/>
                  <a:pt x="3514655" y="330781"/>
                  <a:pt x="3516534" y="327022"/>
                </a:cubicBezTo>
                <a:cubicBezTo>
                  <a:pt x="3514185" y="324437"/>
                  <a:pt x="3511541" y="322499"/>
                  <a:pt x="3508605" y="321207"/>
                </a:cubicBezTo>
                <a:cubicBezTo>
                  <a:pt x="3505668" y="319915"/>
                  <a:pt x="3502320" y="318916"/>
                  <a:pt x="3498561" y="318211"/>
                </a:cubicBezTo>
                <a:close/>
                <a:moveTo>
                  <a:pt x="4372975" y="262557"/>
                </a:moveTo>
                <a:cubicBezTo>
                  <a:pt x="4378613" y="262557"/>
                  <a:pt x="4383430" y="264495"/>
                  <a:pt x="4387424" y="268372"/>
                </a:cubicBezTo>
                <a:cubicBezTo>
                  <a:pt x="4391418" y="272248"/>
                  <a:pt x="4393415" y="277123"/>
                  <a:pt x="4393415" y="282997"/>
                </a:cubicBezTo>
                <a:cubicBezTo>
                  <a:pt x="4393415" y="288401"/>
                  <a:pt x="4391418" y="293159"/>
                  <a:pt x="4387424" y="297270"/>
                </a:cubicBezTo>
                <a:cubicBezTo>
                  <a:pt x="4383430" y="301382"/>
                  <a:pt x="4378613" y="303438"/>
                  <a:pt x="4372975" y="303438"/>
                </a:cubicBezTo>
                <a:cubicBezTo>
                  <a:pt x="4367336" y="303438"/>
                  <a:pt x="4362519" y="301382"/>
                  <a:pt x="4358525" y="297270"/>
                </a:cubicBezTo>
                <a:cubicBezTo>
                  <a:pt x="4354531" y="293159"/>
                  <a:pt x="4352534" y="288401"/>
                  <a:pt x="4352534" y="282997"/>
                </a:cubicBezTo>
                <a:cubicBezTo>
                  <a:pt x="4352534" y="277123"/>
                  <a:pt x="4354531" y="272248"/>
                  <a:pt x="4358525" y="268372"/>
                </a:cubicBezTo>
                <a:cubicBezTo>
                  <a:pt x="4362519" y="264495"/>
                  <a:pt x="4367336" y="262557"/>
                  <a:pt x="4372975" y="262557"/>
                </a:cubicBezTo>
                <a:close/>
                <a:moveTo>
                  <a:pt x="390515" y="201587"/>
                </a:moveTo>
                <a:cubicBezTo>
                  <a:pt x="406022" y="213570"/>
                  <a:pt x="423408" y="229840"/>
                  <a:pt x="442674" y="250398"/>
                </a:cubicBezTo>
                <a:cubicBezTo>
                  <a:pt x="461940" y="270956"/>
                  <a:pt x="477447" y="289458"/>
                  <a:pt x="489194" y="305905"/>
                </a:cubicBezTo>
                <a:lnTo>
                  <a:pt x="489194" y="321764"/>
                </a:lnTo>
                <a:cubicBezTo>
                  <a:pt x="481911" y="314481"/>
                  <a:pt x="474040" y="307197"/>
                  <a:pt x="465582" y="299914"/>
                </a:cubicBezTo>
                <a:cubicBezTo>
                  <a:pt x="457123" y="292630"/>
                  <a:pt x="448548" y="285758"/>
                  <a:pt x="439855" y="279297"/>
                </a:cubicBezTo>
                <a:cubicBezTo>
                  <a:pt x="431161" y="272836"/>
                  <a:pt x="422586" y="266727"/>
                  <a:pt x="414128" y="260971"/>
                </a:cubicBezTo>
                <a:cubicBezTo>
                  <a:pt x="405669" y="255214"/>
                  <a:pt x="397799" y="250222"/>
                  <a:pt x="390515" y="245993"/>
                </a:cubicBezTo>
                <a:close/>
                <a:moveTo>
                  <a:pt x="4436059" y="160353"/>
                </a:moveTo>
                <a:cubicBezTo>
                  <a:pt x="4423371" y="165052"/>
                  <a:pt x="4410508" y="170691"/>
                  <a:pt x="4397469" y="177270"/>
                </a:cubicBezTo>
                <a:cubicBezTo>
                  <a:pt x="4384429" y="183848"/>
                  <a:pt x="4370743" y="191954"/>
                  <a:pt x="4356411" y="201587"/>
                </a:cubicBezTo>
                <a:cubicBezTo>
                  <a:pt x="4391888" y="216389"/>
                  <a:pt x="4418437" y="238944"/>
                  <a:pt x="4436059" y="269253"/>
                </a:cubicBezTo>
                <a:close/>
                <a:moveTo>
                  <a:pt x="1740484" y="160353"/>
                </a:moveTo>
                <a:cubicBezTo>
                  <a:pt x="1727797" y="165052"/>
                  <a:pt x="1714933" y="170691"/>
                  <a:pt x="1701893" y="177270"/>
                </a:cubicBezTo>
                <a:cubicBezTo>
                  <a:pt x="1688854" y="183848"/>
                  <a:pt x="1675168" y="191954"/>
                  <a:pt x="1660836" y="201587"/>
                </a:cubicBezTo>
                <a:cubicBezTo>
                  <a:pt x="1696313" y="216389"/>
                  <a:pt x="1722863" y="238944"/>
                  <a:pt x="1740484" y="269253"/>
                </a:cubicBezTo>
                <a:close/>
                <a:moveTo>
                  <a:pt x="3331521" y="157534"/>
                </a:moveTo>
                <a:cubicBezTo>
                  <a:pt x="3319538" y="161998"/>
                  <a:pt x="3307556" y="167578"/>
                  <a:pt x="3295573" y="174274"/>
                </a:cubicBezTo>
                <a:cubicBezTo>
                  <a:pt x="3283591" y="180970"/>
                  <a:pt x="3270903" y="189017"/>
                  <a:pt x="3257511" y="198415"/>
                </a:cubicBezTo>
                <a:cubicBezTo>
                  <a:pt x="3290405" y="212277"/>
                  <a:pt x="3314839" y="234245"/>
                  <a:pt x="3330816" y="264319"/>
                </a:cubicBezTo>
                <a:lnTo>
                  <a:pt x="3331521" y="264319"/>
                </a:lnTo>
                <a:close/>
                <a:moveTo>
                  <a:pt x="1177433" y="122996"/>
                </a:moveTo>
                <a:cubicBezTo>
                  <a:pt x="1185421" y="122996"/>
                  <a:pt x="1193527" y="126168"/>
                  <a:pt x="1201750" y="132512"/>
                </a:cubicBezTo>
                <a:cubicBezTo>
                  <a:pt x="1209738" y="138855"/>
                  <a:pt x="1213732" y="146021"/>
                  <a:pt x="1213732" y="154010"/>
                </a:cubicBezTo>
                <a:lnTo>
                  <a:pt x="1213732" y="326346"/>
                </a:lnTo>
                <a:cubicBezTo>
                  <a:pt x="1211618" y="326111"/>
                  <a:pt x="1209386" y="324995"/>
                  <a:pt x="1207036" y="322997"/>
                </a:cubicBezTo>
                <a:cubicBezTo>
                  <a:pt x="1204687" y="321000"/>
                  <a:pt x="1202572" y="318357"/>
                  <a:pt x="1200693" y="315068"/>
                </a:cubicBezTo>
                <a:cubicBezTo>
                  <a:pt x="1197638" y="308959"/>
                  <a:pt x="1195113" y="303908"/>
                  <a:pt x="1193115" y="299914"/>
                </a:cubicBezTo>
                <a:cubicBezTo>
                  <a:pt x="1191118" y="295919"/>
                  <a:pt x="1189767" y="293335"/>
                  <a:pt x="1189063" y="292160"/>
                </a:cubicBezTo>
                <a:cubicBezTo>
                  <a:pt x="1185773" y="288166"/>
                  <a:pt x="1181897" y="285112"/>
                  <a:pt x="1177433" y="282997"/>
                </a:cubicBezTo>
                <a:cubicBezTo>
                  <a:pt x="1172968" y="280883"/>
                  <a:pt x="1167682" y="279825"/>
                  <a:pt x="1161573" y="279825"/>
                </a:cubicBezTo>
                <a:cubicBezTo>
                  <a:pt x="1158049" y="279825"/>
                  <a:pt x="1153820" y="280060"/>
                  <a:pt x="1148886" y="280530"/>
                </a:cubicBezTo>
                <a:cubicBezTo>
                  <a:pt x="1143952" y="281000"/>
                  <a:pt x="1138196" y="281705"/>
                  <a:pt x="1131617" y="282645"/>
                </a:cubicBezTo>
                <a:cubicBezTo>
                  <a:pt x="1125274" y="283585"/>
                  <a:pt x="1119576" y="284231"/>
                  <a:pt x="1114525" y="284583"/>
                </a:cubicBezTo>
                <a:cubicBezTo>
                  <a:pt x="1109473" y="284936"/>
                  <a:pt x="1105185" y="285112"/>
                  <a:pt x="1101661" y="285112"/>
                </a:cubicBezTo>
                <a:cubicBezTo>
                  <a:pt x="1081455" y="285112"/>
                  <a:pt x="1066066" y="279590"/>
                  <a:pt x="1055493" y="268548"/>
                </a:cubicBezTo>
                <a:cubicBezTo>
                  <a:pt x="1044921" y="257505"/>
                  <a:pt x="1039634" y="240941"/>
                  <a:pt x="1039634" y="218856"/>
                </a:cubicBezTo>
                <a:cubicBezTo>
                  <a:pt x="1039634" y="207578"/>
                  <a:pt x="1041162" y="197475"/>
                  <a:pt x="1044216" y="188547"/>
                </a:cubicBezTo>
                <a:cubicBezTo>
                  <a:pt x="1047270" y="179619"/>
                  <a:pt x="1051617" y="171748"/>
                  <a:pt x="1057256" y="164935"/>
                </a:cubicBezTo>
                <a:lnTo>
                  <a:pt x="1064657" y="173041"/>
                </a:lnTo>
                <a:cubicBezTo>
                  <a:pt x="1057138" y="182439"/>
                  <a:pt x="1053379" y="194891"/>
                  <a:pt x="1053379" y="210398"/>
                </a:cubicBezTo>
                <a:cubicBezTo>
                  <a:pt x="1053379" y="225904"/>
                  <a:pt x="1057138" y="237534"/>
                  <a:pt x="1064657" y="245288"/>
                </a:cubicBezTo>
                <a:cubicBezTo>
                  <a:pt x="1072175" y="253041"/>
                  <a:pt x="1082983" y="256918"/>
                  <a:pt x="1097080" y="256918"/>
                </a:cubicBezTo>
                <a:cubicBezTo>
                  <a:pt x="1098959" y="256918"/>
                  <a:pt x="1101367" y="256800"/>
                  <a:pt x="1104304" y="256565"/>
                </a:cubicBezTo>
                <a:cubicBezTo>
                  <a:pt x="1107241" y="256330"/>
                  <a:pt x="1110707" y="255978"/>
                  <a:pt x="1114701" y="255508"/>
                </a:cubicBezTo>
                <a:cubicBezTo>
                  <a:pt x="1118695" y="255038"/>
                  <a:pt x="1122219" y="254627"/>
                  <a:pt x="1125274" y="254275"/>
                </a:cubicBezTo>
                <a:cubicBezTo>
                  <a:pt x="1128328" y="253922"/>
                  <a:pt x="1130912" y="253746"/>
                  <a:pt x="1133027" y="253746"/>
                </a:cubicBezTo>
                <a:cubicBezTo>
                  <a:pt x="1155817" y="253746"/>
                  <a:pt x="1176140" y="261382"/>
                  <a:pt x="1193997" y="276654"/>
                </a:cubicBezTo>
                <a:lnTo>
                  <a:pt x="1193997" y="157886"/>
                </a:lnTo>
                <a:cubicBezTo>
                  <a:pt x="1193997" y="149663"/>
                  <a:pt x="1190120" y="145551"/>
                  <a:pt x="1182366" y="145551"/>
                </a:cubicBezTo>
                <a:cubicBezTo>
                  <a:pt x="1176963" y="145551"/>
                  <a:pt x="1171441" y="146374"/>
                  <a:pt x="1165802" y="148018"/>
                </a:cubicBezTo>
                <a:cubicBezTo>
                  <a:pt x="1160164" y="149663"/>
                  <a:pt x="1154525" y="153305"/>
                  <a:pt x="1148886" y="158944"/>
                </a:cubicBezTo>
                <a:cubicBezTo>
                  <a:pt x="1137843" y="168812"/>
                  <a:pt x="1130795" y="179737"/>
                  <a:pt x="1127741" y="191719"/>
                </a:cubicBezTo>
                <a:cubicBezTo>
                  <a:pt x="1129620" y="191249"/>
                  <a:pt x="1131558" y="190897"/>
                  <a:pt x="1133556" y="190662"/>
                </a:cubicBezTo>
                <a:cubicBezTo>
                  <a:pt x="1135553" y="190427"/>
                  <a:pt x="1137491" y="190309"/>
                  <a:pt x="1139371" y="190309"/>
                </a:cubicBezTo>
                <a:cubicBezTo>
                  <a:pt x="1142190" y="190309"/>
                  <a:pt x="1144657" y="191073"/>
                  <a:pt x="1146772" y="192600"/>
                </a:cubicBezTo>
                <a:cubicBezTo>
                  <a:pt x="1148886" y="194127"/>
                  <a:pt x="1150648" y="196007"/>
                  <a:pt x="1152058" y="198239"/>
                </a:cubicBezTo>
                <a:cubicBezTo>
                  <a:pt x="1153468" y="200471"/>
                  <a:pt x="1154525" y="202879"/>
                  <a:pt x="1155230" y="205464"/>
                </a:cubicBezTo>
                <a:cubicBezTo>
                  <a:pt x="1155935" y="208048"/>
                  <a:pt x="1156287" y="210515"/>
                  <a:pt x="1156287" y="212865"/>
                </a:cubicBezTo>
                <a:cubicBezTo>
                  <a:pt x="1156287" y="227901"/>
                  <a:pt x="1147594" y="235420"/>
                  <a:pt x="1130208" y="235420"/>
                </a:cubicBezTo>
                <a:cubicBezTo>
                  <a:pt x="1106947" y="235420"/>
                  <a:pt x="1095317" y="222145"/>
                  <a:pt x="1095317" y="195596"/>
                </a:cubicBezTo>
                <a:cubicBezTo>
                  <a:pt x="1095317" y="178679"/>
                  <a:pt x="1104716" y="161763"/>
                  <a:pt x="1123511" y="144847"/>
                </a:cubicBezTo>
                <a:cubicBezTo>
                  <a:pt x="1132910" y="136388"/>
                  <a:pt x="1142014" y="130632"/>
                  <a:pt x="1150824" y="127578"/>
                </a:cubicBezTo>
                <a:cubicBezTo>
                  <a:pt x="1159635" y="124523"/>
                  <a:pt x="1168504" y="122996"/>
                  <a:pt x="1177433" y="122996"/>
                </a:cubicBezTo>
                <a:close/>
                <a:moveTo>
                  <a:pt x="4069556" y="118767"/>
                </a:moveTo>
                <a:cubicBezTo>
                  <a:pt x="4047705" y="118767"/>
                  <a:pt x="4032316" y="127695"/>
                  <a:pt x="4023388" y="145551"/>
                </a:cubicBezTo>
                <a:cubicBezTo>
                  <a:pt x="4033961" y="145551"/>
                  <a:pt x="4041655" y="149076"/>
                  <a:pt x="4046472" y="156124"/>
                </a:cubicBezTo>
                <a:cubicBezTo>
                  <a:pt x="4051289" y="163173"/>
                  <a:pt x="4053109" y="171983"/>
                  <a:pt x="4051935" y="182556"/>
                </a:cubicBezTo>
                <a:lnTo>
                  <a:pt x="4100569" y="133921"/>
                </a:lnTo>
                <a:cubicBezTo>
                  <a:pt x="4091406" y="123819"/>
                  <a:pt x="4081069" y="118767"/>
                  <a:pt x="4069556" y="118767"/>
                </a:cubicBezTo>
                <a:close/>
                <a:moveTo>
                  <a:pt x="716756" y="118767"/>
                </a:moveTo>
                <a:cubicBezTo>
                  <a:pt x="694906" y="118767"/>
                  <a:pt x="679516" y="127695"/>
                  <a:pt x="670588" y="145551"/>
                </a:cubicBezTo>
                <a:cubicBezTo>
                  <a:pt x="681161" y="145551"/>
                  <a:pt x="688856" y="149076"/>
                  <a:pt x="693672" y="156124"/>
                </a:cubicBezTo>
                <a:cubicBezTo>
                  <a:pt x="698489" y="163173"/>
                  <a:pt x="700309" y="171983"/>
                  <a:pt x="699135" y="182556"/>
                </a:cubicBezTo>
                <a:lnTo>
                  <a:pt x="747769" y="133921"/>
                </a:lnTo>
                <a:cubicBezTo>
                  <a:pt x="738606" y="123819"/>
                  <a:pt x="728269" y="118767"/>
                  <a:pt x="716756" y="118767"/>
                </a:cubicBezTo>
                <a:close/>
                <a:moveTo>
                  <a:pt x="441264" y="118415"/>
                </a:moveTo>
                <a:cubicBezTo>
                  <a:pt x="432101" y="118415"/>
                  <a:pt x="423878" y="122409"/>
                  <a:pt x="416595" y="130397"/>
                </a:cubicBezTo>
                <a:cubicBezTo>
                  <a:pt x="413305" y="134156"/>
                  <a:pt x="410780" y="138327"/>
                  <a:pt x="409018" y="142908"/>
                </a:cubicBezTo>
                <a:cubicBezTo>
                  <a:pt x="407255" y="147490"/>
                  <a:pt x="406374" y="152130"/>
                  <a:pt x="406374" y="156829"/>
                </a:cubicBezTo>
                <a:cubicBezTo>
                  <a:pt x="406374" y="167167"/>
                  <a:pt x="410368" y="172336"/>
                  <a:pt x="418357" y="172336"/>
                </a:cubicBezTo>
                <a:cubicBezTo>
                  <a:pt x="427990" y="172336"/>
                  <a:pt x="436565" y="168577"/>
                  <a:pt x="444084" y="161058"/>
                </a:cubicBezTo>
                <a:cubicBezTo>
                  <a:pt x="451602" y="153775"/>
                  <a:pt x="455361" y="145199"/>
                  <a:pt x="455361" y="135331"/>
                </a:cubicBezTo>
                <a:cubicBezTo>
                  <a:pt x="455361" y="124054"/>
                  <a:pt x="450662" y="118415"/>
                  <a:pt x="441264" y="118415"/>
                </a:cubicBezTo>
                <a:close/>
                <a:moveTo>
                  <a:pt x="2453173" y="113833"/>
                </a:moveTo>
                <a:lnTo>
                  <a:pt x="2453173" y="114186"/>
                </a:lnTo>
                <a:cubicBezTo>
                  <a:pt x="2466565" y="121234"/>
                  <a:pt x="2483833" y="136858"/>
                  <a:pt x="2504979" y="161058"/>
                </a:cubicBezTo>
                <a:cubicBezTo>
                  <a:pt x="2497931" y="167872"/>
                  <a:pt x="2490353" y="175331"/>
                  <a:pt x="2482248" y="183437"/>
                </a:cubicBezTo>
                <a:cubicBezTo>
                  <a:pt x="2474142" y="191543"/>
                  <a:pt x="2465508" y="200530"/>
                  <a:pt x="2456345" y="210398"/>
                </a:cubicBezTo>
                <a:cubicBezTo>
                  <a:pt x="2488533" y="221205"/>
                  <a:pt x="2513673" y="240706"/>
                  <a:pt x="2531763" y="268900"/>
                </a:cubicBezTo>
                <a:lnTo>
                  <a:pt x="2531763" y="113833"/>
                </a:lnTo>
                <a:close/>
                <a:moveTo>
                  <a:pt x="1897846" y="113833"/>
                </a:moveTo>
                <a:cubicBezTo>
                  <a:pt x="1897846" y="124641"/>
                  <a:pt x="1901605" y="134509"/>
                  <a:pt x="1909124" y="143437"/>
                </a:cubicBezTo>
                <a:cubicBezTo>
                  <a:pt x="1916642" y="152130"/>
                  <a:pt x="1925688" y="156477"/>
                  <a:pt x="1936261" y="156477"/>
                </a:cubicBezTo>
                <a:cubicBezTo>
                  <a:pt x="1953412" y="156242"/>
                  <a:pt x="1962340" y="149311"/>
                  <a:pt x="1963045" y="135684"/>
                </a:cubicBezTo>
                <a:cubicBezTo>
                  <a:pt x="1962810" y="125816"/>
                  <a:pt x="1958581" y="118532"/>
                  <a:pt x="1950358" y="113833"/>
                </a:cubicBezTo>
                <a:close/>
                <a:moveTo>
                  <a:pt x="429987" y="98327"/>
                </a:moveTo>
                <a:cubicBezTo>
                  <a:pt x="442439" y="98327"/>
                  <a:pt x="452894" y="103143"/>
                  <a:pt x="461353" y="112776"/>
                </a:cubicBezTo>
                <a:cubicBezTo>
                  <a:pt x="470046" y="122174"/>
                  <a:pt x="474392" y="133099"/>
                  <a:pt x="474392" y="145551"/>
                </a:cubicBezTo>
                <a:cubicBezTo>
                  <a:pt x="474392" y="157534"/>
                  <a:pt x="470281" y="168342"/>
                  <a:pt x="462057" y="177975"/>
                </a:cubicBezTo>
                <a:cubicBezTo>
                  <a:pt x="454069" y="186903"/>
                  <a:pt x="444084" y="191367"/>
                  <a:pt x="432101" y="191367"/>
                </a:cubicBezTo>
                <a:cubicBezTo>
                  <a:pt x="419414" y="191367"/>
                  <a:pt x="408489" y="186785"/>
                  <a:pt x="399326" y="177622"/>
                </a:cubicBezTo>
                <a:cubicBezTo>
                  <a:pt x="390163" y="168459"/>
                  <a:pt x="385581" y="157416"/>
                  <a:pt x="385581" y="144494"/>
                </a:cubicBezTo>
                <a:cubicBezTo>
                  <a:pt x="385581" y="138855"/>
                  <a:pt x="386638" y="133334"/>
                  <a:pt x="388753" y="127930"/>
                </a:cubicBezTo>
                <a:cubicBezTo>
                  <a:pt x="390868" y="122526"/>
                  <a:pt x="394274" y="117475"/>
                  <a:pt x="398973" y="112776"/>
                </a:cubicBezTo>
                <a:cubicBezTo>
                  <a:pt x="408136" y="103143"/>
                  <a:pt x="418474" y="98327"/>
                  <a:pt x="429987" y="98327"/>
                </a:cubicBezTo>
                <a:close/>
                <a:moveTo>
                  <a:pt x="159134" y="94097"/>
                </a:moveTo>
                <a:lnTo>
                  <a:pt x="351206" y="94097"/>
                </a:lnTo>
                <a:lnTo>
                  <a:pt x="371646" y="113833"/>
                </a:lnTo>
                <a:lnTo>
                  <a:pt x="337109" y="113833"/>
                </a:lnTo>
                <a:lnTo>
                  <a:pt x="337109" y="325993"/>
                </a:lnTo>
                <a:lnTo>
                  <a:pt x="321602" y="316125"/>
                </a:lnTo>
                <a:lnTo>
                  <a:pt x="323012" y="295332"/>
                </a:lnTo>
                <a:cubicBezTo>
                  <a:pt x="323246" y="273012"/>
                  <a:pt x="318078" y="249752"/>
                  <a:pt x="307505" y="225552"/>
                </a:cubicBezTo>
                <a:cubicBezTo>
                  <a:pt x="291763" y="198063"/>
                  <a:pt x="273437" y="184318"/>
                  <a:pt x="252527" y="184318"/>
                </a:cubicBezTo>
                <a:cubicBezTo>
                  <a:pt x="249942" y="184553"/>
                  <a:pt x="248062" y="185141"/>
                  <a:pt x="246888" y="186080"/>
                </a:cubicBezTo>
                <a:cubicBezTo>
                  <a:pt x="255581" y="197593"/>
                  <a:pt x="259927" y="205934"/>
                  <a:pt x="259927" y="211103"/>
                </a:cubicBezTo>
                <a:cubicBezTo>
                  <a:pt x="259927" y="219561"/>
                  <a:pt x="257460" y="226668"/>
                  <a:pt x="252527" y="232424"/>
                </a:cubicBezTo>
                <a:cubicBezTo>
                  <a:pt x="247593" y="238181"/>
                  <a:pt x="241014" y="241059"/>
                  <a:pt x="232791" y="241059"/>
                </a:cubicBezTo>
                <a:cubicBezTo>
                  <a:pt x="207416" y="241059"/>
                  <a:pt x="194729" y="228724"/>
                  <a:pt x="194729" y="204054"/>
                </a:cubicBezTo>
                <a:cubicBezTo>
                  <a:pt x="194729" y="190662"/>
                  <a:pt x="199428" y="179619"/>
                  <a:pt x="208826" y="170926"/>
                </a:cubicBezTo>
                <a:cubicBezTo>
                  <a:pt x="218929" y="161998"/>
                  <a:pt x="230441" y="157534"/>
                  <a:pt x="243363" y="157534"/>
                </a:cubicBezTo>
                <a:cubicBezTo>
                  <a:pt x="271088" y="157534"/>
                  <a:pt x="295522" y="179384"/>
                  <a:pt x="316668" y="223085"/>
                </a:cubicBezTo>
                <a:lnTo>
                  <a:pt x="317373" y="223085"/>
                </a:lnTo>
                <a:lnTo>
                  <a:pt x="317373" y="113833"/>
                </a:lnTo>
                <a:lnTo>
                  <a:pt x="178517" y="113833"/>
                </a:lnTo>
                <a:close/>
                <a:moveTo>
                  <a:pt x="54978" y="93040"/>
                </a:moveTo>
                <a:cubicBezTo>
                  <a:pt x="68605" y="93040"/>
                  <a:pt x="75889" y="100206"/>
                  <a:pt x="76828" y="114538"/>
                </a:cubicBezTo>
                <a:cubicBezTo>
                  <a:pt x="97974" y="125111"/>
                  <a:pt x="113716" y="135214"/>
                  <a:pt x="124053" y="144847"/>
                </a:cubicBezTo>
                <a:cubicBezTo>
                  <a:pt x="139325" y="159414"/>
                  <a:pt x="146961" y="175743"/>
                  <a:pt x="146961" y="193834"/>
                </a:cubicBezTo>
                <a:cubicBezTo>
                  <a:pt x="146961" y="225552"/>
                  <a:pt x="128282" y="247167"/>
                  <a:pt x="90925" y="258680"/>
                </a:cubicBezTo>
                <a:cubicBezTo>
                  <a:pt x="102908" y="265493"/>
                  <a:pt x="116300" y="274774"/>
                  <a:pt x="131102" y="286521"/>
                </a:cubicBezTo>
                <a:cubicBezTo>
                  <a:pt x="145904" y="298269"/>
                  <a:pt x="161998" y="312249"/>
                  <a:pt x="179384" y="328460"/>
                </a:cubicBezTo>
                <a:lnTo>
                  <a:pt x="183613" y="352073"/>
                </a:lnTo>
                <a:cubicBezTo>
                  <a:pt x="173040" y="341030"/>
                  <a:pt x="161645" y="330751"/>
                  <a:pt x="149428" y="321235"/>
                </a:cubicBezTo>
                <a:cubicBezTo>
                  <a:pt x="137211" y="311720"/>
                  <a:pt x="124288" y="302851"/>
                  <a:pt x="110661" y="294627"/>
                </a:cubicBezTo>
                <a:cubicBezTo>
                  <a:pt x="96564" y="285934"/>
                  <a:pt x="81997" y="278592"/>
                  <a:pt x="66960" y="272601"/>
                </a:cubicBezTo>
                <a:cubicBezTo>
                  <a:pt x="51924" y="266609"/>
                  <a:pt x="37357" y="262204"/>
                  <a:pt x="23260" y="259385"/>
                </a:cubicBezTo>
                <a:lnTo>
                  <a:pt x="4229" y="194891"/>
                </a:lnTo>
                <a:cubicBezTo>
                  <a:pt x="9163" y="203114"/>
                  <a:pt x="21263" y="210985"/>
                  <a:pt x="40529" y="218503"/>
                </a:cubicBezTo>
                <a:cubicBezTo>
                  <a:pt x="49927" y="222263"/>
                  <a:pt x="58620" y="225200"/>
                  <a:pt x="66608" y="227314"/>
                </a:cubicBezTo>
                <a:cubicBezTo>
                  <a:pt x="74596" y="229429"/>
                  <a:pt x="81645" y="230486"/>
                  <a:pt x="87754" y="230486"/>
                </a:cubicBezTo>
                <a:cubicBezTo>
                  <a:pt x="97152" y="230486"/>
                  <a:pt x="106197" y="228136"/>
                  <a:pt x="114890" y="223437"/>
                </a:cubicBezTo>
                <a:cubicBezTo>
                  <a:pt x="125228" y="217799"/>
                  <a:pt x="130397" y="210750"/>
                  <a:pt x="130397" y="202292"/>
                </a:cubicBezTo>
                <a:cubicBezTo>
                  <a:pt x="130397" y="189370"/>
                  <a:pt x="121821" y="177505"/>
                  <a:pt x="104670" y="166697"/>
                </a:cubicBezTo>
                <a:cubicBezTo>
                  <a:pt x="97152" y="162468"/>
                  <a:pt x="89457" y="158298"/>
                  <a:pt x="81586" y="154186"/>
                </a:cubicBezTo>
                <a:cubicBezTo>
                  <a:pt x="73715" y="150074"/>
                  <a:pt x="65903" y="146021"/>
                  <a:pt x="58150" y="142027"/>
                </a:cubicBezTo>
                <a:cubicBezTo>
                  <a:pt x="41703" y="133099"/>
                  <a:pt x="33480" y="124523"/>
                  <a:pt x="33480" y="116300"/>
                </a:cubicBezTo>
                <a:cubicBezTo>
                  <a:pt x="33480" y="110192"/>
                  <a:pt x="35536" y="104788"/>
                  <a:pt x="39648" y="100089"/>
                </a:cubicBezTo>
                <a:cubicBezTo>
                  <a:pt x="43759" y="95390"/>
                  <a:pt x="48869" y="93040"/>
                  <a:pt x="54978" y="93040"/>
                </a:cubicBezTo>
                <a:close/>
                <a:moveTo>
                  <a:pt x="3138153" y="92335"/>
                </a:moveTo>
                <a:cubicBezTo>
                  <a:pt x="3144497" y="92335"/>
                  <a:pt x="3152133" y="96095"/>
                  <a:pt x="3161061" y="103613"/>
                </a:cubicBezTo>
                <a:cubicBezTo>
                  <a:pt x="3169519" y="110661"/>
                  <a:pt x="3173749" y="117357"/>
                  <a:pt x="3173749" y="123701"/>
                </a:cubicBezTo>
                <a:lnTo>
                  <a:pt x="3173749" y="322116"/>
                </a:lnTo>
                <a:lnTo>
                  <a:pt x="3171281" y="321412"/>
                </a:lnTo>
                <a:cubicBezTo>
                  <a:pt x="3168227" y="319767"/>
                  <a:pt x="3165760" y="315538"/>
                  <a:pt x="3163881" y="308724"/>
                </a:cubicBezTo>
                <a:cubicBezTo>
                  <a:pt x="3161766" y="302851"/>
                  <a:pt x="3159769" y="297858"/>
                  <a:pt x="3157889" y="293746"/>
                </a:cubicBezTo>
                <a:cubicBezTo>
                  <a:pt x="3156010" y="289635"/>
                  <a:pt x="3154130" y="286287"/>
                  <a:pt x="3152251" y="283702"/>
                </a:cubicBezTo>
                <a:cubicBezTo>
                  <a:pt x="3145202" y="274774"/>
                  <a:pt x="3135452" y="270310"/>
                  <a:pt x="3122999" y="270310"/>
                </a:cubicBezTo>
                <a:cubicBezTo>
                  <a:pt x="3116421" y="270310"/>
                  <a:pt x="3106318" y="271367"/>
                  <a:pt x="3092691" y="273482"/>
                </a:cubicBezTo>
                <a:cubicBezTo>
                  <a:pt x="3085877" y="274422"/>
                  <a:pt x="3079945" y="275068"/>
                  <a:pt x="3074893" y="275420"/>
                </a:cubicBezTo>
                <a:cubicBezTo>
                  <a:pt x="3069842" y="275773"/>
                  <a:pt x="3065554" y="275949"/>
                  <a:pt x="3062030" y="275949"/>
                </a:cubicBezTo>
                <a:cubicBezTo>
                  <a:pt x="3013865" y="275949"/>
                  <a:pt x="2989783" y="251162"/>
                  <a:pt x="2989783" y="201587"/>
                </a:cubicBezTo>
                <a:cubicBezTo>
                  <a:pt x="2989783" y="190779"/>
                  <a:pt x="2991310" y="181088"/>
                  <a:pt x="2994364" y="172512"/>
                </a:cubicBezTo>
                <a:cubicBezTo>
                  <a:pt x="2997419" y="163936"/>
                  <a:pt x="3001648" y="156359"/>
                  <a:pt x="3007051" y="149781"/>
                </a:cubicBezTo>
                <a:lnTo>
                  <a:pt x="3014453" y="157534"/>
                </a:lnTo>
                <a:cubicBezTo>
                  <a:pt x="3011163" y="162938"/>
                  <a:pt x="3008520" y="169281"/>
                  <a:pt x="3006523" y="176565"/>
                </a:cubicBezTo>
                <a:cubicBezTo>
                  <a:pt x="3004526" y="183848"/>
                  <a:pt x="3003527" y="191837"/>
                  <a:pt x="3003527" y="200530"/>
                </a:cubicBezTo>
                <a:cubicBezTo>
                  <a:pt x="3003527" y="209223"/>
                  <a:pt x="3004937" y="216683"/>
                  <a:pt x="3007756" y="222909"/>
                </a:cubicBezTo>
                <a:cubicBezTo>
                  <a:pt x="3010576" y="229135"/>
                  <a:pt x="3014570" y="233893"/>
                  <a:pt x="3019739" y="237182"/>
                </a:cubicBezTo>
                <a:cubicBezTo>
                  <a:pt x="3023733" y="239531"/>
                  <a:pt x="3028902" y="241411"/>
                  <a:pt x="3035245" y="242821"/>
                </a:cubicBezTo>
                <a:cubicBezTo>
                  <a:pt x="3041589" y="244230"/>
                  <a:pt x="3048990" y="244935"/>
                  <a:pt x="3057448" y="244935"/>
                </a:cubicBezTo>
                <a:cubicBezTo>
                  <a:pt x="3059328" y="244935"/>
                  <a:pt x="3062089" y="244935"/>
                  <a:pt x="3065730" y="244935"/>
                </a:cubicBezTo>
                <a:cubicBezTo>
                  <a:pt x="3069372" y="244935"/>
                  <a:pt x="3072955" y="244818"/>
                  <a:pt x="3076479" y="244583"/>
                </a:cubicBezTo>
                <a:lnTo>
                  <a:pt x="3095158" y="243878"/>
                </a:lnTo>
                <a:cubicBezTo>
                  <a:pt x="3115833" y="243878"/>
                  <a:pt x="3135452" y="251749"/>
                  <a:pt x="3154013" y="267491"/>
                </a:cubicBezTo>
                <a:lnTo>
                  <a:pt x="3154013" y="118062"/>
                </a:lnTo>
                <a:cubicBezTo>
                  <a:pt x="3154013" y="114068"/>
                  <a:pt x="3149314" y="112071"/>
                  <a:pt x="3139916" y="112071"/>
                </a:cubicBezTo>
                <a:cubicBezTo>
                  <a:pt x="3133807" y="112071"/>
                  <a:pt x="3127992" y="113833"/>
                  <a:pt x="3122471" y="117357"/>
                </a:cubicBezTo>
                <a:cubicBezTo>
                  <a:pt x="3116949" y="120882"/>
                  <a:pt x="3111252" y="126051"/>
                  <a:pt x="3105378" y="132864"/>
                </a:cubicBezTo>
                <a:cubicBezTo>
                  <a:pt x="3100444" y="138973"/>
                  <a:pt x="3096333" y="145082"/>
                  <a:pt x="3093043" y="151190"/>
                </a:cubicBezTo>
                <a:cubicBezTo>
                  <a:pt x="3089754" y="157299"/>
                  <a:pt x="3087404" y="163760"/>
                  <a:pt x="3085995" y="170574"/>
                </a:cubicBezTo>
                <a:cubicBezTo>
                  <a:pt x="3091164" y="169869"/>
                  <a:pt x="3095745" y="169516"/>
                  <a:pt x="3099739" y="169516"/>
                </a:cubicBezTo>
                <a:cubicBezTo>
                  <a:pt x="3109372" y="169516"/>
                  <a:pt x="3114189" y="177035"/>
                  <a:pt x="3114189" y="192072"/>
                </a:cubicBezTo>
                <a:cubicBezTo>
                  <a:pt x="3114189" y="199355"/>
                  <a:pt x="3111604" y="205053"/>
                  <a:pt x="3106435" y="209164"/>
                </a:cubicBezTo>
                <a:cubicBezTo>
                  <a:pt x="3101267" y="213276"/>
                  <a:pt x="3094923" y="215332"/>
                  <a:pt x="3087404" y="215332"/>
                </a:cubicBezTo>
                <a:cubicBezTo>
                  <a:pt x="3077537" y="215332"/>
                  <a:pt x="3069372" y="212277"/>
                  <a:pt x="3062911" y="206169"/>
                </a:cubicBezTo>
                <a:cubicBezTo>
                  <a:pt x="3056450" y="200060"/>
                  <a:pt x="3053219" y="191954"/>
                  <a:pt x="3053219" y="181851"/>
                </a:cubicBezTo>
                <a:cubicBezTo>
                  <a:pt x="3053219" y="160706"/>
                  <a:pt x="3062147" y="140500"/>
                  <a:pt x="3080003" y="121234"/>
                </a:cubicBezTo>
                <a:cubicBezTo>
                  <a:pt x="3088931" y="112306"/>
                  <a:pt x="3098329" y="105258"/>
                  <a:pt x="3108197" y="100089"/>
                </a:cubicBezTo>
                <a:cubicBezTo>
                  <a:pt x="3118065" y="94920"/>
                  <a:pt x="3128051" y="92335"/>
                  <a:pt x="3138153" y="92335"/>
                </a:cubicBezTo>
                <a:close/>
                <a:moveTo>
                  <a:pt x="2033397" y="57798"/>
                </a:moveTo>
                <a:lnTo>
                  <a:pt x="2040445" y="63789"/>
                </a:lnTo>
                <a:cubicBezTo>
                  <a:pt x="2042795" y="77886"/>
                  <a:pt x="2046906" y="87989"/>
                  <a:pt x="2052780" y="94097"/>
                </a:cubicBezTo>
                <a:lnTo>
                  <a:pt x="2064134" y="94097"/>
                </a:lnTo>
                <a:lnTo>
                  <a:pt x="2070401" y="94097"/>
                </a:lnTo>
                <a:lnTo>
                  <a:pt x="2256205" y="94097"/>
                </a:lnTo>
                <a:lnTo>
                  <a:pt x="2276646" y="113833"/>
                </a:lnTo>
                <a:lnTo>
                  <a:pt x="2242109" y="113833"/>
                </a:lnTo>
                <a:lnTo>
                  <a:pt x="2242109" y="325993"/>
                </a:lnTo>
                <a:lnTo>
                  <a:pt x="2226602" y="316125"/>
                </a:lnTo>
                <a:lnTo>
                  <a:pt x="2228011" y="295332"/>
                </a:lnTo>
                <a:cubicBezTo>
                  <a:pt x="2228246" y="273012"/>
                  <a:pt x="2223077" y="249752"/>
                  <a:pt x="2212505" y="225552"/>
                </a:cubicBezTo>
                <a:cubicBezTo>
                  <a:pt x="2196763" y="198063"/>
                  <a:pt x="2178437" y="184318"/>
                  <a:pt x="2157526" y="184318"/>
                </a:cubicBezTo>
                <a:cubicBezTo>
                  <a:pt x="2154942" y="184553"/>
                  <a:pt x="2153062" y="185141"/>
                  <a:pt x="2151887" y="186080"/>
                </a:cubicBezTo>
                <a:cubicBezTo>
                  <a:pt x="2160581" y="197593"/>
                  <a:pt x="2164927" y="205934"/>
                  <a:pt x="2164927" y="211103"/>
                </a:cubicBezTo>
                <a:cubicBezTo>
                  <a:pt x="2164927" y="219561"/>
                  <a:pt x="2162460" y="226668"/>
                  <a:pt x="2157526" y="232424"/>
                </a:cubicBezTo>
                <a:cubicBezTo>
                  <a:pt x="2152592" y="238181"/>
                  <a:pt x="2146014" y="241059"/>
                  <a:pt x="2137791" y="241059"/>
                </a:cubicBezTo>
                <a:cubicBezTo>
                  <a:pt x="2112416" y="241059"/>
                  <a:pt x="2099729" y="228724"/>
                  <a:pt x="2099729" y="204054"/>
                </a:cubicBezTo>
                <a:cubicBezTo>
                  <a:pt x="2099729" y="190662"/>
                  <a:pt x="2104427" y="179619"/>
                  <a:pt x="2113826" y="170926"/>
                </a:cubicBezTo>
                <a:cubicBezTo>
                  <a:pt x="2123929" y="161998"/>
                  <a:pt x="2135441" y="157534"/>
                  <a:pt x="2148363" y="157534"/>
                </a:cubicBezTo>
                <a:cubicBezTo>
                  <a:pt x="2176087" y="157534"/>
                  <a:pt x="2200522" y="179384"/>
                  <a:pt x="2221668" y="223085"/>
                </a:cubicBezTo>
                <a:lnTo>
                  <a:pt x="2222373" y="223085"/>
                </a:lnTo>
                <a:lnTo>
                  <a:pt x="2222373" y="113833"/>
                </a:lnTo>
                <a:lnTo>
                  <a:pt x="2089785" y="113833"/>
                </a:lnTo>
                <a:lnTo>
                  <a:pt x="2083517" y="113833"/>
                </a:lnTo>
                <a:lnTo>
                  <a:pt x="2052780" y="113833"/>
                </a:lnTo>
                <a:lnTo>
                  <a:pt x="2052780" y="320002"/>
                </a:lnTo>
                <a:lnTo>
                  <a:pt x="2033749" y="300266"/>
                </a:lnTo>
                <a:lnTo>
                  <a:pt x="2033749" y="154010"/>
                </a:lnTo>
                <a:cubicBezTo>
                  <a:pt x="2033749" y="147901"/>
                  <a:pt x="2032574" y="142380"/>
                  <a:pt x="2030225" y="137446"/>
                </a:cubicBezTo>
                <a:cubicBezTo>
                  <a:pt x="2027875" y="132512"/>
                  <a:pt x="2024645" y="128341"/>
                  <a:pt x="2020533" y="124935"/>
                </a:cubicBezTo>
                <a:cubicBezTo>
                  <a:pt x="2016421" y="121528"/>
                  <a:pt x="2011722" y="118826"/>
                  <a:pt x="2006436" y="116829"/>
                </a:cubicBezTo>
                <a:cubicBezTo>
                  <a:pt x="2001149" y="114832"/>
                  <a:pt x="1995687" y="113833"/>
                  <a:pt x="1990048" y="113833"/>
                </a:cubicBezTo>
                <a:lnTo>
                  <a:pt x="1971151" y="113833"/>
                </a:lnTo>
                <a:cubicBezTo>
                  <a:pt x="1973735" y="117827"/>
                  <a:pt x="1975732" y="121880"/>
                  <a:pt x="1977142" y="125992"/>
                </a:cubicBezTo>
                <a:cubicBezTo>
                  <a:pt x="1978551" y="130104"/>
                  <a:pt x="1979491" y="134391"/>
                  <a:pt x="1979961" y="138855"/>
                </a:cubicBezTo>
                <a:cubicBezTo>
                  <a:pt x="1980666" y="149898"/>
                  <a:pt x="1978258" y="159531"/>
                  <a:pt x="1972737" y="167754"/>
                </a:cubicBezTo>
                <a:cubicBezTo>
                  <a:pt x="1967215" y="175978"/>
                  <a:pt x="1959521" y="181146"/>
                  <a:pt x="1949653" y="183261"/>
                </a:cubicBezTo>
                <a:cubicBezTo>
                  <a:pt x="1970798" y="193599"/>
                  <a:pt x="1981371" y="211220"/>
                  <a:pt x="1981371" y="236125"/>
                </a:cubicBezTo>
                <a:cubicBezTo>
                  <a:pt x="1981371" y="257740"/>
                  <a:pt x="1962222" y="277476"/>
                  <a:pt x="1923926" y="295332"/>
                </a:cubicBezTo>
                <a:cubicBezTo>
                  <a:pt x="1942017" y="308019"/>
                  <a:pt x="1958875" y="320707"/>
                  <a:pt x="1974499" y="333394"/>
                </a:cubicBezTo>
                <a:cubicBezTo>
                  <a:pt x="1990123" y="346081"/>
                  <a:pt x="2003456" y="357711"/>
                  <a:pt x="2014499" y="368284"/>
                </a:cubicBezTo>
                <a:lnTo>
                  <a:pt x="2017318" y="384848"/>
                </a:lnTo>
                <a:cubicBezTo>
                  <a:pt x="1998757" y="366287"/>
                  <a:pt x="1975908" y="349664"/>
                  <a:pt x="1948772" y="334980"/>
                </a:cubicBezTo>
                <a:cubicBezTo>
                  <a:pt x="1921635" y="320296"/>
                  <a:pt x="1890915" y="307667"/>
                  <a:pt x="1856613" y="297094"/>
                </a:cubicBezTo>
                <a:lnTo>
                  <a:pt x="1836524" y="249869"/>
                </a:lnTo>
                <a:cubicBezTo>
                  <a:pt x="1851091" y="259972"/>
                  <a:pt x="1870357" y="265024"/>
                  <a:pt x="1894322" y="265024"/>
                </a:cubicBezTo>
                <a:cubicBezTo>
                  <a:pt x="1910534" y="265024"/>
                  <a:pt x="1924395" y="261617"/>
                  <a:pt x="1935908" y="254803"/>
                </a:cubicBezTo>
                <a:cubicBezTo>
                  <a:pt x="1949770" y="246345"/>
                  <a:pt x="1956701" y="234715"/>
                  <a:pt x="1956701" y="219913"/>
                </a:cubicBezTo>
                <a:cubicBezTo>
                  <a:pt x="1956701" y="206286"/>
                  <a:pt x="1950945" y="199473"/>
                  <a:pt x="1939432" y="199473"/>
                </a:cubicBezTo>
                <a:cubicBezTo>
                  <a:pt x="1936378" y="199473"/>
                  <a:pt x="1933735" y="199825"/>
                  <a:pt x="1931503" y="200530"/>
                </a:cubicBezTo>
                <a:cubicBezTo>
                  <a:pt x="1929271" y="201235"/>
                  <a:pt x="1927097" y="202174"/>
                  <a:pt x="1924983" y="203349"/>
                </a:cubicBezTo>
                <a:cubicBezTo>
                  <a:pt x="1924983" y="213687"/>
                  <a:pt x="1921106" y="222733"/>
                  <a:pt x="1913353" y="230486"/>
                </a:cubicBezTo>
                <a:cubicBezTo>
                  <a:pt x="1905600" y="238004"/>
                  <a:pt x="1896437" y="242116"/>
                  <a:pt x="1885864" y="242821"/>
                </a:cubicBezTo>
                <a:cubicBezTo>
                  <a:pt x="1879755" y="243291"/>
                  <a:pt x="1874116" y="241646"/>
                  <a:pt x="1868947" y="237887"/>
                </a:cubicBezTo>
                <a:cubicBezTo>
                  <a:pt x="1863778" y="234128"/>
                  <a:pt x="1860841" y="229076"/>
                  <a:pt x="1860137" y="222733"/>
                </a:cubicBezTo>
                <a:cubicBezTo>
                  <a:pt x="1860137" y="208636"/>
                  <a:pt x="1867068" y="197710"/>
                  <a:pt x="1880930" y="189957"/>
                </a:cubicBezTo>
                <a:cubicBezTo>
                  <a:pt x="1891973" y="183378"/>
                  <a:pt x="1905952" y="179619"/>
                  <a:pt x="1922868" y="178679"/>
                </a:cubicBezTo>
                <a:cubicBezTo>
                  <a:pt x="1900783" y="165757"/>
                  <a:pt x="1889388" y="150838"/>
                  <a:pt x="1888683" y="133921"/>
                </a:cubicBezTo>
                <a:lnTo>
                  <a:pt x="1887978" y="133921"/>
                </a:lnTo>
                <a:cubicBezTo>
                  <a:pt x="1886803" y="138855"/>
                  <a:pt x="1884983" y="144142"/>
                  <a:pt x="1882516" y="149781"/>
                </a:cubicBezTo>
                <a:cubicBezTo>
                  <a:pt x="1880049" y="155419"/>
                  <a:pt x="1877171" y="160941"/>
                  <a:pt x="1873881" y="166345"/>
                </a:cubicBezTo>
                <a:cubicBezTo>
                  <a:pt x="1864953" y="179972"/>
                  <a:pt x="1856143" y="186785"/>
                  <a:pt x="1847449" y="186785"/>
                </a:cubicBezTo>
                <a:cubicBezTo>
                  <a:pt x="1841341" y="186785"/>
                  <a:pt x="1835173" y="184671"/>
                  <a:pt x="1828947" y="180442"/>
                </a:cubicBezTo>
                <a:cubicBezTo>
                  <a:pt x="1822721" y="176212"/>
                  <a:pt x="1817023" y="169399"/>
                  <a:pt x="1811855" y="160001"/>
                </a:cubicBezTo>
                <a:lnTo>
                  <a:pt x="1819255" y="146256"/>
                </a:lnTo>
                <a:cubicBezTo>
                  <a:pt x="1822310" y="149546"/>
                  <a:pt x="1825364" y="152424"/>
                  <a:pt x="1828419" y="154891"/>
                </a:cubicBezTo>
                <a:cubicBezTo>
                  <a:pt x="1831473" y="157358"/>
                  <a:pt x="1834175" y="158826"/>
                  <a:pt x="1836524" y="159296"/>
                </a:cubicBezTo>
                <a:cubicBezTo>
                  <a:pt x="1844513" y="159061"/>
                  <a:pt x="1851561" y="153305"/>
                  <a:pt x="1857670" y="142027"/>
                </a:cubicBezTo>
                <a:cubicBezTo>
                  <a:pt x="1862369" y="132864"/>
                  <a:pt x="1864953" y="123466"/>
                  <a:pt x="1865423" y="113833"/>
                </a:cubicBezTo>
                <a:lnTo>
                  <a:pt x="1800043" y="113833"/>
                </a:lnTo>
                <a:lnTo>
                  <a:pt x="1790357" y="113833"/>
                </a:lnTo>
                <a:lnTo>
                  <a:pt x="1759515" y="113833"/>
                </a:lnTo>
                <a:lnTo>
                  <a:pt x="1759515" y="321059"/>
                </a:lnTo>
                <a:lnTo>
                  <a:pt x="1748590" y="308019"/>
                </a:lnTo>
                <a:cubicBezTo>
                  <a:pt x="1747885" y="305905"/>
                  <a:pt x="1747004" y="303732"/>
                  <a:pt x="1745946" y="301500"/>
                </a:cubicBezTo>
                <a:cubicBezTo>
                  <a:pt x="1744889" y="299268"/>
                  <a:pt x="1742892" y="295332"/>
                  <a:pt x="1739955" y="289693"/>
                </a:cubicBezTo>
                <a:cubicBezTo>
                  <a:pt x="1737018" y="284055"/>
                  <a:pt x="1732848" y="277887"/>
                  <a:pt x="1727444" y="271191"/>
                </a:cubicBezTo>
                <a:cubicBezTo>
                  <a:pt x="1722040" y="264495"/>
                  <a:pt x="1716989" y="258915"/>
                  <a:pt x="1712290" y="254451"/>
                </a:cubicBezTo>
                <a:cubicBezTo>
                  <a:pt x="1695373" y="238944"/>
                  <a:pt x="1672936" y="229781"/>
                  <a:pt x="1644977" y="226962"/>
                </a:cubicBezTo>
                <a:lnTo>
                  <a:pt x="1619250" y="190309"/>
                </a:lnTo>
                <a:cubicBezTo>
                  <a:pt x="1658721" y="162820"/>
                  <a:pt x="1699133" y="142145"/>
                  <a:pt x="1740484" y="128283"/>
                </a:cubicBezTo>
                <a:lnTo>
                  <a:pt x="1740484" y="113833"/>
                </a:lnTo>
                <a:lnTo>
                  <a:pt x="1617249" y="113833"/>
                </a:lnTo>
                <a:lnTo>
                  <a:pt x="1605505" y="113833"/>
                </a:lnTo>
                <a:lnTo>
                  <a:pt x="1580597" y="113833"/>
                </a:lnTo>
                <a:lnTo>
                  <a:pt x="1580597" y="321764"/>
                </a:lnTo>
                <a:lnTo>
                  <a:pt x="1573901" y="317535"/>
                </a:lnTo>
                <a:lnTo>
                  <a:pt x="1573901" y="317887"/>
                </a:lnTo>
                <a:cubicBezTo>
                  <a:pt x="1564973" y="283585"/>
                  <a:pt x="1548879" y="258797"/>
                  <a:pt x="1525619" y="243526"/>
                </a:cubicBezTo>
                <a:cubicBezTo>
                  <a:pt x="1520450" y="251984"/>
                  <a:pt x="1513343" y="258562"/>
                  <a:pt x="1504297" y="263261"/>
                </a:cubicBezTo>
                <a:cubicBezTo>
                  <a:pt x="1495252" y="267960"/>
                  <a:pt x="1484738" y="270310"/>
                  <a:pt x="1472755" y="270310"/>
                </a:cubicBezTo>
                <a:cubicBezTo>
                  <a:pt x="1466177" y="270310"/>
                  <a:pt x="1459480" y="268900"/>
                  <a:pt x="1452667" y="266081"/>
                </a:cubicBezTo>
                <a:cubicBezTo>
                  <a:pt x="1445853" y="263261"/>
                  <a:pt x="1439099" y="259267"/>
                  <a:pt x="1432402" y="254098"/>
                </a:cubicBezTo>
                <a:cubicBezTo>
                  <a:pt x="1425706" y="248929"/>
                  <a:pt x="1419304" y="242703"/>
                  <a:pt x="1413195" y="235420"/>
                </a:cubicBezTo>
                <a:cubicBezTo>
                  <a:pt x="1407087" y="228136"/>
                  <a:pt x="1401330" y="220148"/>
                  <a:pt x="1395927" y="211455"/>
                </a:cubicBezTo>
                <a:cubicBezTo>
                  <a:pt x="1389583" y="200647"/>
                  <a:pt x="1384414" y="187842"/>
                  <a:pt x="1380420" y="173041"/>
                </a:cubicBezTo>
                <a:cubicBezTo>
                  <a:pt x="1376426" y="158239"/>
                  <a:pt x="1373489" y="142380"/>
                  <a:pt x="1371609" y="125463"/>
                </a:cubicBezTo>
                <a:lnTo>
                  <a:pt x="1383592" y="130397"/>
                </a:lnTo>
                <a:cubicBezTo>
                  <a:pt x="1386881" y="146609"/>
                  <a:pt x="1391345" y="161293"/>
                  <a:pt x="1396984" y="174450"/>
                </a:cubicBezTo>
                <a:cubicBezTo>
                  <a:pt x="1402623" y="187608"/>
                  <a:pt x="1409201" y="198944"/>
                  <a:pt x="1416720" y="208459"/>
                </a:cubicBezTo>
                <a:cubicBezTo>
                  <a:pt x="1424238" y="217975"/>
                  <a:pt x="1432461" y="225376"/>
                  <a:pt x="1441389" y="230662"/>
                </a:cubicBezTo>
                <a:cubicBezTo>
                  <a:pt x="1450317" y="235949"/>
                  <a:pt x="1459480" y="238592"/>
                  <a:pt x="1468878" y="238592"/>
                </a:cubicBezTo>
                <a:cubicBezTo>
                  <a:pt x="1491904" y="238592"/>
                  <a:pt x="1507293" y="231778"/>
                  <a:pt x="1515046" y="218151"/>
                </a:cubicBezTo>
                <a:cubicBezTo>
                  <a:pt x="1520215" y="208518"/>
                  <a:pt x="1522800" y="199003"/>
                  <a:pt x="1522800" y="189605"/>
                </a:cubicBezTo>
                <a:cubicBezTo>
                  <a:pt x="1522800" y="186315"/>
                  <a:pt x="1522447" y="182791"/>
                  <a:pt x="1521742" y="179032"/>
                </a:cubicBezTo>
                <a:cubicBezTo>
                  <a:pt x="1520098" y="173158"/>
                  <a:pt x="1517689" y="167872"/>
                  <a:pt x="1514518" y="163173"/>
                </a:cubicBezTo>
                <a:cubicBezTo>
                  <a:pt x="1511346" y="158474"/>
                  <a:pt x="1508468" y="154949"/>
                  <a:pt x="1505883" y="152600"/>
                </a:cubicBezTo>
                <a:cubicBezTo>
                  <a:pt x="1501419" y="149076"/>
                  <a:pt x="1497307" y="146961"/>
                  <a:pt x="1493548" y="146256"/>
                </a:cubicBezTo>
                <a:cubicBezTo>
                  <a:pt x="1489789" y="145551"/>
                  <a:pt x="1485912" y="146021"/>
                  <a:pt x="1481918" y="147666"/>
                </a:cubicBezTo>
                <a:cubicBezTo>
                  <a:pt x="1486147" y="153305"/>
                  <a:pt x="1488262" y="158591"/>
                  <a:pt x="1488262" y="163525"/>
                </a:cubicBezTo>
                <a:cubicBezTo>
                  <a:pt x="1488262" y="167754"/>
                  <a:pt x="1487028" y="171866"/>
                  <a:pt x="1484561" y="175860"/>
                </a:cubicBezTo>
                <a:cubicBezTo>
                  <a:pt x="1482094" y="179854"/>
                  <a:pt x="1478746" y="183261"/>
                  <a:pt x="1474517" y="186080"/>
                </a:cubicBezTo>
                <a:cubicBezTo>
                  <a:pt x="1467939" y="191249"/>
                  <a:pt x="1460068" y="193129"/>
                  <a:pt x="1450905" y="191719"/>
                </a:cubicBezTo>
                <a:cubicBezTo>
                  <a:pt x="1442212" y="190075"/>
                  <a:pt x="1435398" y="185728"/>
                  <a:pt x="1430464" y="178679"/>
                </a:cubicBezTo>
                <a:cubicBezTo>
                  <a:pt x="1428115" y="174215"/>
                  <a:pt x="1426940" y="169399"/>
                  <a:pt x="1426940" y="164230"/>
                </a:cubicBezTo>
                <a:cubicBezTo>
                  <a:pt x="1426940" y="158591"/>
                  <a:pt x="1428350" y="153246"/>
                  <a:pt x="1431169" y="148195"/>
                </a:cubicBezTo>
                <a:cubicBezTo>
                  <a:pt x="1433988" y="143143"/>
                  <a:pt x="1437513" y="138973"/>
                  <a:pt x="1441742" y="135684"/>
                </a:cubicBezTo>
                <a:cubicBezTo>
                  <a:pt x="1453019" y="127930"/>
                  <a:pt x="1464062" y="124054"/>
                  <a:pt x="1474870" y="124054"/>
                </a:cubicBezTo>
                <a:cubicBezTo>
                  <a:pt x="1480039" y="124054"/>
                  <a:pt x="1485325" y="124876"/>
                  <a:pt x="1490729" y="126521"/>
                </a:cubicBezTo>
                <a:cubicBezTo>
                  <a:pt x="1498247" y="129105"/>
                  <a:pt x="1505472" y="132982"/>
                  <a:pt x="1512403" y="138151"/>
                </a:cubicBezTo>
                <a:cubicBezTo>
                  <a:pt x="1519334" y="143319"/>
                  <a:pt x="1525266" y="149898"/>
                  <a:pt x="1530200" y="157886"/>
                </a:cubicBezTo>
                <a:cubicBezTo>
                  <a:pt x="1536309" y="168929"/>
                  <a:pt x="1539364" y="181381"/>
                  <a:pt x="1539364" y="195243"/>
                </a:cubicBezTo>
                <a:cubicBezTo>
                  <a:pt x="1539364" y="205111"/>
                  <a:pt x="1537954" y="215332"/>
                  <a:pt x="1535134" y="225904"/>
                </a:cubicBezTo>
                <a:lnTo>
                  <a:pt x="1560861" y="249164"/>
                </a:lnTo>
                <a:lnTo>
                  <a:pt x="1560861" y="113833"/>
                </a:lnTo>
                <a:lnTo>
                  <a:pt x="1366323" y="113833"/>
                </a:lnTo>
                <a:lnTo>
                  <a:pt x="1346587" y="94097"/>
                </a:lnTo>
                <a:lnTo>
                  <a:pt x="1586122" y="94097"/>
                </a:lnTo>
                <a:lnTo>
                  <a:pt x="1597514" y="94097"/>
                </a:lnTo>
                <a:lnTo>
                  <a:pt x="1770973" y="94097"/>
                </a:lnTo>
                <a:lnTo>
                  <a:pt x="1781013" y="94097"/>
                </a:lnTo>
                <a:lnTo>
                  <a:pt x="1970312" y="94097"/>
                </a:lnTo>
                <a:lnTo>
                  <a:pt x="1987362" y="94097"/>
                </a:lnTo>
                <a:lnTo>
                  <a:pt x="1992868" y="94097"/>
                </a:lnTo>
                <a:cubicBezTo>
                  <a:pt x="2004850" y="94097"/>
                  <a:pt x="2014131" y="96741"/>
                  <a:pt x="2020709" y="102027"/>
                </a:cubicBezTo>
                <a:cubicBezTo>
                  <a:pt x="2027288" y="107313"/>
                  <a:pt x="2032574" y="116065"/>
                  <a:pt x="2036568" y="128283"/>
                </a:cubicBezTo>
                <a:cubicBezTo>
                  <a:pt x="2036568" y="124289"/>
                  <a:pt x="2036451" y="119355"/>
                  <a:pt x="2036216" y="113481"/>
                </a:cubicBezTo>
                <a:cubicBezTo>
                  <a:pt x="2035981" y="107607"/>
                  <a:pt x="2035511" y="100676"/>
                  <a:pt x="2034806" y="92688"/>
                </a:cubicBezTo>
                <a:cubicBezTo>
                  <a:pt x="2034336" y="84934"/>
                  <a:pt x="2033984" y="78180"/>
                  <a:pt x="2033749" y="72423"/>
                </a:cubicBezTo>
                <a:cubicBezTo>
                  <a:pt x="2033514" y="66667"/>
                  <a:pt x="2033397" y="61792"/>
                  <a:pt x="2033397" y="57798"/>
                </a:cubicBezTo>
                <a:close/>
                <a:moveTo>
                  <a:pt x="4139336" y="57093"/>
                </a:moveTo>
                <a:lnTo>
                  <a:pt x="4148147" y="64494"/>
                </a:lnTo>
                <a:cubicBezTo>
                  <a:pt x="4149321" y="75066"/>
                  <a:pt x="4150379" y="81880"/>
                  <a:pt x="4151319" y="84934"/>
                </a:cubicBezTo>
                <a:cubicBezTo>
                  <a:pt x="4152728" y="88224"/>
                  <a:pt x="4154696" y="90691"/>
                  <a:pt x="4157221" y="92335"/>
                </a:cubicBezTo>
                <a:lnTo>
                  <a:pt x="4165811" y="94626"/>
                </a:lnTo>
                <a:lnTo>
                  <a:pt x="4165282" y="94097"/>
                </a:lnTo>
                <a:lnTo>
                  <a:pt x="4172817" y="94097"/>
                </a:lnTo>
                <a:lnTo>
                  <a:pt x="4281697" y="94097"/>
                </a:lnTo>
                <a:lnTo>
                  <a:pt x="4296031" y="94097"/>
                </a:lnTo>
                <a:lnTo>
                  <a:pt x="4475883" y="94097"/>
                </a:lnTo>
                <a:lnTo>
                  <a:pt x="4495619" y="113833"/>
                </a:lnTo>
                <a:lnTo>
                  <a:pt x="4455089" y="113833"/>
                </a:lnTo>
                <a:lnTo>
                  <a:pt x="4455089" y="321059"/>
                </a:lnTo>
                <a:lnTo>
                  <a:pt x="4444165" y="308019"/>
                </a:lnTo>
                <a:lnTo>
                  <a:pt x="4444165" y="308372"/>
                </a:lnTo>
                <a:cubicBezTo>
                  <a:pt x="4440405" y="298974"/>
                  <a:pt x="4437293" y="292102"/>
                  <a:pt x="4434825" y="287755"/>
                </a:cubicBezTo>
                <a:cubicBezTo>
                  <a:pt x="4432359" y="283408"/>
                  <a:pt x="4428423" y="277887"/>
                  <a:pt x="4423019" y="271191"/>
                </a:cubicBezTo>
                <a:cubicBezTo>
                  <a:pt x="4417615" y="264495"/>
                  <a:pt x="4412563" y="258915"/>
                  <a:pt x="4407865" y="254451"/>
                </a:cubicBezTo>
                <a:cubicBezTo>
                  <a:pt x="4390949" y="238944"/>
                  <a:pt x="4368511" y="229781"/>
                  <a:pt x="4340551" y="226962"/>
                </a:cubicBezTo>
                <a:lnTo>
                  <a:pt x="4340904" y="226962"/>
                </a:lnTo>
                <a:lnTo>
                  <a:pt x="4314825" y="190309"/>
                </a:lnTo>
                <a:cubicBezTo>
                  <a:pt x="4354296" y="162820"/>
                  <a:pt x="4394707" y="142145"/>
                  <a:pt x="4436059" y="128283"/>
                </a:cubicBezTo>
                <a:lnTo>
                  <a:pt x="4436059" y="113833"/>
                </a:lnTo>
                <a:lnTo>
                  <a:pt x="4315415" y="113833"/>
                </a:lnTo>
                <a:cubicBezTo>
                  <a:pt x="4300613" y="117357"/>
                  <a:pt x="4287809" y="122879"/>
                  <a:pt x="4277001" y="130397"/>
                </a:cubicBezTo>
                <a:cubicBezTo>
                  <a:pt x="4266193" y="137916"/>
                  <a:pt x="4257030" y="147314"/>
                  <a:pt x="4249511" y="158591"/>
                </a:cubicBezTo>
                <a:cubicBezTo>
                  <a:pt x="4242698" y="169164"/>
                  <a:pt x="4237529" y="180911"/>
                  <a:pt x="4234005" y="193834"/>
                </a:cubicBezTo>
                <a:cubicBezTo>
                  <a:pt x="4230481" y="206756"/>
                  <a:pt x="4228719" y="221205"/>
                  <a:pt x="4228719" y="237182"/>
                </a:cubicBezTo>
                <a:cubicBezTo>
                  <a:pt x="4228953" y="251279"/>
                  <a:pt x="4232713" y="263966"/>
                  <a:pt x="4239996" y="275244"/>
                </a:cubicBezTo>
                <a:cubicBezTo>
                  <a:pt x="4252683" y="292865"/>
                  <a:pt x="4265018" y="299914"/>
                  <a:pt x="4277001" y="296389"/>
                </a:cubicBezTo>
                <a:cubicBezTo>
                  <a:pt x="4272537" y="293570"/>
                  <a:pt x="4269306" y="290281"/>
                  <a:pt x="4267309" y="286521"/>
                </a:cubicBezTo>
                <a:cubicBezTo>
                  <a:pt x="4265312" y="282762"/>
                  <a:pt x="4264313" y="278886"/>
                  <a:pt x="4264313" y="274891"/>
                </a:cubicBezTo>
                <a:cubicBezTo>
                  <a:pt x="4264313" y="268783"/>
                  <a:pt x="4266839" y="263614"/>
                  <a:pt x="4271891" y="259385"/>
                </a:cubicBezTo>
                <a:cubicBezTo>
                  <a:pt x="4276942" y="255156"/>
                  <a:pt x="4282522" y="253041"/>
                  <a:pt x="4288631" y="253041"/>
                </a:cubicBezTo>
                <a:cubicBezTo>
                  <a:pt x="4295209" y="253041"/>
                  <a:pt x="4300848" y="255684"/>
                  <a:pt x="4305547" y="260971"/>
                </a:cubicBezTo>
                <a:cubicBezTo>
                  <a:pt x="4310247" y="266257"/>
                  <a:pt x="4312595" y="273012"/>
                  <a:pt x="4312595" y="281235"/>
                </a:cubicBezTo>
                <a:cubicBezTo>
                  <a:pt x="4312595" y="285934"/>
                  <a:pt x="4311656" y="290281"/>
                  <a:pt x="4309776" y="294275"/>
                </a:cubicBezTo>
                <a:cubicBezTo>
                  <a:pt x="4307897" y="298269"/>
                  <a:pt x="4305313" y="301735"/>
                  <a:pt x="4302023" y="304671"/>
                </a:cubicBezTo>
                <a:cubicBezTo>
                  <a:pt x="4298733" y="307608"/>
                  <a:pt x="4294915" y="309899"/>
                  <a:pt x="4290569" y="311544"/>
                </a:cubicBezTo>
                <a:cubicBezTo>
                  <a:pt x="4286223" y="313188"/>
                  <a:pt x="4281699" y="314011"/>
                  <a:pt x="4277001" y="314011"/>
                </a:cubicBezTo>
                <a:cubicBezTo>
                  <a:pt x="4253975" y="314011"/>
                  <a:pt x="4236355" y="302498"/>
                  <a:pt x="4224137" y="279473"/>
                </a:cubicBezTo>
                <a:cubicBezTo>
                  <a:pt x="4213799" y="260677"/>
                  <a:pt x="4208631" y="238944"/>
                  <a:pt x="4208631" y="214274"/>
                </a:cubicBezTo>
                <a:cubicBezTo>
                  <a:pt x="4208631" y="179972"/>
                  <a:pt x="4222609" y="146491"/>
                  <a:pt x="4250569" y="113833"/>
                </a:cubicBezTo>
                <a:lnTo>
                  <a:pt x="4192552" y="113833"/>
                </a:lnTo>
                <a:lnTo>
                  <a:pt x="4185018" y="113833"/>
                </a:lnTo>
                <a:lnTo>
                  <a:pt x="4159072" y="113833"/>
                </a:lnTo>
                <a:lnTo>
                  <a:pt x="4159072" y="319649"/>
                </a:lnTo>
                <a:lnTo>
                  <a:pt x="4137927" y="299209"/>
                </a:lnTo>
                <a:lnTo>
                  <a:pt x="4140745" y="193834"/>
                </a:lnTo>
                <a:cubicBezTo>
                  <a:pt x="4140745" y="190779"/>
                  <a:pt x="4140041" y="187431"/>
                  <a:pt x="4138631" y="183790"/>
                </a:cubicBezTo>
                <a:cubicBezTo>
                  <a:pt x="4137221" y="180148"/>
                  <a:pt x="4135225" y="176212"/>
                  <a:pt x="4132639" y="171983"/>
                </a:cubicBezTo>
                <a:cubicBezTo>
                  <a:pt x="4130055" y="167989"/>
                  <a:pt x="4127471" y="164582"/>
                  <a:pt x="4124887" y="161763"/>
                </a:cubicBezTo>
                <a:cubicBezTo>
                  <a:pt x="4122302" y="158944"/>
                  <a:pt x="4119835" y="156594"/>
                  <a:pt x="4117485" y="154715"/>
                </a:cubicBezTo>
                <a:lnTo>
                  <a:pt x="4048058" y="224495"/>
                </a:lnTo>
                <a:lnTo>
                  <a:pt x="4019864" y="214274"/>
                </a:lnTo>
                <a:cubicBezTo>
                  <a:pt x="4033491" y="201352"/>
                  <a:pt x="4040305" y="191132"/>
                  <a:pt x="4040305" y="183613"/>
                </a:cubicBezTo>
                <a:cubicBezTo>
                  <a:pt x="4040305" y="169986"/>
                  <a:pt x="4036310" y="163173"/>
                  <a:pt x="4028322" y="163173"/>
                </a:cubicBezTo>
                <a:cubicBezTo>
                  <a:pt x="4026442" y="163173"/>
                  <a:pt x="4024445" y="163525"/>
                  <a:pt x="4022331" y="164230"/>
                </a:cubicBezTo>
                <a:cubicBezTo>
                  <a:pt x="4020216" y="164935"/>
                  <a:pt x="4017515" y="165875"/>
                  <a:pt x="4014225" y="167049"/>
                </a:cubicBezTo>
                <a:cubicBezTo>
                  <a:pt x="4008351" y="169634"/>
                  <a:pt x="4003652" y="170926"/>
                  <a:pt x="4000128" y="170926"/>
                </a:cubicBezTo>
                <a:cubicBezTo>
                  <a:pt x="3996134" y="170926"/>
                  <a:pt x="3992551" y="169281"/>
                  <a:pt x="3989379" y="165992"/>
                </a:cubicBezTo>
                <a:cubicBezTo>
                  <a:pt x="3986207" y="162703"/>
                  <a:pt x="3984621" y="159061"/>
                  <a:pt x="3984621" y="155067"/>
                </a:cubicBezTo>
                <a:cubicBezTo>
                  <a:pt x="3984621" y="148018"/>
                  <a:pt x="3987147" y="140970"/>
                  <a:pt x="3992199" y="133921"/>
                </a:cubicBezTo>
                <a:cubicBezTo>
                  <a:pt x="3997250" y="126873"/>
                  <a:pt x="4004357" y="120294"/>
                  <a:pt x="4013520" y="114186"/>
                </a:cubicBezTo>
                <a:cubicBezTo>
                  <a:pt x="4021979" y="108782"/>
                  <a:pt x="4030437" y="104670"/>
                  <a:pt x="4038895" y="101851"/>
                </a:cubicBezTo>
                <a:cubicBezTo>
                  <a:pt x="4047353" y="99031"/>
                  <a:pt x="4055341" y="97622"/>
                  <a:pt x="4062859" y="97622"/>
                </a:cubicBezTo>
                <a:cubicBezTo>
                  <a:pt x="4091759" y="97622"/>
                  <a:pt x="4118661" y="118885"/>
                  <a:pt x="4143565" y="161411"/>
                </a:cubicBezTo>
                <a:lnTo>
                  <a:pt x="4144270" y="161058"/>
                </a:lnTo>
                <a:cubicBezTo>
                  <a:pt x="4143565" y="143907"/>
                  <a:pt x="4142743" y="126638"/>
                  <a:pt x="4141803" y="109252"/>
                </a:cubicBezTo>
                <a:cubicBezTo>
                  <a:pt x="4140863" y="91865"/>
                  <a:pt x="4140041" y="74479"/>
                  <a:pt x="4139336" y="57093"/>
                </a:cubicBezTo>
                <a:close/>
                <a:moveTo>
                  <a:pt x="786536" y="57093"/>
                </a:moveTo>
                <a:lnTo>
                  <a:pt x="795347" y="64494"/>
                </a:lnTo>
                <a:cubicBezTo>
                  <a:pt x="796521" y="75066"/>
                  <a:pt x="797579" y="81880"/>
                  <a:pt x="798519" y="84934"/>
                </a:cubicBezTo>
                <a:cubicBezTo>
                  <a:pt x="799928" y="88224"/>
                  <a:pt x="801896" y="90691"/>
                  <a:pt x="804422" y="92335"/>
                </a:cubicBezTo>
                <a:lnTo>
                  <a:pt x="811030" y="94097"/>
                </a:lnTo>
                <a:lnTo>
                  <a:pt x="820016" y="94097"/>
                </a:lnTo>
                <a:lnTo>
                  <a:pt x="821293" y="94097"/>
                </a:lnTo>
                <a:cubicBezTo>
                  <a:pt x="833275" y="94097"/>
                  <a:pt x="842556" y="96741"/>
                  <a:pt x="849134" y="102027"/>
                </a:cubicBezTo>
                <a:cubicBezTo>
                  <a:pt x="855713" y="107313"/>
                  <a:pt x="860999" y="116065"/>
                  <a:pt x="864994" y="128283"/>
                </a:cubicBezTo>
                <a:cubicBezTo>
                  <a:pt x="864994" y="124289"/>
                  <a:pt x="864876" y="119355"/>
                  <a:pt x="864641" y="113481"/>
                </a:cubicBezTo>
                <a:cubicBezTo>
                  <a:pt x="864406" y="107607"/>
                  <a:pt x="863936" y="100676"/>
                  <a:pt x="863231" y="92688"/>
                </a:cubicBezTo>
                <a:cubicBezTo>
                  <a:pt x="862761" y="84934"/>
                  <a:pt x="862409" y="78180"/>
                  <a:pt x="862174" y="72423"/>
                </a:cubicBezTo>
                <a:cubicBezTo>
                  <a:pt x="861939" y="66667"/>
                  <a:pt x="861822" y="61792"/>
                  <a:pt x="861822" y="57798"/>
                </a:cubicBezTo>
                <a:lnTo>
                  <a:pt x="868870" y="63789"/>
                </a:lnTo>
                <a:cubicBezTo>
                  <a:pt x="871220" y="77886"/>
                  <a:pt x="875331" y="87989"/>
                  <a:pt x="881205" y="94097"/>
                </a:cubicBezTo>
                <a:lnTo>
                  <a:pt x="888682" y="94097"/>
                </a:lnTo>
                <a:lnTo>
                  <a:pt x="898826" y="94097"/>
                </a:lnTo>
                <a:lnTo>
                  <a:pt x="1005802" y="94097"/>
                </a:lnTo>
                <a:lnTo>
                  <a:pt x="1019432" y="94097"/>
                </a:lnTo>
                <a:lnTo>
                  <a:pt x="1226772" y="94097"/>
                </a:lnTo>
                <a:lnTo>
                  <a:pt x="1246860" y="113833"/>
                </a:lnTo>
                <a:lnTo>
                  <a:pt x="1038815" y="113833"/>
                </a:lnTo>
                <a:cubicBezTo>
                  <a:pt x="1024013" y="117357"/>
                  <a:pt x="1011209" y="122879"/>
                  <a:pt x="1000401" y="130397"/>
                </a:cubicBezTo>
                <a:cubicBezTo>
                  <a:pt x="989593" y="137916"/>
                  <a:pt x="980430" y="147314"/>
                  <a:pt x="972912" y="158591"/>
                </a:cubicBezTo>
                <a:cubicBezTo>
                  <a:pt x="966098" y="169164"/>
                  <a:pt x="960929" y="180911"/>
                  <a:pt x="957405" y="193834"/>
                </a:cubicBezTo>
                <a:cubicBezTo>
                  <a:pt x="953881" y="206756"/>
                  <a:pt x="952119" y="221205"/>
                  <a:pt x="952119" y="237182"/>
                </a:cubicBezTo>
                <a:cubicBezTo>
                  <a:pt x="952354" y="251279"/>
                  <a:pt x="956113" y="263966"/>
                  <a:pt x="963396" y="275244"/>
                </a:cubicBezTo>
                <a:cubicBezTo>
                  <a:pt x="976084" y="292865"/>
                  <a:pt x="988418" y="299914"/>
                  <a:pt x="1000401" y="296389"/>
                </a:cubicBezTo>
                <a:cubicBezTo>
                  <a:pt x="995937" y="293570"/>
                  <a:pt x="992706" y="290281"/>
                  <a:pt x="990709" y="286521"/>
                </a:cubicBezTo>
                <a:cubicBezTo>
                  <a:pt x="988712" y="282762"/>
                  <a:pt x="987714" y="278886"/>
                  <a:pt x="987714" y="274891"/>
                </a:cubicBezTo>
                <a:cubicBezTo>
                  <a:pt x="987714" y="268783"/>
                  <a:pt x="990239" y="263614"/>
                  <a:pt x="995291" y="259385"/>
                </a:cubicBezTo>
                <a:cubicBezTo>
                  <a:pt x="1000342" y="255156"/>
                  <a:pt x="1005922" y="253041"/>
                  <a:pt x="1012031" y="253041"/>
                </a:cubicBezTo>
                <a:cubicBezTo>
                  <a:pt x="1018609" y="253041"/>
                  <a:pt x="1024248" y="255684"/>
                  <a:pt x="1028947" y="260971"/>
                </a:cubicBezTo>
                <a:cubicBezTo>
                  <a:pt x="1033646" y="266257"/>
                  <a:pt x="1035996" y="273012"/>
                  <a:pt x="1035996" y="281235"/>
                </a:cubicBezTo>
                <a:cubicBezTo>
                  <a:pt x="1035996" y="285934"/>
                  <a:pt x="1035056" y="290281"/>
                  <a:pt x="1033176" y="294275"/>
                </a:cubicBezTo>
                <a:cubicBezTo>
                  <a:pt x="1031297" y="298269"/>
                  <a:pt x="1028712" y="301735"/>
                  <a:pt x="1025423" y="304671"/>
                </a:cubicBezTo>
                <a:cubicBezTo>
                  <a:pt x="1022134" y="307608"/>
                  <a:pt x="1018316" y="309899"/>
                  <a:pt x="1013969" y="311544"/>
                </a:cubicBezTo>
                <a:cubicBezTo>
                  <a:pt x="1009623" y="313188"/>
                  <a:pt x="1005100" y="314011"/>
                  <a:pt x="1000401" y="314011"/>
                </a:cubicBezTo>
                <a:cubicBezTo>
                  <a:pt x="977376" y="314011"/>
                  <a:pt x="959755" y="302498"/>
                  <a:pt x="947537" y="279473"/>
                </a:cubicBezTo>
                <a:cubicBezTo>
                  <a:pt x="937199" y="260677"/>
                  <a:pt x="932030" y="238944"/>
                  <a:pt x="932030" y="214274"/>
                </a:cubicBezTo>
                <a:cubicBezTo>
                  <a:pt x="932030" y="179972"/>
                  <a:pt x="946010" y="146491"/>
                  <a:pt x="973969" y="113833"/>
                </a:cubicBezTo>
                <a:lnTo>
                  <a:pt x="918210" y="113833"/>
                </a:lnTo>
                <a:lnTo>
                  <a:pt x="908418" y="113833"/>
                </a:lnTo>
                <a:lnTo>
                  <a:pt x="881205" y="113833"/>
                </a:lnTo>
                <a:lnTo>
                  <a:pt x="881205" y="320002"/>
                </a:lnTo>
                <a:lnTo>
                  <a:pt x="862174" y="300266"/>
                </a:lnTo>
                <a:lnTo>
                  <a:pt x="862174" y="154010"/>
                </a:lnTo>
                <a:cubicBezTo>
                  <a:pt x="862174" y="147901"/>
                  <a:pt x="860999" y="142380"/>
                  <a:pt x="858650" y="137446"/>
                </a:cubicBezTo>
                <a:cubicBezTo>
                  <a:pt x="856300" y="132512"/>
                  <a:pt x="853070" y="128341"/>
                  <a:pt x="848958" y="124935"/>
                </a:cubicBezTo>
                <a:cubicBezTo>
                  <a:pt x="844847" y="121528"/>
                  <a:pt x="840148" y="118826"/>
                  <a:pt x="834861" y="116829"/>
                </a:cubicBezTo>
                <a:cubicBezTo>
                  <a:pt x="829575" y="114832"/>
                  <a:pt x="824112" y="113833"/>
                  <a:pt x="818473" y="113833"/>
                </a:cubicBezTo>
                <a:lnTo>
                  <a:pt x="806272" y="113833"/>
                </a:lnTo>
                <a:lnTo>
                  <a:pt x="806272" y="319649"/>
                </a:lnTo>
                <a:lnTo>
                  <a:pt x="785126" y="299209"/>
                </a:lnTo>
                <a:lnTo>
                  <a:pt x="787946" y="193834"/>
                </a:lnTo>
                <a:cubicBezTo>
                  <a:pt x="787946" y="190779"/>
                  <a:pt x="787241" y="187431"/>
                  <a:pt x="785831" y="183790"/>
                </a:cubicBezTo>
                <a:cubicBezTo>
                  <a:pt x="784422" y="180148"/>
                  <a:pt x="782424" y="176212"/>
                  <a:pt x="779840" y="171983"/>
                </a:cubicBezTo>
                <a:cubicBezTo>
                  <a:pt x="777256" y="167989"/>
                  <a:pt x="774671" y="164582"/>
                  <a:pt x="772087" y="161763"/>
                </a:cubicBezTo>
                <a:cubicBezTo>
                  <a:pt x="769502" y="158944"/>
                  <a:pt x="767035" y="156594"/>
                  <a:pt x="764686" y="154715"/>
                </a:cubicBezTo>
                <a:lnTo>
                  <a:pt x="695258" y="224495"/>
                </a:lnTo>
                <a:lnTo>
                  <a:pt x="667064" y="214274"/>
                </a:lnTo>
                <a:cubicBezTo>
                  <a:pt x="680691" y="201352"/>
                  <a:pt x="687505" y="191132"/>
                  <a:pt x="687505" y="183613"/>
                </a:cubicBezTo>
                <a:cubicBezTo>
                  <a:pt x="687505" y="169986"/>
                  <a:pt x="683511" y="163173"/>
                  <a:pt x="675522" y="163173"/>
                </a:cubicBezTo>
                <a:cubicBezTo>
                  <a:pt x="673643" y="163173"/>
                  <a:pt x="671646" y="163525"/>
                  <a:pt x="669531" y="164230"/>
                </a:cubicBezTo>
                <a:cubicBezTo>
                  <a:pt x="667416" y="164935"/>
                  <a:pt x="664714" y="165875"/>
                  <a:pt x="661425" y="167049"/>
                </a:cubicBezTo>
                <a:cubicBezTo>
                  <a:pt x="655551" y="169634"/>
                  <a:pt x="650852" y="170926"/>
                  <a:pt x="647328" y="170926"/>
                </a:cubicBezTo>
                <a:cubicBezTo>
                  <a:pt x="643334" y="170926"/>
                  <a:pt x="639751" y="169281"/>
                  <a:pt x="636579" y="165992"/>
                </a:cubicBezTo>
                <a:cubicBezTo>
                  <a:pt x="633407" y="162703"/>
                  <a:pt x="631822" y="159061"/>
                  <a:pt x="631822" y="155067"/>
                </a:cubicBezTo>
                <a:cubicBezTo>
                  <a:pt x="631822" y="148018"/>
                  <a:pt x="634347" y="140970"/>
                  <a:pt x="639399" y="133921"/>
                </a:cubicBezTo>
                <a:cubicBezTo>
                  <a:pt x="644450" y="126873"/>
                  <a:pt x="651557" y="120294"/>
                  <a:pt x="660720" y="114186"/>
                </a:cubicBezTo>
                <a:cubicBezTo>
                  <a:pt x="669179" y="108782"/>
                  <a:pt x="677637" y="104670"/>
                  <a:pt x="686095" y="101851"/>
                </a:cubicBezTo>
                <a:cubicBezTo>
                  <a:pt x="694553" y="99031"/>
                  <a:pt x="702541" y="97622"/>
                  <a:pt x="710060" y="97622"/>
                </a:cubicBezTo>
                <a:cubicBezTo>
                  <a:pt x="738959" y="97622"/>
                  <a:pt x="765860" y="118885"/>
                  <a:pt x="790765" y="161411"/>
                </a:cubicBezTo>
                <a:lnTo>
                  <a:pt x="791470" y="161058"/>
                </a:lnTo>
                <a:cubicBezTo>
                  <a:pt x="790765" y="143907"/>
                  <a:pt x="789943" y="126638"/>
                  <a:pt x="789003" y="109252"/>
                </a:cubicBezTo>
                <a:cubicBezTo>
                  <a:pt x="788063" y="91865"/>
                  <a:pt x="787241" y="74479"/>
                  <a:pt x="786536" y="57093"/>
                </a:cubicBezTo>
                <a:close/>
                <a:moveTo>
                  <a:pt x="3781767" y="1057"/>
                </a:moveTo>
                <a:cubicBezTo>
                  <a:pt x="3782707" y="1527"/>
                  <a:pt x="3783941" y="2114"/>
                  <a:pt x="3785468" y="2819"/>
                </a:cubicBezTo>
                <a:cubicBezTo>
                  <a:pt x="3786995" y="3524"/>
                  <a:pt x="3788346" y="4112"/>
                  <a:pt x="3789521" y="4581"/>
                </a:cubicBezTo>
                <a:cubicBezTo>
                  <a:pt x="3784587" y="8576"/>
                  <a:pt x="3782120" y="13275"/>
                  <a:pt x="3782120" y="18678"/>
                </a:cubicBezTo>
                <a:cubicBezTo>
                  <a:pt x="3782120" y="25962"/>
                  <a:pt x="3786819" y="31836"/>
                  <a:pt x="3796217" y="36300"/>
                </a:cubicBezTo>
                <a:cubicBezTo>
                  <a:pt x="3799506" y="37709"/>
                  <a:pt x="3803207" y="38884"/>
                  <a:pt x="3807318" y="39824"/>
                </a:cubicBezTo>
                <a:cubicBezTo>
                  <a:pt x="3811430" y="40764"/>
                  <a:pt x="3815483" y="41234"/>
                  <a:pt x="3819477" y="41234"/>
                </a:cubicBezTo>
                <a:cubicBezTo>
                  <a:pt x="3822766" y="41234"/>
                  <a:pt x="3826819" y="41116"/>
                  <a:pt x="3831636" y="40881"/>
                </a:cubicBezTo>
                <a:cubicBezTo>
                  <a:pt x="3836452" y="40646"/>
                  <a:pt x="3842267" y="40294"/>
                  <a:pt x="3849081" y="39824"/>
                </a:cubicBezTo>
                <a:cubicBezTo>
                  <a:pt x="3855659" y="39354"/>
                  <a:pt x="3861474" y="38943"/>
                  <a:pt x="3866526" y="38590"/>
                </a:cubicBezTo>
                <a:cubicBezTo>
                  <a:pt x="3871577" y="38238"/>
                  <a:pt x="3875747" y="38062"/>
                  <a:pt x="3879037" y="38062"/>
                </a:cubicBezTo>
                <a:cubicBezTo>
                  <a:pt x="3897363" y="38062"/>
                  <a:pt x="3911812" y="42937"/>
                  <a:pt x="3922385" y="52687"/>
                </a:cubicBezTo>
                <a:cubicBezTo>
                  <a:pt x="3932958" y="62438"/>
                  <a:pt x="3937892" y="76241"/>
                  <a:pt x="3937187" y="94097"/>
                </a:cubicBezTo>
                <a:lnTo>
                  <a:pt x="3956570" y="94097"/>
                </a:lnTo>
                <a:lnTo>
                  <a:pt x="3975953" y="113833"/>
                </a:lnTo>
                <a:lnTo>
                  <a:pt x="3862825" y="113833"/>
                </a:lnTo>
                <a:lnTo>
                  <a:pt x="3862825" y="174450"/>
                </a:lnTo>
                <a:cubicBezTo>
                  <a:pt x="3862825" y="178444"/>
                  <a:pt x="3863941" y="182204"/>
                  <a:pt x="3866173" y="185728"/>
                </a:cubicBezTo>
                <a:cubicBezTo>
                  <a:pt x="3868405" y="189252"/>
                  <a:pt x="3871519" y="191014"/>
                  <a:pt x="3875512" y="191014"/>
                </a:cubicBezTo>
                <a:cubicBezTo>
                  <a:pt x="3884675" y="187960"/>
                  <a:pt x="3893134" y="181264"/>
                  <a:pt x="3900887" y="170926"/>
                </a:cubicBezTo>
                <a:cubicBezTo>
                  <a:pt x="3908640" y="159648"/>
                  <a:pt x="3913809" y="154010"/>
                  <a:pt x="3916394" y="154010"/>
                </a:cubicBezTo>
                <a:cubicBezTo>
                  <a:pt x="3925792" y="154010"/>
                  <a:pt x="3934367" y="161411"/>
                  <a:pt x="3942121" y="176212"/>
                </a:cubicBezTo>
                <a:cubicBezTo>
                  <a:pt x="3949169" y="189370"/>
                  <a:pt x="3952693" y="201352"/>
                  <a:pt x="3952693" y="212160"/>
                </a:cubicBezTo>
                <a:cubicBezTo>
                  <a:pt x="3953633" y="235420"/>
                  <a:pt x="3947760" y="255038"/>
                  <a:pt x="3935072" y="271015"/>
                </a:cubicBezTo>
                <a:cubicBezTo>
                  <a:pt x="3919801" y="286521"/>
                  <a:pt x="3901709" y="294627"/>
                  <a:pt x="3880799" y="295332"/>
                </a:cubicBezTo>
                <a:cubicBezTo>
                  <a:pt x="3823001" y="295332"/>
                  <a:pt x="3788111" y="239297"/>
                  <a:pt x="3776129" y="127225"/>
                </a:cubicBezTo>
                <a:lnTo>
                  <a:pt x="3789873" y="134979"/>
                </a:lnTo>
                <a:cubicBezTo>
                  <a:pt x="3790813" y="149076"/>
                  <a:pt x="3793045" y="162820"/>
                  <a:pt x="3796569" y="176212"/>
                </a:cubicBezTo>
                <a:cubicBezTo>
                  <a:pt x="3800093" y="189605"/>
                  <a:pt x="3805145" y="202527"/>
                  <a:pt x="3811723" y="214979"/>
                </a:cubicBezTo>
                <a:cubicBezTo>
                  <a:pt x="3829110" y="245758"/>
                  <a:pt x="3850843" y="261147"/>
                  <a:pt x="3876922" y="261147"/>
                </a:cubicBezTo>
                <a:cubicBezTo>
                  <a:pt x="3884910" y="261147"/>
                  <a:pt x="3892311" y="259855"/>
                  <a:pt x="3899125" y="257270"/>
                </a:cubicBezTo>
                <a:cubicBezTo>
                  <a:pt x="3905939" y="254686"/>
                  <a:pt x="3912399" y="250927"/>
                  <a:pt x="3918508" y="245993"/>
                </a:cubicBezTo>
                <a:cubicBezTo>
                  <a:pt x="3930961" y="236125"/>
                  <a:pt x="3937187" y="223437"/>
                  <a:pt x="3937187" y="207931"/>
                </a:cubicBezTo>
                <a:cubicBezTo>
                  <a:pt x="3937187" y="199003"/>
                  <a:pt x="3933545" y="190544"/>
                  <a:pt x="3926261" y="182556"/>
                </a:cubicBezTo>
                <a:cubicBezTo>
                  <a:pt x="3923442" y="187255"/>
                  <a:pt x="3920035" y="191954"/>
                  <a:pt x="3916041" y="196653"/>
                </a:cubicBezTo>
                <a:cubicBezTo>
                  <a:pt x="3912047" y="201352"/>
                  <a:pt x="3907465" y="205699"/>
                  <a:pt x="3902297" y="209693"/>
                </a:cubicBezTo>
                <a:cubicBezTo>
                  <a:pt x="3897597" y="213687"/>
                  <a:pt x="3892899" y="216741"/>
                  <a:pt x="3888200" y="218856"/>
                </a:cubicBezTo>
                <a:cubicBezTo>
                  <a:pt x="3883501" y="220970"/>
                  <a:pt x="3879389" y="222028"/>
                  <a:pt x="3875865" y="222028"/>
                </a:cubicBezTo>
                <a:cubicBezTo>
                  <a:pt x="3871636" y="222028"/>
                  <a:pt x="3867583" y="221205"/>
                  <a:pt x="3863706" y="219561"/>
                </a:cubicBezTo>
                <a:cubicBezTo>
                  <a:pt x="3859829" y="217916"/>
                  <a:pt x="3856423" y="215567"/>
                  <a:pt x="3853486" y="212512"/>
                </a:cubicBezTo>
                <a:cubicBezTo>
                  <a:pt x="3850549" y="209458"/>
                  <a:pt x="3848141" y="205816"/>
                  <a:pt x="3846261" y="201587"/>
                </a:cubicBezTo>
                <a:cubicBezTo>
                  <a:pt x="3844382" y="197358"/>
                  <a:pt x="3843441" y="192659"/>
                  <a:pt x="3843441" y="187490"/>
                </a:cubicBezTo>
                <a:lnTo>
                  <a:pt x="3843441" y="113833"/>
                </a:lnTo>
                <a:lnTo>
                  <a:pt x="3759565" y="113833"/>
                </a:lnTo>
                <a:lnTo>
                  <a:pt x="3740181" y="94097"/>
                </a:lnTo>
                <a:lnTo>
                  <a:pt x="3907231" y="94097"/>
                </a:lnTo>
                <a:cubicBezTo>
                  <a:pt x="3915689" y="94332"/>
                  <a:pt x="3919918" y="90808"/>
                  <a:pt x="3919918" y="83525"/>
                </a:cubicBezTo>
                <a:cubicBezTo>
                  <a:pt x="3919918" y="77416"/>
                  <a:pt x="3916159" y="72717"/>
                  <a:pt x="3908640" y="69428"/>
                </a:cubicBezTo>
                <a:cubicBezTo>
                  <a:pt x="3902767" y="67078"/>
                  <a:pt x="3896541" y="65903"/>
                  <a:pt x="3889962" y="65903"/>
                </a:cubicBezTo>
                <a:cubicBezTo>
                  <a:pt x="3886673" y="65903"/>
                  <a:pt x="3882737" y="66021"/>
                  <a:pt x="3878155" y="66256"/>
                </a:cubicBezTo>
                <a:cubicBezTo>
                  <a:pt x="3873574" y="66491"/>
                  <a:pt x="3867994" y="66843"/>
                  <a:pt x="3861415" y="67313"/>
                </a:cubicBezTo>
                <a:cubicBezTo>
                  <a:pt x="3855307" y="67783"/>
                  <a:pt x="3849844" y="68135"/>
                  <a:pt x="3845027" y="68370"/>
                </a:cubicBezTo>
                <a:cubicBezTo>
                  <a:pt x="3840211" y="68605"/>
                  <a:pt x="3836276" y="68723"/>
                  <a:pt x="3833221" y="68723"/>
                </a:cubicBezTo>
                <a:cubicBezTo>
                  <a:pt x="3818419" y="68723"/>
                  <a:pt x="3804793" y="64964"/>
                  <a:pt x="3792340" y="57445"/>
                </a:cubicBezTo>
                <a:cubicBezTo>
                  <a:pt x="3778243" y="48987"/>
                  <a:pt x="3771195" y="37827"/>
                  <a:pt x="3771195" y="23965"/>
                </a:cubicBezTo>
                <a:cubicBezTo>
                  <a:pt x="3771195" y="12687"/>
                  <a:pt x="3774719" y="5051"/>
                  <a:pt x="3781767" y="1057"/>
                </a:cubicBezTo>
                <a:close/>
                <a:moveTo>
                  <a:pt x="2664104" y="352"/>
                </a:moveTo>
                <a:cubicBezTo>
                  <a:pt x="2705925" y="352"/>
                  <a:pt x="2745867" y="20088"/>
                  <a:pt x="2783929" y="59560"/>
                </a:cubicBezTo>
                <a:lnTo>
                  <a:pt x="2787805" y="70133"/>
                </a:lnTo>
                <a:cubicBezTo>
                  <a:pt x="2781461" y="64494"/>
                  <a:pt x="2774413" y="58914"/>
                  <a:pt x="2766660" y="53392"/>
                </a:cubicBezTo>
                <a:cubicBezTo>
                  <a:pt x="2758906" y="47871"/>
                  <a:pt x="2750095" y="42408"/>
                  <a:pt x="2740227" y="37005"/>
                </a:cubicBezTo>
                <a:cubicBezTo>
                  <a:pt x="2731299" y="31836"/>
                  <a:pt x="2722078" y="28076"/>
                  <a:pt x="2712563" y="25727"/>
                </a:cubicBezTo>
                <a:cubicBezTo>
                  <a:pt x="2703047" y="23377"/>
                  <a:pt x="2693238" y="22203"/>
                  <a:pt x="2683135" y="22203"/>
                </a:cubicBezTo>
                <a:cubicBezTo>
                  <a:pt x="2668333" y="22203"/>
                  <a:pt x="2653179" y="27372"/>
                  <a:pt x="2637672" y="37709"/>
                </a:cubicBezTo>
                <a:cubicBezTo>
                  <a:pt x="2620521" y="48987"/>
                  <a:pt x="2611475" y="61557"/>
                  <a:pt x="2610535" y="75419"/>
                </a:cubicBezTo>
                <a:lnTo>
                  <a:pt x="2618289" y="94097"/>
                </a:lnTo>
                <a:lnTo>
                  <a:pt x="2637748" y="94097"/>
                </a:lnTo>
                <a:lnTo>
                  <a:pt x="2639787" y="94097"/>
                </a:lnTo>
                <a:lnTo>
                  <a:pt x="2832287" y="94097"/>
                </a:lnTo>
                <a:lnTo>
                  <a:pt x="2852023" y="113833"/>
                </a:lnTo>
                <a:lnTo>
                  <a:pt x="2700127" y="113833"/>
                </a:lnTo>
                <a:lnTo>
                  <a:pt x="2700127" y="205816"/>
                </a:lnTo>
                <a:cubicBezTo>
                  <a:pt x="2707176" y="198063"/>
                  <a:pt x="2714753" y="190838"/>
                  <a:pt x="2722859" y="184142"/>
                </a:cubicBezTo>
                <a:cubicBezTo>
                  <a:pt x="2730965" y="177446"/>
                  <a:pt x="2739247" y="171337"/>
                  <a:pt x="2747705" y="165816"/>
                </a:cubicBezTo>
                <a:cubicBezTo>
                  <a:pt x="2756163" y="160295"/>
                  <a:pt x="2764386" y="155478"/>
                  <a:pt x="2772375" y="151366"/>
                </a:cubicBezTo>
                <a:cubicBezTo>
                  <a:pt x="2780363" y="147255"/>
                  <a:pt x="2787647" y="143907"/>
                  <a:pt x="2794225" y="141322"/>
                </a:cubicBezTo>
                <a:lnTo>
                  <a:pt x="2826648" y="165992"/>
                </a:lnTo>
                <a:cubicBezTo>
                  <a:pt x="2817720" y="183378"/>
                  <a:pt x="2810907" y="200060"/>
                  <a:pt x="2806207" y="216036"/>
                </a:cubicBezTo>
                <a:cubicBezTo>
                  <a:pt x="2801509" y="232013"/>
                  <a:pt x="2799159" y="247402"/>
                  <a:pt x="2799159" y="262204"/>
                </a:cubicBezTo>
                <a:cubicBezTo>
                  <a:pt x="2799159" y="277006"/>
                  <a:pt x="2801743" y="297212"/>
                  <a:pt x="2806912" y="322821"/>
                </a:cubicBezTo>
                <a:lnTo>
                  <a:pt x="2793168" y="316125"/>
                </a:lnTo>
                <a:cubicBezTo>
                  <a:pt x="2789173" y="297564"/>
                  <a:pt x="2786178" y="281118"/>
                  <a:pt x="2784181" y="266786"/>
                </a:cubicBezTo>
                <a:cubicBezTo>
                  <a:pt x="2782184" y="252454"/>
                  <a:pt x="2781185" y="240706"/>
                  <a:pt x="2781185" y="231543"/>
                </a:cubicBezTo>
                <a:cubicBezTo>
                  <a:pt x="2781185" y="214392"/>
                  <a:pt x="2783417" y="197006"/>
                  <a:pt x="2787881" y="179384"/>
                </a:cubicBezTo>
                <a:cubicBezTo>
                  <a:pt x="2770260" y="186433"/>
                  <a:pt x="2754225" y="196829"/>
                  <a:pt x="2739775" y="210574"/>
                </a:cubicBezTo>
                <a:cubicBezTo>
                  <a:pt x="2725326" y="224318"/>
                  <a:pt x="2713872" y="240236"/>
                  <a:pt x="2705414" y="258327"/>
                </a:cubicBezTo>
                <a:lnTo>
                  <a:pt x="2678629" y="230486"/>
                </a:lnTo>
                <a:lnTo>
                  <a:pt x="2678629" y="113833"/>
                </a:lnTo>
                <a:lnTo>
                  <a:pt x="2659875" y="113833"/>
                </a:lnTo>
                <a:lnTo>
                  <a:pt x="2657836" y="113833"/>
                </a:lnTo>
                <a:lnTo>
                  <a:pt x="2625337" y="113833"/>
                </a:lnTo>
                <a:lnTo>
                  <a:pt x="2625337" y="320002"/>
                </a:lnTo>
                <a:lnTo>
                  <a:pt x="2605249" y="300266"/>
                </a:lnTo>
                <a:lnTo>
                  <a:pt x="2605249" y="113833"/>
                </a:lnTo>
                <a:lnTo>
                  <a:pt x="2582513" y="113833"/>
                </a:lnTo>
                <a:lnTo>
                  <a:pt x="2575293" y="113833"/>
                </a:lnTo>
                <a:lnTo>
                  <a:pt x="2551147" y="113833"/>
                </a:lnTo>
                <a:lnTo>
                  <a:pt x="2551147" y="321764"/>
                </a:lnTo>
                <a:lnTo>
                  <a:pt x="2538107" y="306610"/>
                </a:lnTo>
                <a:lnTo>
                  <a:pt x="2538107" y="306962"/>
                </a:lnTo>
                <a:cubicBezTo>
                  <a:pt x="2535288" y="299209"/>
                  <a:pt x="2531235" y="290516"/>
                  <a:pt x="2525949" y="280883"/>
                </a:cubicBezTo>
                <a:cubicBezTo>
                  <a:pt x="2520662" y="271250"/>
                  <a:pt x="2513907" y="262909"/>
                  <a:pt x="2505684" y="255861"/>
                </a:cubicBezTo>
                <a:cubicBezTo>
                  <a:pt x="2490882" y="244348"/>
                  <a:pt x="2469619" y="237887"/>
                  <a:pt x="2441895" y="236477"/>
                </a:cubicBezTo>
                <a:lnTo>
                  <a:pt x="2414406" y="202644"/>
                </a:lnTo>
                <a:cubicBezTo>
                  <a:pt x="2423334" y="193951"/>
                  <a:pt x="2433085" y="185317"/>
                  <a:pt x="2443657" y="176741"/>
                </a:cubicBezTo>
                <a:cubicBezTo>
                  <a:pt x="2454230" y="168165"/>
                  <a:pt x="2464803" y="160471"/>
                  <a:pt x="2475375" y="153657"/>
                </a:cubicBezTo>
                <a:cubicBezTo>
                  <a:pt x="2469502" y="149193"/>
                  <a:pt x="2459399" y="143907"/>
                  <a:pt x="2445067" y="137798"/>
                </a:cubicBezTo>
                <a:cubicBezTo>
                  <a:pt x="2438489" y="135214"/>
                  <a:pt x="2432262" y="132453"/>
                  <a:pt x="2426389" y="129516"/>
                </a:cubicBezTo>
                <a:cubicBezTo>
                  <a:pt x="2420515" y="126579"/>
                  <a:pt x="2414993" y="123466"/>
                  <a:pt x="2409825" y="120177"/>
                </a:cubicBezTo>
                <a:cubicBezTo>
                  <a:pt x="2406535" y="117592"/>
                  <a:pt x="2402423" y="114127"/>
                  <a:pt x="2397489" y="109780"/>
                </a:cubicBezTo>
                <a:cubicBezTo>
                  <a:pt x="2392556" y="105434"/>
                  <a:pt x="2386799" y="100206"/>
                  <a:pt x="2380221" y="94097"/>
                </a:cubicBezTo>
                <a:lnTo>
                  <a:pt x="2555909" y="94097"/>
                </a:lnTo>
                <a:lnTo>
                  <a:pt x="2562425" y="94097"/>
                </a:lnTo>
                <a:lnTo>
                  <a:pt x="2608421" y="94097"/>
                </a:lnTo>
                <a:lnTo>
                  <a:pt x="2594676" y="81058"/>
                </a:lnTo>
                <a:cubicBezTo>
                  <a:pt x="2589507" y="75889"/>
                  <a:pt x="2586923" y="70602"/>
                  <a:pt x="2586923" y="65199"/>
                </a:cubicBezTo>
                <a:cubicBezTo>
                  <a:pt x="2586923" y="49222"/>
                  <a:pt x="2595851" y="34185"/>
                  <a:pt x="2613707" y="20088"/>
                </a:cubicBezTo>
                <a:cubicBezTo>
                  <a:pt x="2631093" y="6931"/>
                  <a:pt x="2647892" y="352"/>
                  <a:pt x="2664104" y="352"/>
                </a:cubicBezTo>
                <a:close/>
                <a:moveTo>
                  <a:pt x="3467443" y="0"/>
                </a:moveTo>
                <a:cubicBezTo>
                  <a:pt x="3467443" y="940"/>
                  <a:pt x="3467560" y="1997"/>
                  <a:pt x="3467795" y="3172"/>
                </a:cubicBezTo>
                <a:cubicBezTo>
                  <a:pt x="3468030" y="4347"/>
                  <a:pt x="3468147" y="5521"/>
                  <a:pt x="3468147" y="6696"/>
                </a:cubicBezTo>
                <a:cubicBezTo>
                  <a:pt x="3464858" y="9515"/>
                  <a:pt x="3463213" y="13040"/>
                  <a:pt x="3463213" y="17269"/>
                </a:cubicBezTo>
                <a:cubicBezTo>
                  <a:pt x="3463213" y="25492"/>
                  <a:pt x="3466620" y="31483"/>
                  <a:pt x="3473434" y="35242"/>
                </a:cubicBezTo>
                <a:cubicBezTo>
                  <a:pt x="3479777" y="38767"/>
                  <a:pt x="3487061" y="40529"/>
                  <a:pt x="3495284" y="40529"/>
                </a:cubicBezTo>
                <a:cubicBezTo>
                  <a:pt x="3498103" y="40529"/>
                  <a:pt x="3501569" y="40353"/>
                  <a:pt x="3505681" y="40000"/>
                </a:cubicBezTo>
                <a:cubicBezTo>
                  <a:pt x="3509792" y="39648"/>
                  <a:pt x="3514550" y="39237"/>
                  <a:pt x="3519954" y="38767"/>
                </a:cubicBezTo>
                <a:cubicBezTo>
                  <a:pt x="3530527" y="37357"/>
                  <a:pt x="3538632" y="36652"/>
                  <a:pt x="3544271" y="36652"/>
                </a:cubicBezTo>
                <a:cubicBezTo>
                  <a:pt x="3561892" y="36652"/>
                  <a:pt x="3575167" y="41821"/>
                  <a:pt x="3584095" y="52159"/>
                </a:cubicBezTo>
                <a:cubicBezTo>
                  <a:pt x="3591144" y="61322"/>
                  <a:pt x="3594668" y="75301"/>
                  <a:pt x="3594668" y="94097"/>
                </a:cubicBezTo>
                <a:lnTo>
                  <a:pt x="3605593" y="94097"/>
                </a:lnTo>
                <a:lnTo>
                  <a:pt x="3625329" y="113833"/>
                </a:lnTo>
                <a:lnTo>
                  <a:pt x="3494579" y="113833"/>
                </a:lnTo>
                <a:lnTo>
                  <a:pt x="3494579" y="251631"/>
                </a:lnTo>
                <a:cubicBezTo>
                  <a:pt x="3499043" y="260560"/>
                  <a:pt x="3505387" y="265024"/>
                  <a:pt x="3513610" y="265024"/>
                </a:cubicBezTo>
                <a:cubicBezTo>
                  <a:pt x="3525357" y="265024"/>
                  <a:pt x="3537457" y="257858"/>
                  <a:pt x="3549910" y="243526"/>
                </a:cubicBezTo>
                <a:cubicBezTo>
                  <a:pt x="3561187" y="230133"/>
                  <a:pt x="3567531" y="216624"/>
                  <a:pt x="3568941" y="202997"/>
                </a:cubicBezTo>
                <a:lnTo>
                  <a:pt x="3562245" y="203702"/>
                </a:lnTo>
                <a:cubicBezTo>
                  <a:pt x="3555901" y="203702"/>
                  <a:pt x="3550086" y="201470"/>
                  <a:pt x="3544800" y="197006"/>
                </a:cubicBezTo>
                <a:cubicBezTo>
                  <a:pt x="3539513" y="192541"/>
                  <a:pt x="3536870" y="186903"/>
                  <a:pt x="3536870" y="180089"/>
                </a:cubicBezTo>
                <a:cubicBezTo>
                  <a:pt x="3536870" y="172806"/>
                  <a:pt x="3539161" y="166579"/>
                  <a:pt x="3543743" y="161411"/>
                </a:cubicBezTo>
                <a:cubicBezTo>
                  <a:pt x="3548324" y="156242"/>
                  <a:pt x="3554374" y="153657"/>
                  <a:pt x="3561892" y="153657"/>
                </a:cubicBezTo>
                <a:cubicBezTo>
                  <a:pt x="3573170" y="153657"/>
                  <a:pt x="3582451" y="159179"/>
                  <a:pt x="3589734" y="170221"/>
                </a:cubicBezTo>
                <a:cubicBezTo>
                  <a:pt x="3592318" y="174450"/>
                  <a:pt x="3594374" y="179443"/>
                  <a:pt x="3595901" y="185199"/>
                </a:cubicBezTo>
                <a:cubicBezTo>
                  <a:pt x="3597429" y="190956"/>
                  <a:pt x="3598192" y="196771"/>
                  <a:pt x="3598192" y="202644"/>
                </a:cubicBezTo>
                <a:cubicBezTo>
                  <a:pt x="3598192" y="222145"/>
                  <a:pt x="3590086" y="241411"/>
                  <a:pt x="3573875" y="260442"/>
                </a:cubicBezTo>
                <a:cubicBezTo>
                  <a:pt x="3565651" y="270545"/>
                  <a:pt x="3557076" y="278122"/>
                  <a:pt x="3548148" y="283173"/>
                </a:cubicBezTo>
                <a:lnTo>
                  <a:pt x="3539939" y="286590"/>
                </a:lnTo>
                <a:lnTo>
                  <a:pt x="3543142" y="300942"/>
                </a:lnTo>
                <a:cubicBezTo>
                  <a:pt x="3543495" y="308461"/>
                  <a:pt x="3543436" y="315039"/>
                  <a:pt x="3542966" y="320678"/>
                </a:cubicBezTo>
                <a:cubicBezTo>
                  <a:pt x="3548135" y="325142"/>
                  <a:pt x="3553480" y="330135"/>
                  <a:pt x="3559001" y="335656"/>
                </a:cubicBezTo>
                <a:cubicBezTo>
                  <a:pt x="3564523" y="341178"/>
                  <a:pt x="3569633" y="346640"/>
                  <a:pt x="3574332" y="352044"/>
                </a:cubicBezTo>
                <a:cubicBezTo>
                  <a:pt x="3578326" y="356743"/>
                  <a:pt x="3581204" y="360443"/>
                  <a:pt x="3582966" y="363145"/>
                </a:cubicBezTo>
                <a:cubicBezTo>
                  <a:pt x="3584729" y="365847"/>
                  <a:pt x="3586432" y="368608"/>
                  <a:pt x="3588077" y="371427"/>
                </a:cubicBezTo>
                <a:lnTo>
                  <a:pt x="3588077" y="386934"/>
                </a:lnTo>
                <a:cubicBezTo>
                  <a:pt x="3584552" y="382235"/>
                  <a:pt x="3580676" y="377477"/>
                  <a:pt x="3576447" y="372661"/>
                </a:cubicBezTo>
                <a:cubicBezTo>
                  <a:pt x="3572217" y="367844"/>
                  <a:pt x="3567812" y="363263"/>
                  <a:pt x="3563231" y="358916"/>
                </a:cubicBezTo>
                <a:cubicBezTo>
                  <a:pt x="3558649" y="354570"/>
                  <a:pt x="3554067" y="350576"/>
                  <a:pt x="3549486" y="346934"/>
                </a:cubicBezTo>
                <a:cubicBezTo>
                  <a:pt x="3544904" y="343292"/>
                  <a:pt x="3540617" y="340296"/>
                  <a:pt x="3536623" y="337947"/>
                </a:cubicBezTo>
                <a:cubicBezTo>
                  <a:pt x="3526285" y="352514"/>
                  <a:pt x="3512893" y="360385"/>
                  <a:pt x="3496446" y="361559"/>
                </a:cubicBezTo>
                <a:cubicBezTo>
                  <a:pt x="3486343" y="361559"/>
                  <a:pt x="3477415" y="358858"/>
                  <a:pt x="3469662" y="353454"/>
                </a:cubicBezTo>
                <a:cubicBezTo>
                  <a:pt x="3462143" y="347815"/>
                  <a:pt x="3458384" y="340414"/>
                  <a:pt x="3458384" y="331251"/>
                </a:cubicBezTo>
                <a:cubicBezTo>
                  <a:pt x="3458384" y="326552"/>
                  <a:pt x="3459383" y="322264"/>
                  <a:pt x="3461380" y="318387"/>
                </a:cubicBezTo>
                <a:cubicBezTo>
                  <a:pt x="3463377" y="314511"/>
                  <a:pt x="3466020" y="311163"/>
                  <a:pt x="3469309" y="308343"/>
                </a:cubicBezTo>
                <a:cubicBezTo>
                  <a:pt x="3472599" y="305524"/>
                  <a:pt x="3476417" y="303351"/>
                  <a:pt x="3480763" y="301823"/>
                </a:cubicBezTo>
                <a:cubicBezTo>
                  <a:pt x="3485110" y="300296"/>
                  <a:pt x="3489633" y="299533"/>
                  <a:pt x="3494331" y="299533"/>
                </a:cubicBezTo>
                <a:cubicBezTo>
                  <a:pt x="3501850" y="299533"/>
                  <a:pt x="3511483" y="303057"/>
                  <a:pt x="3523230" y="310105"/>
                </a:cubicBezTo>
                <a:cubicBezTo>
                  <a:pt x="3524875" y="306581"/>
                  <a:pt x="3525521" y="301236"/>
                  <a:pt x="3525169" y="294070"/>
                </a:cubicBezTo>
                <a:lnTo>
                  <a:pt x="3524677" y="290167"/>
                </a:lnTo>
                <a:lnTo>
                  <a:pt x="3520306" y="290751"/>
                </a:lnTo>
                <a:cubicBezTo>
                  <a:pt x="3507854" y="290751"/>
                  <a:pt x="3497869" y="286874"/>
                  <a:pt x="3490350" y="279121"/>
                </a:cubicBezTo>
                <a:cubicBezTo>
                  <a:pt x="3482832" y="271367"/>
                  <a:pt x="3477898" y="260442"/>
                  <a:pt x="3475548" y="246345"/>
                </a:cubicBezTo>
                <a:lnTo>
                  <a:pt x="3475548" y="113833"/>
                </a:lnTo>
                <a:lnTo>
                  <a:pt x="3454165" y="113833"/>
                </a:lnTo>
                <a:lnTo>
                  <a:pt x="3443830" y="113833"/>
                </a:lnTo>
                <a:lnTo>
                  <a:pt x="3351257" y="113833"/>
                </a:lnTo>
                <a:lnTo>
                  <a:pt x="3351257" y="128283"/>
                </a:lnTo>
                <a:cubicBezTo>
                  <a:pt x="3374281" y="128283"/>
                  <a:pt x="3392843" y="137681"/>
                  <a:pt x="3406939" y="156477"/>
                </a:cubicBezTo>
                <a:cubicBezTo>
                  <a:pt x="3420332" y="173393"/>
                  <a:pt x="3427028" y="191954"/>
                  <a:pt x="3427028" y="212160"/>
                </a:cubicBezTo>
                <a:cubicBezTo>
                  <a:pt x="3427028" y="217094"/>
                  <a:pt x="3426205" y="221793"/>
                  <a:pt x="3424561" y="226257"/>
                </a:cubicBezTo>
                <a:cubicBezTo>
                  <a:pt x="3422916" y="230721"/>
                  <a:pt x="3420684" y="234656"/>
                  <a:pt x="3417865" y="238063"/>
                </a:cubicBezTo>
                <a:cubicBezTo>
                  <a:pt x="3415045" y="241470"/>
                  <a:pt x="3411639" y="244172"/>
                  <a:pt x="3407644" y="246169"/>
                </a:cubicBezTo>
                <a:cubicBezTo>
                  <a:pt x="3403651" y="248166"/>
                  <a:pt x="3399303" y="249164"/>
                  <a:pt x="3394605" y="249164"/>
                </a:cubicBezTo>
                <a:cubicBezTo>
                  <a:pt x="3391315" y="249164"/>
                  <a:pt x="3388143" y="248518"/>
                  <a:pt x="3385089" y="247226"/>
                </a:cubicBezTo>
                <a:cubicBezTo>
                  <a:pt x="3382035" y="245934"/>
                  <a:pt x="3379274" y="244230"/>
                  <a:pt x="3376807" y="242116"/>
                </a:cubicBezTo>
                <a:cubicBezTo>
                  <a:pt x="3374340" y="240001"/>
                  <a:pt x="3372343" y="237476"/>
                  <a:pt x="3370816" y="234539"/>
                </a:cubicBezTo>
                <a:cubicBezTo>
                  <a:pt x="3369289" y="231602"/>
                  <a:pt x="3368525" y="228371"/>
                  <a:pt x="3368525" y="224847"/>
                </a:cubicBezTo>
                <a:cubicBezTo>
                  <a:pt x="3368525" y="218503"/>
                  <a:pt x="3370757" y="213217"/>
                  <a:pt x="3375221" y="208988"/>
                </a:cubicBezTo>
                <a:cubicBezTo>
                  <a:pt x="3379685" y="204759"/>
                  <a:pt x="3385207" y="202644"/>
                  <a:pt x="3391785" y="202644"/>
                </a:cubicBezTo>
                <a:cubicBezTo>
                  <a:pt x="3395779" y="202644"/>
                  <a:pt x="3399362" y="203584"/>
                  <a:pt x="3402534" y="205464"/>
                </a:cubicBezTo>
                <a:cubicBezTo>
                  <a:pt x="3405706" y="207343"/>
                  <a:pt x="3408584" y="209928"/>
                  <a:pt x="3411169" y="213217"/>
                </a:cubicBezTo>
                <a:lnTo>
                  <a:pt x="3412931" y="208636"/>
                </a:lnTo>
                <a:cubicBezTo>
                  <a:pt x="3412931" y="195008"/>
                  <a:pt x="3407527" y="182791"/>
                  <a:pt x="3396719" y="171983"/>
                </a:cubicBezTo>
                <a:cubicBezTo>
                  <a:pt x="3386147" y="160471"/>
                  <a:pt x="3370875" y="154832"/>
                  <a:pt x="3350904" y="155067"/>
                </a:cubicBezTo>
                <a:lnTo>
                  <a:pt x="3350904" y="319649"/>
                </a:lnTo>
                <a:cubicBezTo>
                  <a:pt x="3349495" y="319415"/>
                  <a:pt x="3348085" y="318886"/>
                  <a:pt x="3346675" y="318064"/>
                </a:cubicBezTo>
                <a:cubicBezTo>
                  <a:pt x="3345265" y="317241"/>
                  <a:pt x="3344325" y="316243"/>
                  <a:pt x="3343855" y="315068"/>
                </a:cubicBezTo>
                <a:cubicBezTo>
                  <a:pt x="3339157" y="303555"/>
                  <a:pt x="3333577" y="292806"/>
                  <a:pt x="3327115" y="282821"/>
                </a:cubicBezTo>
                <a:cubicBezTo>
                  <a:pt x="3320654" y="272836"/>
                  <a:pt x="3313547" y="263966"/>
                  <a:pt x="3305793" y="256213"/>
                </a:cubicBezTo>
                <a:cubicBezTo>
                  <a:pt x="3287937" y="238357"/>
                  <a:pt x="3267967" y="228136"/>
                  <a:pt x="3245881" y="225552"/>
                </a:cubicBezTo>
                <a:lnTo>
                  <a:pt x="3218040" y="191014"/>
                </a:lnTo>
                <a:cubicBezTo>
                  <a:pt x="3251637" y="164465"/>
                  <a:pt x="3289817" y="144259"/>
                  <a:pt x="3332578" y="130397"/>
                </a:cubicBezTo>
                <a:lnTo>
                  <a:pt x="3332578" y="113833"/>
                </a:lnTo>
                <a:lnTo>
                  <a:pt x="3204295" y="113833"/>
                </a:lnTo>
                <a:lnTo>
                  <a:pt x="3184207" y="94097"/>
                </a:lnTo>
                <a:lnTo>
                  <a:pt x="3425856" y="94097"/>
                </a:lnTo>
                <a:lnTo>
                  <a:pt x="3433724" y="94097"/>
                </a:lnTo>
                <a:lnTo>
                  <a:pt x="3575637" y="94097"/>
                </a:lnTo>
                <a:cubicBezTo>
                  <a:pt x="3575637" y="92218"/>
                  <a:pt x="3575696" y="90162"/>
                  <a:pt x="3575813" y="87930"/>
                </a:cubicBezTo>
                <a:cubicBezTo>
                  <a:pt x="3575931" y="85698"/>
                  <a:pt x="3575989" y="83642"/>
                  <a:pt x="3575989" y="81763"/>
                </a:cubicBezTo>
                <a:cubicBezTo>
                  <a:pt x="3576224" y="70015"/>
                  <a:pt x="3568001" y="64141"/>
                  <a:pt x="3551319" y="64141"/>
                </a:cubicBezTo>
                <a:cubicBezTo>
                  <a:pt x="3547560" y="64141"/>
                  <a:pt x="3541451" y="64846"/>
                  <a:pt x="3532993" y="66256"/>
                </a:cubicBezTo>
                <a:cubicBezTo>
                  <a:pt x="3528999" y="66726"/>
                  <a:pt x="3525593" y="67078"/>
                  <a:pt x="3522773" y="67313"/>
                </a:cubicBezTo>
                <a:cubicBezTo>
                  <a:pt x="3519954" y="67548"/>
                  <a:pt x="3517487" y="67666"/>
                  <a:pt x="3515372" y="67666"/>
                </a:cubicBezTo>
                <a:cubicBezTo>
                  <a:pt x="3500335" y="67666"/>
                  <a:pt x="3486473" y="64024"/>
                  <a:pt x="3473786" y="56740"/>
                </a:cubicBezTo>
                <a:cubicBezTo>
                  <a:pt x="3459924" y="48987"/>
                  <a:pt x="3452993" y="37944"/>
                  <a:pt x="3452993" y="23612"/>
                </a:cubicBezTo>
                <a:cubicBezTo>
                  <a:pt x="3452993" y="8576"/>
                  <a:pt x="3457809" y="705"/>
                  <a:pt x="3467443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CAC2AA04-4357-41D0-A25C-5A0D6E5F0569}"/>
              </a:ext>
            </a:extLst>
          </p:cNvPr>
          <p:cNvSpPr/>
          <p:nvPr/>
        </p:nvSpPr>
        <p:spPr>
          <a:xfrm>
            <a:off x="6740494" y="3401106"/>
            <a:ext cx="4741535" cy="1223420"/>
          </a:xfrm>
          <a:custGeom>
            <a:avLst/>
            <a:gdLst/>
            <a:ahLst/>
            <a:cxnLst/>
            <a:rect l="l" t="t" r="r" b="b"/>
            <a:pathLst>
              <a:path w="4741535" h="1223420">
                <a:moveTo>
                  <a:pt x="398850" y="1176195"/>
                </a:moveTo>
                <a:cubicBezTo>
                  <a:pt x="405428" y="1176195"/>
                  <a:pt x="411008" y="1178485"/>
                  <a:pt x="415590" y="1183067"/>
                </a:cubicBezTo>
                <a:cubicBezTo>
                  <a:pt x="420171" y="1187648"/>
                  <a:pt x="422462" y="1193229"/>
                  <a:pt x="422462" y="1199807"/>
                </a:cubicBezTo>
                <a:cubicBezTo>
                  <a:pt x="422462" y="1206621"/>
                  <a:pt x="420171" y="1212259"/>
                  <a:pt x="415590" y="1216723"/>
                </a:cubicBezTo>
                <a:cubicBezTo>
                  <a:pt x="411008" y="1221188"/>
                  <a:pt x="405428" y="1223420"/>
                  <a:pt x="398850" y="1223420"/>
                </a:cubicBezTo>
                <a:cubicBezTo>
                  <a:pt x="392271" y="1223420"/>
                  <a:pt x="386691" y="1221188"/>
                  <a:pt x="382109" y="1216723"/>
                </a:cubicBezTo>
                <a:cubicBezTo>
                  <a:pt x="377528" y="1212259"/>
                  <a:pt x="375237" y="1206621"/>
                  <a:pt x="375237" y="1199807"/>
                </a:cubicBezTo>
                <a:cubicBezTo>
                  <a:pt x="375237" y="1193229"/>
                  <a:pt x="377528" y="1187648"/>
                  <a:pt x="382109" y="1183067"/>
                </a:cubicBezTo>
                <a:cubicBezTo>
                  <a:pt x="386691" y="1178485"/>
                  <a:pt x="392271" y="1176195"/>
                  <a:pt x="398850" y="1176195"/>
                </a:cubicBezTo>
                <a:close/>
                <a:moveTo>
                  <a:pt x="1318993" y="1058837"/>
                </a:moveTo>
                <a:cubicBezTo>
                  <a:pt x="1334500" y="1070820"/>
                  <a:pt x="1351886" y="1087090"/>
                  <a:pt x="1371152" y="1107648"/>
                </a:cubicBezTo>
                <a:cubicBezTo>
                  <a:pt x="1390418" y="1128206"/>
                  <a:pt x="1405925" y="1146708"/>
                  <a:pt x="1417672" y="1163155"/>
                </a:cubicBezTo>
                <a:lnTo>
                  <a:pt x="1417672" y="1179014"/>
                </a:lnTo>
                <a:cubicBezTo>
                  <a:pt x="1410389" y="1171731"/>
                  <a:pt x="1402518" y="1164447"/>
                  <a:pt x="1394060" y="1157164"/>
                </a:cubicBezTo>
                <a:cubicBezTo>
                  <a:pt x="1385601" y="1149880"/>
                  <a:pt x="1377026" y="1143008"/>
                  <a:pt x="1368333" y="1136547"/>
                </a:cubicBezTo>
                <a:cubicBezTo>
                  <a:pt x="1359639" y="1130086"/>
                  <a:pt x="1351064" y="1123977"/>
                  <a:pt x="1342606" y="1118221"/>
                </a:cubicBezTo>
                <a:cubicBezTo>
                  <a:pt x="1334147" y="1112464"/>
                  <a:pt x="1326277" y="1107472"/>
                  <a:pt x="1318993" y="1103243"/>
                </a:cubicBezTo>
                <a:close/>
                <a:moveTo>
                  <a:pt x="4564437" y="1017603"/>
                </a:moveTo>
                <a:cubicBezTo>
                  <a:pt x="4551749" y="1022302"/>
                  <a:pt x="4538886" y="1027941"/>
                  <a:pt x="4525847" y="1034520"/>
                </a:cubicBezTo>
                <a:cubicBezTo>
                  <a:pt x="4512807" y="1041098"/>
                  <a:pt x="4499121" y="1049204"/>
                  <a:pt x="4484789" y="1058837"/>
                </a:cubicBezTo>
                <a:cubicBezTo>
                  <a:pt x="4520266" y="1073639"/>
                  <a:pt x="4546815" y="1096194"/>
                  <a:pt x="4564437" y="1126503"/>
                </a:cubicBezTo>
                <a:close/>
                <a:moveTo>
                  <a:pt x="735387" y="1017603"/>
                </a:moveTo>
                <a:cubicBezTo>
                  <a:pt x="722700" y="1022302"/>
                  <a:pt x="709836" y="1027941"/>
                  <a:pt x="696796" y="1034520"/>
                </a:cubicBezTo>
                <a:cubicBezTo>
                  <a:pt x="683757" y="1041098"/>
                  <a:pt x="670071" y="1049204"/>
                  <a:pt x="655739" y="1058837"/>
                </a:cubicBezTo>
                <a:cubicBezTo>
                  <a:pt x="691216" y="1073639"/>
                  <a:pt x="717766" y="1096194"/>
                  <a:pt x="735387" y="1126503"/>
                </a:cubicBezTo>
                <a:close/>
                <a:moveTo>
                  <a:pt x="154362" y="1017603"/>
                </a:moveTo>
                <a:cubicBezTo>
                  <a:pt x="141675" y="1022302"/>
                  <a:pt x="128811" y="1027941"/>
                  <a:pt x="115771" y="1034520"/>
                </a:cubicBezTo>
                <a:cubicBezTo>
                  <a:pt x="102732" y="1041098"/>
                  <a:pt x="89046" y="1049204"/>
                  <a:pt x="74714" y="1058837"/>
                </a:cubicBezTo>
                <a:cubicBezTo>
                  <a:pt x="110191" y="1073639"/>
                  <a:pt x="136741" y="1096194"/>
                  <a:pt x="154362" y="1126503"/>
                </a:cubicBezTo>
                <a:close/>
                <a:moveTo>
                  <a:pt x="4012349" y="1014784"/>
                </a:moveTo>
                <a:cubicBezTo>
                  <a:pt x="4000366" y="1019248"/>
                  <a:pt x="3988384" y="1024828"/>
                  <a:pt x="3976401" y="1031524"/>
                </a:cubicBezTo>
                <a:cubicBezTo>
                  <a:pt x="3964419" y="1038220"/>
                  <a:pt x="3951731" y="1046267"/>
                  <a:pt x="3938339" y="1055665"/>
                </a:cubicBezTo>
                <a:cubicBezTo>
                  <a:pt x="3971233" y="1069527"/>
                  <a:pt x="3995667" y="1091495"/>
                  <a:pt x="4011644" y="1121569"/>
                </a:cubicBezTo>
                <a:lnTo>
                  <a:pt x="4012349" y="1121569"/>
                </a:lnTo>
                <a:close/>
                <a:moveTo>
                  <a:pt x="3334293" y="1004916"/>
                </a:moveTo>
                <a:lnTo>
                  <a:pt x="3334293" y="1120159"/>
                </a:lnTo>
                <a:cubicBezTo>
                  <a:pt x="3334293" y="1127912"/>
                  <a:pt x="3337112" y="1131789"/>
                  <a:pt x="3342751" y="1131789"/>
                </a:cubicBezTo>
                <a:cubicBezTo>
                  <a:pt x="3348389" y="1131789"/>
                  <a:pt x="3355085" y="1128793"/>
                  <a:pt x="3362839" y="1122802"/>
                </a:cubicBezTo>
                <a:cubicBezTo>
                  <a:pt x="3370592" y="1116811"/>
                  <a:pt x="3379285" y="1108177"/>
                  <a:pt x="3388918" y="1096899"/>
                </a:cubicBezTo>
                <a:cubicBezTo>
                  <a:pt x="3393617" y="1091495"/>
                  <a:pt x="3397377" y="1086033"/>
                  <a:pt x="3400196" y="1080511"/>
                </a:cubicBezTo>
                <a:cubicBezTo>
                  <a:pt x="3403015" y="1074990"/>
                  <a:pt x="3404425" y="1069527"/>
                  <a:pt x="3404425" y="1064123"/>
                </a:cubicBezTo>
                <a:cubicBezTo>
                  <a:pt x="3404425" y="1062479"/>
                  <a:pt x="3404249" y="1060834"/>
                  <a:pt x="3403897" y="1059190"/>
                </a:cubicBezTo>
                <a:cubicBezTo>
                  <a:pt x="3403544" y="1057545"/>
                  <a:pt x="3402780" y="1056135"/>
                  <a:pt x="3401605" y="1054960"/>
                </a:cubicBezTo>
                <a:cubicBezTo>
                  <a:pt x="3400901" y="1054256"/>
                  <a:pt x="3399374" y="1053433"/>
                  <a:pt x="3397024" y="1052493"/>
                </a:cubicBezTo>
                <a:cubicBezTo>
                  <a:pt x="3394675" y="1051554"/>
                  <a:pt x="3392090" y="1050496"/>
                  <a:pt x="3389271" y="1049322"/>
                </a:cubicBezTo>
                <a:cubicBezTo>
                  <a:pt x="3386687" y="1048147"/>
                  <a:pt x="3383867" y="1046972"/>
                  <a:pt x="3380813" y="1045797"/>
                </a:cubicBezTo>
                <a:cubicBezTo>
                  <a:pt x="3377758" y="1044623"/>
                  <a:pt x="3374704" y="1042978"/>
                  <a:pt x="3371649" y="1040863"/>
                </a:cubicBezTo>
                <a:cubicBezTo>
                  <a:pt x="3361312" y="1034755"/>
                  <a:pt x="3353558" y="1028940"/>
                  <a:pt x="3348389" y="1023418"/>
                </a:cubicBezTo>
                <a:cubicBezTo>
                  <a:pt x="3343221" y="1017897"/>
                  <a:pt x="3338757" y="1011730"/>
                  <a:pt x="3334997" y="1004916"/>
                </a:cubicBezTo>
                <a:close/>
                <a:moveTo>
                  <a:pt x="3240900" y="1004916"/>
                </a:moveTo>
                <a:lnTo>
                  <a:pt x="3240900" y="1105710"/>
                </a:lnTo>
                <a:cubicBezTo>
                  <a:pt x="3240900" y="1113698"/>
                  <a:pt x="3243719" y="1117692"/>
                  <a:pt x="3249358" y="1117692"/>
                </a:cubicBezTo>
                <a:cubicBezTo>
                  <a:pt x="3254762" y="1117692"/>
                  <a:pt x="3261281" y="1114638"/>
                  <a:pt x="3268918" y="1108529"/>
                </a:cubicBezTo>
                <a:cubicBezTo>
                  <a:pt x="3276553" y="1102420"/>
                  <a:pt x="3285305" y="1093727"/>
                  <a:pt x="3295173" y="1082450"/>
                </a:cubicBezTo>
                <a:cubicBezTo>
                  <a:pt x="3297758" y="1079395"/>
                  <a:pt x="3299696" y="1076458"/>
                  <a:pt x="3300988" y="1073639"/>
                </a:cubicBezTo>
                <a:cubicBezTo>
                  <a:pt x="3302281" y="1070820"/>
                  <a:pt x="3302927" y="1067648"/>
                  <a:pt x="3302927" y="1064123"/>
                </a:cubicBezTo>
                <a:cubicBezTo>
                  <a:pt x="3302927" y="1062479"/>
                  <a:pt x="3302809" y="1060834"/>
                  <a:pt x="3302574" y="1059190"/>
                </a:cubicBezTo>
                <a:cubicBezTo>
                  <a:pt x="3302339" y="1057545"/>
                  <a:pt x="3301752" y="1056135"/>
                  <a:pt x="3300812" y="1054960"/>
                </a:cubicBezTo>
                <a:cubicBezTo>
                  <a:pt x="3298463" y="1052846"/>
                  <a:pt x="3293999" y="1050026"/>
                  <a:pt x="3287420" y="1046502"/>
                </a:cubicBezTo>
                <a:cubicBezTo>
                  <a:pt x="3286245" y="1046032"/>
                  <a:pt x="3284894" y="1045386"/>
                  <a:pt x="3283367" y="1044564"/>
                </a:cubicBezTo>
                <a:cubicBezTo>
                  <a:pt x="3281840" y="1043742"/>
                  <a:pt x="3280137" y="1042508"/>
                  <a:pt x="3278257" y="1040863"/>
                </a:cubicBezTo>
                <a:cubicBezTo>
                  <a:pt x="3267919" y="1034755"/>
                  <a:pt x="3260166" y="1028940"/>
                  <a:pt x="3254997" y="1023418"/>
                </a:cubicBezTo>
                <a:cubicBezTo>
                  <a:pt x="3249828" y="1017897"/>
                  <a:pt x="3245364" y="1011730"/>
                  <a:pt x="3241605" y="1004916"/>
                </a:cubicBezTo>
                <a:close/>
                <a:moveTo>
                  <a:pt x="3472005" y="984123"/>
                </a:moveTo>
                <a:lnTo>
                  <a:pt x="3483283" y="988352"/>
                </a:lnTo>
                <a:cubicBezTo>
                  <a:pt x="3491505" y="1007853"/>
                  <a:pt x="3499083" y="1024593"/>
                  <a:pt x="3506014" y="1038573"/>
                </a:cubicBezTo>
                <a:cubicBezTo>
                  <a:pt x="3512945" y="1052552"/>
                  <a:pt x="3518643" y="1062714"/>
                  <a:pt x="3523107" y="1069057"/>
                </a:cubicBezTo>
                <a:cubicBezTo>
                  <a:pt x="3543547" y="1098896"/>
                  <a:pt x="3568099" y="1113815"/>
                  <a:pt x="3596763" y="1113815"/>
                </a:cubicBezTo>
                <a:cubicBezTo>
                  <a:pt x="3610625" y="1113815"/>
                  <a:pt x="3624253" y="1108412"/>
                  <a:pt x="3637645" y="1097604"/>
                </a:cubicBezTo>
                <a:cubicBezTo>
                  <a:pt x="3648922" y="1086561"/>
                  <a:pt x="3654561" y="1074226"/>
                  <a:pt x="3654561" y="1060599"/>
                </a:cubicBezTo>
                <a:cubicBezTo>
                  <a:pt x="3654561" y="1049557"/>
                  <a:pt x="3651507" y="1039806"/>
                  <a:pt x="3645398" y="1031348"/>
                </a:cubicBezTo>
                <a:cubicBezTo>
                  <a:pt x="3638115" y="1021245"/>
                  <a:pt x="3629539" y="1016194"/>
                  <a:pt x="3619671" y="1016194"/>
                </a:cubicBezTo>
                <a:cubicBezTo>
                  <a:pt x="3616382" y="1016194"/>
                  <a:pt x="3611565" y="1017016"/>
                  <a:pt x="3605222" y="1018661"/>
                </a:cubicBezTo>
                <a:cubicBezTo>
                  <a:pt x="3610625" y="1025474"/>
                  <a:pt x="3613327" y="1033228"/>
                  <a:pt x="3613327" y="1041921"/>
                </a:cubicBezTo>
                <a:cubicBezTo>
                  <a:pt x="3613327" y="1060952"/>
                  <a:pt x="3602872" y="1070467"/>
                  <a:pt x="3581961" y="1070467"/>
                </a:cubicBezTo>
                <a:cubicBezTo>
                  <a:pt x="3571624" y="1070467"/>
                  <a:pt x="3563400" y="1066708"/>
                  <a:pt x="3557292" y="1059190"/>
                </a:cubicBezTo>
                <a:cubicBezTo>
                  <a:pt x="3551183" y="1051671"/>
                  <a:pt x="3548129" y="1042508"/>
                  <a:pt x="3548129" y="1031700"/>
                </a:cubicBezTo>
                <a:cubicBezTo>
                  <a:pt x="3548129" y="1019248"/>
                  <a:pt x="3553180" y="1009028"/>
                  <a:pt x="3563283" y="1001039"/>
                </a:cubicBezTo>
                <a:cubicBezTo>
                  <a:pt x="3572211" y="993756"/>
                  <a:pt x="3583019" y="990114"/>
                  <a:pt x="3595706" y="990114"/>
                </a:cubicBezTo>
                <a:cubicBezTo>
                  <a:pt x="3606514" y="990114"/>
                  <a:pt x="3616499" y="992405"/>
                  <a:pt x="3625662" y="996987"/>
                </a:cubicBezTo>
                <a:cubicBezTo>
                  <a:pt x="3634825" y="1001568"/>
                  <a:pt x="3643049" y="1007970"/>
                  <a:pt x="3650332" y="1016194"/>
                </a:cubicBezTo>
                <a:cubicBezTo>
                  <a:pt x="3657145" y="1024417"/>
                  <a:pt x="3662314" y="1033521"/>
                  <a:pt x="3665839" y="1043507"/>
                </a:cubicBezTo>
                <a:cubicBezTo>
                  <a:pt x="3669363" y="1053492"/>
                  <a:pt x="3671125" y="1064006"/>
                  <a:pt x="3671125" y="1075049"/>
                </a:cubicBezTo>
                <a:cubicBezTo>
                  <a:pt x="3671125" y="1084682"/>
                  <a:pt x="3669069" y="1093727"/>
                  <a:pt x="3664957" y="1102185"/>
                </a:cubicBezTo>
                <a:cubicBezTo>
                  <a:pt x="3660846" y="1110644"/>
                  <a:pt x="3655266" y="1118279"/>
                  <a:pt x="3648217" y="1125093"/>
                </a:cubicBezTo>
                <a:cubicBezTo>
                  <a:pt x="3632711" y="1138485"/>
                  <a:pt x="3615207" y="1145181"/>
                  <a:pt x="3595706" y="1145181"/>
                </a:cubicBezTo>
                <a:cubicBezTo>
                  <a:pt x="3542842" y="1145181"/>
                  <a:pt x="3501609" y="1091495"/>
                  <a:pt x="3472005" y="984123"/>
                </a:cubicBezTo>
                <a:close/>
                <a:moveTo>
                  <a:pt x="2105911" y="980246"/>
                </a:moveTo>
                <a:cubicBezTo>
                  <a:pt x="2113899" y="980246"/>
                  <a:pt x="2122005" y="983418"/>
                  <a:pt x="2130228" y="989762"/>
                </a:cubicBezTo>
                <a:cubicBezTo>
                  <a:pt x="2138216" y="996105"/>
                  <a:pt x="2142210" y="1003271"/>
                  <a:pt x="2142210" y="1011260"/>
                </a:cubicBezTo>
                <a:lnTo>
                  <a:pt x="2142210" y="1183596"/>
                </a:lnTo>
                <a:cubicBezTo>
                  <a:pt x="2140095" y="1183361"/>
                  <a:pt x="2137863" y="1182245"/>
                  <a:pt x="2135514" y="1180248"/>
                </a:cubicBezTo>
                <a:cubicBezTo>
                  <a:pt x="2133165" y="1178250"/>
                  <a:pt x="2131050" y="1175607"/>
                  <a:pt x="2129171" y="1172318"/>
                </a:cubicBezTo>
                <a:cubicBezTo>
                  <a:pt x="2126116" y="1166209"/>
                  <a:pt x="2123591" y="1161158"/>
                  <a:pt x="2121593" y="1157164"/>
                </a:cubicBezTo>
                <a:cubicBezTo>
                  <a:pt x="2119596" y="1153170"/>
                  <a:pt x="2118245" y="1150585"/>
                  <a:pt x="2117540" y="1149410"/>
                </a:cubicBezTo>
                <a:cubicBezTo>
                  <a:pt x="2114251" y="1145416"/>
                  <a:pt x="2110374" y="1142362"/>
                  <a:pt x="2105911" y="1140247"/>
                </a:cubicBezTo>
                <a:cubicBezTo>
                  <a:pt x="2101446" y="1138133"/>
                  <a:pt x="2096160" y="1137075"/>
                  <a:pt x="2090051" y="1137075"/>
                </a:cubicBezTo>
                <a:cubicBezTo>
                  <a:pt x="2086527" y="1137075"/>
                  <a:pt x="2082298" y="1137310"/>
                  <a:pt x="2077364" y="1137780"/>
                </a:cubicBezTo>
                <a:cubicBezTo>
                  <a:pt x="2072430" y="1138250"/>
                  <a:pt x="2066674" y="1138955"/>
                  <a:pt x="2060095" y="1139895"/>
                </a:cubicBezTo>
                <a:cubicBezTo>
                  <a:pt x="2053751" y="1140835"/>
                  <a:pt x="2048054" y="1141481"/>
                  <a:pt x="2043003" y="1141833"/>
                </a:cubicBezTo>
                <a:cubicBezTo>
                  <a:pt x="2037951" y="1142186"/>
                  <a:pt x="2033663" y="1142362"/>
                  <a:pt x="2030139" y="1142362"/>
                </a:cubicBezTo>
                <a:cubicBezTo>
                  <a:pt x="2009933" y="1142362"/>
                  <a:pt x="1994544" y="1136841"/>
                  <a:pt x="1983971" y="1125798"/>
                </a:cubicBezTo>
                <a:cubicBezTo>
                  <a:pt x="1973399" y="1114755"/>
                  <a:pt x="1968112" y="1098191"/>
                  <a:pt x="1968112" y="1076106"/>
                </a:cubicBezTo>
                <a:cubicBezTo>
                  <a:pt x="1968112" y="1064828"/>
                  <a:pt x="1969639" y="1054725"/>
                  <a:pt x="1972694" y="1045797"/>
                </a:cubicBezTo>
                <a:cubicBezTo>
                  <a:pt x="1975748" y="1036869"/>
                  <a:pt x="1980095" y="1028998"/>
                  <a:pt x="1985733" y="1022185"/>
                </a:cubicBezTo>
                <a:lnTo>
                  <a:pt x="1993134" y="1030291"/>
                </a:lnTo>
                <a:cubicBezTo>
                  <a:pt x="1985616" y="1039689"/>
                  <a:pt x="1981857" y="1052141"/>
                  <a:pt x="1981857" y="1067648"/>
                </a:cubicBezTo>
                <a:cubicBezTo>
                  <a:pt x="1981857" y="1083154"/>
                  <a:pt x="1985616" y="1094784"/>
                  <a:pt x="1993134" y="1102538"/>
                </a:cubicBezTo>
                <a:cubicBezTo>
                  <a:pt x="2000653" y="1110291"/>
                  <a:pt x="2011461" y="1114168"/>
                  <a:pt x="2025557" y="1114168"/>
                </a:cubicBezTo>
                <a:cubicBezTo>
                  <a:pt x="2027437" y="1114168"/>
                  <a:pt x="2029845" y="1114050"/>
                  <a:pt x="2032782" y="1113815"/>
                </a:cubicBezTo>
                <a:cubicBezTo>
                  <a:pt x="2035719" y="1113580"/>
                  <a:pt x="2039185" y="1113228"/>
                  <a:pt x="2043179" y="1112758"/>
                </a:cubicBezTo>
                <a:cubicBezTo>
                  <a:pt x="2047173" y="1112288"/>
                  <a:pt x="2050697" y="1111877"/>
                  <a:pt x="2053751" y="1111525"/>
                </a:cubicBezTo>
                <a:cubicBezTo>
                  <a:pt x="2056806" y="1111172"/>
                  <a:pt x="2059390" y="1110996"/>
                  <a:pt x="2061505" y="1110996"/>
                </a:cubicBezTo>
                <a:cubicBezTo>
                  <a:pt x="2084295" y="1110996"/>
                  <a:pt x="2104618" y="1118632"/>
                  <a:pt x="2122474" y="1133904"/>
                </a:cubicBezTo>
                <a:lnTo>
                  <a:pt x="2122474" y="1015136"/>
                </a:lnTo>
                <a:cubicBezTo>
                  <a:pt x="2122474" y="1006913"/>
                  <a:pt x="2118598" y="1002802"/>
                  <a:pt x="2110844" y="1002802"/>
                </a:cubicBezTo>
                <a:cubicBezTo>
                  <a:pt x="2105441" y="1002802"/>
                  <a:pt x="2099919" y="1003624"/>
                  <a:pt x="2094280" y="1005269"/>
                </a:cubicBezTo>
                <a:cubicBezTo>
                  <a:pt x="2088641" y="1006913"/>
                  <a:pt x="2083003" y="1010555"/>
                  <a:pt x="2077364" y="1016194"/>
                </a:cubicBezTo>
                <a:cubicBezTo>
                  <a:pt x="2066321" y="1026062"/>
                  <a:pt x="2059273" y="1036987"/>
                  <a:pt x="2056218" y="1048969"/>
                </a:cubicBezTo>
                <a:cubicBezTo>
                  <a:pt x="2058098" y="1048499"/>
                  <a:pt x="2060036" y="1048147"/>
                  <a:pt x="2062033" y="1047912"/>
                </a:cubicBezTo>
                <a:cubicBezTo>
                  <a:pt x="2064031" y="1047677"/>
                  <a:pt x="2065969" y="1047559"/>
                  <a:pt x="2067849" y="1047559"/>
                </a:cubicBezTo>
                <a:cubicBezTo>
                  <a:pt x="2070668" y="1047559"/>
                  <a:pt x="2073135" y="1048323"/>
                  <a:pt x="2075249" y="1049850"/>
                </a:cubicBezTo>
                <a:cubicBezTo>
                  <a:pt x="2077364" y="1051377"/>
                  <a:pt x="2079126" y="1053257"/>
                  <a:pt x="2080536" y="1055489"/>
                </a:cubicBezTo>
                <a:cubicBezTo>
                  <a:pt x="2081945" y="1057721"/>
                  <a:pt x="2083003" y="1060129"/>
                  <a:pt x="2083707" y="1062714"/>
                </a:cubicBezTo>
                <a:cubicBezTo>
                  <a:pt x="2084413" y="1065298"/>
                  <a:pt x="2084765" y="1067765"/>
                  <a:pt x="2084765" y="1070115"/>
                </a:cubicBezTo>
                <a:cubicBezTo>
                  <a:pt x="2084765" y="1085152"/>
                  <a:pt x="2076072" y="1092670"/>
                  <a:pt x="2058685" y="1092670"/>
                </a:cubicBezTo>
                <a:cubicBezTo>
                  <a:pt x="2035425" y="1092670"/>
                  <a:pt x="2023795" y="1079395"/>
                  <a:pt x="2023795" y="1052846"/>
                </a:cubicBezTo>
                <a:cubicBezTo>
                  <a:pt x="2023795" y="1035929"/>
                  <a:pt x="2033193" y="1019013"/>
                  <a:pt x="2051989" y="1002097"/>
                </a:cubicBezTo>
                <a:cubicBezTo>
                  <a:pt x="2061387" y="993639"/>
                  <a:pt x="2070491" y="987882"/>
                  <a:pt x="2079302" y="984828"/>
                </a:cubicBezTo>
                <a:cubicBezTo>
                  <a:pt x="2088113" y="981774"/>
                  <a:pt x="2096982" y="980246"/>
                  <a:pt x="2105911" y="980246"/>
                </a:cubicBezTo>
                <a:close/>
                <a:moveTo>
                  <a:pt x="4720389" y="977427"/>
                </a:moveTo>
                <a:lnTo>
                  <a:pt x="4741535" y="995048"/>
                </a:lnTo>
                <a:lnTo>
                  <a:pt x="4741535" y="1158926"/>
                </a:lnTo>
                <a:lnTo>
                  <a:pt x="4720389" y="1140952"/>
                </a:lnTo>
                <a:close/>
                <a:moveTo>
                  <a:pt x="2397709" y="976017"/>
                </a:moveTo>
                <a:cubicBezTo>
                  <a:pt x="2375858" y="976017"/>
                  <a:pt x="2360469" y="984945"/>
                  <a:pt x="2351541" y="1002802"/>
                </a:cubicBezTo>
                <a:cubicBezTo>
                  <a:pt x="2362114" y="1002802"/>
                  <a:pt x="2369809" y="1006326"/>
                  <a:pt x="2374625" y="1013374"/>
                </a:cubicBezTo>
                <a:cubicBezTo>
                  <a:pt x="2379441" y="1020423"/>
                  <a:pt x="2381262" y="1029233"/>
                  <a:pt x="2380087" y="1039806"/>
                </a:cubicBezTo>
                <a:lnTo>
                  <a:pt x="2428722" y="991172"/>
                </a:lnTo>
                <a:cubicBezTo>
                  <a:pt x="2419559" y="981069"/>
                  <a:pt x="2409221" y="976017"/>
                  <a:pt x="2397709" y="976017"/>
                </a:cubicBezTo>
                <a:close/>
                <a:moveTo>
                  <a:pt x="1645234" y="976017"/>
                </a:moveTo>
                <a:cubicBezTo>
                  <a:pt x="1623384" y="976017"/>
                  <a:pt x="1607994" y="984945"/>
                  <a:pt x="1599066" y="1002802"/>
                </a:cubicBezTo>
                <a:cubicBezTo>
                  <a:pt x="1609639" y="1002802"/>
                  <a:pt x="1617334" y="1006326"/>
                  <a:pt x="1622150" y="1013374"/>
                </a:cubicBezTo>
                <a:cubicBezTo>
                  <a:pt x="1626967" y="1020423"/>
                  <a:pt x="1628787" y="1029233"/>
                  <a:pt x="1627613" y="1039806"/>
                </a:cubicBezTo>
                <a:lnTo>
                  <a:pt x="1676247" y="991172"/>
                </a:lnTo>
                <a:cubicBezTo>
                  <a:pt x="1667084" y="981069"/>
                  <a:pt x="1656746" y="976017"/>
                  <a:pt x="1645234" y="976017"/>
                </a:cubicBezTo>
                <a:close/>
                <a:moveTo>
                  <a:pt x="1369742" y="975665"/>
                </a:moveTo>
                <a:cubicBezTo>
                  <a:pt x="1360579" y="975665"/>
                  <a:pt x="1352356" y="979659"/>
                  <a:pt x="1345073" y="987647"/>
                </a:cubicBezTo>
                <a:cubicBezTo>
                  <a:pt x="1341783" y="991406"/>
                  <a:pt x="1339258" y="995577"/>
                  <a:pt x="1337495" y="1000158"/>
                </a:cubicBezTo>
                <a:cubicBezTo>
                  <a:pt x="1335733" y="1004740"/>
                  <a:pt x="1334852" y="1009380"/>
                  <a:pt x="1334852" y="1014079"/>
                </a:cubicBezTo>
                <a:cubicBezTo>
                  <a:pt x="1334852" y="1024417"/>
                  <a:pt x="1338846" y="1029586"/>
                  <a:pt x="1346835" y="1029586"/>
                </a:cubicBezTo>
                <a:cubicBezTo>
                  <a:pt x="1356468" y="1029586"/>
                  <a:pt x="1365043" y="1025827"/>
                  <a:pt x="1372562" y="1018308"/>
                </a:cubicBezTo>
                <a:cubicBezTo>
                  <a:pt x="1380080" y="1011025"/>
                  <a:pt x="1383839" y="1002449"/>
                  <a:pt x="1383839" y="992581"/>
                </a:cubicBezTo>
                <a:cubicBezTo>
                  <a:pt x="1383839" y="981304"/>
                  <a:pt x="1379140" y="975665"/>
                  <a:pt x="1369742" y="975665"/>
                </a:cubicBezTo>
                <a:close/>
                <a:moveTo>
                  <a:pt x="4173293" y="971083"/>
                </a:moveTo>
                <a:cubicBezTo>
                  <a:pt x="4193733" y="987765"/>
                  <a:pt x="4207830" y="1001509"/>
                  <a:pt x="4215583" y="1012317"/>
                </a:cubicBezTo>
                <a:cubicBezTo>
                  <a:pt x="4228036" y="1028294"/>
                  <a:pt x="4234262" y="1045445"/>
                  <a:pt x="4234262" y="1063771"/>
                </a:cubicBezTo>
                <a:cubicBezTo>
                  <a:pt x="4234262" y="1065416"/>
                  <a:pt x="4234262" y="1066943"/>
                  <a:pt x="4234262" y="1068353"/>
                </a:cubicBezTo>
                <a:cubicBezTo>
                  <a:pt x="4234262" y="1069762"/>
                  <a:pt x="4234145" y="1071407"/>
                  <a:pt x="4233909" y="1073287"/>
                </a:cubicBezTo>
                <a:cubicBezTo>
                  <a:pt x="4241428" y="1079630"/>
                  <a:pt x="4248065" y="1086091"/>
                  <a:pt x="4253821" y="1092670"/>
                </a:cubicBezTo>
                <a:cubicBezTo>
                  <a:pt x="4259578" y="1099248"/>
                  <a:pt x="4264453" y="1106180"/>
                  <a:pt x="4268447" y="1113463"/>
                </a:cubicBezTo>
                <a:lnTo>
                  <a:pt x="4269152" y="1113463"/>
                </a:lnTo>
                <a:lnTo>
                  <a:pt x="4269152" y="971083"/>
                </a:lnTo>
                <a:close/>
                <a:moveTo>
                  <a:pt x="3240900" y="971083"/>
                </a:moveTo>
                <a:cubicBezTo>
                  <a:pt x="3240900" y="975077"/>
                  <a:pt x="3241487" y="978778"/>
                  <a:pt x="3242662" y="982185"/>
                </a:cubicBezTo>
                <a:cubicBezTo>
                  <a:pt x="3243837" y="985592"/>
                  <a:pt x="3245011" y="988235"/>
                  <a:pt x="3246186" y="990114"/>
                </a:cubicBezTo>
                <a:cubicBezTo>
                  <a:pt x="3249945" y="994578"/>
                  <a:pt x="3256407" y="1000335"/>
                  <a:pt x="3265570" y="1007383"/>
                </a:cubicBezTo>
                <a:cubicBezTo>
                  <a:pt x="3268154" y="1009028"/>
                  <a:pt x="3273029" y="1011377"/>
                  <a:pt x="3280195" y="1014432"/>
                </a:cubicBezTo>
                <a:cubicBezTo>
                  <a:pt x="3287361" y="1017486"/>
                  <a:pt x="3294351" y="1020423"/>
                  <a:pt x="3301165" y="1023242"/>
                </a:cubicBezTo>
                <a:lnTo>
                  <a:pt x="3314909" y="1029233"/>
                </a:lnTo>
                <a:lnTo>
                  <a:pt x="3314909" y="971083"/>
                </a:lnTo>
                <a:close/>
                <a:moveTo>
                  <a:pt x="1358465" y="955577"/>
                </a:moveTo>
                <a:cubicBezTo>
                  <a:pt x="1370917" y="955577"/>
                  <a:pt x="1381372" y="960393"/>
                  <a:pt x="1389831" y="970026"/>
                </a:cubicBezTo>
                <a:cubicBezTo>
                  <a:pt x="1398524" y="979424"/>
                  <a:pt x="1402870" y="990349"/>
                  <a:pt x="1402870" y="1002802"/>
                </a:cubicBezTo>
                <a:cubicBezTo>
                  <a:pt x="1402870" y="1014784"/>
                  <a:pt x="1398759" y="1025592"/>
                  <a:pt x="1390535" y="1035225"/>
                </a:cubicBezTo>
                <a:cubicBezTo>
                  <a:pt x="1382547" y="1044153"/>
                  <a:pt x="1372562" y="1048617"/>
                  <a:pt x="1360579" y="1048617"/>
                </a:cubicBezTo>
                <a:cubicBezTo>
                  <a:pt x="1347892" y="1048617"/>
                  <a:pt x="1336967" y="1044035"/>
                  <a:pt x="1327804" y="1034872"/>
                </a:cubicBezTo>
                <a:cubicBezTo>
                  <a:pt x="1318641" y="1025709"/>
                  <a:pt x="1314059" y="1014667"/>
                  <a:pt x="1314059" y="1001744"/>
                </a:cubicBezTo>
                <a:cubicBezTo>
                  <a:pt x="1314059" y="996105"/>
                  <a:pt x="1315116" y="990584"/>
                  <a:pt x="1317231" y="985180"/>
                </a:cubicBezTo>
                <a:cubicBezTo>
                  <a:pt x="1319346" y="979776"/>
                  <a:pt x="1322752" y="974725"/>
                  <a:pt x="1327451" y="970026"/>
                </a:cubicBezTo>
                <a:cubicBezTo>
                  <a:pt x="1336614" y="960393"/>
                  <a:pt x="1346952" y="955577"/>
                  <a:pt x="1358465" y="955577"/>
                </a:cubicBezTo>
                <a:close/>
                <a:moveTo>
                  <a:pt x="3865035" y="951348"/>
                </a:moveTo>
                <a:lnTo>
                  <a:pt x="4105275" y="951348"/>
                </a:lnTo>
                <a:lnTo>
                  <a:pt x="4114552" y="951348"/>
                </a:lnTo>
                <a:lnTo>
                  <a:pt x="4293660" y="951348"/>
                </a:lnTo>
                <a:lnTo>
                  <a:pt x="4303690" y="951348"/>
                </a:lnTo>
                <a:lnTo>
                  <a:pt x="4410075" y="951348"/>
                </a:lnTo>
                <a:lnTo>
                  <a:pt x="4424409" y="951348"/>
                </a:lnTo>
                <a:lnTo>
                  <a:pt x="4604965" y="951348"/>
                </a:lnTo>
                <a:lnTo>
                  <a:pt x="4623997" y="971083"/>
                </a:lnTo>
                <a:lnTo>
                  <a:pt x="4583467" y="971083"/>
                </a:lnTo>
                <a:lnTo>
                  <a:pt x="4583467" y="1178309"/>
                </a:lnTo>
                <a:lnTo>
                  <a:pt x="4572543" y="1165269"/>
                </a:lnTo>
                <a:cubicBezTo>
                  <a:pt x="4571837" y="1163155"/>
                  <a:pt x="4570957" y="1160982"/>
                  <a:pt x="4569899" y="1158750"/>
                </a:cubicBezTo>
                <a:cubicBezTo>
                  <a:pt x="4568842" y="1156518"/>
                  <a:pt x="4566845" y="1152582"/>
                  <a:pt x="4563908" y="1146943"/>
                </a:cubicBezTo>
                <a:cubicBezTo>
                  <a:pt x="4560971" y="1141305"/>
                  <a:pt x="4556801" y="1135137"/>
                  <a:pt x="4551397" y="1128441"/>
                </a:cubicBezTo>
                <a:cubicBezTo>
                  <a:pt x="4545993" y="1121745"/>
                  <a:pt x="4540942" y="1116165"/>
                  <a:pt x="4536243" y="1111701"/>
                </a:cubicBezTo>
                <a:cubicBezTo>
                  <a:pt x="4519327" y="1096194"/>
                  <a:pt x="4496889" y="1087031"/>
                  <a:pt x="4468929" y="1084212"/>
                </a:cubicBezTo>
                <a:lnTo>
                  <a:pt x="4443203" y="1047559"/>
                </a:lnTo>
                <a:cubicBezTo>
                  <a:pt x="4482674" y="1020070"/>
                  <a:pt x="4523085" y="999395"/>
                  <a:pt x="4564437" y="985533"/>
                </a:cubicBezTo>
                <a:lnTo>
                  <a:pt x="4564437" y="971083"/>
                </a:lnTo>
                <a:lnTo>
                  <a:pt x="4443793" y="971083"/>
                </a:lnTo>
                <a:cubicBezTo>
                  <a:pt x="4428991" y="974608"/>
                  <a:pt x="4416187" y="980129"/>
                  <a:pt x="4405379" y="987647"/>
                </a:cubicBezTo>
                <a:cubicBezTo>
                  <a:pt x="4394571" y="995166"/>
                  <a:pt x="4385408" y="1004564"/>
                  <a:pt x="4377889" y="1015841"/>
                </a:cubicBezTo>
                <a:cubicBezTo>
                  <a:pt x="4371076" y="1026414"/>
                  <a:pt x="4365907" y="1038162"/>
                  <a:pt x="4362383" y="1051084"/>
                </a:cubicBezTo>
                <a:cubicBezTo>
                  <a:pt x="4358859" y="1064006"/>
                  <a:pt x="4357097" y="1078455"/>
                  <a:pt x="4357097" y="1094432"/>
                </a:cubicBezTo>
                <a:cubicBezTo>
                  <a:pt x="4357331" y="1108529"/>
                  <a:pt x="4361091" y="1121216"/>
                  <a:pt x="4368374" y="1132494"/>
                </a:cubicBezTo>
                <a:cubicBezTo>
                  <a:pt x="4381061" y="1150115"/>
                  <a:pt x="4393396" y="1157164"/>
                  <a:pt x="4405379" y="1153639"/>
                </a:cubicBezTo>
                <a:cubicBezTo>
                  <a:pt x="4400915" y="1150820"/>
                  <a:pt x="4397684" y="1147531"/>
                  <a:pt x="4395687" y="1143772"/>
                </a:cubicBezTo>
                <a:cubicBezTo>
                  <a:pt x="4393690" y="1140012"/>
                  <a:pt x="4392691" y="1136136"/>
                  <a:pt x="4392691" y="1132142"/>
                </a:cubicBezTo>
                <a:cubicBezTo>
                  <a:pt x="4392691" y="1126033"/>
                  <a:pt x="4395217" y="1120864"/>
                  <a:pt x="4400269" y="1116635"/>
                </a:cubicBezTo>
                <a:cubicBezTo>
                  <a:pt x="4405320" y="1112406"/>
                  <a:pt x="4410900" y="1110291"/>
                  <a:pt x="4417009" y="1110291"/>
                </a:cubicBezTo>
                <a:cubicBezTo>
                  <a:pt x="4423587" y="1110291"/>
                  <a:pt x="4429226" y="1112934"/>
                  <a:pt x="4433925" y="1118221"/>
                </a:cubicBezTo>
                <a:cubicBezTo>
                  <a:pt x="4438625" y="1123507"/>
                  <a:pt x="4440973" y="1130262"/>
                  <a:pt x="4440973" y="1138485"/>
                </a:cubicBezTo>
                <a:cubicBezTo>
                  <a:pt x="4440973" y="1143184"/>
                  <a:pt x="4440034" y="1147531"/>
                  <a:pt x="4438154" y="1151525"/>
                </a:cubicBezTo>
                <a:cubicBezTo>
                  <a:pt x="4436275" y="1155519"/>
                  <a:pt x="4433691" y="1158985"/>
                  <a:pt x="4430401" y="1161921"/>
                </a:cubicBezTo>
                <a:cubicBezTo>
                  <a:pt x="4427111" y="1164858"/>
                  <a:pt x="4423293" y="1167149"/>
                  <a:pt x="4418947" y="1168794"/>
                </a:cubicBezTo>
                <a:cubicBezTo>
                  <a:pt x="4414601" y="1170438"/>
                  <a:pt x="4410077" y="1171261"/>
                  <a:pt x="4405379" y="1171261"/>
                </a:cubicBezTo>
                <a:cubicBezTo>
                  <a:pt x="4382353" y="1171261"/>
                  <a:pt x="4364733" y="1159748"/>
                  <a:pt x="4352515" y="1136723"/>
                </a:cubicBezTo>
                <a:cubicBezTo>
                  <a:pt x="4342177" y="1117927"/>
                  <a:pt x="4337009" y="1096194"/>
                  <a:pt x="4337009" y="1071524"/>
                </a:cubicBezTo>
                <a:cubicBezTo>
                  <a:pt x="4337009" y="1037222"/>
                  <a:pt x="4350987" y="1003741"/>
                  <a:pt x="4378947" y="971083"/>
                </a:cubicBezTo>
                <a:lnTo>
                  <a:pt x="4323425" y="971083"/>
                </a:lnTo>
                <a:lnTo>
                  <a:pt x="4313396" y="971083"/>
                </a:lnTo>
                <a:lnTo>
                  <a:pt x="4287831" y="971083"/>
                </a:lnTo>
                <a:lnTo>
                  <a:pt x="4287831" y="1178309"/>
                </a:lnTo>
                <a:lnTo>
                  <a:pt x="4280077" y="1170556"/>
                </a:lnTo>
                <a:cubicBezTo>
                  <a:pt x="4269505" y="1130614"/>
                  <a:pt x="4251179" y="1106414"/>
                  <a:pt x="4225099" y="1097956"/>
                </a:cubicBezTo>
                <a:cubicBezTo>
                  <a:pt x="4219225" y="1105475"/>
                  <a:pt x="4213234" y="1110526"/>
                  <a:pt x="4207125" y="1113111"/>
                </a:cubicBezTo>
                <a:cubicBezTo>
                  <a:pt x="4201017" y="1115695"/>
                  <a:pt x="4195378" y="1116987"/>
                  <a:pt x="4190209" y="1116987"/>
                </a:cubicBezTo>
                <a:cubicBezTo>
                  <a:pt x="4180811" y="1116987"/>
                  <a:pt x="4172881" y="1113874"/>
                  <a:pt x="4166420" y="1107648"/>
                </a:cubicBezTo>
                <a:cubicBezTo>
                  <a:pt x="4159959" y="1101422"/>
                  <a:pt x="4156729" y="1093492"/>
                  <a:pt x="4156729" y="1083859"/>
                </a:cubicBezTo>
                <a:cubicBezTo>
                  <a:pt x="4156729" y="1072817"/>
                  <a:pt x="4160841" y="1064006"/>
                  <a:pt x="4169063" y="1057427"/>
                </a:cubicBezTo>
                <a:cubicBezTo>
                  <a:pt x="4176112" y="1051789"/>
                  <a:pt x="4185627" y="1048969"/>
                  <a:pt x="4197610" y="1048969"/>
                </a:cubicBezTo>
                <a:cubicBezTo>
                  <a:pt x="4203953" y="1048969"/>
                  <a:pt x="4209123" y="1050261"/>
                  <a:pt x="4213117" y="1052846"/>
                </a:cubicBezTo>
                <a:cubicBezTo>
                  <a:pt x="4213117" y="1036164"/>
                  <a:pt x="4209475" y="1024182"/>
                  <a:pt x="4202191" y="1016899"/>
                </a:cubicBezTo>
                <a:cubicBezTo>
                  <a:pt x="4197493" y="1012434"/>
                  <a:pt x="4188447" y="1008323"/>
                  <a:pt x="4175055" y="1004564"/>
                </a:cubicBezTo>
                <a:cubicBezTo>
                  <a:pt x="4168006" y="1002449"/>
                  <a:pt x="4161957" y="1000276"/>
                  <a:pt x="4156905" y="998044"/>
                </a:cubicBezTo>
                <a:cubicBezTo>
                  <a:pt x="4151853" y="995812"/>
                  <a:pt x="4147683" y="993639"/>
                  <a:pt x="4144393" y="991524"/>
                </a:cubicBezTo>
                <a:cubicBezTo>
                  <a:pt x="4139459" y="988235"/>
                  <a:pt x="4133351" y="981656"/>
                  <a:pt x="4126067" y="971788"/>
                </a:cubicBezTo>
                <a:lnTo>
                  <a:pt x="4125351" y="971083"/>
                </a:lnTo>
                <a:lnTo>
                  <a:pt x="4032085" y="971083"/>
                </a:lnTo>
                <a:lnTo>
                  <a:pt x="4032085" y="985533"/>
                </a:lnTo>
                <a:cubicBezTo>
                  <a:pt x="4055109" y="985533"/>
                  <a:pt x="4073671" y="994931"/>
                  <a:pt x="4087767" y="1013727"/>
                </a:cubicBezTo>
                <a:cubicBezTo>
                  <a:pt x="4101160" y="1030643"/>
                  <a:pt x="4107856" y="1049204"/>
                  <a:pt x="4107856" y="1069410"/>
                </a:cubicBezTo>
                <a:cubicBezTo>
                  <a:pt x="4107856" y="1074344"/>
                  <a:pt x="4107033" y="1079043"/>
                  <a:pt x="4105389" y="1083507"/>
                </a:cubicBezTo>
                <a:cubicBezTo>
                  <a:pt x="4103744" y="1087971"/>
                  <a:pt x="4101512" y="1091906"/>
                  <a:pt x="4098693" y="1095313"/>
                </a:cubicBezTo>
                <a:cubicBezTo>
                  <a:pt x="4095873" y="1098720"/>
                  <a:pt x="4092467" y="1101422"/>
                  <a:pt x="4088472" y="1103419"/>
                </a:cubicBezTo>
                <a:cubicBezTo>
                  <a:pt x="4084479" y="1105416"/>
                  <a:pt x="4080131" y="1106414"/>
                  <a:pt x="4075433" y="1106414"/>
                </a:cubicBezTo>
                <a:cubicBezTo>
                  <a:pt x="4072143" y="1106414"/>
                  <a:pt x="4068971" y="1105768"/>
                  <a:pt x="4065917" y="1104476"/>
                </a:cubicBezTo>
                <a:cubicBezTo>
                  <a:pt x="4062863" y="1103184"/>
                  <a:pt x="4060102" y="1101481"/>
                  <a:pt x="4057635" y="1099366"/>
                </a:cubicBezTo>
                <a:cubicBezTo>
                  <a:pt x="4055168" y="1097251"/>
                  <a:pt x="4053171" y="1094726"/>
                  <a:pt x="4051644" y="1091789"/>
                </a:cubicBezTo>
                <a:cubicBezTo>
                  <a:pt x="4050117" y="1088852"/>
                  <a:pt x="4049353" y="1085621"/>
                  <a:pt x="4049353" y="1082097"/>
                </a:cubicBezTo>
                <a:cubicBezTo>
                  <a:pt x="4049353" y="1075753"/>
                  <a:pt x="4051585" y="1070467"/>
                  <a:pt x="4056049" y="1066238"/>
                </a:cubicBezTo>
                <a:cubicBezTo>
                  <a:pt x="4060513" y="1062009"/>
                  <a:pt x="4066035" y="1059894"/>
                  <a:pt x="4072613" y="1059894"/>
                </a:cubicBezTo>
                <a:cubicBezTo>
                  <a:pt x="4076607" y="1059894"/>
                  <a:pt x="4080190" y="1060834"/>
                  <a:pt x="4083362" y="1062714"/>
                </a:cubicBezTo>
                <a:cubicBezTo>
                  <a:pt x="4086534" y="1064593"/>
                  <a:pt x="4089412" y="1067178"/>
                  <a:pt x="4091997" y="1070467"/>
                </a:cubicBezTo>
                <a:lnTo>
                  <a:pt x="4093759" y="1065886"/>
                </a:lnTo>
                <a:cubicBezTo>
                  <a:pt x="4093759" y="1052259"/>
                  <a:pt x="4088355" y="1040041"/>
                  <a:pt x="4077547" y="1029233"/>
                </a:cubicBezTo>
                <a:cubicBezTo>
                  <a:pt x="4066975" y="1017721"/>
                  <a:pt x="4051703" y="1012082"/>
                  <a:pt x="4031732" y="1012317"/>
                </a:cubicBezTo>
                <a:lnTo>
                  <a:pt x="4031732" y="1176899"/>
                </a:lnTo>
                <a:cubicBezTo>
                  <a:pt x="4030323" y="1176665"/>
                  <a:pt x="4028913" y="1176136"/>
                  <a:pt x="4027503" y="1175314"/>
                </a:cubicBezTo>
                <a:cubicBezTo>
                  <a:pt x="4026093" y="1174491"/>
                  <a:pt x="4025153" y="1173493"/>
                  <a:pt x="4024683" y="1172318"/>
                </a:cubicBezTo>
                <a:cubicBezTo>
                  <a:pt x="4019985" y="1160805"/>
                  <a:pt x="4014405" y="1150056"/>
                  <a:pt x="4007943" y="1140071"/>
                </a:cubicBezTo>
                <a:cubicBezTo>
                  <a:pt x="4001482" y="1130086"/>
                  <a:pt x="3994375" y="1121216"/>
                  <a:pt x="3986621" y="1113463"/>
                </a:cubicBezTo>
                <a:cubicBezTo>
                  <a:pt x="3968765" y="1095607"/>
                  <a:pt x="3948795" y="1085386"/>
                  <a:pt x="3926709" y="1082802"/>
                </a:cubicBezTo>
                <a:lnTo>
                  <a:pt x="3898868" y="1048264"/>
                </a:lnTo>
                <a:cubicBezTo>
                  <a:pt x="3932465" y="1021715"/>
                  <a:pt x="3970645" y="1001509"/>
                  <a:pt x="4013406" y="987647"/>
                </a:cubicBezTo>
                <a:lnTo>
                  <a:pt x="4013406" y="971083"/>
                </a:lnTo>
                <a:lnTo>
                  <a:pt x="3885123" y="971083"/>
                </a:lnTo>
                <a:close/>
                <a:moveTo>
                  <a:pt x="1087612" y="951348"/>
                </a:moveTo>
                <a:lnTo>
                  <a:pt x="1279683" y="951348"/>
                </a:lnTo>
                <a:lnTo>
                  <a:pt x="1300124" y="971083"/>
                </a:lnTo>
                <a:lnTo>
                  <a:pt x="1265586" y="971083"/>
                </a:lnTo>
                <a:lnTo>
                  <a:pt x="1265586" y="1183243"/>
                </a:lnTo>
                <a:lnTo>
                  <a:pt x="1250080" y="1173375"/>
                </a:lnTo>
                <a:lnTo>
                  <a:pt x="1251489" y="1152582"/>
                </a:lnTo>
                <a:cubicBezTo>
                  <a:pt x="1251724" y="1130262"/>
                  <a:pt x="1246555" y="1107002"/>
                  <a:pt x="1235983" y="1082802"/>
                </a:cubicBezTo>
                <a:cubicBezTo>
                  <a:pt x="1220241" y="1055313"/>
                  <a:pt x="1201915" y="1041568"/>
                  <a:pt x="1181005" y="1041568"/>
                </a:cubicBezTo>
                <a:cubicBezTo>
                  <a:pt x="1178420" y="1041803"/>
                  <a:pt x="1176540" y="1042391"/>
                  <a:pt x="1175366" y="1043330"/>
                </a:cubicBezTo>
                <a:cubicBezTo>
                  <a:pt x="1184059" y="1054843"/>
                  <a:pt x="1188405" y="1063184"/>
                  <a:pt x="1188405" y="1068353"/>
                </a:cubicBezTo>
                <a:cubicBezTo>
                  <a:pt x="1188405" y="1076811"/>
                  <a:pt x="1185938" y="1083918"/>
                  <a:pt x="1181005" y="1089674"/>
                </a:cubicBezTo>
                <a:cubicBezTo>
                  <a:pt x="1176071" y="1095431"/>
                  <a:pt x="1169492" y="1098309"/>
                  <a:pt x="1161269" y="1098309"/>
                </a:cubicBezTo>
                <a:cubicBezTo>
                  <a:pt x="1135894" y="1098309"/>
                  <a:pt x="1123207" y="1085974"/>
                  <a:pt x="1123207" y="1061304"/>
                </a:cubicBezTo>
                <a:cubicBezTo>
                  <a:pt x="1123207" y="1047912"/>
                  <a:pt x="1127906" y="1036869"/>
                  <a:pt x="1137304" y="1028176"/>
                </a:cubicBezTo>
                <a:cubicBezTo>
                  <a:pt x="1147407" y="1019248"/>
                  <a:pt x="1158919" y="1014784"/>
                  <a:pt x="1171841" y="1014784"/>
                </a:cubicBezTo>
                <a:cubicBezTo>
                  <a:pt x="1199565" y="1014784"/>
                  <a:pt x="1224000" y="1036634"/>
                  <a:pt x="1245146" y="1080335"/>
                </a:cubicBezTo>
                <a:lnTo>
                  <a:pt x="1245851" y="1080335"/>
                </a:lnTo>
                <a:lnTo>
                  <a:pt x="1245851" y="971083"/>
                </a:lnTo>
                <a:lnTo>
                  <a:pt x="1106995" y="971083"/>
                </a:lnTo>
                <a:close/>
                <a:moveTo>
                  <a:pt x="983456" y="950290"/>
                </a:moveTo>
                <a:cubicBezTo>
                  <a:pt x="997083" y="950290"/>
                  <a:pt x="1004366" y="957456"/>
                  <a:pt x="1005306" y="971788"/>
                </a:cubicBezTo>
                <a:cubicBezTo>
                  <a:pt x="1026452" y="982361"/>
                  <a:pt x="1042193" y="992464"/>
                  <a:pt x="1052531" y="1002097"/>
                </a:cubicBezTo>
                <a:cubicBezTo>
                  <a:pt x="1067803" y="1016664"/>
                  <a:pt x="1075439" y="1032993"/>
                  <a:pt x="1075439" y="1051084"/>
                </a:cubicBezTo>
                <a:cubicBezTo>
                  <a:pt x="1075439" y="1082802"/>
                  <a:pt x="1056760" y="1104417"/>
                  <a:pt x="1019403" y="1115930"/>
                </a:cubicBezTo>
                <a:cubicBezTo>
                  <a:pt x="1031386" y="1122743"/>
                  <a:pt x="1044778" y="1132024"/>
                  <a:pt x="1059580" y="1143772"/>
                </a:cubicBezTo>
                <a:cubicBezTo>
                  <a:pt x="1074382" y="1155519"/>
                  <a:pt x="1090476" y="1169499"/>
                  <a:pt x="1107862" y="1185710"/>
                </a:cubicBezTo>
                <a:lnTo>
                  <a:pt x="1112091" y="1209323"/>
                </a:lnTo>
                <a:cubicBezTo>
                  <a:pt x="1101518" y="1198280"/>
                  <a:pt x="1090123" y="1188001"/>
                  <a:pt x="1077906" y="1178485"/>
                </a:cubicBezTo>
                <a:cubicBezTo>
                  <a:pt x="1065688" y="1168970"/>
                  <a:pt x="1052766" y="1160101"/>
                  <a:pt x="1039139" y="1151877"/>
                </a:cubicBezTo>
                <a:cubicBezTo>
                  <a:pt x="1025042" y="1143184"/>
                  <a:pt x="1010475" y="1135842"/>
                  <a:pt x="995438" y="1129851"/>
                </a:cubicBezTo>
                <a:cubicBezTo>
                  <a:pt x="980402" y="1123860"/>
                  <a:pt x="965835" y="1119454"/>
                  <a:pt x="951738" y="1116635"/>
                </a:cubicBezTo>
                <a:lnTo>
                  <a:pt x="932707" y="1052141"/>
                </a:lnTo>
                <a:cubicBezTo>
                  <a:pt x="937641" y="1060364"/>
                  <a:pt x="949741" y="1068235"/>
                  <a:pt x="969007" y="1075753"/>
                </a:cubicBezTo>
                <a:cubicBezTo>
                  <a:pt x="978405" y="1079513"/>
                  <a:pt x="987098" y="1082450"/>
                  <a:pt x="995086" y="1084564"/>
                </a:cubicBezTo>
                <a:cubicBezTo>
                  <a:pt x="1003074" y="1086679"/>
                  <a:pt x="1010123" y="1087736"/>
                  <a:pt x="1016231" y="1087736"/>
                </a:cubicBezTo>
                <a:cubicBezTo>
                  <a:pt x="1025629" y="1087736"/>
                  <a:pt x="1034675" y="1085386"/>
                  <a:pt x="1043368" y="1080687"/>
                </a:cubicBezTo>
                <a:cubicBezTo>
                  <a:pt x="1053706" y="1075049"/>
                  <a:pt x="1058875" y="1068000"/>
                  <a:pt x="1058875" y="1059542"/>
                </a:cubicBezTo>
                <a:cubicBezTo>
                  <a:pt x="1058875" y="1046620"/>
                  <a:pt x="1050299" y="1034755"/>
                  <a:pt x="1033148" y="1023947"/>
                </a:cubicBezTo>
                <a:cubicBezTo>
                  <a:pt x="1025629" y="1019718"/>
                  <a:pt x="1017935" y="1015548"/>
                  <a:pt x="1010064" y="1011436"/>
                </a:cubicBezTo>
                <a:cubicBezTo>
                  <a:pt x="1002193" y="1007324"/>
                  <a:pt x="994381" y="1003271"/>
                  <a:pt x="986628" y="999277"/>
                </a:cubicBezTo>
                <a:cubicBezTo>
                  <a:pt x="970181" y="990349"/>
                  <a:pt x="961958" y="981774"/>
                  <a:pt x="961958" y="973550"/>
                </a:cubicBezTo>
                <a:cubicBezTo>
                  <a:pt x="961958" y="967442"/>
                  <a:pt x="964014" y="962038"/>
                  <a:pt x="968125" y="957339"/>
                </a:cubicBezTo>
                <a:cubicBezTo>
                  <a:pt x="972237" y="952640"/>
                  <a:pt x="977347" y="950290"/>
                  <a:pt x="983456" y="950290"/>
                </a:cubicBezTo>
                <a:close/>
                <a:moveTo>
                  <a:pt x="228200" y="915048"/>
                </a:moveTo>
                <a:lnTo>
                  <a:pt x="235248" y="921039"/>
                </a:lnTo>
                <a:cubicBezTo>
                  <a:pt x="237598" y="935136"/>
                  <a:pt x="241709" y="945239"/>
                  <a:pt x="247583" y="951348"/>
                </a:cubicBezTo>
                <a:lnTo>
                  <a:pt x="259994" y="951348"/>
                </a:lnTo>
                <a:lnTo>
                  <a:pt x="265204" y="951348"/>
                </a:lnTo>
                <a:lnTo>
                  <a:pt x="464610" y="951348"/>
                </a:lnTo>
                <a:lnTo>
                  <a:pt x="474973" y="951348"/>
                </a:lnTo>
                <a:lnTo>
                  <a:pt x="581025" y="951348"/>
                </a:lnTo>
                <a:lnTo>
                  <a:pt x="595360" y="951348"/>
                </a:lnTo>
                <a:lnTo>
                  <a:pt x="775916" y="951348"/>
                </a:lnTo>
                <a:lnTo>
                  <a:pt x="794947" y="971083"/>
                </a:lnTo>
                <a:lnTo>
                  <a:pt x="754418" y="971083"/>
                </a:lnTo>
                <a:lnTo>
                  <a:pt x="754418" y="1178309"/>
                </a:lnTo>
                <a:lnTo>
                  <a:pt x="743493" y="1165269"/>
                </a:lnTo>
                <a:cubicBezTo>
                  <a:pt x="742788" y="1163155"/>
                  <a:pt x="741907" y="1160982"/>
                  <a:pt x="740849" y="1158750"/>
                </a:cubicBezTo>
                <a:cubicBezTo>
                  <a:pt x="739792" y="1156518"/>
                  <a:pt x="737795" y="1152582"/>
                  <a:pt x="734858" y="1146943"/>
                </a:cubicBezTo>
                <a:cubicBezTo>
                  <a:pt x="731921" y="1141305"/>
                  <a:pt x="727751" y="1135137"/>
                  <a:pt x="722347" y="1128441"/>
                </a:cubicBezTo>
                <a:cubicBezTo>
                  <a:pt x="716943" y="1121745"/>
                  <a:pt x="711892" y="1116165"/>
                  <a:pt x="707193" y="1111701"/>
                </a:cubicBezTo>
                <a:cubicBezTo>
                  <a:pt x="690277" y="1096194"/>
                  <a:pt x="667839" y="1087031"/>
                  <a:pt x="639880" y="1084212"/>
                </a:cubicBezTo>
                <a:lnTo>
                  <a:pt x="614153" y="1047559"/>
                </a:lnTo>
                <a:cubicBezTo>
                  <a:pt x="653624" y="1020070"/>
                  <a:pt x="694036" y="999395"/>
                  <a:pt x="735387" y="985533"/>
                </a:cubicBezTo>
                <a:lnTo>
                  <a:pt x="735387" y="971083"/>
                </a:lnTo>
                <a:lnTo>
                  <a:pt x="614743" y="971083"/>
                </a:lnTo>
                <a:cubicBezTo>
                  <a:pt x="599941" y="974608"/>
                  <a:pt x="587137" y="980129"/>
                  <a:pt x="576329" y="987647"/>
                </a:cubicBezTo>
                <a:cubicBezTo>
                  <a:pt x="565521" y="995166"/>
                  <a:pt x="556358" y="1004564"/>
                  <a:pt x="548840" y="1015841"/>
                </a:cubicBezTo>
                <a:cubicBezTo>
                  <a:pt x="542026" y="1026414"/>
                  <a:pt x="536857" y="1038162"/>
                  <a:pt x="533333" y="1051084"/>
                </a:cubicBezTo>
                <a:cubicBezTo>
                  <a:pt x="529809" y="1064006"/>
                  <a:pt x="528047" y="1078455"/>
                  <a:pt x="528047" y="1094432"/>
                </a:cubicBezTo>
                <a:cubicBezTo>
                  <a:pt x="528282" y="1108529"/>
                  <a:pt x="532041" y="1121216"/>
                  <a:pt x="539324" y="1132494"/>
                </a:cubicBezTo>
                <a:cubicBezTo>
                  <a:pt x="552012" y="1150115"/>
                  <a:pt x="564346" y="1157164"/>
                  <a:pt x="576329" y="1153639"/>
                </a:cubicBezTo>
                <a:cubicBezTo>
                  <a:pt x="571865" y="1150820"/>
                  <a:pt x="568634" y="1147531"/>
                  <a:pt x="566637" y="1143772"/>
                </a:cubicBezTo>
                <a:cubicBezTo>
                  <a:pt x="564640" y="1140012"/>
                  <a:pt x="563642" y="1136136"/>
                  <a:pt x="563642" y="1132142"/>
                </a:cubicBezTo>
                <a:cubicBezTo>
                  <a:pt x="563642" y="1126033"/>
                  <a:pt x="566167" y="1120864"/>
                  <a:pt x="571219" y="1116635"/>
                </a:cubicBezTo>
                <a:cubicBezTo>
                  <a:pt x="576270" y="1112406"/>
                  <a:pt x="581850" y="1110291"/>
                  <a:pt x="587959" y="1110291"/>
                </a:cubicBezTo>
                <a:cubicBezTo>
                  <a:pt x="594538" y="1110291"/>
                  <a:pt x="600176" y="1112934"/>
                  <a:pt x="604875" y="1118221"/>
                </a:cubicBezTo>
                <a:cubicBezTo>
                  <a:pt x="609574" y="1123507"/>
                  <a:pt x="611924" y="1130262"/>
                  <a:pt x="611924" y="1138485"/>
                </a:cubicBezTo>
                <a:cubicBezTo>
                  <a:pt x="611924" y="1143184"/>
                  <a:pt x="610984" y="1147531"/>
                  <a:pt x="609104" y="1151525"/>
                </a:cubicBezTo>
                <a:cubicBezTo>
                  <a:pt x="607225" y="1155519"/>
                  <a:pt x="604640" y="1158985"/>
                  <a:pt x="601351" y="1161921"/>
                </a:cubicBezTo>
                <a:cubicBezTo>
                  <a:pt x="598062" y="1164858"/>
                  <a:pt x="594244" y="1167149"/>
                  <a:pt x="589897" y="1168794"/>
                </a:cubicBezTo>
                <a:cubicBezTo>
                  <a:pt x="585551" y="1170438"/>
                  <a:pt x="581028" y="1171261"/>
                  <a:pt x="576329" y="1171261"/>
                </a:cubicBezTo>
                <a:cubicBezTo>
                  <a:pt x="553304" y="1171261"/>
                  <a:pt x="535683" y="1159748"/>
                  <a:pt x="523465" y="1136723"/>
                </a:cubicBezTo>
                <a:cubicBezTo>
                  <a:pt x="513127" y="1117927"/>
                  <a:pt x="507958" y="1096194"/>
                  <a:pt x="507958" y="1071524"/>
                </a:cubicBezTo>
                <a:cubicBezTo>
                  <a:pt x="507958" y="1037222"/>
                  <a:pt x="521938" y="1003741"/>
                  <a:pt x="549897" y="971083"/>
                </a:cubicBezTo>
                <a:lnTo>
                  <a:pt x="494004" y="971083"/>
                </a:lnTo>
                <a:lnTo>
                  <a:pt x="484346" y="971083"/>
                </a:lnTo>
                <a:lnTo>
                  <a:pt x="381933" y="971083"/>
                </a:lnTo>
                <a:lnTo>
                  <a:pt x="381933" y="1051084"/>
                </a:lnTo>
                <a:cubicBezTo>
                  <a:pt x="388512" y="1052024"/>
                  <a:pt x="394209" y="1051025"/>
                  <a:pt x="399026" y="1048088"/>
                </a:cubicBezTo>
                <a:cubicBezTo>
                  <a:pt x="403842" y="1045151"/>
                  <a:pt x="408248" y="1041275"/>
                  <a:pt x="412242" y="1036458"/>
                </a:cubicBezTo>
                <a:cubicBezTo>
                  <a:pt x="416236" y="1031642"/>
                  <a:pt x="420054" y="1026590"/>
                  <a:pt x="423696" y="1021304"/>
                </a:cubicBezTo>
                <a:cubicBezTo>
                  <a:pt x="427337" y="1016017"/>
                  <a:pt x="431273" y="1011495"/>
                  <a:pt x="435502" y="1007736"/>
                </a:cubicBezTo>
                <a:cubicBezTo>
                  <a:pt x="441376" y="1011025"/>
                  <a:pt x="446544" y="1015136"/>
                  <a:pt x="451008" y="1020070"/>
                </a:cubicBezTo>
                <a:cubicBezTo>
                  <a:pt x="455473" y="1025004"/>
                  <a:pt x="459173" y="1030467"/>
                  <a:pt x="462110" y="1036458"/>
                </a:cubicBezTo>
                <a:cubicBezTo>
                  <a:pt x="465047" y="1042449"/>
                  <a:pt x="467337" y="1048793"/>
                  <a:pt x="468982" y="1055489"/>
                </a:cubicBezTo>
                <a:cubicBezTo>
                  <a:pt x="470627" y="1062185"/>
                  <a:pt x="471449" y="1068823"/>
                  <a:pt x="471449" y="1075401"/>
                </a:cubicBezTo>
                <a:cubicBezTo>
                  <a:pt x="471449" y="1097956"/>
                  <a:pt x="465223" y="1116400"/>
                  <a:pt x="452771" y="1130732"/>
                </a:cubicBezTo>
                <a:cubicBezTo>
                  <a:pt x="439848" y="1145769"/>
                  <a:pt x="422110" y="1153287"/>
                  <a:pt x="399554" y="1153287"/>
                </a:cubicBezTo>
                <a:cubicBezTo>
                  <a:pt x="340817" y="1153287"/>
                  <a:pt x="306162" y="1097017"/>
                  <a:pt x="295589" y="984475"/>
                </a:cubicBezTo>
                <a:lnTo>
                  <a:pt x="308629" y="990819"/>
                </a:lnTo>
                <a:cubicBezTo>
                  <a:pt x="310039" y="1005856"/>
                  <a:pt x="312623" y="1020540"/>
                  <a:pt x="316382" y="1034872"/>
                </a:cubicBezTo>
                <a:cubicBezTo>
                  <a:pt x="320141" y="1049204"/>
                  <a:pt x="324958" y="1061891"/>
                  <a:pt x="330832" y="1072934"/>
                </a:cubicBezTo>
                <a:cubicBezTo>
                  <a:pt x="346573" y="1103243"/>
                  <a:pt x="368659" y="1118397"/>
                  <a:pt x="397087" y="1118397"/>
                </a:cubicBezTo>
                <a:cubicBezTo>
                  <a:pt x="407425" y="1118632"/>
                  <a:pt x="417234" y="1116224"/>
                  <a:pt x="426515" y="1111172"/>
                </a:cubicBezTo>
                <a:cubicBezTo>
                  <a:pt x="435795" y="1106121"/>
                  <a:pt x="443196" y="1099718"/>
                  <a:pt x="448718" y="1091965"/>
                </a:cubicBezTo>
                <a:cubicBezTo>
                  <a:pt x="454239" y="1084212"/>
                  <a:pt x="457117" y="1075636"/>
                  <a:pt x="457352" y="1066238"/>
                </a:cubicBezTo>
                <a:cubicBezTo>
                  <a:pt x="457587" y="1056840"/>
                  <a:pt x="453710" y="1048029"/>
                  <a:pt x="445722" y="1039806"/>
                </a:cubicBezTo>
                <a:cubicBezTo>
                  <a:pt x="443842" y="1045445"/>
                  <a:pt x="440964" y="1050614"/>
                  <a:pt x="437088" y="1055313"/>
                </a:cubicBezTo>
                <a:cubicBezTo>
                  <a:pt x="433211" y="1060012"/>
                  <a:pt x="428747" y="1064124"/>
                  <a:pt x="423696" y="1067648"/>
                </a:cubicBezTo>
                <a:cubicBezTo>
                  <a:pt x="418644" y="1071172"/>
                  <a:pt x="413240" y="1074109"/>
                  <a:pt x="407484" y="1076458"/>
                </a:cubicBezTo>
                <a:cubicBezTo>
                  <a:pt x="401728" y="1078808"/>
                  <a:pt x="396030" y="1080335"/>
                  <a:pt x="390391" y="1081040"/>
                </a:cubicBezTo>
                <a:cubicBezTo>
                  <a:pt x="372065" y="1081040"/>
                  <a:pt x="362902" y="1066943"/>
                  <a:pt x="362902" y="1038749"/>
                </a:cubicBezTo>
                <a:lnTo>
                  <a:pt x="362902" y="971083"/>
                </a:lnTo>
                <a:lnTo>
                  <a:pt x="284588" y="971083"/>
                </a:lnTo>
                <a:lnTo>
                  <a:pt x="279730" y="971083"/>
                </a:lnTo>
                <a:lnTo>
                  <a:pt x="247583" y="971083"/>
                </a:lnTo>
                <a:lnTo>
                  <a:pt x="247583" y="1177252"/>
                </a:lnTo>
                <a:lnTo>
                  <a:pt x="228552" y="1157516"/>
                </a:lnTo>
                <a:lnTo>
                  <a:pt x="228552" y="1011260"/>
                </a:lnTo>
                <a:cubicBezTo>
                  <a:pt x="228552" y="1005151"/>
                  <a:pt x="227377" y="999630"/>
                  <a:pt x="225028" y="994696"/>
                </a:cubicBezTo>
                <a:cubicBezTo>
                  <a:pt x="222678" y="989762"/>
                  <a:pt x="219448" y="985592"/>
                  <a:pt x="215336" y="982185"/>
                </a:cubicBezTo>
                <a:cubicBezTo>
                  <a:pt x="211225" y="978778"/>
                  <a:pt x="206526" y="976076"/>
                  <a:pt x="201239" y="974079"/>
                </a:cubicBezTo>
                <a:cubicBezTo>
                  <a:pt x="195953" y="972082"/>
                  <a:pt x="190490" y="971083"/>
                  <a:pt x="184851" y="971083"/>
                </a:cubicBezTo>
                <a:lnTo>
                  <a:pt x="173393" y="971083"/>
                </a:lnTo>
                <a:lnTo>
                  <a:pt x="173393" y="1178309"/>
                </a:lnTo>
                <a:lnTo>
                  <a:pt x="162468" y="1165269"/>
                </a:lnTo>
                <a:cubicBezTo>
                  <a:pt x="161763" y="1163155"/>
                  <a:pt x="160882" y="1160982"/>
                  <a:pt x="159825" y="1158750"/>
                </a:cubicBezTo>
                <a:cubicBezTo>
                  <a:pt x="158767" y="1156518"/>
                  <a:pt x="156770" y="1152582"/>
                  <a:pt x="153833" y="1146943"/>
                </a:cubicBezTo>
                <a:cubicBezTo>
                  <a:pt x="150896" y="1141305"/>
                  <a:pt x="146726" y="1135137"/>
                  <a:pt x="141322" y="1128441"/>
                </a:cubicBezTo>
                <a:cubicBezTo>
                  <a:pt x="135918" y="1121745"/>
                  <a:pt x="130867" y="1116165"/>
                  <a:pt x="126168" y="1111701"/>
                </a:cubicBezTo>
                <a:cubicBezTo>
                  <a:pt x="109252" y="1096194"/>
                  <a:pt x="86814" y="1087031"/>
                  <a:pt x="58855" y="1084212"/>
                </a:cubicBezTo>
                <a:lnTo>
                  <a:pt x="33128" y="1047559"/>
                </a:lnTo>
                <a:cubicBezTo>
                  <a:pt x="72599" y="1020070"/>
                  <a:pt x="113011" y="999395"/>
                  <a:pt x="154362" y="985533"/>
                </a:cubicBezTo>
                <a:lnTo>
                  <a:pt x="154362" y="971083"/>
                </a:lnTo>
                <a:lnTo>
                  <a:pt x="19383" y="971083"/>
                </a:lnTo>
                <a:lnTo>
                  <a:pt x="0" y="951348"/>
                </a:lnTo>
                <a:lnTo>
                  <a:pt x="165116" y="951348"/>
                </a:lnTo>
                <a:lnTo>
                  <a:pt x="187671" y="951348"/>
                </a:lnTo>
                <a:lnTo>
                  <a:pt x="194891" y="951348"/>
                </a:lnTo>
                <a:lnTo>
                  <a:pt x="195874" y="952367"/>
                </a:lnTo>
                <a:lnTo>
                  <a:pt x="203618" y="953330"/>
                </a:lnTo>
                <a:cubicBezTo>
                  <a:pt x="208258" y="954652"/>
                  <a:pt x="212223" y="956634"/>
                  <a:pt x="215512" y="959277"/>
                </a:cubicBezTo>
                <a:cubicBezTo>
                  <a:pt x="222091" y="964563"/>
                  <a:pt x="227377" y="973315"/>
                  <a:pt x="231372" y="985533"/>
                </a:cubicBezTo>
                <a:cubicBezTo>
                  <a:pt x="231372" y="981539"/>
                  <a:pt x="231254" y="976605"/>
                  <a:pt x="231019" y="970731"/>
                </a:cubicBezTo>
                <a:cubicBezTo>
                  <a:pt x="230784" y="964857"/>
                  <a:pt x="230314" y="957926"/>
                  <a:pt x="229609" y="949938"/>
                </a:cubicBezTo>
                <a:cubicBezTo>
                  <a:pt x="229140" y="942184"/>
                  <a:pt x="228787" y="935430"/>
                  <a:pt x="228552" y="929673"/>
                </a:cubicBezTo>
                <a:cubicBezTo>
                  <a:pt x="228317" y="923917"/>
                  <a:pt x="228200" y="919042"/>
                  <a:pt x="228200" y="915048"/>
                </a:cubicBezTo>
                <a:close/>
                <a:moveTo>
                  <a:pt x="1715014" y="914343"/>
                </a:moveTo>
                <a:lnTo>
                  <a:pt x="1723825" y="921744"/>
                </a:lnTo>
                <a:cubicBezTo>
                  <a:pt x="1724999" y="932317"/>
                  <a:pt x="1726057" y="939130"/>
                  <a:pt x="1726996" y="942184"/>
                </a:cubicBezTo>
                <a:cubicBezTo>
                  <a:pt x="1728406" y="945474"/>
                  <a:pt x="1730374" y="947941"/>
                  <a:pt x="1732899" y="949585"/>
                </a:cubicBezTo>
                <a:lnTo>
                  <a:pt x="1739507" y="951348"/>
                </a:lnTo>
                <a:lnTo>
                  <a:pt x="1748494" y="951348"/>
                </a:lnTo>
                <a:lnTo>
                  <a:pt x="1749771" y="951348"/>
                </a:lnTo>
                <a:cubicBezTo>
                  <a:pt x="1761753" y="951348"/>
                  <a:pt x="1771034" y="953991"/>
                  <a:pt x="1777612" y="959277"/>
                </a:cubicBezTo>
                <a:cubicBezTo>
                  <a:pt x="1784191" y="964563"/>
                  <a:pt x="1789477" y="973315"/>
                  <a:pt x="1793471" y="985533"/>
                </a:cubicBezTo>
                <a:cubicBezTo>
                  <a:pt x="1793471" y="981539"/>
                  <a:pt x="1793354" y="976605"/>
                  <a:pt x="1793119" y="970731"/>
                </a:cubicBezTo>
                <a:cubicBezTo>
                  <a:pt x="1792884" y="964857"/>
                  <a:pt x="1792414" y="957926"/>
                  <a:pt x="1791709" y="949938"/>
                </a:cubicBezTo>
                <a:cubicBezTo>
                  <a:pt x="1791239" y="942184"/>
                  <a:pt x="1790887" y="935430"/>
                  <a:pt x="1790652" y="929673"/>
                </a:cubicBezTo>
                <a:cubicBezTo>
                  <a:pt x="1790417" y="923917"/>
                  <a:pt x="1790299" y="919042"/>
                  <a:pt x="1790299" y="915048"/>
                </a:cubicBezTo>
                <a:lnTo>
                  <a:pt x="1797348" y="921039"/>
                </a:lnTo>
                <a:cubicBezTo>
                  <a:pt x="1799697" y="935136"/>
                  <a:pt x="1803809" y="945239"/>
                  <a:pt x="1809683" y="951348"/>
                </a:cubicBezTo>
                <a:lnTo>
                  <a:pt x="1817160" y="951348"/>
                </a:lnTo>
                <a:lnTo>
                  <a:pt x="1827304" y="951348"/>
                </a:lnTo>
                <a:lnTo>
                  <a:pt x="1934279" y="951348"/>
                </a:lnTo>
                <a:lnTo>
                  <a:pt x="1947910" y="951348"/>
                </a:lnTo>
                <a:lnTo>
                  <a:pt x="2155250" y="951348"/>
                </a:lnTo>
                <a:lnTo>
                  <a:pt x="2175338" y="971083"/>
                </a:lnTo>
                <a:lnTo>
                  <a:pt x="1967293" y="971083"/>
                </a:lnTo>
                <a:cubicBezTo>
                  <a:pt x="1952491" y="974608"/>
                  <a:pt x="1939686" y="980129"/>
                  <a:pt x="1928879" y="987647"/>
                </a:cubicBezTo>
                <a:cubicBezTo>
                  <a:pt x="1918071" y="995166"/>
                  <a:pt x="1908908" y="1004564"/>
                  <a:pt x="1901390" y="1015841"/>
                </a:cubicBezTo>
                <a:cubicBezTo>
                  <a:pt x="1894576" y="1026414"/>
                  <a:pt x="1889407" y="1038162"/>
                  <a:pt x="1885883" y="1051084"/>
                </a:cubicBezTo>
                <a:cubicBezTo>
                  <a:pt x="1882359" y="1064006"/>
                  <a:pt x="1880597" y="1078455"/>
                  <a:pt x="1880597" y="1094432"/>
                </a:cubicBezTo>
                <a:cubicBezTo>
                  <a:pt x="1880831" y="1108529"/>
                  <a:pt x="1884591" y="1121216"/>
                  <a:pt x="1891874" y="1132494"/>
                </a:cubicBezTo>
                <a:cubicBezTo>
                  <a:pt x="1904561" y="1150115"/>
                  <a:pt x="1916896" y="1157164"/>
                  <a:pt x="1928879" y="1153639"/>
                </a:cubicBezTo>
                <a:cubicBezTo>
                  <a:pt x="1924415" y="1150820"/>
                  <a:pt x="1921184" y="1147531"/>
                  <a:pt x="1919187" y="1143772"/>
                </a:cubicBezTo>
                <a:cubicBezTo>
                  <a:pt x="1917190" y="1140012"/>
                  <a:pt x="1916191" y="1136136"/>
                  <a:pt x="1916191" y="1132142"/>
                </a:cubicBezTo>
                <a:cubicBezTo>
                  <a:pt x="1916191" y="1126033"/>
                  <a:pt x="1918717" y="1120864"/>
                  <a:pt x="1923769" y="1116635"/>
                </a:cubicBezTo>
                <a:cubicBezTo>
                  <a:pt x="1928820" y="1112406"/>
                  <a:pt x="1934400" y="1110291"/>
                  <a:pt x="1940509" y="1110291"/>
                </a:cubicBezTo>
                <a:cubicBezTo>
                  <a:pt x="1947087" y="1110291"/>
                  <a:pt x="1952726" y="1112934"/>
                  <a:pt x="1957425" y="1118221"/>
                </a:cubicBezTo>
                <a:cubicBezTo>
                  <a:pt x="1962124" y="1123507"/>
                  <a:pt x="1964474" y="1130262"/>
                  <a:pt x="1964474" y="1138485"/>
                </a:cubicBezTo>
                <a:cubicBezTo>
                  <a:pt x="1964474" y="1143184"/>
                  <a:pt x="1963534" y="1147531"/>
                  <a:pt x="1961654" y="1151525"/>
                </a:cubicBezTo>
                <a:cubicBezTo>
                  <a:pt x="1959775" y="1155519"/>
                  <a:pt x="1957190" y="1158985"/>
                  <a:pt x="1953901" y="1161921"/>
                </a:cubicBezTo>
                <a:cubicBezTo>
                  <a:pt x="1950612" y="1164858"/>
                  <a:pt x="1946794" y="1167149"/>
                  <a:pt x="1942447" y="1168794"/>
                </a:cubicBezTo>
                <a:cubicBezTo>
                  <a:pt x="1938100" y="1170438"/>
                  <a:pt x="1933578" y="1171261"/>
                  <a:pt x="1928879" y="1171261"/>
                </a:cubicBezTo>
                <a:cubicBezTo>
                  <a:pt x="1905854" y="1171261"/>
                  <a:pt x="1888232" y="1159748"/>
                  <a:pt x="1876015" y="1136723"/>
                </a:cubicBezTo>
                <a:cubicBezTo>
                  <a:pt x="1865677" y="1117927"/>
                  <a:pt x="1860508" y="1096194"/>
                  <a:pt x="1860508" y="1071524"/>
                </a:cubicBezTo>
                <a:cubicBezTo>
                  <a:pt x="1860508" y="1037222"/>
                  <a:pt x="1874488" y="1003741"/>
                  <a:pt x="1902447" y="971083"/>
                </a:cubicBezTo>
                <a:lnTo>
                  <a:pt x="1846687" y="971083"/>
                </a:lnTo>
                <a:lnTo>
                  <a:pt x="1836896" y="971083"/>
                </a:lnTo>
                <a:lnTo>
                  <a:pt x="1809683" y="971083"/>
                </a:lnTo>
                <a:lnTo>
                  <a:pt x="1809683" y="1177252"/>
                </a:lnTo>
                <a:lnTo>
                  <a:pt x="1790652" y="1157516"/>
                </a:lnTo>
                <a:lnTo>
                  <a:pt x="1790652" y="1011260"/>
                </a:lnTo>
                <a:cubicBezTo>
                  <a:pt x="1790652" y="1005151"/>
                  <a:pt x="1789477" y="999630"/>
                  <a:pt x="1787128" y="994696"/>
                </a:cubicBezTo>
                <a:cubicBezTo>
                  <a:pt x="1784778" y="989762"/>
                  <a:pt x="1781548" y="985592"/>
                  <a:pt x="1777436" y="982185"/>
                </a:cubicBezTo>
                <a:cubicBezTo>
                  <a:pt x="1773324" y="978778"/>
                  <a:pt x="1768625" y="976076"/>
                  <a:pt x="1763339" y="974079"/>
                </a:cubicBezTo>
                <a:cubicBezTo>
                  <a:pt x="1758053" y="972082"/>
                  <a:pt x="1752590" y="971083"/>
                  <a:pt x="1746951" y="971083"/>
                </a:cubicBezTo>
                <a:lnTo>
                  <a:pt x="1734750" y="971083"/>
                </a:lnTo>
                <a:lnTo>
                  <a:pt x="1734750" y="1176899"/>
                </a:lnTo>
                <a:lnTo>
                  <a:pt x="1713604" y="1156459"/>
                </a:lnTo>
                <a:lnTo>
                  <a:pt x="1716423" y="1051084"/>
                </a:lnTo>
                <a:cubicBezTo>
                  <a:pt x="1716423" y="1048029"/>
                  <a:pt x="1715719" y="1044681"/>
                  <a:pt x="1714309" y="1041040"/>
                </a:cubicBezTo>
                <a:cubicBezTo>
                  <a:pt x="1712899" y="1037398"/>
                  <a:pt x="1710902" y="1033463"/>
                  <a:pt x="1708318" y="1029233"/>
                </a:cubicBezTo>
                <a:cubicBezTo>
                  <a:pt x="1705733" y="1025239"/>
                  <a:pt x="1703149" y="1021833"/>
                  <a:pt x="1700565" y="1019013"/>
                </a:cubicBezTo>
                <a:cubicBezTo>
                  <a:pt x="1697980" y="1016194"/>
                  <a:pt x="1695513" y="1013844"/>
                  <a:pt x="1693163" y="1011965"/>
                </a:cubicBezTo>
                <a:lnTo>
                  <a:pt x="1623736" y="1081745"/>
                </a:lnTo>
                <a:lnTo>
                  <a:pt x="1595542" y="1071524"/>
                </a:lnTo>
                <a:cubicBezTo>
                  <a:pt x="1609169" y="1058602"/>
                  <a:pt x="1615983" y="1048382"/>
                  <a:pt x="1615983" y="1040863"/>
                </a:cubicBezTo>
                <a:cubicBezTo>
                  <a:pt x="1615983" y="1027236"/>
                  <a:pt x="1611989" y="1020423"/>
                  <a:pt x="1604000" y="1020423"/>
                </a:cubicBezTo>
                <a:cubicBezTo>
                  <a:pt x="1602121" y="1020423"/>
                  <a:pt x="1600124" y="1020775"/>
                  <a:pt x="1598009" y="1021480"/>
                </a:cubicBezTo>
                <a:cubicBezTo>
                  <a:pt x="1595894" y="1022185"/>
                  <a:pt x="1593192" y="1023125"/>
                  <a:pt x="1589903" y="1024299"/>
                </a:cubicBezTo>
                <a:cubicBezTo>
                  <a:pt x="1584029" y="1026884"/>
                  <a:pt x="1579331" y="1028176"/>
                  <a:pt x="1575806" y="1028176"/>
                </a:cubicBezTo>
                <a:cubicBezTo>
                  <a:pt x="1571812" y="1028176"/>
                  <a:pt x="1568229" y="1026531"/>
                  <a:pt x="1565057" y="1023242"/>
                </a:cubicBezTo>
                <a:cubicBezTo>
                  <a:pt x="1561885" y="1019953"/>
                  <a:pt x="1560300" y="1016311"/>
                  <a:pt x="1560300" y="1012317"/>
                </a:cubicBezTo>
                <a:cubicBezTo>
                  <a:pt x="1560300" y="1005269"/>
                  <a:pt x="1562825" y="998220"/>
                  <a:pt x="1567877" y="991172"/>
                </a:cubicBezTo>
                <a:cubicBezTo>
                  <a:pt x="1572928" y="984123"/>
                  <a:pt x="1580035" y="977544"/>
                  <a:pt x="1589198" y="971436"/>
                </a:cubicBezTo>
                <a:cubicBezTo>
                  <a:pt x="1597657" y="966032"/>
                  <a:pt x="1606115" y="961920"/>
                  <a:pt x="1614573" y="959101"/>
                </a:cubicBezTo>
                <a:cubicBezTo>
                  <a:pt x="1623031" y="956281"/>
                  <a:pt x="1631020" y="954872"/>
                  <a:pt x="1638538" y="954872"/>
                </a:cubicBezTo>
                <a:cubicBezTo>
                  <a:pt x="1667437" y="954872"/>
                  <a:pt x="1694338" y="976135"/>
                  <a:pt x="1719243" y="1018661"/>
                </a:cubicBezTo>
                <a:lnTo>
                  <a:pt x="1719948" y="1018308"/>
                </a:lnTo>
                <a:cubicBezTo>
                  <a:pt x="1719243" y="1001157"/>
                  <a:pt x="1718421" y="983888"/>
                  <a:pt x="1717481" y="966502"/>
                </a:cubicBezTo>
                <a:cubicBezTo>
                  <a:pt x="1716541" y="949116"/>
                  <a:pt x="1715719" y="931729"/>
                  <a:pt x="1715014" y="914343"/>
                </a:cubicBezTo>
                <a:close/>
                <a:moveTo>
                  <a:pt x="3005271" y="858307"/>
                </a:moveTo>
                <a:cubicBezTo>
                  <a:pt x="3006210" y="858777"/>
                  <a:pt x="3007443" y="859365"/>
                  <a:pt x="3008971" y="860069"/>
                </a:cubicBezTo>
                <a:cubicBezTo>
                  <a:pt x="3010498" y="860774"/>
                  <a:pt x="3011849" y="861362"/>
                  <a:pt x="3013024" y="861832"/>
                </a:cubicBezTo>
                <a:cubicBezTo>
                  <a:pt x="3008090" y="865826"/>
                  <a:pt x="3005623" y="870525"/>
                  <a:pt x="3005623" y="875929"/>
                </a:cubicBezTo>
                <a:cubicBezTo>
                  <a:pt x="3005623" y="883212"/>
                  <a:pt x="3010322" y="889086"/>
                  <a:pt x="3019720" y="893550"/>
                </a:cubicBezTo>
                <a:cubicBezTo>
                  <a:pt x="3023009" y="894960"/>
                  <a:pt x="3026709" y="896134"/>
                  <a:pt x="3030821" y="897074"/>
                </a:cubicBezTo>
                <a:cubicBezTo>
                  <a:pt x="3034933" y="898014"/>
                  <a:pt x="3038986" y="898484"/>
                  <a:pt x="3042980" y="898484"/>
                </a:cubicBezTo>
                <a:cubicBezTo>
                  <a:pt x="3046269" y="898484"/>
                  <a:pt x="3050322" y="898366"/>
                  <a:pt x="3055139" y="898131"/>
                </a:cubicBezTo>
                <a:cubicBezTo>
                  <a:pt x="3059955" y="897896"/>
                  <a:pt x="3065770" y="897544"/>
                  <a:pt x="3072583" y="897074"/>
                </a:cubicBezTo>
                <a:cubicBezTo>
                  <a:pt x="3079162" y="896604"/>
                  <a:pt x="3084977" y="896193"/>
                  <a:pt x="3090029" y="895841"/>
                </a:cubicBezTo>
                <a:cubicBezTo>
                  <a:pt x="3095080" y="895488"/>
                  <a:pt x="3099251" y="895312"/>
                  <a:pt x="3102540" y="895312"/>
                </a:cubicBezTo>
                <a:cubicBezTo>
                  <a:pt x="3120866" y="895312"/>
                  <a:pt x="3135315" y="900187"/>
                  <a:pt x="3145888" y="909938"/>
                </a:cubicBezTo>
                <a:cubicBezTo>
                  <a:pt x="3156461" y="919688"/>
                  <a:pt x="3161395" y="933491"/>
                  <a:pt x="3160690" y="951348"/>
                </a:cubicBezTo>
                <a:lnTo>
                  <a:pt x="3172529" y="951348"/>
                </a:lnTo>
                <a:lnTo>
                  <a:pt x="3180073" y="951348"/>
                </a:lnTo>
                <a:lnTo>
                  <a:pt x="3439934" y="951348"/>
                </a:lnTo>
                <a:lnTo>
                  <a:pt x="3441429" y="951348"/>
                </a:lnTo>
                <a:lnTo>
                  <a:pt x="3651265" y="951348"/>
                </a:lnTo>
                <a:lnTo>
                  <a:pt x="3673821" y="951348"/>
                </a:lnTo>
                <a:lnTo>
                  <a:pt x="3675002" y="951348"/>
                </a:lnTo>
                <a:lnTo>
                  <a:pt x="3675179" y="951516"/>
                </a:lnTo>
                <a:lnTo>
                  <a:pt x="3689768" y="953330"/>
                </a:lnTo>
                <a:cubicBezTo>
                  <a:pt x="3694408" y="954652"/>
                  <a:pt x="3698373" y="956634"/>
                  <a:pt x="3701662" y="959277"/>
                </a:cubicBezTo>
                <a:cubicBezTo>
                  <a:pt x="3708241" y="964563"/>
                  <a:pt x="3713527" y="973315"/>
                  <a:pt x="3717521" y="985533"/>
                </a:cubicBezTo>
                <a:cubicBezTo>
                  <a:pt x="3717521" y="981539"/>
                  <a:pt x="3717404" y="976605"/>
                  <a:pt x="3717169" y="970731"/>
                </a:cubicBezTo>
                <a:cubicBezTo>
                  <a:pt x="3716934" y="964857"/>
                  <a:pt x="3716464" y="957926"/>
                  <a:pt x="3715759" y="949938"/>
                </a:cubicBezTo>
                <a:cubicBezTo>
                  <a:pt x="3715289" y="942184"/>
                  <a:pt x="3714937" y="935430"/>
                  <a:pt x="3714702" y="929673"/>
                </a:cubicBezTo>
                <a:cubicBezTo>
                  <a:pt x="3714467" y="923917"/>
                  <a:pt x="3714349" y="919042"/>
                  <a:pt x="3714349" y="915048"/>
                </a:cubicBezTo>
                <a:lnTo>
                  <a:pt x="3721398" y="921039"/>
                </a:lnTo>
                <a:cubicBezTo>
                  <a:pt x="3723747" y="935136"/>
                  <a:pt x="3727859" y="945239"/>
                  <a:pt x="3733733" y="951348"/>
                </a:cubicBezTo>
                <a:lnTo>
                  <a:pt x="3751354" y="951348"/>
                </a:lnTo>
                <a:lnTo>
                  <a:pt x="3770737" y="971083"/>
                </a:lnTo>
                <a:lnTo>
                  <a:pt x="3733733" y="971083"/>
                </a:lnTo>
                <a:lnTo>
                  <a:pt x="3733733" y="1177252"/>
                </a:lnTo>
                <a:lnTo>
                  <a:pt x="3714702" y="1157516"/>
                </a:lnTo>
                <a:lnTo>
                  <a:pt x="3714702" y="1011260"/>
                </a:lnTo>
                <a:cubicBezTo>
                  <a:pt x="3714702" y="1005151"/>
                  <a:pt x="3713527" y="999630"/>
                  <a:pt x="3711178" y="994696"/>
                </a:cubicBezTo>
                <a:cubicBezTo>
                  <a:pt x="3708828" y="989762"/>
                  <a:pt x="3705597" y="985592"/>
                  <a:pt x="3701486" y="982185"/>
                </a:cubicBezTo>
                <a:cubicBezTo>
                  <a:pt x="3697375" y="978778"/>
                  <a:pt x="3692675" y="976076"/>
                  <a:pt x="3687389" y="974079"/>
                </a:cubicBezTo>
                <a:cubicBezTo>
                  <a:pt x="3682103" y="972082"/>
                  <a:pt x="3676640" y="971083"/>
                  <a:pt x="3671001" y="971083"/>
                </a:cubicBezTo>
                <a:lnTo>
                  <a:pt x="3461518" y="971083"/>
                </a:lnTo>
                <a:lnTo>
                  <a:pt x="3460727" y="971083"/>
                </a:lnTo>
                <a:lnTo>
                  <a:pt x="3334293" y="971083"/>
                </a:lnTo>
                <a:cubicBezTo>
                  <a:pt x="3334293" y="974843"/>
                  <a:pt x="3334939" y="978484"/>
                  <a:pt x="3336231" y="982009"/>
                </a:cubicBezTo>
                <a:cubicBezTo>
                  <a:pt x="3337523" y="985533"/>
                  <a:pt x="3338874" y="988235"/>
                  <a:pt x="3340284" y="990114"/>
                </a:cubicBezTo>
                <a:cubicBezTo>
                  <a:pt x="3343338" y="994578"/>
                  <a:pt x="3349682" y="1000335"/>
                  <a:pt x="3359315" y="1007383"/>
                </a:cubicBezTo>
                <a:cubicBezTo>
                  <a:pt x="3361899" y="1009263"/>
                  <a:pt x="3365306" y="1011142"/>
                  <a:pt x="3369535" y="1013022"/>
                </a:cubicBezTo>
                <a:cubicBezTo>
                  <a:pt x="3373764" y="1014901"/>
                  <a:pt x="3378933" y="1016664"/>
                  <a:pt x="3385042" y="1018308"/>
                </a:cubicBezTo>
                <a:cubicBezTo>
                  <a:pt x="3392090" y="1020423"/>
                  <a:pt x="3398140" y="1022302"/>
                  <a:pt x="3403191" y="1023947"/>
                </a:cubicBezTo>
                <a:cubicBezTo>
                  <a:pt x="3408243" y="1025592"/>
                  <a:pt x="3412413" y="1027354"/>
                  <a:pt x="3415703" y="1029233"/>
                </a:cubicBezTo>
                <a:cubicBezTo>
                  <a:pt x="3427450" y="1035342"/>
                  <a:pt x="3433324" y="1044505"/>
                  <a:pt x="3433324" y="1056723"/>
                </a:cubicBezTo>
                <a:cubicBezTo>
                  <a:pt x="3433324" y="1064241"/>
                  <a:pt x="3431973" y="1072053"/>
                  <a:pt x="3429271" y="1080159"/>
                </a:cubicBezTo>
                <a:cubicBezTo>
                  <a:pt x="3426569" y="1088265"/>
                  <a:pt x="3422869" y="1096077"/>
                  <a:pt x="3418170" y="1103595"/>
                </a:cubicBezTo>
                <a:cubicBezTo>
                  <a:pt x="3412531" y="1111348"/>
                  <a:pt x="3406657" y="1118573"/>
                  <a:pt x="3400549" y="1125269"/>
                </a:cubicBezTo>
                <a:cubicBezTo>
                  <a:pt x="3394440" y="1131965"/>
                  <a:pt x="3388331" y="1137780"/>
                  <a:pt x="3382222" y="1142714"/>
                </a:cubicBezTo>
                <a:cubicBezTo>
                  <a:pt x="3376113" y="1147648"/>
                  <a:pt x="3370181" y="1151466"/>
                  <a:pt x="3364425" y="1154168"/>
                </a:cubicBezTo>
                <a:cubicBezTo>
                  <a:pt x="3358668" y="1156870"/>
                  <a:pt x="3353206" y="1158221"/>
                  <a:pt x="3348037" y="1158221"/>
                </a:cubicBezTo>
                <a:cubicBezTo>
                  <a:pt x="3339579" y="1158221"/>
                  <a:pt x="3331943" y="1153052"/>
                  <a:pt x="3325129" y="1142714"/>
                </a:cubicBezTo>
                <a:cubicBezTo>
                  <a:pt x="3321605" y="1138250"/>
                  <a:pt x="3319021" y="1134139"/>
                  <a:pt x="3317376" y="1130379"/>
                </a:cubicBezTo>
                <a:cubicBezTo>
                  <a:pt x="3315731" y="1126620"/>
                  <a:pt x="3314909" y="1123331"/>
                  <a:pt x="3314909" y="1120512"/>
                </a:cubicBezTo>
                <a:lnTo>
                  <a:pt x="3314909" y="1103243"/>
                </a:lnTo>
                <a:cubicBezTo>
                  <a:pt x="3293999" y="1130497"/>
                  <a:pt x="3273793" y="1144124"/>
                  <a:pt x="3254292" y="1144124"/>
                </a:cubicBezTo>
                <a:cubicBezTo>
                  <a:pt x="3246069" y="1144124"/>
                  <a:pt x="3238315" y="1139660"/>
                  <a:pt x="3231032" y="1130732"/>
                </a:cubicBezTo>
                <a:cubicBezTo>
                  <a:pt x="3224453" y="1120864"/>
                  <a:pt x="3221164" y="1112641"/>
                  <a:pt x="3221164" y="1106062"/>
                </a:cubicBezTo>
                <a:lnTo>
                  <a:pt x="3221164" y="971083"/>
                </a:lnTo>
                <a:lnTo>
                  <a:pt x="3199457" y="971083"/>
                </a:lnTo>
                <a:lnTo>
                  <a:pt x="3191913" y="971083"/>
                </a:lnTo>
                <a:lnTo>
                  <a:pt x="3086328" y="971083"/>
                </a:lnTo>
                <a:lnTo>
                  <a:pt x="3086328" y="1031700"/>
                </a:lnTo>
                <a:cubicBezTo>
                  <a:pt x="3086328" y="1035695"/>
                  <a:pt x="3087444" y="1039454"/>
                  <a:pt x="3089676" y="1042978"/>
                </a:cubicBezTo>
                <a:cubicBezTo>
                  <a:pt x="3091908" y="1046502"/>
                  <a:pt x="3095021" y="1048264"/>
                  <a:pt x="3099015" y="1048264"/>
                </a:cubicBezTo>
                <a:cubicBezTo>
                  <a:pt x="3108179" y="1045210"/>
                  <a:pt x="3116637" y="1038514"/>
                  <a:pt x="3124390" y="1028176"/>
                </a:cubicBezTo>
                <a:cubicBezTo>
                  <a:pt x="3132143" y="1016899"/>
                  <a:pt x="3137313" y="1011260"/>
                  <a:pt x="3139897" y="1011260"/>
                </a:cubicBezTo>
                <a:cubicBezTo>
                  <a:pt x="3149295" y="1011260"/>
                  <a:pt x="3157871" y="1018661"/>
                  <a:pt x="3165624" y="1033463"/>
                </a:cubicBezTo>
                <a:cubicBezTo>
                  <a:pt x="3172672" y="1046620"/>
                  <a:pt x="3176196" y="1058602"/>
                  <a:pt x="3176196" y="1069410"/>
                </a:cubicBezTo>
                <a:cubicBezTo>
                  <a:pt x="3177137" y="1092670"/>
                  <a:pt x="3171263" y="1112288"/>
                  <a:pt x="3158575" y="1128265"/>
                </a:cubicBezTo>
                <a:cubicBezTo>
                  <a:pt x="3143303" y="1143772"/>
                  <a:pt x="3125212" y="1151877"/>
                  <a:pt x="3104302" y="1152582"/>
                </a:cubicBezTo>
                <a:cubicBezTo>
                  <a:pt x="3046504" y="1152582"/>
                  <a:pt x="3011614" y="1096547"/>
                  <a:pt x="2999631" y="984475"/>
                </a:cubicBezTo>
                <a:lnTo>
                  <a:pt x="3013376" y="992229"/>
                </a:lnTo>
                <a:cubicBezTo>
                  <a:pt x="3014316" y="1006326"/>
                  <a:pt x="3016548" y="1020070"/>
                  <a:pt x="3020072" y="1033463"/>
                </a:cubicBezTo>
                <a:cubicBezTo>
                  <a:pt x="3023597" y="1046855"/>
                  <a:pt x="3028648" y="1059777"/>
                  <a:pt x="3035227" y="1072229"/>
                </a:cubicBezTo>
                <a:cubicBezTo>
                  <a:pt x="3052613" y="1103008"/>
                  <a:pt x="3074345" y="1118397"/>
                  <a:pt x="3100425" y="1118397"/>
                </a:cubicBezTo>
                <a:cubicBezTo>
                  <a:pt x="3108413" y="1118397"/>
                  <a:pt x="3115814" y="1117105"/>
                  <a:pt x="3122628" y="1114520"/>
                </a:cubicBezTo>
                <a:cubicBezTo>
                  <a:pt x="3129441" y="1111936"/>
                  <a:pt x="3135903" y="1108177"/>
                  <a:pt x="3142011" y="1103243"/>
                </a:cubicBezTo>
                <a:cubicBezTo>
                  <a:pt x="3154464" y="1093375"/>
                  <a:pt x="3160690" y="1080687"/>
                  <a:pt x="3160690" y="1065181"/>
                </a:cubicBezTo>
                <a:cubicBezTo>
                  <a:pt x="3160690" y="1056253"/>
                  <a:pt x="3157048" y="1047794"/>
                  <a:pt x="3149765" y="1039806"/>
                </a:cubicBezTo>
                <a:cubicBezTo>
                  <a:pt x="3146945" y="1044505"/>
                  <a:pt x="3143539" y="1049204"/>
                  <a:pt x="3139544" y="1053903"/>
                </a:cubicBezTo>
                <a:cubicBezTo>
                  <a:pt x="3135550" y="1058602"/>
                  <a:pt x="3130969" y="1062949"/>
                  <a:pt x="3125800" y="1066943"/>
                </a:cubicBezTo>
                <a:cubicBezTo>
                  <a:pt x="3121101" y="1070937"/>
                  <a:pt x="3116402" y="1073991"/>
                  <a:pt x="3111703" y="1076106"/>
                </a:cubicBezTo>
                <a:cubicBezTo>
                  <a:pt x="3107004" y="1078220"/>
                  <a:pt x="3102892" y="1079278"/>
                  <a:pt x="3099368" y="1079278"/>
                </a:cubicBezTo>
                <a:cubicBezTo>
                  <a:pt x="3095139" y="1079278"/>
                  <a:pt x="3091086" y="1078455"/>
                  <a:pt x="3087209" y="1076811"/>
                </a:cubicBezTo>
                <a:cubicBezTo>
                  <a:pt x="3083333" y="1075166"/>
                  <a:pt x="3079926" y="1072817"/>
                  <a:pt x="3076989" y="1069762"/>
                </a:cubicBezTo>
                <a:cubicBezTo>
                  <a:pt x="3074052" y="1066708"/>
                  <a:pt x="3071644" y="1063066"/>
                  <a:pt x="3069764" y="1058837"/>
                </a:cubicBezTo>
                <a:cubicBezTo>
                  <a:pt x="3067885" y="1054608"/>
                  <a:pt x="3066945" y="1049909"/>
                  <a:pt x="3066945" y="1044740"/>
                </a:cubicBezTo>
                <a:lnTo>
                  <a:pt x="3066945" y="971083"/>
                </a:lnTo>
                <a:lnTo>
                  <a:pt x="2983068" y="971083"/>
                </a:lnTo>
                <a:lnTo>
                  <a:pt x="2963684" y="951348"/>
                </a:lnTo>
                <a:lnTo>
                  <a:pt x="3130734" y="951348"/>
                </a:lnTo>
                <a:cubicBezTo>
                  <a:pt x="3139192" y="951582"/>
                  <a:pt x="3143421" y="948058"/>
                  <a:pt x="3143421" y="940775"/>
                </a:cubicBezTo>
                <a:cubicBezTo>
                  <a:pt x="3143421" y="934666"/>
                  <a:pt x="3139662" y="929967"/>
                  <a:pt x="3132143" y="926678"/>
                </a:cubicBezTo>
                <a:cubicBezTo>
                  <a:pt x="3126270" y="924328"/>
                  <a:pt x="3120043" y="923154"/>
                  <a:pt x="3113465" y="923154"/>
                </a:cubicBezTo>
                <a:cubicBezTo>
                  <a:pt x="3110176" y="923154"/>
                  <a:pt x="3106240" y="923271"/>
                  <a:pt x="3101659" y="923506"/>
                </a:cubicBezTo>
                <a:cubicBezTo>
                  <a:pt x="3097077" y="923741"/>
                  <a:pt x="3091497" y="924093"/>
                  <a:pt x="3084919" y="924563"/>
                </a:cubicBezTo>
                <a:cubicBezTo>
                  <a:pt x="3078810" y="925033"/>
                  <a:pt x="3073347" y="925386"/>
                  <a:pt x="3068531" y="925621"/>
                </a:cubicBezTo>
                <a:cubicBezTo>
                  <a:pt x="3063714" y="925855"/>
                  <a:pt x="3059779" y="925973"/>
                  <a:pt x="3056724" y="925973"/>
                </a:cubicBezTo>
                <a:cubicBezTo>
                  <a:pt x="3041923" y="925973"/>
                  <a:pt x="3028295" y="922214"/>
                  <a:pt x="3015843" y="914695"/>
                </a:cubicBezTo>
                <a:cubicBezTo>
                  <a:pt x="3001746" y="906237"/>
                  <a:pt x="2994697" y="895077"/>
                  <a:pt x="2994697" y="881215"/>
                </a:cubicBezTo>
                <a:cubicBezTo>
                  <a:pt x="2994697" y="869937"/>
                  <a:pt x="2998222" y="862302"/>
                  <a:pt x="3005271" y="858307"/>
                </a:cubicBezTo>
                <a:close/>
                <a:moveTo>
                  <a:pt x="2678182" y="857603"/>
                </a:moveTo>
                <a:cubicBezTo>
                  <a:pt x="2720003" y="857603"/>
                  <a:pt x="2759945" y="877338"/>
                  <a:pt x="2798007" y="916810"/>
                </a:cubicBezTo>
                <a:lnTo>
                  <a:pt x="2801883" y="927383"/>
                </a:lnTo>
                <a:cubicBezTo>
                  <a:pt x="2795539" y="921744"/>
                  <a:pt x="2788491" y="916164"/>
                  <a:pt x="2780738" y="910642"/>
                </a:cubicBezTo>
                <a:cubicBezTo>
                  <a:pt x="2772984" y="905121"/>
                  <a:pt x="2764173" y="899659"/>
                  <a:pt x="2754305" y="894255"/>
                </a:cubicBezTo>
                <a:cubicBezTo>
                  <a:pt x="2745377" y="889086"/>
                  <a:pt x="2736156" y="885327"/>
                  <a:pt x="2726641" y="882977"/>
                </a:cubicBezTo>
                <a:cubicBezTo>
                  <a:pt x="2717125" y="880628"/>
                  <a:pt x="2707316" y="879453"/>
                  <a:pt x="2697213" y="879453"/>
                </a:cubicBezTo>
                <a:cubicBezTo>
                  <a:pt x="2682411" y="879453"/>
                  <a:pt x="2667257" y="884622"/>
                  <a:pt x="2651750" y="894960"/>
                </a:cubicBezTo>
                <a:cubicBezTo>
                  <a:pt x="2634599" y="906237"/>
                  <a:pt x="2625553" y="918807"/>
                  <a:pt x="2624613" y="932669"/>
                </a:cubicBezTo>
                <a:lnTo>
                  <a:pt x="2632367" y="951348"/>
                </a:lnTo>
                <a:lnTo>
                  <a:pt x="2649712" y="951348"/>
                </a:lnTo>
                <a:lnTo>
                  <a:pt x="2653865" y="951348"/>
                </a:lnTo>
                <a:lnTo>
                  <a:pt x="2841783" y="951348"/>
                </a:lnTo>
                <a:lnTo>
                  <a:pt x="2862224" y="971083"/>
                </a:lnTo>
                <a:lnTo>
                  <a:pt x="2827686" y="971083"/>
                </a:lnTo>
                <a:lnTo>
                  <a:pt x="2827686" y="1183243"/>
                </a:lnTo>
                <a:lnTo>
                  <a:pt x="2812180" y="1173375"/>
                </a:lnTo>
                <a:lnTo>
                  <a:pt x="2813589" y="1152582"/>
                </a:lnTo>
                <a:cubicBezTo>
                  <a:pt x="2813824" y="1130262"/>
                  <a:pt x="2808655" y="1107002"/>
                  <a:pt x="2798083" y="1082802"/>
                </a:cubicBezTo>
                <a:cubicBezTo>
                  <a:pt x="2782341" y="1055313"/>
                  <a:pt x="2764015" y="1041568"/>
                  <a:pt x="2743104" y="1041568"/>
                </a:cubicBezTo>
                <a:cubicBezTo>
                  <a:pt x="2740520" y="1041803"/>
                  <a:pt x="2738640" y="1042391"/>
                  <a:pt x="2737465" y="1043330"/>
                </a:cubicBezTo>
                <a:cubicBezTo>
                  <a:pt x="2746159" y="1054843"/>
                  <a:pt x="2750505" y="1063184"/>
                  <a:pt x="2750505" y="1068353"/>
                </a:cubicBezTo>
                <a:cubicBezTo>
                  <a:pt x="2750505" y="1076811"/>
                  <a:pt x="2748038" y="1083918"/>
                  <a:pt x="2743104" y="1089674"/>
                </a:cubicBezTo>
                <a:cubicBezTo>
                  <a:pt x="2738170" y="1095431"/>
                  <a:pt x="2731592" y="1098309"/>
                  <a:pt x="2723369" y="1098309"/>
                </a:cubicBezTo>
                <a:cubicBezTo>
                  <a:pt x="2697994" y="1098309"/>
                  <a:pt x="2685307" y="1085974"/>
                  <a:pt x="2685307" y="1061304"/>
                </a:cubicBezTo>
                <a:cubicBezTo>
                  <a:pt x="2685307" y="1047912"/>
                  <a:pt x="2690006" y="1036869"/>
                  <a:pt x="2699404" y="1028176"/>
                </a:cubicBezTo>
                <a:cubicBezTo>
                  <a:pt x="2709507" y="1019248"/>
                  <a:pt x="2721019" y="1014784"/>
                  <a:pt x="2733941" y="1014784"/>
                </a:cubicBezTo>
                <a:cubicBezTo>
                  <a:pt x="2761665" y="1014784"/>
                  <a:pt x="2786100" y="1036634"/>
                  <a:pt x="2807246" y="1080335"/>
                </a:cubicBezTo>
                <a:lnTo>
                  <a:pt x="2807951" y="1080335"/>
                </a:lnTo>
                <a:lnTo>
                  <a:pt x="2807951" y="971083"/>
                </a:lnTo>
                <a:lnTo>
                  <a:pt x="2673953" y="971083"/>
                </a:lnTo>
                <a:lnTo>
                  <a:pt x="2669095" y="971083"/>
                </a:lnTo>
                <a:lnTo>
                  <a:pt x="2639415" y="971083"/>
                </a:lnTo>
                <a:lnTo>
                  <a:pt x="2639415" y="1177252"/>
                </a:lnTo>
                <a:lnTo>
                  <a:pt x="2619327" y="1157516"/>
                </a:lnTo>
                <a:lnTo>
                  <a:pt x="2619327" y="971083"/>
                </a:lnTo>
                <a:lnTo>
                  <a:pt x="2599163" y="971083"/>
                </a:lnTo>
                <a:lnTo>
                  <a:pt x="2589371" y="971083"/>
                </a:lnTo>
                <a:lnTo>
                  <a:pt x="2562158" y="971083"/>
                </a:lnTo>
                <a:lnTo>
                  <a:pt x="2562158" y="1177252"/>
                </a:lnTo>
                <a:lnTo>
                  <a:pt x="2543127" y="1157516"/>
                </a:lnTo>
                <a:lnTo>
                  <a:pt x="2543127" y="1011260"/>
                </a:lnTo>
                <a:cubicBezTo>
                  <a:pt x="2543127" y="1005151"/>
                  <a:pt x="2541952" y="999630"/>
                  <a:pt x="2539603" y="994696"/>
                </a:cubicBezTo>
                <a:cubicBezTo>
                  <a:pt x="2537253" y="989762"/>
                  <a:pt x="2534023" y="985592"/>
                  <a:pt x="2529911" y="982185"/>
                </a:cubicBezTo>
                <a:cubicBezTo>
                  <a:pt x="2525799" y="978778"/>
                  <a:pt x="2521100" y="976076"/>
                  <a:pt x="2515814" y="974079"/>
                </a:cubicBezTo>
                <a:cubicBezTo>
                  <a:pt x="2510528" y="972082"/>
                  <a:pt x="2505065" y="971083"/>
                  <a:pt x="2499426" y="971083"/>
                </a:cubicBezTo>
                <a:lnTo>
                  <a:pt x="2487225" y="971083"/>
                </a:lnTo>
                <a:lnTo>
                  <a:pt x="2487225" y="1176899"/>
                </a:lnTo>
                <a:lnTo>
                  <a:pt x="2466079" y="1156459"/>
                </a:lnTo>
                <a:lnTo>
                  <a:pt x="2468899" y="1051084"/>
                </a:lnTo>
                <a:cubicBezTo>
                  <a:pt x="2468899" y="1048029"/>
                  <a:pt x="2468194" y="1044681"/>
                  <a:pt x="2466784" y="1041040"/>
                </a:cubicBezTo>
                <a:cubicBezTo>
                  <a:pt x="2465374" y="1037398"/>
                  <a:pt x="2463377" y="1033463"/>
                  <a:pt x="2460793" y="1029233"/>
                </a:cubicBezTo>
                <a:cubicBezTo>
                  <a:pt x="2458208" y="1025239"/>
                  <a:pt x="2455624" y="1021833"/>
                  <a:pt x="2453039" y="1019013"/>
                </a:cubicBezTo>
                <a:cubicBezTo>
                  <a:pt x="2450455" y="1016194"/>
                  <a:pt x="2447988" y="1013844"/>
                  <a:pt x="2445639" y="1011965"/>
                </a:cubicBezTo>
                <a:lnTo>
                  <a:pt x="2376211" y="1081745"/>
                </a:lnTo>
                <a:lnTo>
                  <a:pt x="2348017" y="1071524"/>
                </a:lnTo>
                <a:cubicBezTo>
                  <a:pt x="2361644" y="1058602"/>
                  <a:pt x="2368457" y="1048382"/>
                  <a:pt x="2368457" y="1040863"/>
                </a:cubicBezTo>
                <a:cubicBezTo>
                  <a:pt x="2368457" y="1027236"/>
                  <a:pt x="2364463" y="1020423"/>
                  <a:pt x="2356475" y="1020423"/>
                </a:cubicBezTo>
                <a:cubicBezTo>
                  <a:pt x="2354595" y="1020423"/>
                  <a:pt x="2352599" y="1020775"/>
                  <a:pt x="2350484" y="1021480"/>
                </a:cubicBezTo>
                <a:cubicBezTo>
                  <a:pt x="2348369" y="1022185"/>
                  <a:pt x="2345667" y="1023125"/>
                  <a:pt x="2342378" y="1024299"/>
                </a:cubicBezTo>
                <a:cubicBezTo>
                  <a:pt x="2336504" y="1026884"/>
                  <a:pt x="2331805" y="1028176"/>
                  <a:pt x="2328281" y="1028176"/>
                </a:cubicBezTo>
                <a:cubicBezTo>
                  <a:pt x="2324287" y="1028176"/>
                  <a:pt x="2320704" y="1026531"/>
                  <a:pt x="2317532" y="1023242"/>
                </a:cubicBezTo>
                <a:cubicBezTo>
                  <a:pt x="2314360" y="1019953"/>
                  <a:pt x="2312774" y="1016311"/>
                  <a:pt x="2312774" y="1012317"/>
                </a:cubicBezTo>
                <a:cubicBezTo>
                  <a:pt x="2312774" y="1005269"/>
                  <a:pt x="2315300" y="998220"/>
                  <a:pt x="2320351" y="991172"/>
                </a:cubicBezTo>
                <a:cubicBezTo>
                  <a:pt x="2325403" y="984123"/>
                  <a:pt x="2332510" y="977544"/>
                  <a:pt x="2341673" y="971436"/>
                </a:cubicBezTo>
                <a:cubicBezTo>
                  <a:pt x="2350131" y="966032"/>
                  <a:pt x="2358589" y="961920"/>
                  <a:pt x="2367048" y="959101"/>
                </a:cubicBezTo>
                <a:cubicBezTo>
                  <a:pt x="2375506" y="956281"/>
                  <a:pt x="2383494" y="954872"/>
                  <a:pt x="2391013" y="954872"/>
                </a:cubicBezTo>
                <a:cubicBezTo>
                  <a:pt x="2419911" y="954872"/>
                  <a:pt x="2446813" y="976135"/>
                  <a:pt x="2471718" y="1018661"/>
                </a:cubicBezTo>
                <a:lnTo>
                  <a:pt x="2472423" y="1018308"/>
                </a:lnTo>
                <a:cubicBezTo>
                  <a:pt x="2471718" y="1001157"/>
                  <a:pt x="2470895" y="983888"/>
                  <a:pt x="2469956" y="966502"/>
                </a:cubicBezTo>
                <a:cubicBezTo>
                  <a:pt x="2469016" y="949116"/>
                  <a:pt x="2468194" y="931729"/>
                  <a:pt x="2467489" y="914343"/>
                </a:cubicBezTo>
                <a:lnTo>
                  <a:pt x="2476299" y="921744"/>
                </a:lnTo>
                <a:cubicBezTo>
                  <a:pt x="2477474" y="932317"/>
                  <a:pt x="2478531" y="939130"/>
                  <a:pt x="2479471" y="942184"/>
                </a:cubicBezTo>
                <a:cubicBezTo>
                  <a:pt x="2480881" y="945474"/>
                  <a:pt x="2482849" y="947941"/>
                  <a:pt x="2485375" y="949585"/>
                </a:cubicBezTo>
                <a:lnTo>
                  <a:pt x="2491982" y="951348"/>
                </a:lnTo>
                <a:lnTo>
                  <a:pt x="2500969" y="951348"/>
                </a:lnTo>
                <a:lnTo>
                  <a:pt x="2502246" y="951348"/>
                </a:lnTo>
                <a:cubicBezTo>
                  <a:pt x="2514228" y="951348"/>
                  <a:pt x="2523509" y="953991"/>
                  <a:pt x="2530087" y="959277"/>
                </a:cubicBezTo>
                <a:cubicBezTo>
                  <a:pt x="2536666" y="964563"/>
                  <a:pt x="2541952" y="973315"/>
                  <a:pt x="2545946" y="985533"/>
                </a:cubicBezTo>
                <a:cubicBezTo>
                  <a:pt x="2545946" y="981539"/>
                  <a:pt x="2545829" y="976605"/>
                  <a:pt x="2545594" y="970731"/>
                </a:cubicBezTo>
                <a:cubicBezTo>
                  <a:pt x="2545359" y="964857"/>
                  <a:pt x="2544889" y="957926"/>
                  <a:pt x="2544184" y="949938"/>
                </a:cubicBezTo>
                <a:cubicBezTo>
                  <a:pt x="2543714" y="942184"/>
                  <a:pt x="2543362" y="935430"/>
                  <a:pt x="2543127" y="929673"/>
                </a:cubicBezTo>
                <a:cubicBezTo>
                  <a:pt x="2542892" y="923917"/>
                  <a:pt x="2542775" y="919042"/>
                  <a:pt x="2542775" y="915048"/>
                </a:cubicBezTo>
                <a:lnTo>
                  <a:pt x="2549823" y="921039"/>
                </a:lnTo>
                <a:cubicBezTo>
                  <a:pt x="2552173" y="935136"/>
                  <a:pt x="2556284" y="945239"/>
                  <a:pt x="2562158" y="951348"/>
                </a:cubicBezTo>
                <a:lnTo>
                  <a:pt x="2569987" y="951348"/>
                </a:lnTo>
                <a:lnTo>
                  <a:pt x="2579779" y="951348"/>
                </a:lnTo>
                <a:lnTo>
                  <a:pt x="2622499" y="951348"/>
                </a:lnTo>
                <a:lnTo>
                  <a:pt x="2608754" y="938308"/>
                </a:lnTo>
                <a:cubicBezTo>
                  <a:pt x="2603585" y="933139"/>
                  <a:pt x="2601001" y="927853"/>
                  <a:pt x="2601001" y="922449"/>
                </a:cubicBezTo>
                <a:cubicBezTo>
                  <a:pt x="2601001" y="906472"/>
                  <a:pt x="2609929" y="891435"/>
                  <a:pt x="2627785" y="877338"/>
                </a:cubicBezTo>
                <a:cubicBezTo>
                  <a:pt x="2645171" y="864181"/>
                  <a:pt x="2661971" y="857603"/>
                  <a:pt x="2678182" y="857603"/>
                </a:cubicBezTo>
                <a:close/>
                <a:moveTo>
                  <a:pt x="3463128" y="691182"/>
                </a:moveTo>
                <a:cubicBezTo>
                  <a:pt x="3468766" y="691182"/>
                  <a:pt x="3473583" y="693120"/>
                  <a:pt x="3477577" y="696997"/>
                </a:cubicBezTo>
                <a:cubicBezTo>
                  <a:pt x="3481571" y="700873"/>
                  <a:pt x="3483568" y="705748"/>
                  <a:pt x="3483568" y="711622"/>
                </a:cubicBezTo>
                <a:cubicBezTo>
                  <a:pt x="3483568" y="717026"/>
                  <a:pt x="3481571" y="721784"/>
                  <a:pt x="3477577" y="725895"/>
                </a:cubicBezTo>
                <a:cubicBezTo>
                  <a:pt x="3473583" y="730007"/>
                  <a:pt x="3468766" y="732063"/>
                  <a:pt x="3463128" y="732063"/>
                </a:cubicBezTo>
                <a:cubicBezTo>
                  <a:pt x="3457489" y="732063"/>
                  <a:pt x="3452672" y="730007"/>
                  <a:pt x="3448678" y="725895"/>
                </a:cubicBezTo>
                <a:cubicBezTo>
                  <a:pt x="3444684" y="721784"/>
                  <a:pt x="3442687" y="717026"/>
                  <a:pt x="3442687" y="711622"/>
                </a:cubicBezTo>
                <a:cubicBezTo>
                  <a:pt x="3442687" y="705748"/>
                  <a:pt x="3444684" y="700873"/>
                  <a:pt x="3448678" y="696997"/>
                </a:cubicBezTo>
                <a:cubicBezTo>
                  <a:pt x="3452672" y="693120"/>
                  <a:pt x="3457489" y="691182"/>
                  <a:pt x="3463128" y="691182"/>
                </a:cubicBezTo>
                <a:close/>
                <a:moveTo>
                  <a:pt x="2586828" y="691182"/>
                </a:moveTo>
                <a:cubicBezTo>
                  <a:pt x="2592466" y="691182"/>
                  <a:pt x="2597283" y="693120"/>
                  <a:pt x="2601277" y="696997"/>
                </a:cubicBezTo>
                <a:cubicBezTo>
                  <a:pt x="2605271" y="700873"/>
                  <a:pt x="2607268" y="705748"/>
                  <a:pt x="2607268" y="711622"/>
                </a:cubicBezTo>
                <a:cubicBezTo>
                  <a:pt x="2607268" y="717026"/>
                  <a:pt x="2605271" y="721784"/>
                  <a:pt x="2601277" y="725895"/>
                </a:cubicBezTo>
                <a:cubicBezTo>
                  <a:pt x="2597283" y="730007"/>
                  <a:pt x="2592466" y="732063"/>
                  <a:pt x="2586828" y="732063"/>
                </a:cubicBezTo>
                <a:cubicBezTo>
                  <a:pt x="2581189" y="732063"/>
                  <a:pt x="2576372" y="730007"/>
                  <a:pt x="2572378" y="725895"/>
                </a:cubicBezTo>
                <a:cubicBezTo>
                  <a:pt x="2568384" y="721784"/>
                  <a:pt x="2566387" y="717026"/>
                  <a:pt x="2566387" y="711622"/>
                </a:cubicBezTo>
                <a:cubicBezTo>
                  <a:pt x="2566387" y="705748"/>
                  <a:pt x="2568384" y="700873"/>
                  <a:pt x="2572378" y="696997"/>
                </a:cubicBezTo>
                <a:cubicBezTo>
                  <a:pt x="2576372" y="693120"/>
                  <a:pt x="2581189" y="691182"/>
                  <a:pt x="2586828" y="691182"/>
                </a:cubicBezTo>
                <a:close/>
                <a:moveTo>
                  <a:pt x="1661893" y="630212"/>
                </a:moveTo>
                <a:cubicBezTo>
                  <a:pt x="1677400" y="642195"/>
                  <a:pt x="1694786" y="658465"/>
                  <a:pt x="1714052" y="679023"/>
                </a:cubicBezTo>
                <a:cubicBezTo>
                  <a:pt x="1733318" y="699581"/>
                  <a:pt x="1748825" y="718083"/>
                  <a:pt x="1760572" y="734530"/>
                </a:cubicBezTo>
                <a:lnTo>
                  <a:pt x="1760572" y="750389"/>
                </a:lnTo>
                <a:cubicBezTo>
                  <a:pt x="1753289" y="743106"/>
                  <a:pt x="1745418" y="735822"/>
                  <a:pt x="1736959" y="728539"/>
                </a:cubicBezTo>
                <a:cubicBezTo>
                  <a:pt x="1728501" y="721255"/>
                  <a:pt x="1719926" y="714383"/>
                  <a:pt x="1711233" y="707922"/>
                </a:cubicBezTo>
                <a:cubicBezTo>
                  <a:pt x="1702539" y="701461"/>
                  <a:pt x="1693964" y="695352"/>
                  <a:pt x="1685505" y="689596"/>
                </a:cubicBezTo>
                <a:cubicBezTo>
                  <a:pt x="1677047" y="683839"/>
                  <a:pt x="1669177" y="678847"/>
                  <a:pt x="1661893" y="674618"/>
                </a:cubicBezTo>
                <a:close/>
                <a:moveTo>
                  <a:pt x="3526212" y="588978"/>
                </a:moveTo>
                <a:cubicBezTo>
                  <a:pt x="3513524" y="593677"/>
                  <a:pt x="3500661" y="599316"/>
                  <a:pt x="3487621" y="605895"/>
                </a:cubicBezTo>
                <a:cubicBezTo>
                  <a:pt x="3474581" y="612473"/>
                  <a:pt x="3460895" y="620579"/>
                  <a:pt x="3446563" y="630212"/>
                </a:cubicBezTo>
                <a:cubicBezTo>
                  <a:pt x="3482041" y="645014"/>
                  <a:pt x="3508590" y="667569"/>
                  <a:pt x="3526212" y="697878"/>
                </a:cubicBezTo>
                <a:close/>
                <a:moveTo>
                  <a:pt x="2649912" y="588978"/>
                </a:moveTo>
                <a:cubicBezTo>
                  <a:pt x="2637224" y="593677"/>
                  <a:pt x="2624361" y="599316"/>
                  <a:pt x="2611321" y="605895"/>
                </a:cubicBezTo>
                <a:cubicBezTo>
                  <a:pt x="2598281" y="612473"/>
                  <a:pt x="2584595" y="620579"/>
                  <a:pt x="2570263" y="630212"/>
                </a:cubicBezTo>
                <a:cubicBezTo>
                  <a:pt x="2605741" y="645014"/>
                  <a:pt x="2632291" y="667569"/>
                  <a:pt x="2649912" y="697878"/>
                </a:cubicBezTo>
                <a:close/>
                <a:moveTo>
                  <a:pt x="1116387" y="588978"/>
                </a:moveTo>
                <a:cubicBezTo>
                  <a:pt x="1103700" y="593677"/>
                  <a:pt x="1090836" y="599316"/>
                  <a:pt x="1077796" y="605895"/>
                </a:cubicBezTo>
                <a:cubicBezTo>
                  <a:pt x="1064757" y="612473"/>
                  <a:pt x="1051071" y="620579"/>
                  <a:pt x="1036739" y="630212"/>
                </a:cubicBezTo>
                <a:cubicBezTo>
                  <a:pt x="1072216" y="645014"/>
                  <a:pt x="1098766" y="667569"/>
                  <a:pt x="1116387" y="697878"/>
                </a:cubicBezTo>
                <a:close/>
                <a:moveTo>
                  <a:pt x="4048667" y="576291"/>
                </a:moveTo>
                <a:lnTo>
                  <a:pt x="4048667" y="691534"/>
                </a:lnTo>
                <a:cubicBezTo>
                  <a:pt x="4048667" y="699287"/>
                  <a:pt x="4051487" y="703164"/>
                  <a:pt x="4057126" y="703164"/>
                </a:cubicBezTo>
                <a:cubicBezTo>
                  <a:pt x="4062764" y="703164"/>
                  <a:pt x="4069461" y="700168"/>
                  <a:pt x="4077214" y="694177"/>
                </a:cubicBezTo>
                <a:cubicBezTo>
                  <a:pt x="4084967" y="688186"/>
                  <a:pt x="4093661" y="679552"/>
                  <a:pt x="4103293" y="668274"/>
                </a:cubicBezTo>
                <a:cubicBezTo>
                  <a:pt x="4107993" y="662870"/>
                  <a:pt x="4111751" y="657408"/>
                  <a:pt x="4114571" y="651886"/>
                </a:cubicBezTo>
                <a:cubicBezTo>
                  <a:pt x="4117391" y="646365"/>
                  <a:pt x="4118800" y="640902"/>
                  <a:pt x="4118800" y="635498"/>
                </a:cubicBezTo>
                <a:cubicBezTo>
                  <a:pt x="4118800" y="633854"/>
                  <a:pt x="4118624" y="632209"/>
                  <a:pt x="4118271" y="630564"/>
                </a:cubicBezTo>
                <a:cubicBezTo>
                  <a:pt x="4117919" y="628920"/>
                  <a:pt x="4117155" y="627510"/>
                  <a:pt x="4115981" y="626335"/>
                </a:cubicBezTo>
                <a:cubicBezTo>
                  <a:pt x="4115276" y="625631"/>
                  <a:pt x="4113749" y="624808"/>
                  <a:pt x="4111399" y="623868"/>
                </a:cubicBezTo>
                <a:cubicBezTo>
                  <a:pt x="4109049" y="622929"/>
                  <a:pt x="4106465" y="621871"/>
                  <a:pt x="4103646" y="620697"/>
                </a:cubicBezTo>
                <a:cubicBezTo>
                  <a:pt x="4101061" y="619522"/>
                  <a:pt x="4098242" y="618347"/>
                  <a:pt x="4095188" y="617172"/>
                </a:cubicBezTo>
                <a:cubicBezTo>
                  <a:pt x="4092133" y="615998"/>
                  <a:pt x="4089079" y="614353"/>
                  <a:pt x="4086025" y="612238"/>
                </a:cubicBezTo>
                <a:cubicBezTo>
                  <a:pt x="4075687" y="606130"/>
                  <a:pt x="4067933" y="600315"/>
                  <a:pt x="4062764" y="594793"/>
                </a:cubicBezTo>
                <a:cubicBezTo>
                  <a:pt x="4057595" y="589272"/>
                  <a:pt x="4053131" y="583105"/>
                  <a:pt x="4049373" y="576291"/>
                </a:cubicBezTo>
                <a:close/>
                <a:moveTo>
                  <a:pt x="3955275" y="576291"/>
                </a:moveTo>
                <a:lnTo>
                  <a:pt x="3955275" y="677085"/>
                </a:lnTo>
                <a:cubicBezTo>
                  <a:pt x="3955275" y="685073"/>
                  <a:pt x="3958094" y="689067"/>
                  <a:pt x="3963733" y="689067"/>
                </a:cubicBezTo>
                <a:cubicBezTo>
                  <a:pt x="3969137" y="689067"/>
                  <a:pt x="3975657" y="686013"/>
                  <a:pt x="3983293" y="679904"/>
                </a:cubicBezTo>
                <a:cubicBezTo>
                  <a:pt x="3990929" y="673795"/>
                  <a:pt x="3999681" y="665102"/>
                  <a:pt x="4009549" y="653825"/>
                </a:cubicBezTo>
                <a:cubicBezTo>
                  <a:pt x="4012133" y="650770"/>
                  <a:pt x="4014071" y="647833"/>
                  <a:pt x="4015363" y="645014"/>
                </a:cubicBezTo>
                <a:cubicBezTo>
                  <a:pt x="4016655" y="642195"/>
                  <a:pt x="4017302" y="639023"/>
                  <a:pt x="4017302" y="635498"/>
                </a:cubicBezTo>
                <a:cubicBezTo>
                  <a:pt x="4017302" y="633854"/>
                  <a:pt x="4017184" y="632209"/>
                  <a:pt x="4016949" y="630564"/>
                </a:cubicBezTo>
                <a:cubicBezTo>
                  <a:pt x="4016714" y="628920"/>
                  <a:pt x="4016127" y="627510"/>
                  <a:pt x="4015187" y="626335"/>
                </a:cubicBezTo>
                <a:cubicBezTo>
                  <a:pt x="4012837" y="624221"/>
                  <a:pt x="4008373" y="621401"/>
                  <a:pt x="4001795" y="617877"/>
                </a:cubicBezTo>
                <a:cubicBezTo>
                  <a:pt x="4000620" y="617407"/>
                  <a:pt x="3999269" y="616761"/>
                  <a:pt x="3997742" y="615939"/>
                </a:cubicBezTo>
                <a:cubicBezTo>
                  <a:pt x="3996215" y="615117"/>
                  <a:pt x="3994511" y="613883"/>
                  <a:pt x="3992632" y="612238"/>
                </a:cubicBezTo>
                <a:cubicBezTo>
                  <a:pt x="3982294" y="606130"/>
                  <a:pt x="3974541" y="600315"/>
                  <a:pt x="3969372" y="594793"/>
                </a:cubicBezTo>
                <a:cubicBezTo>
                  <a:pt x="3964203" y="589272"/>
                  <a:pt x="3959739" y="583105"/>
                  <a:pt x="3955979" y="576291"/>
                </a:cubicBezTo>
                <a:close/>
                <a:moveTo>
                  <a:pt x="4186380" y="555498"/>
                </a:moveTo>
                <a:lnTo>
                  <a:pt x="4197657" y="559727"/>
                </a:lnTo>
                <a:cubicBezTo>
                  <a:pt x="4205881" y="579228"/>
                  <a:pt x="4213458" y="595968"/>
                  <a:pt x="4220389" y="609948"/>
                </a:cubicBezTo>
                <a:cubicBezTo>
                  <a:pt x="4227320" y="623927"/>
                  <a:pt x="4233017" y="634089"/>
                  <a:pt x="4237481" y="640432"/>
                </a:cubicBezTo>
                <a:cubicBezTo>
                  <a:pt x="4257922" y="670271"/>
                  <a:pt x="4282475" y="685190"/>
                  <a:pt x="4311139" y="685190"/>
                </a:cubicBezTo>
                <a:cubicBezTo>
                  <a:pt x="4325001" y="685190"/>
                  <a:pt x="4338627" y="679787"/>
                  <a:pt x="4352019" y="668979"/>
                </a:cubicBezTo>
                <a:cubicBezTo>
                  <a:pt x="4363297" y="657936"/>
                  <a:pt x="4368936" y="645601"/>
                  <a:pt x="4368936" y="631974"/>
                </a:cubicBezTo>
                <a:cubicBezTo>
                  <a:pt x="4368936" y="620932"/>
                  <a:pt x="4365881" y="611181"/>
                  <a:pt x="4359773" y="602723"/>
                </a:cubicBezTo>
                <a:cubicBezTo>
                  <a:pt x="4352489" y="592620"/>
                  <a:pt x="4343914" y="587569"/>
                  <a:pt x="4334046" y="587569"/>
                </a:cubicBezTo>
                <a:cubicBezTo>
                  <a:pt x="4330757" y="587569"/>
                  <a:pt x="4325940" y="588391"/>
                  <a:pt x="4319597" y="590036"/>
                </a:cubicBezTo>
                <a:cubicBezTo>
                  <a:pt x="4325001" y="596849"/>
                  <a:pt x="4327702" y="604603"/>
                  <a:pt x="4327702" y="613296"/>
                </a:cubicBezTo>
                <a:cubicBezTo>
                  <a:pt x="4327702" y="632327"/>
                  <a:pt x="4317247" y="641842"/>
                  <a:pt x="4296337" y="641842"/>
                </a:cubicBezTo>
                <a:cubicBezTo>
                  <a:pt x="4285999" y="641842"/>
                  <a:pt x="4277775" y="638083"/>
                  <a:pt x="4271667" y="630564"/>
                </a:cubicBezTo>
                <a:cubicBezTo>
                  <a:pt x="4265558" y="623046"/>
                  <a:pt x="4262503" y="613883"/>
                  <a:pt x="4262503" y="603075"/>
                </a:cubicBezTo>
                <a:cubicBezTo>
                  <a:pt x="4262503" y="590623"/>
                  <a:pt x="4267555" y="580403"/>
                  <a:pt x="4277658" y="572414"/>
                </a:cubicBezTo>
                <a:cubicBezTo>
                  <a:pt x="4286586" y="565131"/>
                  <a:pt x="4297393" y="561489"/>
                  <a:pt x="4310081" y="561489"/>
                </a:cubicBezTo>
                <a:cubicBezTo>
                  <a:pt x="4320889" y="561489"/>
                  <a:pt x="4330874" y="563780"/>
                  <a:pt x="4340037" y="568361"/>
                </a:cubicBezTo>
                <a:cubicBezTo>
                  <a:pt x="4349201" y="572943"/>
                  <a:pt x="4357423" y="579345"/>
                  <a:pt x="4364707" y="587569"/>
                </a:cubicBezTo>
                <a:cubicBezTo>
                  <a:pt x="4371521" y="595792"/>
                  <a:pt x="4376689" y="604896"/>
                  <a:pt x="4380213" y="614882"/>
                </a:cubicBezTo>
                <a:cubicBezTo>
                  <a:pt x="4383738" y="624867"/>
                  <a:pt x="4385500" y="635381"/>
                  <a:pt x="4385500" y="646424"/>
                </a:cubicBezTo>
                <a:cubicBezTo>
                  <a:pt x="4385500" y="656057"/>
                  <a:pt x="4383444" y="665102"/>
                  <a:pt x="4379333" y="673560"/>
                </a:cubicBezTo>
                <a:cubicBezTo>
                  <a:pt x="4375221" y="682019"/>
                  <a:pt x="4369641" y="689654"/>
                  <a:pt x="4362593" y="696468"/>
                </a:cubicBezTo>
                <a:cubicBezTo>
                  <a:pt x="4347085" y="709860"/>
                  <a:pt x="4329582" y="716556"/>
                  <a:pt x="4310081" y="716556"/>
                </a:cubicBezTo>
                <a:cubicBezTo>
                  <a:pt x="4257217" y="716556"/>
                  <a:pt x="4215983" y="662870"/>
                  <a:pt x="4186380" y="555498"/>
                </a:cubicBezTo>
                <a:close/>
                <a:moveTo>
                  <a:pt x="652605" y="555498"/>
                </a:moveTo>
                <a:lnTo>
                  <a:pt x="663883" y="559727"/>
                </a:lnTo>
                <a:cubicBezTo>
                  <a:pt x="672106" y="579228"/>
                  <a:pt x="679683" y="595968"/>
                  <a:pt x="686614" y="609948"/>
                </a:cubicBezTo>
                <a:cubicBezTo>
                  <a:pt x="693545" y="623927"/>
                  <a:pt x="699243" y="634089"/>
                  <a:pt x="703707" y="640432"/>
                </a:cubicBezTo>
                <a:cubicBezTo>
                  <a:pt x="724147" y="670271"/>
                  <a:pt x="748700" y="685190"/>
                  <a:pt x="777364" y="685190"/>
                </a:cubicBezTo>
                <a:cubicBezTo>
                  <a:pt x="791226" y="685190"/>
                  <a:pt x="804853" y="679787"/>
                  <a:pt x="818245" y="668979"/>
                </a:cubicBezTo>
                <a:cubicBezTo>
                  <a:pt x="829522" y="657936"/>
                  <a:pt x="835161" y="645601"/>
                  <a:pt x="835161" y="631974"/>
                </a:cubicBezTo>
                <a:cubicBezTo>
                  <a:pt x="835161" y="620932"/>
                  <a:pt x="832107" y="611181"/>
                  <a:pt x="825998" y="602723"/>
                </a:cubicBezTo>
                <a:cubicBezTo>
                  <a:pt x="818715" y="592620"/>
                  <a:pt x="810139" y="587569"/>
                  <a:pt x="800271" y="587569"/>
                </a:cubicBezTo>
                <a:cubicBezTo>
                  <a:pt x="796982" y="587569"/>
                  <a:pt x="792165" y="588391"/>
                  <a:pt x="785822" y="590036"/>
                </a:cubicBezTo>
                <a:cubicBezTo>
                  <a:pt x="791226" y="596849"/>
                  <a:pt x="793928" y="604603"/>
                  <a:pt x="793928" y="613296"/>
                </a:cubicBezTo>
                <a:cubicBezTo>
                  <a:pt x="793928" y="632327"/>
                  <a:pt x="783472" y="641842"/>
                  <a:pt x="762562" y="641842"/>
                </a:cubicBezTo>
                <a:cubicBezTo>
                  <a:pt x="752224" y="641842"/>
                  <a:pt x="744001" y="638083"/>
                  <a:pt x="737892" y="630564"/>
                </a:cubicBezTo>
                <a:cubicBezTo>
                  <a:pt x="731783" y="623046"/>
                  <a:pt x="728729" y="613883"/>
                  <a:pt x="728729" y="603075"/>
                </a:cubicBezTo>
                <a:cubicBezTo>
                  <a:pt x="728729" y="590623"/>
                  <a:pt x="733780" y="580403"/>
                  <a:pt x="743883" y="572414"/>
                </a:cubicBezTo>
                <a:cubicBezTo>
                  <a:pt x="752811" y="565131"/>
                  <a:pt x="763619" y="561489"/>
                  <a:pt x="776306" y="561489"/>
                </a:cubicBezTo>
                <a:cubicBezTo>
                  <a:pt x="787114" y="561489"/>
                  <a:pt x="797099" y="563780"/>
                  <a:pt x="806262" y="568361"/>
                </a:cubicBezTo>
                <a:cubicBezTo>
                  <a:pt x="815425" y="572943"/>
                  <a:pt x="823649" y="579345"/>
                  <a:pt x="830932" y="587569"/>
                </a:cubicBezTo>
                <a:cubicBezTo>
                  <a:pt x="837746" y="595792"/>
                  <a:pt x="842915" y="604896"/>
                  <a:pt x="846439" y="614882"/>
                </a:cubicBezTo>
                <a:cubicBezTo>
                  <a:pt x="849963" y="624867"/>
                  <a:pt x="851725" y="635381"/>
                  <a:pt x="851725" y="646424"/>
                </a:cubicBezTo>
                <a:cubicBezTo>
                  <a:pt x="851725" y="656057"/>
                  <a:pt x="849669" y="665102"/>
                  <a:pt x="845558" y="673560"/>
                </a:cubicBezTo>
                <a:cubicBezTo>
                  <a:pt x="841446" y="682019"/>
                  <a:pt x="835866" y="689654"/>
                  <a:pt x="828818" y="696468"/>
                </a:cubicBezTo>
                <a:cubicBezTo>
                  <a:pt x="813311" y="709860"/>
                  <a:pt x="795807" y="716556"/>
                  <a:pt x="776306" y="716556"/>
                </a:cubicBezTo>
                <a:cubicBezTo>
                  <a:pt x="723443" y="716556"/>
                  <a:pt x="682209" y="662870"/>
                  <a:pt x="652605" y="555498"/>
                </a:cubicBezTo>
                <a:close/>
                <a:moveTo>
                  <a:pt x="2458335" y="551621"/>
                </a:moveTo>
                <a:cubicBezTo>
                  <a:pt x="2466324" y="551621"/>
                  <a:pt x="2474429" y="554793"/>
                  <a:pt x="2482653" y="561137"/>
                </a:cubicBezTo>
                <a:cubicBezTo>
                  <a:pt x="2490641" y="567480"/>
                  <a:pt x="2494635" y="574646"/>
                  <a:pt x="2494635" y="582635"/>
                </a:cubicBezTo>
                <a:lnTo>
                  <a:pt x="2494635" y="754971"/>
                </a:lnTo>
                <a:cubicBezTo>
                  <a:pt x="2492521" y="754736"/>
                  <a:pt x="2490289" y="753620"/>
                  <a:pt x="2487939" y="751623"/>
                </a:cubicBezTo>
                <a:cubicBezTo>
                  <a:pt x="2485590" y="749625"/>
                  <a:pt x="2483475" y="746982"/>
                  <a:pt x="2481595" y="743693"/>
                </a:cubicBezTo>
                <a:cubicBezTo>
                  <a:pt x="2478541" y="737584"/>
                  <a:pt x="2476015" y="732533"/>
                  <a:pt x="2474018" y="728539"/>
                </a:cubicBezTo>
                <a:cubicBezTo>
                  <a:pt x="2472021" y="724545"/>
                  <a:pt x="2470670" y="721960"/>
                  <a:pt x="2469965" y="720785"/>
                </a:cubicBezTo>
                <a:cubicBezTo>
                  <a:pt x="2466676" y="716791"/>
                  <a:pt x="2462799" y="713737"/>
                  <a:pt x="2458335" y="711622"/>
                </a:cubicBezTo>
                <a:cubicBezTo>
                  <a:pt x="2453871" y="709508"/>
                  <a:pt x="2448585" y="708450"/>
                  <a:pt x="2442476" y="708450"/>
                </a:cubicBezTo>
                <a:cubicBezTo>
                  <a:pt x="2438952" y="708450"/>
                  <a:pt x="2434723" y="708685"/>
                  <a:pt x="2429789" y="709155"/>
                </a:cubicBezTo>
                <a:cubicBezTo>
                  <a:pt x="2424855" y="709625"/>
                  <a:pt x="2419099" y="710330"/>
                  <a:pt x="2412520" y="711270"/>
                </a:cubicBezTo>
                <a:cubicBezTo>
                  <a:pt x="2406177" y="712210"/>
                  <a:pt x="2400479" y="712856"/>
                  <a:pt x="2395427" y="713208"/>
                </a:cubicBezTo>
                <a:cubicBezTo>
                  <a:pt x="2390376" y="713561"/>
                  <a:pt x="2386088" y="713737"/>
                  <a:pt x="2382564" y="713737"/>
                </a:cubicBezTo>
                <a:cubicBezTo>
                  <a:pt x="2362358" y="713737"/>
                  <a:pt x="2346969" y="708215"/>
                  <a:pt x="2336396" y="697173"/>
                </a:cubicBezTo>
                <a:cubicBezTo>
                  <a:pt x="2325823" y="686130"/>
                  <a:pt x="2320537" y="669566"/>
                  <a:pt x="2320537" y="647481"/>
                </a:cubicBezTo>
                <a:cubicBezTo>
                  <a:pt x="2320537" y="636203"/>
                  <a:pt x="2322064" y="626100"/>
                  <a:pt x="2325119" y="617172"/>
                </a:cubicBezTo>
                <a:cubicBezTo>
                  <a:pt x="2328173" y="608244"/>
                  <a:pt x="2332520" y="600373"/>
                  <a:pt x="2338159" y="593560"/>
                </a:cubicBezTo>
                <a:lnTo>
                  <a:pt x="2345559" y="601666"/>
                </a:lnTo>
                <a:cubicBezTo>
                  <a:pt x="2338041" y="611064"/>
                  <a:pt x="2334282" y="623516"/>
                  <a:pt x="2334282" y="639023"/>
                </a:cubicBezTo>
                <a:cubicBezTo>
                  <a:pt x="2334282" y="654529"/>
                  <a:pt x="2338041" y="666159"/>
                  <a:pt x="2345559" y="673913"/>
                </a:cubicBezTo>
                <a:cubicBezTo>
                  <a:pt x="2353078" y="681666"/>
                  <a:pt x="2363885" y="685543"/>
                  <a:pt x="2377982" y="685543"/>
                </a:cubicBezTo>
                <a:cubicBezTo>
                  <a:pt x="2379862" y="685543"/>
                  <a:pt x="2382271" y="685425"/>
                  <a:pt x="2385207" y="685190"/>
                </a:cubicBezTo>
                <a:cubicBezTo>
                  <a:pt x="2388144" y="684955"/>
                  <a:pt x="2391610" y="684603"/>
                  <a:pt x="2395603" y="684133"/>
                </a:cubicBezTo>
                <a:cubicBezTo>
                  <a:pt x="2399598" y="683663"/>
                  <a:pt x="2403122" y="683252"/>
                  <a:pt x="2406177" y="682900"/>
                </a:cubicBezTo>
                <a:cubicBezTo>
                  <a:pt x="2409231" y="682547"/>
                  <a:pt x="2411815" y="682371"/>
                  <a:pt x="2413930" y="682371"/>
                </a:cubicBezTo>
                <a:cubicBezTo>
                  <a:pt x="2436720" y="682371"/>
                  <a:pt x="2457043" y="690007"/>
                  <a:pt x="2474899" y="705279"/>
                </a:cubicBezTo>
                <a:lnTo>
                  <a:pt x="2474899" y="586511"/>
                </a:lnTo>
                <a:cubicBezTo>
                  <a:pt x="2474899" y="578288"/>
                  <a:pt x="2471023" y="574177"/>
                  <a:pt x="2463269" y="574177"/>
                </a:cubicBezTo>
                <a:cubicBezTo>
                  <a:pt x="2457865" y="574177"/>
                  <a:pt x="2452344" y="574999"/>
                  <a:pt x="2446705" y="576643"/>
                </a:cubicBezTo>
                <a:cubicBezTo>
                  <a:pt x="2441067" y="578288"/>
                  <a:pt x="2435428" y="581930"/>
                  <a:pt x="2429789" y="587569"/>
                </a:cubicBezTo>
                <a:cubicBezTo>
                  <a:pt x="2418747" y="597437"/>
                  <a:pt x="2411698" y="608362"/>
                  <a:pt x="2408643" y="620344"/>
                </a:cubicBezTo>
                <a:cubicBezTo>
                  <a:pt x="2410523" y="619874"/>
                  <a:pt x="2412461" y="619522"/>
                  <a:pt x="2414459" y="619287"/>
                </a:cubicBezTo>
                <a:cubicBezTo>
                  <a:pt x="2416455" y="619052"/>
                  <a:pt x="2418394" y="618934"/>
                  <a:pt x="2420273" y="618934"/>
                </a:cubicBezTo>
                <a:cubicBezTo>
                  <a:pt x="2423093" y="618934"/>
                  <a:pt x="2425560" y="619698"/>
                  <a:pt x="2427674" y="621225"/>
                </a:cubicBezTo>
                <a:cubicBezTo>
                  <a:pt x="2429789" y="622752"/>
                  <a:pt x="2431551" y="624632"/>
                  <a:pt x="2432961" y="626864"/>
                </a:cubicBezTo>
                <a:cubicBezTo>
                  <a:pt x="2434371" y="629096"/>
                  <a:pt x="2435428" y="631504"/>
                  <a:pt x="2436133" y="634089"/>
                </a:cubicBezTo>
                <a:cubicBezTo>
                  <a:pt x="2436837" y="636673"/>
                  <a:pt x="2437190" y="639140"/>
                  <a:pt x="2437190" y="641490"/>
                </a:cubicBezTo>
                <a:cubicBezTo>
                  <a:pt x="2437190" y="656526"/>
                  <a:pt x="2428497" y="664045"/>
                  <a:pt x="2411111" y="664045"/>
                </a:cubicBezTo>
                <a:cubicBezTo>
                  <a:pt x="2387850" y="664045"/>
                  <a:pt x="2376220" y="650770"/>
                  <a:pt x="2376220" y="624221"/>
                </a:cubicBezTo>
                <a:cubicBezTo>
                  <a:pt x="2376220" y="607304"/>
                  <a:pt x="2385619" y="590388"/>
                  <a:pt x="2404415" y="573472"/>
                </a:cubicBezTo>
                <a:cubicBezTo>
                  <a:pt x="2413813" y="565013"/>
                  <a:pt x="2422917" y="559257"/>
                  <a:pt x="2431727" y="556203"/>
                </a:cubicBezTo>
                <a:cubicBezTo>
                  <a:pt x="2440538" y="553148"/>
                  <a:pt x="2449407" y="551621"/>
                  <a:pt x="2458335" y="551621"/>
                </a:cubicBezTo>
                <a:close/>
                <a:moveTo>
                  <a:pt x="2931109" y="547392"/>
                </a:moveTo>
                <a:cubicBezTo>
                  <a:pt x="2909258" y="547392"/>
                  <a:pt x="2893869" y="556320"/>
                  <a:pt x="2884941" y="574177"/>
                </a:cubicBezTo>
                <a:cubicBezTo>
                  <a:pt x="2895514" y="574177"/>
                  <a:pt x="2903209" y="577701"/>
                  <a:pt x="2908025" y="584749"/>
                </a:cubicBezTo>
                <a:cubicBezTo>
                  <a:pt x="2912841" y="591798"/>
                  <a:pt x="2914662" y="600608"/>
                  <a:pt x="2913487" y="611181"/>
                </a:cubicBezTo>
                <a:lnTo>
                  <a:pt x="2962122" y="562546"/>
                </a:lnTo>
                <a:cubicBezTo>
                  <a:pt x="2952959" y="552444"/>
                  <a:pt x="2942621" y="547392"/>
                  <a:pt x="2931109" y="547392"/>
                </a:cubicBezTo>
                <a:close/>
                <a:moveTo>
                  <a:pt x="1997659" y="547392"/>
                </a:moveTo>
                <a:cubicBezTo>
                  <a:pt x="1975809" y="547392"/>
                  <a:pt x="1960419" y="556320"/>
                  <a:pt x="1951491" y="574177"/>
                </a:cubicBezTo>
                <a:cubicBezTo>
                  <a:pt x="1962064" y="574177"/>
                  <a:pt x="1969758" y="577701"/>
                  <a:pt x="1974575" y="584749"/>
                </a:cubicBezTo>
                <a:cubicBezTo>
                  <a:pt x="1979391" y="591798"/>
                  <a:pt x="1981212" y="600608"/>
                  <a:pt x="1980037" y="611181"/>
                </a:cubicBezTo>
                <a:lnTo>
                  <a:pt x="2028672" y="562546"/>
                </a:lnTo>
                <a:cubicBezTo>
                  <a:pt x="2019509" y="552444"/>
                  <a:pt x="2009171" y="547392"/>
                  <a:pt x="1997659" y="547392"/>
                </a:cubicBezTo>
                <a:close/>
                <a:moveTo>
                  <a:pt x="1712642" y="547040"/>
                </a:moveTo>
                <a:cubicBezTo>
                  <a:pt x="1703479" y="547040"/>
                  <a:pt x="1695256" y="551034"/>
                  <a:pt x="1687972" y="559022"/>
                </a:cubicBezTo>
                <a:cubicBezTo>
                  <a:pt x="1684683" y="562781"/>
                  <a:pt x="1682157" y="566952"/>
                  <a:pt x="1680395" y="571533"/>
                </a:cubicBezTo>
                <a:cubicBezTo>
                  <a:pt x="1678633" y="576115"/>
                  <a:pt x="1677752" y="580755"/>
                  <a:pt x="1677752" y="585454"/>
                </a:cubicBezTo>
                <a:cubicBezTo>
                  <a:pt x="1677752" y="595792"/>
                  <a:pt x="1681746" y="600961"/>
                  <a:pt x="1689735" y="600961"/>
                </a:cubicBezTo>
                <a:cubicBezTo>
                  <a:pt x="1699367" y="600961"/>
                  <a:pt x="1707943" y="597202"/>
                  <a:pt x="1715461" y="589683"/>
                </a:cubicBezTo>
                <a:cubicBezTo>
                  <a:pt x="1722980" y="582400"/>
                  <a:pt x="1726739" y="573824"/>
                  <a:pt x="1726739" y="563956"/>
                </a:cubicBezTo>
                <a:cubicBezTo>
                  <a:pt x="1726739" y="552679"/>
                  <a:pt x="1722040" y="547040"/>
                  <a:pt x="1712642" y="547040"/>
                </a:cubicBezTo>
                <a:close/>
                <a:moveTo>
                  <a:pt x="3955275" y="542458"/>
                </a:moveTo>
                <a:cubicBezTo>
                  <a:pt x="3955275" y="546452"/>
                  <a:pt x="3955862" y="550153"/>
                  <a:pt x="3957037" y="553560"/>
                </a:cubicBezTo>
                <a:cubicBezTo>
                  <a:pt x="3958212" y="556966"/>
                  <a:pt x="3959386" y="559610"/>
                  <a:pt x="3960561" y="561489"/>
                </a:cubicBezTo>
                <a:cubicBezTo>
                  <a:pt x="3964320" y="565953"/>
                  <a:pt x="3970781" y="571710"/>
                  <a:pt x="3979945" y="578758"/>
                </a:cubicBezTo>
                <a:cubicBezTo>
                  <a:pt x="3982529" y="580403"/>
                  <a:pt x="3987404" y="582752"/>
                  <a:pt x="3994570" y="585807"/>
                </a:cubicBezTo>
                <a:cubicBezTo>
                  <a:pt x="4001736" y="588861"/>
                  <a:pt x="4008726" y="591798"/>
                  <a:pt x="4015539" y="594617"/>
                </a:cubicBezTo>
                <a:lnTo>
                  <a:pt x="4029284" y="600608"/>
                </a:lnTo>
                <a:lnTo>
                  <a:pt x="4029284" y="542458"/>
                </a:lnTo>
                <a:close/>
                <a:moveTo>
                  <a:pt x="1701365" y="526952"/>
                </a:moveTo>
                <a:cubicBezTo>
                  <a:pt x="1713817" y="526952"/>
                  <a:pt x="1724272" y="531768"/>
                  <a:pt x="1732730" y="541401"/>
                </a:cubicBezTo>
                <a:cubicBezTo>
                  <a:pt x="1741423" y="550799"/>
                  <a:pt x="1745770" y="561724"/>
                  <a:pt x="1745770" y="574177"/>
                </a:cubicBezTo>
                <a:cubicBezTo>
                  <a:pt x="1745770" y="586159"/>
                  <a:pt x="1741659" y="596967"/>
                  <a:pt x="1733435" y="606600"/>
                </a:cubicBezTo>
                <a:cubicBezTo>
                  <a:pt x="1725447" y="615528"/>
                  <a:pt x="1715461" y="619992"/>
                  <a:pt x="1703479" y="619992"/>
                </a:cubicBezTo>
                <a:cubicBezTo>
                  <a:pt x="1690792" y="619992"/>
                  <a:pt x="1679867" y="615410"/>
                  <a:pt x="1670703" y="606247"/>
                </a:cubicBezTo>
                <a:cubicBezTo>
                  <a:pt x="1661541" y="597084"/>
                  <a:pt x="1656959" y="586041"/>
                  <a:pt x="1656959" y="573119"/>
                </a:cubicBezTo>
                <a:cubicBezTo>
                  <a:pt x="1656959" y="567480"/>
                  <a:pt x="1658016" y="561959"/>
                  <a:pt x="1660131" y="556555"/>
                </a:cubicBezTo>
                <a:cubicBezTo>
                  <a:pt x="1662245" y="551151"/>
                  <a:pt x="1665652" y="546100"/>
                  <a:pt x="1670351" y="541401"/>
                </a:cubicBezTo>
                <a:cubicBezTo>
                  <a:pt x="1679514" y="531768"/>
                  <a:pt x="1689852" y="526952"/>
                  <a:pt x="1701365" y="526952"/>
                </a:cubicBezTo>
                <a:close/>
                <a:moveTo>
                  <a:pt x="1430512" y="522722"/>
                </a:moveTo>
                <a:lnTo>
                  <a:pt x="1622583" y="522722"/>
                </a:lnTo>
                <a:lnTo>
                  <a:pt x="1643024" y="542458"/>
                </a:lnTo>
                <a:lnTo>
                  <a:pt x="1608486" y="542458"/>
                </a:lnTo>
                <a:lnTo>
                  <a:pt x="1608486" y="754618"/>
                </a:lnTo>
                <a:lnTo>
                  <a:pt x="1592980" y="744750"/>
                </a:lnTo>
                <a:lnTo>
                  <a:pt x="1594389" y="723957"/>
                </a:lnTo>
                <a:cubicBezTo>
                  <a:pt x="1594624" y="701637"/>
                  <a:pt x="1589455" y="678377"/>
                  <a:pt x="1578883" y="654177"/>
                </a:cubicBezTo>
                <a:cubicBezTo>
                  <a:pt x="1563141" y="626688"/>
                  <a:pt x="1544815" y="612943"/>
                  <a:pt x="1523905" y="612943"/>
                </a:cubicBezTo>
                <a:cubicBezTo>
                  <a:pt x="1521320" y="613178"/>
                  <a:pt x="1519440" y="613766"/>
                  <a:pt x="1518266" y="614705"/>
                </a:cubicBezTo>
                <a:cubicBezTo>
                  <a:pt x="1526959" y="626218"/>
                  <a:pt x="1531305" y="634559"/>
                  <a:pt x="1531305" y="639728"/>
                </a:cubicBezTo>
                <a:cubicBezTo>
                  <a:pt x="1531305" y="648186"/>
                  <a:pt x="1528838" y="655293"/>
                  <a:pt x="1523905" y="661049"/>
                </a:cubicBezTo>
                <a:cubicBezTo>
                  <a:pt x="1518971" y="666806"/>
                  <a:pt x="1512392" y="669684"/>
                  <a:pt x="1504169" y="669684"/>
                </a:cubicBezTo>
                <a:cubicBezTo>
                  <a:pt x="1478794" y="669684"/>
                  <a:pt x="1466107" y="657349"/>
                  <a:pt x="1466107" y="632679"/>
                </a:cubicBezTo>
                <a:cubicBezTo>
                  <a:pt x="1466107" y="619287"/>
                  <a:pt x="1470806" y="608244"/>
                  <a:pt x="1480204" y="599551"/>
                </a:cubicBezTo>
                <a:cubicBezTo>
                  <a:pt x="1490307" y="590623"/>
                  <a:pt x="1501819" y="586159"/>
                  <a:pt x="1514741" y="586159"/>
                </a:cubicBezTo>
                <a:cubicBezTo>
                  <a:pt x="1542465" y="586159"/>
                  <a:pt x="1566900" y="608009"/>
                  <a:pt x="1588046" y="651710"/>
                </a:cubicBezTo>
                <a:lnTo>
                  <a:pt x="1588751" y="651710"/>
                </a:lnTo>
                <a:lnTo>
                  <a:pt x="1588751" y="542458"/>
                </a:lnTo>
                <a:lnTo>
                  <a:pt x="1449895" y="542458"/>
                </a:lnTo>
                <a:close/>
                <a:moveTo>
                  <a:pt x="620534" y="522722"/>
                </a:moveTo>
                <a:lnTo>
                  <a:pt x="845610" y="522722"/>
                </a:lnTo>
                <a:lnTo>
                  <a:pt x="855602" y="522722"/>
                </a:lnTo>
                <a:lnTo>
                  <a:pt x="962025" y="522722"/>
                </a:lnTo>
                <a:lnTo>
                  <a:pt x="976360" y="522722"/>
                </a:lnTo>
                <a:lnTo>
                  <a:pt x="1156916" y="522722"/>
                </a:lnTo>
                <a:lnTo>
                  <a:pt x="1175947" y="542458"/>
                </a:lnTo>
                <a:lnTo>
                  <a:pt x="1135418" y="542458"/>
                </a:lnTo>
                <a:lnTo>
                  <a:pt x="1135418" y="749684"/>
                </a:lnTo>
                <a:lnTo>
                  <a:pt x="1124493" y="736644"/>
                </a:lnTo>
                <a:cubicBezTo>
                  <a:pt x="1123788" y="734530"/>
                  <a:pt x="1122907" y="732357"/>
                  <a:pt x="1121849" y="730125"/>
                </a:cubicBezTo>
                <a:cubicBezTo>
                  <a:pt x="1120792" y="727893"/>
                  <a:pt x="1118795" y="723957"/>
                  <a:pt x="1115858" y="718318"/>
                </a:cubicBezTo>
                <a:cubicBezTo>
                  <a:pt x="1112921" y="712680"/>
                  <a:pt x="1108751" y="706512"/>
                  <a:pt x="1103347" y="699816"/>
                </a:cubicBezTo>
                <a:cubicBezTo>
                  <a:pt x="1097943" y="693120"/>
                  <a:pt x="1092892" y="687540"/>
                  <a:pt x="1088193" y="683076"/>
                </a:cubicBezTo>
                <a:cubicBezTo>
                  <a:pt x="1071276" y="667569"/>
                  <a:pt x="1048839" y="658406"/>
                  <a:pt x="1020880" y="655587"/>
                </a:cubicBezTo>
                <a:lnTo>
                  <a:pt x="995153" y="618934"/>
                </a:lnTo>
                <a:cubicBezTo>
                  <a:pt x="1034624" y="591445"/>
                  <a:pt x="1075036" y="570770"/>
                  <a:pt x="1116387" y="556908"/>
                </a:cubicBezTo>
                <a:lnTo>
                  <a:pt x="1116387" y="542458"/>
                </a:lnTo>
                <a:lnTo>
                  <a:pt x="995743" y="542458"/>
                </a:lnTo>
                <a:cubicBezTo>
                  <a:pt x="980941" y="545983"/>
                  <a:pt x="968137" y="551504"/>
                  <a:pt x="957329" y="559022"/>
                </a:cubicBezTo>
                <a:cubicBezTo>
                  <a:pt x="946521" y="566541"/>
                  <a:pt x="937358" y="575939"/>
                  <a:pt x="929840" y="587216"/>
                </a:cubicBezTo>
                <a:cubicBezTo>
                  <a:pt x="923026" y="597789"/>
                  <a:pt x="917857" y="609536"/>
                  <a:pt x="914333" y="622459"/>
                </a:cubicBezTo>
                <a:cubicBezTo>
                  <a:pt x="910809" y="635381"/>
                  <a:pt x="909047" y="649830"/>
                  <a:pt x="909047" y="665807"/>
                </a:cubicBezTo>
                <a:cubicBezTo>
                  <a:pt x="909282" y="679904"/>
                  <a:pt x="913041" y="692591"/>
                  <a:pt x="920324" y="703869"/>
                </a:cubicBezTo>
                <a:cubicBezTo>
                  <a:pt x="933012" y="721490"/>
                  <a:pt x="945346" y="728539"/>
                  <a:pt x="957329" y="725014"/>
                </a:cubicBezTo>
                <a:cubicBezTo>
                  <a:pt x="952865" y="722195"/>
                  <a:pt x="949634" y="718906"/>
                  <a:pt x="947637" y="715147"/>
                </a:cubicBezTo>
                <a:cubicBezTo>
                  <a:pt x="945640" y="711387"/>
                  <a:pt x="944642" y="707511"/>
                  <a:pt x="944642" y="703517"/>
                </a:cubicBezTo>
                <a:cubicBezTo>
                  <a:pt x="944642" y="697408"/>
                  <a:pt x="947167" y="692239"/>
                  <a:pt x="952219" y="688010"/>
                </a:cubicBezTo>
                <a:cubicBezTo>
                  <a:pt x="957270" y="683781"/>
                  <a:pt x="962850" y="681666"/>
                  <a:pt x="968959" y="681666"/>
                </a:cubicBezTo>
                <a:cubicBezTo>
                  <a:pt x="975538" y="681666"/>
                  <a:pt x="981176" y="684309"/>
                  <a:pt x="985875" y="689596"/>
                </a:cubicBezTo>
                <a:cubicBezTo>
                  <a:pt x="990574" y="694882"/>
                  <a:pt x="992924" y="701637"/>
                  <a:pt x="992924" y="709860"/>
                </a:cubicBezTo>
                <a:cubicBezTo>
                  <a:pt x="992924" y="714559"/>
                  <a:pt x="991984" y="718906"/>
                  <a:pt x="990104" y="722900"/>
                </a:cubicBezTo>
                <a:cubicBezTo>
                  <a:pt x="988225" y="726894"/>
                  <a:pt x="985640" y="730359"/>
                  <a:pt x="982351" y="733296"/>
                </a:cubicBezTo>
                <a:cubicBezTo>
                  <a:pt x="979062" y="736233"/>
                  <a:pt x="975244" y="738524"/>
                  <a:pt x="970897" y="740169"/>
                </a:cubicBezTo>
                <a:cubicBezTo>
                  <a:pt x="966551" y="741813"/>
                  <a:pt x="962028" y="742636"/>
                  <a:pt x="957329" y="742636"/>
                </a:cubicBezTo>
                <a:cubicBezTo>
                  <a:pt x="934304" y="742636"/>
                  <a:pt x="916683" y="731123"/>
                  <a:pt x="904465" y="708098"/>
                </a:cubicBezTo>
                <a:cubicBezTo>
                  <a:pt x="894127" y="689302"/>
                  <a:pt x="888958" y="667569"/>
                  <a:pt x="888958" y="642899"/>
                </a:cubicBezTo>
                <a:cubicBezTo>
                  <a:pt x="888958" y="608597"/>
                  <a:pt x="902938" y="575116"/>
                  <a:pt x="930897" y="542458"/>
                </a:cubicBezTo>
                <a:lnTo>
                  <a:pt x="876395" y="542458"/>
                </a:lnTo>
                <a:lnTo>
                  <a:pt x="865346" y="542458"/>
                </a:lnTo>
                <a:lnTo>
                  <a:pt x="641328" y="542458"/>
                </a:lnTo>
                <a:close/>
                <a:moveTo>
                  <a:pt x="1342253" y="518141"/>
                </a:moveTo>
                <a:cubicBezTo>
                  <a:pt x="1355175" y="518141"/>
                  <a:pt x="1361637" y="527187"/>
                  <a:pt x="1361637" y="545278"/>
                </a:cubicBezTo>
                <a:cubicBezTo>
                  <a:pt x="1361637" y="546922"/>
                  <a:pt x="1361637" y="548626"/>
                  <a:pt x="1361637" y="550388"/>
                </a:cubicBezTo>
                <a:cubicBezTo>
                  <a:pt x="1361637" y="552150"/>
                  <a:pt x="1361519" y="554088"/>
                  <a:pt x="1361284" y="556203"/>
                </a:cubicBezTo>
                <a:cubicBezTo>
                  <a:pt x="1372562" y="567245"/>
                  <a:pt x="1382253" y="577055"/>
                  <a:pt x="1390359" y="585630"/>
                </a:cubicBezTo>
                <a:cubicBezTo>
                  <a:pt x="1398465" y="594206"/>
                  <a:pt x="1404867" y="601783"/>
                  <a:pt x="1409566" y="608362"/>
                </a:cubicBezTo>
                <a:cubicBezTo>
                  <a:pt x="1426718" y="631387"/>
                  <a:pt x="1435293" y="652767"/>
                  <a:pt x="1435293" y="672503"/>
                </a:cubicBezTo>
                <a:cubicBezTo>
                  <a:pt x="1435293" y="693179"/>
                  <a:pt x="1426835" y="711387"/>
                  <a:pt x="1409919" y="727129"/>
                </a:cubicBezTo>
                <a:cubicBezTo>
                  <a:pt x="1392767" y="742871"/>
                  <a:pt x="1374089" y="750741"/>
                  <a:pt x="1353883" y="750741"/>
                </a:cubicBezTo>
                <a:cubicBezTo>
                  <a:pt x="1344485" y="750741"/>
                  <a:pt x="1336262" y="748040"/>
                  <a:pt x="1329214" y="742636"/>
                </a:cubicBezTo>
                <a:cubicBezTo>
                  <a:pt x="1320520" y="736527"/>
                  <a:pt x="1316174" y="729361"/>
                  <a:pt x="1316174" y="721138"/>
                </a:cubicBezTo>
                <a:cubicBezTo>
                  <a:pt x="1316174" y="710565"/>
                  <a:pt x="1320638" y="701754"/>
                  <a:pt x="1329566" y="694706"/>
                </a:cubicBezTo>
                <a:cubicBezTo>
                  <a:pt x="1338964" y="687187"/>
                  <a:pt x="1348949" y="683428"/>
                  <a:pt x="1359522" y="683428"/>
                </a:cubicBezTo>
                <a:cubicBezTo>
                  <a:pt x="1378083" y="683428"/>
                  <a:pt x="1391710" y="688362"/>
                  <a:pt x="1400403" y="698230"/>
                </a:cubicBezTo>
                <a:cubicBezTo>
                  <a:pt x="1405102" y="693531"/>
                  <a:pt x="1408450" y="688715"/>
                  <a:pt x="1410447" y="683781"/>
                </a:cubicBezTo>
                <a:cubicBezTo>
                  <a:pt x="1412444" y="678847"/>
                  <a:pt x="1413443" y="673795"/>
                  <a:pt x="1413443" y="668626"/>
                </a:cubicBezTo>
                <a:cubicBezTo>
                  <a:pt x="1413443" y="656879"/>
                  <a:pt x="1405220" y="642664"/>
                  <a:pt x="1388773" y="625983"/>
                </a:cubicBezTo>
                <a:cubicBezTo>
                  <a:pt x="1381490" y="619169"/>
                  <a:pt x="1373854" y="612062"/>
                  <a:pt x="1365866" y="604661"/>
                </a:cubicBezTo>
                <a:cubicBezTo>
                  <a:pt x="1357877" y="597260"/>
                  <a:pt x="1350124" y="590271"/>
                  <a:pt x="1342606" y="583692"/>
                </a:cubicBezTo>
                <a:cubicBezTo>
                  <a:pt x="1335792" y="577583"/>
                  <a:pt x="1329918" y="570594"/>
                  <a:pt x="1324984" y="562723"/>
                </a:cubicBezTo>
                <a:cubicBezTo>
                  <a:pt x="1320050" y="554852"/>
                  <a:pt x="1317583" y="548684"/>
                  <a:pt x="1317583" y="544220"/>
                </a:cubicBezTo>
                <a:cubicBezTo>
                  <a:pt x="1317583" y="537172"/>
                  <a:pt x="1319933" y="531063"/>
                  <a:pt x="1324632" y="525894"/>
                </a:cubicBezTo>
                <a:cubicBezTo>
                  <a:pt x="1329331" y="520725"/>
                  <a:pt x="1335205" y="518141"/>
                  <a:pt x="1342253" y="518141"/>
                </a:cubicBezTo>
                <a:close/>
                <a:moveTo>
                  <a:pt x="2067439" y="485718"/>
                </a:moveTo>
                <a:lnTo>
                  <a:pt x="2076249" y="493119"/>
                </a:lnTo>
                <a:cubicBezTo>
                  <a:pt x="2077424" y="503691"/>
                  <a:pt x="2078481" y="510505"/>
                  <a:pt x="2079421" y="513559"/>
                </a:cubicBezTo>
                <a:cubicBezTo>
                  <a:pt x="2080831" y="516849"/>
                  <a:pt x="2082799" y="519316"/>
                  <a:pt x="2085325" y="520960"/>
                </a:cubicBezTo>
                <a:lnTo>
                  <a:pt x="2091933" y="522722"/>
                </a:lnTo>
                <a:lnTo>
                  <a:pt x="2100919" y="522722"/>
                </a:lnTo>
                <a:lnTo>
                  <a:pt x="2102196" y="522722"/>
                </a:lnTo>
                <a:cubicBezTo>
                  <a:pt x="2114178" y="522722"/>
                  <a:pt x="2123459" y="525366"/>
                  <a:pt x="2130037" y="530652"/>
                </a:cubicBezTo>
                <a:cubicBezTo>
                  <a:pt x="2136616" y="535938"/>
                  <a:pt x="2141902" y="544690"/>
                  <a:pt x="2145896" y="556908"/>
                </a:cubicBezTo>
                <a:cubicBezTo>
                  <a:pt x="2145896" y="552914"/>
                  <a:pt x="2145779" y="547980"/>
                  <a:pt x="2145544" y="542106"/>
                </a:cubicBezTo>
                <a:cubicBezTo>
                  <a:pt x="2145309" y="536232"/>
                  <a:pt x="2144839" y="529301"/>
                  <a:pt x="2144134" y="521313"/>
                </a:cubicBezTo>
                <a:cubicBezTo>
                  <a:pt x="2143664" y="513559"/>
                  <a:pt x="2143312" y="506805"/>
                  <a:pt x="2143077" y="501048"/>
                </a:cubicBezTo>
                <a:cubicBezTo>
                  <a:pt x="2142842" y="495292"/>
                  <a:pt x="2142725" y="490417"/>
                  <a:pt x="2142725" y="486423"/>
                </a:cubicBezTo>
                <a:lnTo>
                  <a:pt x="2149773" y="492414"/>
                </a:lnTo>
                <a:cubicBezTo>
                  <a:pt x="2152123" y="506511"/>
                  <a:pt x="2156234" y="516614"/>
                  <a:pt x="2162108" y="522722"/>
                </a:cubicBezTo>
                <a:lnTo>
                  <a:pt x="2169585" y="522722"/>
                </a:lnTo>
                <a:lnTo>
                  <a:pt x="2179729" y="522722"/>
                </a:lnTo>
                <a:lnTo>
                  <a:pt x="2286704" y="522722"/>
                </a:lnTo>
                <a:lnTo>
                  <a:pt x="2300335" y="522722"/>
                </a:lnTo>
                <a:lnTo>
                  <a:pt x="2495549" y="522722"/>
                </a:lnTo>
                <a:lnTo>
                  <a:pt x="2507675" y="522722"/>
                </a:lnTo>
                <a:lnTo>
                  <a:pt x="2689736" y="522722"/>
                </a:lnTo>
                <a:lnTo>
                  <a:pt x="2709472" y="542458"/>
                </a:lnTo>
                <a:lnTo>
                  <a:pt x="2668943" y="542458"/>
                </a:lnTo>
                <a:lnTo>
                  <a:pt x="2668943" y="749684"/>
                </a:lnTo>
                <a:lnTo>
                  <a:pt x="2658017" y="736644"/>
                </a:lnTo>
                <a:lnTo>
                  <a:pt x="2658017" y="736997"/>
                </a:lnTo>
                <a:cubicBezTo>
                  <a:pt x="2654258" y="727599"/>
                  <a:pt x="2651145" y="720727"/>
                  <a:pt x="2648678" y="716380"/>
                </a:cubicBezTo>
                <a:cubicBezTo>
                  <a:pt x="2646211" y="712033"/>
                  <a:pt x="2642276" y="706512"/>
                  <a:pt x="2636872" y="699816"/>
                </a:cubicBezTo>
                <a:cubicBezTo>
                  <a:pt x="2631468" y="693120"/>
                  <a:pt x="2626417" y="687540"/>
                  <a:pt x="2621718" y="683076"/>
                </a:cubicBezTo>
                <a:cubicBezTo>
                  <a:pt x="2604801" y="667569"/>
                  <a:pt x="2582363" y="658406"/>
                  <a:pt x="2554405" y="655587"/>
                </a:cubicBezTo>
                <a:lnTo>
                  <a:pt x="2554757" y="655587"/>
                </a:lnTo>
                <a:lnTo>
                  <a:pt x="2528677" y="618934"/>
                </a:lnTo>
                <a:cubicBezTo>
                  <a:pt x="2568149" y="591445"/>
                  <a:pt x="2608561" y="570770"/>
                  <a:pt x="2649912" y="556908"/>
                </a:cubicBezTo>
                <a:lnTo>
                  <a:pt x="2649912" y="542458"/>
                </a:lnTo>
                <a:lnTo>
                  <a:pt x="2527763" y="542458"/>
                </a:lnTo>
                <a:lnTo>
                  <a:pt x="2514933" y="542458"/>
                </a:lnTo>
                <a:lnTo>
                  <a:pt x="2319718" y="542458"/>
                </a:lnTo>
                <a:cubicBezTo>
                  <a:pt x="2304916" y="545983"/>
                  <a:pt x="2292111" y="551504"/>
                  <a:pt x="2281304" y="559022"/>
                </a:cubicBezTo>
                <a:cubicBezTo>
                  <a:pt x="2270496" y="566541"/>
                  <a:pt x="2261333" y="575939"/>
                  <a:pt x="2253815" y="587216"/>
                </a:cubicBezTo>
                <a:cubicBezTo>
                  <a:pt x="2247001" y="597789"/>
                  <a:pt x="2241832" y="609536"/>
                  <a:pt x="2238308" y="622459"/>
                </a:cubicBezTo>
                <a:cubicBezTo>
                  <a:pt x="2234784" y="635381"/>
                  <a:pt x="2233021" y="649830"/>
                  <a:pt x="2233021" y="665807"/>
                </a:cubicBezTo>
                <a:cubicBezTo>
                  <a:pt x="2233257" y="679904"/>
                  <a:pt x="2237015" y="692591"/>
                  <a:pt x="2244299" y="703869"/>
                </a:cubicBezTo>
                <a:cubicBezTo>
                  <a:pt x="2256986" y="721490"/>
                  <a:pt x="2269321" y="728539"/>
                  <a:pt x="2281304" y="725014"/>
                </a:cubicBezTo>
                <a:cubicBezTo>
                  <a:pt x="2276840" y="722195"/>
                  <a:pt x="2273609" y="718906"/>
                  <a:pt x="2271612" y="715147"/>
                </a:cubicBezTo>
                <a:cubicBezTo>
                  <a:pt x="2269615" y="711387"/>
                  <a:pt x="2268617" y="707511"/>
                  <a:pt x="2268617" y="703517"/>
                </a:cubicBezTo>
                <a:cubicBezTo>
                  <a:pt x="2268617" y="697408"/>
                  <a:pt x="2271142" y="692239"/>
                  <a:pt x="2276193" y="688010"/>
                </a:cubicBezTo>
                <a:cubicBezTo>
                  <a:pt x="2281245" y="683781"/>
                  <a:pt x="2286825" y="681666"/>
                  <a:pt x="2292934" y="681666"/>
                </a:cubicBezTo>
                <a:cubicBezTo>
                  <a:pt x="2299513" y="681666"/>
                  <a:pt x="2305151" y="684309"/>
                  <a:pt x="2309850" y="689596"/>
                </a:cubicBezTo>
                <a:cubicBezTo>
                  <a:pt x="2314549" y="694882"/>
                  <a:pt x="2316899" y="701637"/>
                  <a:pt x="2316899" y="709860"/>
                </a:cubicBezTo>
                <a:cubicBezTo>
                  <a:pt x="2316899" y="714559"/>
                  <a:pt x="2315959" y="718906"/>
                  <a:pt x="2314079" y="722900"/>
                </a:cubicBezTo>
                <a:cubicBezTo>
                  <a:pt x="2312200" y="726894"/>
                  <a:pt x="2309615" y="730359"/>
                  <a:pt x="2306326" y="733296"/>
                </a:cubicBezTo>
                <a:cubicBezTo>
                  <a:pt x="2303037" y="736233"/>
                  <a:pt x="2299219" y="738524"/>
                  <a:pt x="2294872" y="740169"/>
                </a:cubicBezTo>
                <a:cubicBezTo>
                  <a:pt x="2290525" y="741813"/>
                  <a:pt x="2286003" y="742636"/>
                  <a:pt x="2281304" y="742636"/>
                </a:cubicBezTo>
                <a:cubicBezTo>
                  <a:pt x="2258279" y="742636"/>
                  <a:pt x="2240657" y="731123"/>
                  <a:pt x="2228440" y="708098"/>
                </a:cubicBezTo>
                <a:cubicBezTo>
                  <a:pt x="2218102" y="689302"/>
                  <a:pt x="2212933" y="667569"/>
                  <a:pt x="2212933" y="642899"/>
                </a:cubicBezTo>
                <a:cubicBezTo>
                  <a:pt x="2212933" y="608597"/>
                  <a:pt x="2226913" y="575116"/>
                  <a:pt x="2254872" y="542458"/>
                </a:cubicBezTo>
                <a:lnTo>
                  <a:pt x="2199113" y="542458"/>
                </a:lnTo>
                <a:lnTo>
                  <a:pt x="2189321" y="542458"/>
                </a:lnTo>
                <a:lnTo>
                  <a:pt x="2162108" y="542458"/>
                </a:lnTo>
                <a:lnTo>
                  <a:pt x="2162108" y="748627"/>
                </a:lnTo>
                <a:lnTo>
                  <a:pt x="2143077" y="728891"/>
                </a:lnTo>
                <a:lnTo>
                  <a:pt x="2143077" y="582635"/>
                </a:lnTo>
                <a:cubicBezTo>
                  <a:pt x="2143077" y="576526"/>
                  <a:pt x="2141902" y="571005"/>
                  <a:pt x="2139553" y="566071"/>
                </a:cubicBezTo>
                <a:cubicBezTo>
                  <a:pt x="2137203" y="561137"/>
                  <a:pt x="2133973" y="556966"/>
                  <a:pt x="2129861" y="553560"/>
                </a:cubicBezTo>
                <a:cubicBezTo>
                  <a:pt x="2125749" y="550153"/>
                  <a:pt x="2121050" y="547451"/>
                  <a:pt x="2115764" y="545454"/>
                </a:cubicBezTo>
                <a:cubicBezTo>
                  <a:pt x="2110477" y="543457"/>
                  <a:pt x="2105015" y="542458"/>
                  <a:pt x="2099376" y="542458"/>
                </a:cubicBezTo>
                <a:lnTo>
                  <a:pt x="2087175" y="542458"/>
                </a:lnTo>
                <a:lnTo>
                  <a:pt x="2087175" y="748274"/>
                </a:lnTo>
                <a:lnTo>
                  <a:pt x="2066029" y="727834"/>
                </a:lnTo>
                <a:lnTo>
                  <a:pt x="2068849" y="622459"/>
                </a:lnTo>
                <a:cubicBezTo>
                  <a:pt x="2068849" y="619404"/>
                  <a:pt x="2068144" y="616056"/>
                  <a:pt x="2066734" y="612415"/>
                </a:cubicBezTo>
                <a:cubicBezTo>
                  <a:pt x="2065324" y="608773"/>
                  <a:pt x="2063327" y="604838"/>
                  <a:pt x="2060743" y="600608"/>
                </a:cubicBezTo>
                <a:cubicBezTo>
                  <a:pt x="2058158" y="596614"/>
                  <a:pt x="2055574" y="593207"/>
                  <a:pt x="2052989" y="590388"/>
                </a:cubicBezTo>
                <a:cubicBezTo>
                  <a:pt x="2050405" y="587569"/>
                  <a:pt x="2047938" y="585219"/>
                  <a:pt x="2045589" y="583340"/>
                </a:cubicBezTo>
                <a:lnTo>
                  <a:pt x="1976161" y="653120"/>
                </a:lnTo>
                <a:lnTo>
                  <a:pt x="1947967" y="642899"/>
                </a:lnTo>
                <a:cubicBezTo>
                  <a:pt x="1961594" y="629977"/>
                  <a:pt x="1968407" y="619757"/>
                  <a:pt x="1968407" y="612238"/>
                </a:cubicBezTo>
                <a:cubicBezTo>
                  <a:pt x="1968407" y="598611"/>
                  <a:pt x="1964413" y="591798"/>
                  <a:pt x="1956425" y="591798"/>
                </a:cubicBezTo>
                <a:cubicBezTo>
                  <a:pt x="1954545" y="591798"/>
                  <a:pt x="1952548" y="592150"/>
                  <a:pt x="1950434" y="592855"/>
                </a:cubicBezTo>
                <a:cubicBezTo>
                  <a:pt x="1948319" y="593560"/>
                  <a:pt x="1945617" y="594500"/>
                  <a:pt x="1942328" y="595674"/>
                </a:cubicBezTo>
                <a:cubicBezTo>
                  <a:pt x="1936454" y="598259"/>
                  <a:pt x="1931755" y="599551"/>
                  <a:pt x="1928231" y="599551"/>
                </a:cubicBezTo>
                <a:cubicBezTo>
                  <a:pt x="1924237" y="599551"/>
                  <a:pt x="1920654" y="597906"/>
                  <a:pt x="1917482" y="594617"/>
                </a:cubicBezTo>
                <a:cubicBezTo>
                  <a:pt x="1914310" y="591328"/>
                  <a:pt x="1912724" y="587686"/>
                  <a:pt x="1912724" y="583692"/>
                </a:cubicBezTo>
                <a:cubicBezTo>
                  <a:pt x="1912724" y="576643"/>
                  <a:pt x="1915250" y="569595"/>
                  <a:pt x="1920301" y="562546"/>
                </a:cubicBezTo>
                <a:cubicBezTo>
                  <a:pt x="1925353" y="555498"/>
                  <a:pt x="1932460" y="548919"/>
                  <a:pt x="1941623" y="542811"/>
                </a:cubicBezTo>
                <a:cubicBezTo>
                  <a:pt x="1950081" y="537407"/>
                  <a:pt x="1958540" y="533295"/>
                  <a:pt x="1966998" y="530476"/>
                </a:cubicBezTo>
                <a:cubicBezTo>
                  <a:pt x="1975456" y="527656"/>
                  <a:pt x="1983444" y="526247"/>
                  <a:pt x="1990963" y="526247"/>
                </a:cubicBezTo>
                <a:cubicBezTo>
                  <a:pt x="2019862" y="526247"/>
                  <a:pt x="2046763" y="547510"/>
                  <a:pt x="2071668" y="590036"/>
                </a:cubicBezTo>
                <a:lnTo>
                  <a:pt x="2072373" y="589683"/>
                </a:lnTo>
                <a:cubicBezTo>
                  <a:pt x="2071668" y="572532"/>
                  <a:pt x="2070846" y="555263"/>
                  <a:pt x="2069906" y="537877"/>
                </a:cubicBezTo>
                <a:cubicBezTo>
                  <a:pt x="2068966" y="520490"/>
                  <a:pt x="2068144" y="503104"/>
                  <a:pt x="2067439" y="485718"/>
                </a:cubicBezTo>
                <a:close/>
                <a:moveTo>
                  <a:pt x="323116" y="431797"/>
                </a:moveTo>
                <a:cubicBezTo>
                  <a:pt x="323821" y="431797"/>
                  <a:pt x="324643" y="431856"/>
                  <a:pt x="325583" y="431973"/>
                </a:cubicBezTo>
                <a:cubicBezTo>
                  <a:pt x="326523" y="432090"/>
                  <a:pt x="327463" y="432149"/>
                  <a:pt x="328403" y="432149"/>
                </a:cubicBezTo>
                <a:cubicBezTo>
                  <a:pt x="322764" y="436143"/>
                  <a:pt x="319944" y="441665"/>
                  <a:pt x="319944" y="448713"/>
                </a:cubicBezTo>
                <a:cubicBezTo>
                  <a:pt x="319944" y="455292"/>
                  <a:pt x="323469" y="460696"/>
                  <a:pt x="330517" y="464925"/>
                </a:cubicBezTo>
                <a:cubicBezTo>
                  <a:pt x="336156" y="468449"/>
                  <a:pt x="342617" y="470211"/>
                  <a:pt x="349901" y="470211"/>
                </a:cubicBezTo>
                <a:cubicBezTo>
                  <a:pt x="352720" y="470211"/>
                  <a:pt x="358418" y="469917"/>
                  <a:pt x="366993" y="469330"/>
                </a:cubicBezTo>
                <a:cubicBezTo>
                  <a:pt x="375569" y="468743"/>
                  <a:pt x="386905" y="467862"/>
                  <a:pt x="401002" y="466687"/>
                </a:cubicBezTo>
                <a:cubicBezTo>
                  <a:pt x="425672" y="467157"/>
                  <a:pt x="444351" y="472032"/>
                  <a:pt x="457038" y="481313"/>
                </a:cubicBezTo>
                <a:cubicBezTo>
                  <a:pt x="469725" y="490593"/>
                  <a:pt x="475481" y="504396"/>
                  <a:pt x="474307" y="522722"/>
                </a:cubicBezTo>
                <a:lnTo>
                  <a:pt x="490871" y="522722"/>
                </a:lnTo>
                <a:lnTo>
                  <a:pt x="510606" y="542458"/>
                </a:lnTo>
                <a:lnTo>
                  <a:pt x="406289" y="542458"/>
                </a:lnTo>
                <a:cubicBezTo>
                  <a:pt x="407933" y="545043"/>
                  <a:pt x="409695" y="547568"/>
                  <a:pt x="411575" y="550035"/>
                </a:cubicBezTo>
                <a:cubicBezTo>
                  <a:pt x="413455" y="552502"/>
                  <a:pt x="415334" y="554793"/>
                  <a:pt x="417214" y="556908"/>
                </a:cubicBezTo>
                <a:cubicBezTo>
                  <a:pt x="437185" y="563956"/>
                  <a:pt x="450577" y="571475"/>
                  <a:pt x="457390" y="579463"/>
                </a:cubicBezTo>
                <a:cubicBezTo>
                  <a:pt x="467963" y="589801"/>
                  <a:pt x="473249" y="603075"/>
                  <a:pt x="473249" y="619287"/>
                </a:cubicBezTo>
                <a:cubicBezTo>
                  <a:pt x="473249" y="635498"/>
                  <a:pt x="466788" y="648891"/>
                  <a:pt x="453866" y="659463"/>
                </a:cubicBezTo>
                <a:cubicBezTo>
                  <a:pt x="444233" y="667687"/>
                  <a:pt x="429549" y="674383"/>
                  <a:pt x="409813" y="679552"/>
                </a:cubicBezTo>
                <a:cubicBezTo>
                  <a:pt x="423205" y="687540"/>
                  <a:pt x="437478" y="697995"/>
                  <a:pt x="452633" y="710917"/>
                </a:cubicBezTo>
                <a:cubicBezTo>
                  <a:pt x="467787" y="723840"/>
                  <a:pt x="484175" y="739229"/>
                  <a:pt x="501796" y="757085"/>
                </a:cubicBezTo>
                <a:lnTo>
                  <a:pt x="506377" y="777526"/>
                </a:lnTo>
                <a:cubicBezTo>
                  <a:pt x="496979" y="766953"/>
                  <a:pt x="486642" y="757026"/>
                  <a:pt x="475364" y="747746"/>
                </a:cubicBezTo>
                <a:cubicBezTo>
                  <a:pt x="464086" y="738465"/>
                  <a:pt x="451399" y="729713"/>
                  <a:pt x="437302" y="721490"/>
                </a:cubicBezTo>
                <a:cubicBezTo>
                  <a:pt x="423910" y="713972"/>
                  <a:pt x="410048" y="707393"/>
                  <a:pt x="395716" y="701754"/>
                </a:cubicBezTo>
                <a:cubicBezTo>
                  <a:pt x="381384" y="696116"/>
                  <a:pt x="367052" y="691534"/>
                  <a:pt x="352720" y="688010"/>
                </a:cubicBezTo>
                <a:lnTo>
                  <a:pt x="329108" y="638670"/>
                </a:lnTo>
                <a:cubicBezTo>
                  <a:pt x="345789" y="647833"/>
                  <a:pt x="364233" y="653237"/>
                  <a:pt x="384438" y="654882"/>
                </a:cubicBezTo>
                <a:cubicBezTo>
                  <a:pt x="399710" y="656057"/>
                  <a:pt x="413220" y="653590"/>
                  <a:pt x="424967" y="647481"/>
                </a:cubicBezTo>
                <a:cubicBezTo>
                  <a:pt x="441179" y="639493"/>
                  <a:pt x="448932" y="628802"/>
                  <a:pt x="448227" y="615410"/>
                </a:cubicBezTo>
                <a:cubicBezTo>
                  <a:pt x="448227" y="611181"/>
                  <a:pt x="447581" y="607069"/>
                  <a:pt x="446289" y="603075"/>
                </a:cubicBezTo>
                <a:cubicBezTo>
                  <a:pt x="444997" y="599081"/>
                  <a:pt x="443117" y="595557"/>
                  <a:pt x="440650" y="592503"/>
                </a:cubicBezTo>
                <a:cubicBezTo>
                  <a:pt x="438183" y="589448"/>
                  <a:pt x="435305" y="586981"/>
                  <a:pt x="432016" y="585102"/>
                </a:cubicBezTo>
                <a:cubicBezTo>
                  <a:pt x="428726" y="583222"/>
                  <a:pt x="424967" y="582282"/>
                  <a:pt x="420738" y="582282"/>
                </a:cubicBezTo>
                <a:cubicBezTo>
                  <a:pt x="418858" y="582282"/>
                  <a:pt x="417155" y="582517"/>
                  <a:pt x="415628" y="582987"/>
                </a:cubicBezTo>
                <a:cubicBezTo>
                  <a:pt x="414101" y="583457"/>
                  <a:pt x="412397" y="583927"/>
                  <a:pt x="410518" y="584397"/>
                </a:cubicBezTo>
                <a:cubicBezTo>
                  <a:pt x="410518" y="593795"/>
                  <a:pt x="406524" y="602371"/>
                  <a:pt x="398535" y="610124"/>
                </a:cubicBezTo>
                <a:cubicBezTo>
                  <a:pt x="390312" y="617877"/>
                  <a:pt x="381619" y="621754"/>
                  <a:pt x="372456" y="621754"/>
                </a:cubicBezTo>
                <a:cubicBezTo>
                  <a:pt x="366582" y="621754"/>
                  <a:pt x="361178" y="619933"/>
                  <a:pt x="356244" y="616291"/>
                </a:cubicBezTo>
                <a:cubicBezTo>
                  <a:pt x="351310" y="612650"/>
                  <a:pt x="348843" y="607892"/>
                  <a:pt x="348843" y="602018"/>
                </a:cubicBezTo>
                <a:cubicBezTo>
                  <a:pt x="348843" y="590975"/>
                  <a:pt x="353542" y="581108"/>
                  <a:pt x="362940" y="572414"/>
                </a:cubicBezTo>
                <a:cubicBezTo>
                  <a:pt x="371868" y="564191"/>
                  <a:pt x="382559" y="559492"/>
                  <a:pt x="395011" y="558317"/>
                </a:cubicBezTo>
                <a:cubicBezTo>
                  <a:pt x="395011" y="554558"/>
                  <a:pt x="390547" y="549272"/>
                  <a:pt x="381619" y="542458"/>
                </a:cubicBezTo>
                <a:lnTo>
                  <a:pt x="319049" y="542458"/>
                </a:lnTo>
                <a:lnTo>
                  <a:pt x="318182" y="542458"/>
                </a:lnTo>
                <a:lnTo>
                  <a:pt x="284512" y="542458"/>
                </a:lnTo>
                <a:lnTo>
                  <a:pt x="284512" y="754618"/>
                </a:lnTo>
                <a:lnTo>
                  <a:pt x="269005" y="744750"/>
                </a:lnTo>
                <a:lnTo>
                  <a:pt x="270414" y="723957"/>
                </a:lnTo>
                <a:cubicBezTo>
                  <a:pt x="270649" y="701637"/>
                  <a:pt x="265481" y="678377"/>
                  <a:pt x="254908" y="654177"/>
                </a:cubicBezTo>
                <a:cubicBezTo>
                  <a:pt x="239166" y="626688"/>
                  <a:pt x="220840" y="612943"/>
                  <a:pt x="199930" y="612943"/>
                </a:cubicBezTo>
                <a:cubicBezTo>
                  <a:pt x="197345" y="613178"/>
                  <a:pt x="195465" y="613766"/>
                  <a:pt x="194291" y="614705"/>
                </a:cubicBezTo>
                <a:cubicBezTo>
                  <a:pt x="202984" y="626218"/>
                  <a:pt x="207330" y="634559"/>
                  <a:pt x="207330" y="639728"/>
                </a:cubicBezTo>
                <a:cubicBezTo>
                  <a:pt x="207330" y="648186"/>
                  <a:pt x="204863" y="655293"/>
                  <a:pt x="199930" y="661049"/>
                </a:cubicBezTo>
                <a:cubicBezTo>
                  <a:pt x="194996" y="666806"/>
                  <a:pt x="188417" y="669684"/>
                  <a:pt x="180194" y="669684"/>
                </a:cubicBezTo>
                <a:cubicBezTo>
                  <a:pt x="154819" y="669684"/>
                  <a:pt x="142132" y="657349"/>
                  <a:pt x="142132" y="632679"/>
                </a:cubicBezTo>
                <a:cubicBezTo>
                  <a:pt x="142132" y="619287"/>
                  <a:pt x="146831" y="608244"/>
                  <a:pt x="156229" y="599551"/>
                </a:cubicBezTo>
                <a:cubicBezTo>
                  <a:pt x="166332" y="590623"/>
                  <a:pt x="177844" y="586159"/>
                  <a:pt x="190766" y="586159"/>
                </a:cubicBezTo>
                <a:cubicBezTo>
                  <a:pt x="218491" y="586159"/>
                  <a:pt x="242925" y="608009"/>
                  <a:pt x="264071" y="651710"/>
                </a:cubicBezTo>
                <a:lnTo>
                  <a:pt x="264776" y="651710"/>
                </a:lnTo>
                <a:lnTo>
                  <a:pt x="264776" y="542458"/>
                </a:lnTo>
                <a:lnTo>
                  <a:pt x="139913" y="542458"/>
                </a:lnTo>
                <a:cubicBezTo>
                  <a:pt x="125111" y="545983"/>
                  <a:pt x="112306" y="551504"/>
                  <a:pt x="101498" y="559022"/>
                </a:cubicBezTo>
                <a:cubicBezTo>
                  <a:pt x="90690" y="566541"/>
                  <a:pt x="81527" y="575939"/>
                  <a:pt x="74009" y="587216"/>
                </a:cubicBezTo>
                <a:cubicBezTo>
                  <a:pt x="67195" y="597789"/>
                  <a:pt x="62027" y="609536"/>
                  <a:pt x="58502" y="622459"/>
                </a:cubicBezTo>
                <a:cubicBezTo>
                  <a:pt x="54978" y="635381"/>
                  <a:pt x="53216" y="649830"/>
                  <a:pt x="53216" y="665807"/>
                </a:cubicBezTo>
                <a:cubicBezTo>
                  <a:pt x="53216" y="679669"/>
                  <a:pt x="56858" y="692356"/>
                  <a:pt x="64141" y="703869"/>
                </a:cubicBezTo>
                <a:cubicBezTo>
                  <a:pt x="72834" y="719141"/>
                  <a:pt x="83407" y="726776"/>
                  <a:pt x="95859" y="726776"/>
                </a:cubicBezTo>
                <a:lnTo>
                  <a:pt x="97269" y="726776"/>
                </a:lnTo>
                <a:cubicBezTo>
                  <a:pt x="99149" y="726776"/>
                  <a:pt x="100441" y="726189"/>
                  <a:pt x="101146" y="725014"/>
                </a:cubicBezTo>
                <a:cubicBezTo>
                  <a:pt x="96917" y="722195"/>
                  <a:pt x="93804" y="718906"/>
                  <a:pt x="91806" y="715147"/>
                </a:cubicBezTo>
                <a:cubicBezTo>
                  <a:pt x="89809" y="711387"/>
                  <a:pt x="88811" y="707511"/>
                  <a:pt x="88811" y="703517"/>
                </a:cubicBezTo>
                <a:cubicBezTo>
                  <a:pt x="88811" y="700462"/>
                  <a:pt x="89516" y="697643"/>
                  <a:pt x="90925" y="695058"/>
                </a:cubicBezTo>
                <a:cubicBezTo>
                  <a:pt x="92335" y="692474"/>
                  <a:pt x="94156" y="690183"/>
                  <a:pt x="96388" y="688186"/>
                </a:cubicBezTo>
                <a:cubicBezTo>
                  <a:pt x="98620" y="686189"/>
                  <a:pt x="101204" y="684603"/>
                  <a:pt x="104141" y="683428"/>
                </a:cubicBezTo>
                <a:cubicBezTo>
                  <a:pt x="107078" y="682253"/>
                  <a:pt x="110074" y="681666"/>
                  <a:pt x="113128" y="681666"/>
                </a:cubicBezTo>
                <a:cubicBezTo>
                  <a:pt x="119707" y="681666"/>
                  <a:pt x="125346" y="684309"/>
                  <a:pt x="130045" y="689596"/>
                </a:cubicBezTo>
                <a:cubicBezTo>
                  <a:pt x="134744" y="694882"/>
                  <a:pt x="137093" y="701637"/>
                  <a:pt x="137093" y="709860"/>
                </a:cubicBezTo>
                <a:cubicBezTo>
                  <a:pt x="137093" y="714559"/>
                  <a:pt x="136153" y="718906"/>
                  <a:pt x="134274" y="722900"/>
                </a:cubicBezTo>
                <a:cubicBezTo>
                  <a:pt x="132394" y="726894"/>
                  <a:pt x="129810" y="730359"/>
                  <a:pt x="126520" y="733296"/>
                </a:cubicBezTo>
                <a:cubicBezTo>
                  <a:pt x="123231" y="736233"/>
                  <a:pt x="119413" y="738524"/>
                  <a:pt x="115067" y="740169"/>
                </a:cubicBezTo>
                <a:cubicBezTo>
                  <a:pt x="110720" y="741813"/>
                  <a:pt x="106080" y="742636"/>
                  <a:pt x="101146" y="742636"/>
                </a:cubicBezTo>
                <a:cubicBezTo>
                  <a:pt x="78356" y="742636"/>
                  <a:pt x="60852" y="731123"/>
                  <a:pt x="48634" y="708098"/>
                </a:cubicBezTo>
                <a:cubicBezTo>
                  <a:pt x="38297" y="689302"/>
                  <a:pt x="33128" y="667569"/>
                  <a:pt x="33128" y="642899"/>
                </a:cubicBezTo>
                <a:cubicBezTo>
                  <a:pt x="33833" y="622929"/>
                  <a:pt x="37709" y="604661"/>
                  <a:pt x="44758" y="588097"/>
                </a:cubicBezTo>
                <a:cubicBezTo>
                  <a:pt x="51806" y="571533"/>
                  <a:pt x="61674" y="556555"/>
                  <a:pt x="74361" y="543163"/>
                </a:cubicBezTo>
                <a:cubicBezTo>
                  <a:pt x="80705" y="538229"/>
                  <a:pt x="87812" y="533765"/>
                  <a:pt x="95683" y="529771"/>
                </a:cubicBezTo>
                <a:cubicBezTo>
                  <a:pt x="99619" y="527774"/>
                  <a:pt x="103657" y="526188"/>
                  <a:pt x="107798" y="525013"/>
                </a:cubicBezTo>
                <a:lnTo>
                  <a:pt x="108638" y="524862"/>
                </a:lnTo>
                <a:lnTo>
                  <a:pt x="106537" y="522722"/>
                </a:lnTo>
                <a:lnTo>
                  <a:pt x="120529" y="522722"/>
                </a:lnTo>
                <a:lnTo>
                  <a:pt x="298447" y="522722"/>
                </a:lnTo>
                <a:lnTo>
                  <a:pt x="298609" y="522722"/>
                </a:lnTo>
                <a:lnTo>
                  <a:pt x="432368" y="522722"/>
                </a:lnTo>
                <a:cubicBezTo>
                  <a:pt x="434953" y="522722"/>
                  <a:pt x="437772" y="522429"/>
                  <a:pt x="440826" y="521841"/>
                </a:cubicBezTo>
                <a:cubicBezTo>
                  <a:pt x="443881" y="521254"/>
                  <a:pt x="446700" y="520490"/>
                  <a:pt x="449284" y="519551"/>
                </a:cubicBezTo>
                <a:cubicBezTo>
                  <a:pt x="456568" y="516966"/>
                  <a:pt x="460210" y="513090"/>
                  <a:pt x="460210" y="507921"/>
                </a:cubicBezTo>
                <a:cubicBezTo>
                  <a:pt x="460210" y="502987"/>
                  <a:pt x="456098" y="499345"/>
                  <a:pt x="447875" y="496995"/>
                </a:cubicBezTo>
                <a:cubicBezTo>
                  <a:pt x="445290" y="496056"/>
                  <a:pt x="442471" y="495410"/>
                  <a:pt x="439417" y="495057"/>
                </a:cubicBezTo>
                <a:cubicBezTo>
                  <a:pt x="436362" y="494705"/>
                  <a:pt x="433190" y="494528"/>
                  <a:pt x="429901" y="494528"/>
                </a:cubicBezTo>
                <a:cubicBezTo>
                  <a:pt x="426612" y="494528"/>
                  <a:pt x="422559" y="494646"/>
                  <a:pt x="417742" y="494881"/>
                </a:cubicBezTo>
                <a:cubicBezTo>
                  <a:pt x="412926" y="495116"/>
                  <a:pt x="407228" y="495468"/>
                  <a:pt x="400650" y="495938"/>
                </a:cubicBezTo>
                <a:cubicBezTo>
                  <a:pt x="394071" y="496408"/>
                  <a:pt x="388374" y="496760"/>
                  <a:pt x="383557" y="496995"/>
                </a:cubicBezTo>
                <a:cubicBezTo>
                  <a:pt x="378741" y="497230"/>
                  <a:pt x="374688" y="497348"/>
                  <a:pt x="371399" y="497348"/>
                </a:cubicBezTo>
                <a:cubicBezTo>
                  <a:pt x="356597" y="497348"/>
                  <a:pt x="342970" y="493706"/>
                  <a:pt x="330517" y="486423"/>
                </a:cubicBezTo>
                <a:cubicBezTo>
                  <a:pt x="316185" y="477964"/>
                  <a:pt x="309019" y="466922"/>
                  <a:pt x="309019" y="453295"/>
                </a:cubicBezTo>
                <a:cubicBezTo>
                  <a:pt x="309019" y="450475"/>
                  <a:pt x="310664" y="446011"/>
                  <a:pt x="313953" y="439903"/>
                </a:cubicBezTo>
                <a:cubicBezTo>
                  <a:pt x="317243" y="434029"/>
                  <a:pt x="320297" y="431327"/>
                  <a:pt x="323116" y="431797"/>
                </a:cubicBezTo>
                <a:close/>
                <a:moveTo>
                  <a:pt x="3719645" y="429682"/>
                </a:moveTo>
                <a:cubicBezTo>
                  <a:pt x="3720585" y="430152"/>
                  <a:pt x="3721819" y="430740"/>
                  <a:pt x="3723346" y="431444"/>
                </a:cubicBezTo>
                <a:cubicBezTo>
                  <a:pt x="3724873" y="432149"/>
                  <a:pt x="3726224" y="432737"/>
                  <a:pt x="3727399" y="433206"/>
                </a:cubicBezTo>
                <a:cubicBezTo>
                  <a:pt x="3722465" y="437201"/>
                  <a:pt x="3719998" y="441900"/>
                  <a:pt x="3719998" y="447303"/>
                </a:cubicBezTo>
                <a:cubicBezTo>
                  <a:pt x="3719998" y="454587"/>
                  <a:pt x="3724697" y="460461"/>
                  <a:pt x="3734095" y="464925"/>
                </a:cubicBezTo>
                <a:cubicBezTo>
                  <a:pt x="3737384" y="466334"/>
                  <a:pt x="3741085" y="467509"/>
                  <a:pt x="3745196" y="468449"/>
                </a:cubicBezTo>
                <a:cubicBezTo>
                  <a:pt x="3749308" y="469389"/>
                  <a:pt x="3753361" y="469859"/>
                  <a:pt x="3757355" y="469859"/>
                </a:cubicBezTo>
                <a:cubicBezTo>
                  <a:pt x="3760644" y="469859"/>
                  <a:pt x="3764697" y="469741"/>
                  <a:pt x="3769514" y="469506"/>
                </a:cubicBezTo>
                <a:cubicBezTo>
                  <a:pt x="3774330" y="469271"/>
                  <a:pt x="3780145" y="468919"/>
                  <a:pt x="3786959" y="468449"/>
                </a:cubicBezTo>
                <a:cubicBezTo>
                  <a:pt x="3793537" y="467979"/>
                  <a:pt x="3799352" y="467568"/>
                  <a:pt x="3804404" y="467216"/>
                </a:cubicBezTo>
                <a:cubicBezTo>
                  <a:pt x="3809455" y="466863"/>
                  <a:pt x="3813625" y="466687"/>
                  <a:pt x="3816915" y="466687"/>
                </a:cubicBezTo>
                <a:cubicBezTo>
                  <a:pt x="3835241" y="466687"/>
                  <a:pt x="3849690" y="471562"/>
                  <a:pt x="3860263" y="481313"/>
                </a:cubicBezTo>
                <a:cubicBezTo>
                  <a:pt x="3870836" y="491063"/>
                  <a:pt x="3875770" y="504866"/>
                  <a:pt x="3875065" y="522722"/>
                </a:cubicBezTo>
                <a:lnTo>
                  <a:pt x="3886905" y="522722"/>
                </a:lnTo>
                <a:lnTo>
                  <a:pt x="3894448" y="522722"/>
                </a:lnTo>
                <a:lnTo>
                  <a:pt x="4154309" y="522722"/>
                </a:lnTo>
                <a:lnTo>
                  <a:pt x="4155805" y="522722"/>
                </a:lnTo>
                <a:lnTo>
                  <a:pt x="4365641" y="522722"/>
                </a:lnTo>
                <a:lnTo>
                  <a:pt x="4388195" y="522722"/>
                </a:lnTo>
                <a:lnTo>
                  <a:pt x="4389377" y="522722"/>
                </a:lnTo>
                <a:lnTo>
                  <a:pt x="4389555" y="522891"/>
                </a:lnTo>
                <a:lnTo>
                  <a:pt x="4404143" y="524705"/>
                </a:lnTo>
                <a:cubicBezTo>
                  <a:pt x="4408783" y="526026"/>
                  <a:pt x="4412748" y="528009"/>
                  <a:pt x="4416037" y="530652"/>
                </a:cubicBezTo>
                <a:cubicBezTo>
                  <a:pt x="4422615" y="535938"/>
                  <a:pt x="4427902" y="544690"/>
                  <a:pt x="4431896" y="556908"/>
                </a:cubicBezTo>
                <a:cubicBezTo>
                  <a:pt x="4431896" y="552914"/>
                  <a:pt x="4431779" y="547980"/>
                  <a:pt x="4431544" y="542106"/>
                </a:cubicBezTo>
                <a:cubicBezTo>
                  <a:pt x="4431309" y="536232"/>
                  <a:pt x="4430839" y="529301"/>
                  <a:pt x="4430134" y="521313"/>
                </a:cubicBezTo>
                <a:cubicBezTo>
                  <a:pt x="4429665" y="513559"/>
                  <a:pt x="4429311" y="506805"/>
                  <a:pt x="4429077" y="501048"/>
                </a:cubicBezTo>
                <a:cubicBezTo>
                  <a:pt x="4428842" y="495292"/>
                  <a:pt x="4428725" y="490417"/>
                  <a:pt x="4428725" y="486423"/>
                </a:cubicBezTo>
                <a:lnTo>
                  <a:pt x="4435773" y="492414"/>
                </a:lnTo>
                <a:cubicBezTo>
                  <a:pt x="4438123" y="506511"/>
                  <a:pt x="4442234" y="516614"/>
                  <a:pt x="4448107" y="522722"/>
                </a:cubicBezTo>
                <a:lnTo>
                  <a:pt x="4465729" y="522722"/>
                </a:lnTo>
                <a:lnTo>
                  <a:pt x="4485113" y="542458"/>
                </a:lnTo>
                <a:lnTo>
                  <a:pt x="4448107" y="542458"/>
                </a:lnTo>
                <a:lnTo>
                  <a:pt x="4448107" y="748627"/>
                </a:lnTo>
                <a:lnTo>
                  <a:pt x="4429077" y="728891"/>
                </a:lnTo>
                <a:lnTo>
                  <a:pt x="4429077" y="582635"/>
                </a:lnTo>
                <a:cubicBezTo>
                  <a:pt x="4429077" y="576526"/>
                  <a:pt x="4427902" y="571005"/>
                  <a:pt x="4425553" y="566071"/>
                </a:cubicBezTo>
                <a:cubicBezTo>
                  <a:pt x="4423203" y="561137"/>
                  <a:pt x="4419973" y="556966"/>
                  <a:pt x="4415861" y="553560"/>
                </a:cubicBezTo>
                <a:cubicBezTo>
                  <a:pt x="4411749" y="550153"/>
                  <a:pt x="4407051" y="547451"/>
                  <a:pt x="4401764" y="545454"/>
                </a:cubicBezTo>
                <a:cubicBezTo>
                  <a:pt x="4396477" y="543457"/>
                  <a:pt x="4391015" y="542458"/>
                  <a:pt x="4385376" y="542458"/>
                </a:cubicBezTo>
                <a:lnTo>
                  <a:pt x="4175893" y="542458"/>
                </a:lnTo>
                <a:lnTo>
                  <a:pt x="4175103" y="542458"/>
                </a:lnTo>
                <a:lnTo>
                  <a:pt x="4048667" y="542458"/>
                </a:lnTo>
                <a:cubicBezTo>
                  <a:pt x="4048667" y="546217"/>
                  <a:pt x="4049313" y="549859"/>
                  <a:pt x="4050606" y="553383"/>
                </a:cubicBezTo>
                <a:cubicBezTo>
                  <a:pt x="4051898" y="556908"/>
                  <a:pt x="4053249" y="559610"/>
                  <a:pt x="4054659" y="561489"/>
                </a:cubicBezTo>
                <a:cubicBezTo>
                  <a:pt x="4057713" y="565953"/>
                  <a:pt x="4064057" y="571710"/>
                  <a:pt x="4073689" y="578758"/>
                </a:cubicBezTo>
                <a:cubicBezTo>
                  <a:pt x="4076274" y="580638"/>
                  <a:pt x="4079681" y="582517"/>
                  <a:pt x="4083910" y="584397"/>
                </a:cubicBezTo>
                <a:cubicBezTo>
                  <a:pt x="4088139" y="586276"/>
                  <a:pt x="4093308" y="588039"/>
                  <a:pt x="4099417" y="589683"/>
                </a:cubicBezTo>
                <a:cubicBezTo>
                  <a:pt x="4106465" y="591798"/>
                  <a:pt x="4112515" y="593677"/>
                  <a:pt x="4117567" y="595322"/>
                </a:cubicBezTo>
                <a:cubicBezTo>
                  <a:pt x="4122618" y="596967"/>
                  <a:pt x="4126789" y="598729"/>
                  <a:pt x="4130077" y="600608"/>
                </a:cubicBezTo>
                <a:cubicBezTo>
                  <a:pt x="4141825" y="606717"/>
                  <a:pt x="4147699" y="615880"/>
                  <a:pt x="4147699" y="628097"/>
                </a:cubicBezTo>
                <a:cubicBezTo>
                  <a:pt x="4147699" y="635616"/>
                  <a:pt x="4146348" y="643428"/>
                  <a:pt x="4143646" y="651534"/>
                </a:cubicBezTo>
                <a:cubicBezTo>
                  <a:pt x="4140944" y="659640"/>
                  <a:pt x="4137243" y="667452"/>
                  <a:pt x="4132545" y="674970"/>
                </a:cubicBezTo>
                <a:cubicBezTo>
                  <a:pt x="4126906" y="682723"/>
                  <a:pt x="4121032" y="689948"/>
                  <a:pt x="4114923" y="696644"/>
                </a:cubicBezTo>
                <a:cubicBezTo>
                  <a:pt x="4108815" y="703340"/>
                  <a:pt x="4102706" y="709155"/>
                  <a:pt x="4096597" y="714089"/>
                </a:cubicBezTo>
                <a:cubicBezTo>
                  <a:pt x="4090489" y="719023"/>
                  <a:pt x="4084556" y="722841"/>
                  <a:pt x="4078800" y="725543"/>
                </a:cubicBezTo>
                <a:cubicBezTo>
                  <a:pt x="4073043" y="728245"/>
                  <a:pt x="4067581" y="729596"/>
                  <a:pt x="4062412" y="729596"/>
                </a:cubicBezTo>
                <a:cubicBezTo>
                  <a:pt x="4053954" y="729596"/>
                  <a:pt x="4046318" y="724427"/>
                  <a:pt x="4039505" y="714089"/>
                </a:cubicBezTo>
                <a:cubicBezTo>
                  <a:pt x="4035980" y="709625"/>
                  <a:pt x="4033396" y="705514"/>
                  <a:pt x="4031751" y="701754"/>
                </a:cubicBezTo>
                <a:cubicBezTo>
                  <a:pt x="4030107" y="697995"/>
                  <a:pt x="4029284" y="694706"/>
                  <a:pt x="4029284" y="691886"/>
                </a:cubicBezTo>
                <a:lnTo>
                  <a:pt x="4029284" y="674618"/>
                </a:lnTo>
                <a:cubicBezTo>
                  <a:pt x="4008373" y="701872"/>
                  <a:pt x="3988168" y="715499"/>
                  <a:pt x="3968667" y="715499"/>
                </a:cubicBezTo>
                <a:cubicBezTo>
                  <a:pt x="3960444" y="715499"/>
                  <a:pt x="3952690" y="711035"/>
                  <a:pt x="3945407" y="702107"/>
                </a:cubicBezTo>
                <a:cubicBezTo>
                  <a:pt x="3938828" y="692239"/>
                  <a:pt x="3935539" y="684016"/>
                  <a:pt x="3935539" y="677437"/>
                </a:cubicBezTo>
                <a:lnTo>
                  <a:pt x="3935539" y="542458"/>
                </a:lnTo>
                <a:lnTo>
                  <a:pt x="3913831" y="542458"/>
                </a:lnTo>
                <a:lnTo>
                  <a:pt x="3906288" y="542458"/>
                </a:lnTo>
                <a:lnTo>
                  <a:pt x="3800703" y="542458"/>
                </a:lnTo>
                <a:lnTo>
                  <a:pt x="3800703" y="603075"/>
                </a:lnTo>
                <a:cubicBezTo>
                  <a:pt x="3800703" y="607069"/>
                  <a:pt x="3801819" y="610829"/>
                  <a:pt x="3804051" y="614353"/>
                </a:cubicBezTo>
                <a:cubicBezTo>
                  <a:pt x="3806283" y="617877"/>
                  <a:pt x="3809397" y="619639"/>
                  <a:pt x="3813390" y="619639"/>
                </a:cubicBezTo>
                <a:cubicBezTo>
                  <a:pt x="3822553" y="616585"/>
                  <a:pt x="3831012" y="609889"/>
                  <a:pt x="3838765" y="599551"/>
                </a:cubicBezTo>
                <a:cubicBezTo>
                  <a:pt x="3846518" y="588274"/>
                  <a:pt x="3851687" y="582635"/>
                  <a:pt x="3854272" y="582635"/>
                </a:cubicBezTo>
                <a:cubicBezTo>
                  <a:pt x="3863670" y="582635"/>
                  <a:pt x="3872245" y="590036"/>
                  <a:pt x="3879999" y="604838"/>
                </a:cubicBezTo>
                <a:cubicBezTo>
                  <a:pt x="3887047" y="617995"/>
                  <a:pt x="3890571" y="629977"/>
                  <a:pt x="3890571" y="640785"/>
                </a:cubicBezTo>
                <a:cubicBezTo>
                  <a:pt x="3891511" y="664045"/>
                  <a:pt x="3885638" y="683663"/>
                  <a:pt x="3872950" y="699640"/>
                </a:cubicBezTo>
                <a:cubicBezTo>
                  <a:pt x="3857679" y="715147"/>
                  <a:pt x="3839587" y="723252"/>
                  <a:pt x="3818677" y="723957"/>
                </a:cubicBezTo>
                <a:cubicBezTo>
                  <a:pt x="3760879" y="723957"/>
                  <a:pt x="3725989" y="667922"/>
                  <a:pt x="3714007" y="555850"/>
                </a:cubicBezTo>
                <a:lnTo>
                  <a:pt x="3727751" y="563604"/>
                </a:lnTo>
                <a:cubicBezTo>
                  <a:pt x="3728691" y="577701"/>
                  <a:pt x="3730923" y="591445"/>
                  <a:pt x="3734447" y="604838"/>
                </a:cubicBezTo>
                <a:cubicBezTo>
                  <a:pt x="3737971" y="618230"/>
                  <a:pt x="3743023" y="631152"/>
                  <a:pt x="3749601" y="643604"/>
                </a:cubicBezTo>
                <a:cubicBezTo>
                  <a:pt x="3766988" y="674383"/>
                  <a:pt x="3788721" y="689772"/>
                  <a:pt x="3814800" y="689772"/>
                </a:cubicBezTo>
                <a:cubicBezTo>
                  <a:pt x="3822788" y="689772"/>
                  <a:pt x="3830189" y="688480"/>
                  <a:pt x="3837003" y="685895"/>
                </a:cubicBezTo>
                <a:cubicBezTo>
                  <a:pt x="3843817" y="683311"/>
                  <a:pt x="3850277" y="679552"/>
                  <a:pt x="3856386" y="674618"/>
                </a:cubicBezTo>
                <a:cubicBezTo>
                  <a:pt x="3868839" y="664750"/>
                  <a:pt x="3875065" y="652062"/>
                  <a:pt x="3875065" y="636556"/>
                </a:cubicBezTo>
                <a:cubicBezTo>
                  <a:pt x="3875065" y="627628"/>
                  <a:pt x="3871423" y="619169"/>
                  <a:pt x="3864139" y="611181"/>
                </a:cubicBezTo>
                <a:cubicBezTo>
                  <a:pt x="3861320" y="615880"/>
                  <a:pt x="3857913" y="620579"/>
                  <a:pt x="3853919" y="625278"/>
                </a:cubicBezTo>
                <a:cubicBezTo>
                  <a:pt x="3849925" y="629977"/>
                  <a:pt x="3845343" y="634324"/>
                  <a:pt x="3840175" y="638318"/>
                </a:cubicBezTo>
                <a:cubicBezTo>
                  <a:pt x="3835475" y="642312"/>
                  <a:pt x="3830777" y="645366"/>
                  <a:pt x="3826078" y="647481"/>
                </a:cubicBezTo>
                <a:cubicBezTo>
                  <a:pt x="3821379" y="649595"/>
                  <a:pt x="3817267" y="650653"/>
                  <a:pt x="3813743" y="650653"/>
                </a:cubicBezTo>
                <a:cubicBezTo>
                  <a:pt x="3809514" y="650653"/>
                  <a:pt x="3805461" y="649830"/>
                  <a:pt x="3801584" y="648186"/>
                </a:cubicBezTo>
                <a:cubicBezTo>
                  <a:pt x="3797707" y="646541"/>
                  <a:pt x="3794301" y="644192"/>
                  <a:pt x="3791364" y="641137"/>
                </a:cubicBezTo>
                <a:cubicBezTo>
                  <a:pt x="3788427" y="638083"/>
                  <a:pt x="3786019" y="634441"/>
                  <a:pt x="3784139" y="630212"/>
                </a:cubicBezTo>
                <a:cubicBezTo>
                  <a:pt x="3782260" y="625983"/>
                  <a:pt x="3781320" y="621284"/>
                  <a:pt x="3781320" y="616115"/>
                </a:cubicBezTo>
                <a:lnTo>
                  <a:pt x="3781320" y="542458"/>
                </a:lnTo>
                <a:lnTo>
                  <a:pt x="3697443" y="542458"/>
                </a:lnTo>
                <a:lnTo>
                  <a:pt x="3678059" y="522722"/>
                </a:lnTo>
                <a:lnTo>
                  <a:pt x="3845109" y="522722"/>
                </a:lnTo>
                <a:cubicBezTo>
                  <a:pt x="3853567" y="522957"/>
                  <a:pt x="3857796" y="519433"/>
                  <a:pt x="3857796" y="512150"/>
                </a:cubicBezTo>
                <a:cubicBezTo>
                  <a:pt x="3857796" y="506041"/>
                  <a:pt x="3854037" y="501342"/>
                  <a:pt x="3846518" y="498053"/>
                </a:cubicBezTo>
                <a:cubicBezTo>
                  <a:pt x="3840645" y="495703"/>
                  <a:pt x="3834419" y="494528"/>
                  <a:pt x="3827840" y="494528"/>
                </a:cubicBezTo>
                <a:cubicBezTo>
                  <a:pt x="3824551" y="494528"/>
                  <a:pt x="3820615" y="494646"/>
                  <a:pt x="3816033" y="494881"/>
                </a:cubicBezTo>
                <a:cubicBezTo>
                  <a:pt x="3811452" y="495116"/>
                  <a:pt x="3805872" y="495468"/>
                  <a:pt x="3799293" y="495938"/>
                </a:cubicBezTo>
                <a:cubicBezTo>
                  <a:pt x="3793185" y="496408"/>
                  <a:pt x="3787722" y="496760"/>
                  <a:pt x="3782905" y="496995"/>
                </a:cubicBezTo>
                <a:cubicBezTo>
                  <a:pt x="3778089" y="497230"/>
                  <a:pt x="3774154" y="497348"/>
                  <a:pt x="3771099" y="497348"/>
                </a:cubicBezTo>
                <a:cubicBezTo>
                  <a:pt x="3756297" y="497348"/>
                  <a:pt x="3742671" y="493589"/>
                  <a:pt x="3730218" y="486070"/>
                </a:cubicBezTo>
                <a:cubicBezTo>
                  <a:pt x="3716121" y="477612"/>
                  <a:pt x="3709073" y="466452"/>
                  <a:pt x="3709073" y="452590"/>
                </a:cubicBezTo>
                <a:cubicBezTo>
                  <a:pt x="3709073" y="441312"/>
                  <a:pt x="3712597" y="433676"/>
                  <a:pt x="3719645" y="429682"/>
                </a:cubicBezTo>
                <a:close/>
                <a:moveTo>
                  <a:pt x="3211582" y="428977"/>
                </a:moveTo>
                <a:cubicBezTo>
                  <a:pt x="3253403" y="428977"/>
                  <a:pt x="3293345" y="448713"/>
                  <a:pt x="3331407" y="488185"/>
                </a:cubicBezTo>
                <a:lnTo>
                  <a:pt x="3335283" y="498758"/>
                </a:lnTo>
                <a:cubicBezTo>
                  <a:pt x="3328939" y="493119"/>
                  <a:pt x="3321891" y="487539"/>
                  <a:pt x="3314138" y="482017"/>
                </a:cubicBezTo>
                <a:cubicBezTo>
                  <a:pt x="3306384" y="476496"/>
                  <a:pt x="3297573" y="471033"/>
                  <a:pt x="3287705" y="465630"/>
                </a:cubicBezTo>
                <a:cubicBezTo>
                  <a:pt x="3278777" y="460461"/>
                  <a:pt x="3269556" y="456702"/>
                  <a:pt x="3260041" y="454352"/>
                </a:cubicBezTo>
                <a:cubicBezTo>
                  <a:pt x="3250525" y="452002"/>
                  <a:pt x="3240716" y="450828"/>
                  <a:pt x="3230613" y="450828"/>
                </a:cubicBezTo>
                <a:cubicBezTo>
                  <a:pt x="3215811" y="450828"/>
                  <a:pt x="3200657" y="455997"/>
                  <a:pt x="3185150" y="466334"/>
                </a:cubicBezTo>
                <a:cubicBezTo>
                  <a:pt x="3167999" y="477612"/>
                  <a:pt x="3158953" y="490182"/>
                  <a:pt x="3158013" y="504044"/>
                </a:cubicBezTo>
                <a:lnTo>
                  <a:pt x="3165767" y="522722"/>
                </a:lnTo>
                <a:lnTo>
                  <a:pt x="3183112" y="522722"/>
                </a:lnTo>
                <a:lnTo>
                  <a:pt x="3187265" y="522722"/>
                </a:lnTo>
                <a:lnTo>
                  <a:pt x="3371849" y="522722"/>
                </a:lnTo>
                <a:lnTo>
                  <a:pt x="3375183" y="522722"/>
                </a:lnTo>
                <a:lnTo>
                  <a:pt x="3566036" y="522722"/>
                </a:lnTo>
                <a:lnTo>
                  <a:pt x="3585771" y="542458"/>
                </a:lnTo>
                <a:lnTo>
                  <a:pt x="3545243" y="542458"/>
                </a:lnTo>
                <a:lnTo>
                  <a:pt x="3545243" y="749684"/>
                </a:lnTo>
                <a:lnTo>
                  <a:pt x="3534317" y="736644"/>
                </a:lnTo>
                <a:lnTo>
                  <a:pt x="3534317" y="736997"/>
                </a:lnTo>
                <a:cubicBezTo>
                  <a:pt x="3530558" y="727599"/>
                  <a:pt x="3527445" y="720727"/>
                  <a:pt x="3524978" y="716380"/>
                </a:cubicBezTo>
                <a:cubicBezTo>
                  <a:pt x="3522511" y="712033"/>
                  <a:pt x="3518576" y="706512"/>
                  <a:pt x="3513172" y="699816"/>
                </a:cubicBezTo>
                <a:cubicBezTo>
                  <a:pt x="3507768" y="693120"/>
                  <a:pt x="3502717" y="687540"/>
                  <a:pt x="3498018" y="683076"/>
                </a:cubicBezTo>
                <a:cubicBezTo>
                  <a:pt x="3481101" y="667569"/>
                  <a:pt x="3458664" y="658406"/>
                  <a:pt x="3430705" y="655587"/>
                </a:cubicBezTo>
                <a:lnTo>
                  <a:pt x="3431057" y="655587"/>
                </a:lnTo>
                <a:lnTo>
                  <a:pt x="3404977" y="618934"/>
                </a:lnTo>
                <a:cubicBezTo>
                  <a:pt x="3444449" y="591445"/>
                  <a:pt x="3484861" y="570770"/>
                  <a:pt x="3526212" y="556908"/>
                </a:cubicBezTo>
                <a:lnTo>
                  <a:pt x="3526212" y="542458"/>
                </a:lnTo>
                <a:lnTo>
                  <a:pt x="3395624" y="542458"/>
                </a:lnTo>
                <a:lnTo>
                  <a:pt x="3391233" y="542458"/>
                </a:lnTo>
                <a:lnTo>
                  <a:pt x="3361086" y="542458"/>
                </a:lnTo>
                <a:lnTo>
                  <a:pt x="3361086" y="754618"/>
                </a:lnTo>
                <a:lnTo>
                  <a:pt x="3345580" y="744750"/>
                </a:lnTo>
                <a:lnTo>
                  <a:pt x="3346989" y="723957"/>
                </a:lnTo>
                <a:cubicBezTo>
                  <a:pt x="3347224" y="701637"/>
                  <a:pt x="3342055" y="678377"/>
                  <a:pt x="3331483" y="654177"/>
                </a:cubicBezTo>
                <a:cubicBezTo>
                  <a:pt x="3315741" y="626688"/>
                  <a:pt x="3297415" y="612943"/>
                  <a:pt x="3276504" y="612943"/>
                </a:cubicBezTo>
                <a:cubicBezTo>
                  <a:pt x="3273920" y="613178"/>
                  <a:pt x="3272040" y="613766"/>
                  <a:pt x="3270865" y="614705"/>
                </a:cubicBezTo>
                <a:cubicBezTo>
                  <a:pt x="3279559" y="626218"/>
                  <a:pt x="3283905" y="634559"/>
                  <a:pt x="3283905" y="639728"/>
                </a:cubicBezTo>
                <a:cubicBezTo>
                  <a:pt x="3283905" y="648186"/>
                  <a:pt x="3281438" y="655293"/>
                  <a:pt x="3276504" y="661049"/>
                </a:cubicBezTo>
                <a:cubicBezTo>
                  <a:pt x="3271570" y="666806"/>
                  <a:pt x="3264992" y="669684"/>
                  <a:pt x="3256769" y="669684"/>
                </a:cubicBezTo>
                <a:cubicBezTo>
                  <a:pt x="3231394" y="669684"/>
                  <a:pt x="3218707" y="657349"/>
                  <a:pt x="3218707" y="632679"/>
                </a:cubicBezTo>
                <a:cubicBezTo>
                  <a:pt x="3218707" y="619287"/>
                  <a:pt x="3223406" y="608244"/>
                  <a:pt x="3232804" y="599551"/>
                </a:cubicBezTo>
                <a:cubicBezTo>
                  <a:pt x="3242907" y="590623"/>
                  <a:pt x="3254419" y="586159"/>
                  <a:pt x="3267341" y="586159"/>
                </a:cubicBezTo>
                <a:cubicBezTo>
                  <a:pt x="3295065" y="586159"/>
                  <a:pt x="3319500" y="608009"/>
                  <a:pt x="3340646" y="651710"/>
                </a:cubicBezTo>
                <a:lnTo>
                  <a:pt x="3341351" y="651710"/>
                </a:lnTo>
                <a:lnTo>
                  <a:pt x="3341351" y="542458"/>
                </a:lnTo>
                <a:lnTo>
                  <a:pt x="3207353" y="542458"/>
                </a:lnTo>
                <a:lnTo>
                  <a:pt x="3202495" y="542458"/>
                </a:lnTo>
                <a:lnTo>
                  <a:pt x="3172815" y="542458"/>
                </a:lnTo>
                <a:lnTo>
                  <a:pt x="3172815" y="748627"/>
                </a:lnTo>
                <a:lnTo>
                  <a:pt x="3152727" y="728891"/>
                </a:lnTo>
                <a:lnTo>
                  <a:pt x="3152727" y="542458"/>
                </a:lnTo>
                <a:lnTo>
                  <a:pt x="3132563" y="542458"/>
                </a:lnTo>
                <a:lnTo>
                  <a:pt x="3122771" y="542458"/>
                </a:lnTo>
                <a:lnTo>
                  <a:pt x="3095558" y="542458"/>
                </a:lnTo>
                <a:lnTo>
                  <a:pt x="3095558" y="748627"/>
                </a:lnTo>
                <a:lnTo>
                  <a:pt x="3076527" y="728891"/>
                </a:lnTo>
                <a:lnTo>
                  <a:pt x="3076527" y="582635"/>
                </a:lnTo>
                <a:cubicBezTo>
                  <a:pt x="3076527" y="576526"/>
                  <a:pt x="3075352" y="571005"/>
                  <a:pt x="3073003" y="566071"/>
                </a:cubicBezTo>
                <a:cubicBezTo>
                  <a:pt x="3070653" y="561137"/>
                  <a:pt x="3067423" y="556966"/>
                  <a:pt x="3063311" y="553560"/>
                </a:cubicBezTo>
                <a:cubicBezTo>
                  <a:pt x="3059199" y="550153"/>
                  <a:pt x="3054500" y="547451"/>
                  <a:pt x="3049214" y="545454"/>
                </a:cubicBezTo>
                <a:cubicBezTo>
                  <a:pt x="3043928" y="543457"/>
                  <a:pt x="3038465" y="542458"/>
                  <a:pt x="3032826" y="542458"/>
                </a:cubicBezTo>
                <a:lnTo>
                  <a:pt x="3020625" y="542458"/>
                </a:lnTo>
                <a:lnTo>
                  <a:pt x="3020625" y="748274"/>
                </a:lnTo>
                <a:lnTo>
                  <a:pt x="2999479" y="727834"/>
                </a:lnTo>
                <a:lnTo>
                  <a:pt x="3002299" y="622459"/>
                </a:lnTo>
                <a:cubicBezTo>
                  <a:pt x="3002299" y="619404"/>
                  <a:pt x="3001594" y="616056"/>
                  <a:pt x="3000184" y="612415"/>
                </a:cubicBezTo>
                <a:cubicBezTo>
                  <a:pt x="2998774" y="608773"/>
                  <a:pt x="2996777" y="604838"/>
                  <a:pt x="2994193" y="600608"/>
                </a:cubicBezTo>
                <a:cubicBezTo>
                  <a:pt x="2991608" y="596614"/>
                  <a:pt x="2989024" y="593207"/>
                  <a:pt x="2986439" y="590388"/>
                </a:cubicBezTo>
                <a:cubicBezTo>
                  <a:pt x="2983855" y="587569"/>
                  <a:pt x="2981388" y="585219"/>
                  <a:pt x="2979039" y="583340"/>
                </a:cubicBezTo>
                <a:lnTo>
                  <a:pt x="2909611" y="653120"/>
                </a:lnTo>
                <a:lnTo>
                  <a:pt x="2881417" y="642899"/>
                </a:lnTo>
                <a:cubicBezTo>
                  <a:pt x="2895044" y="629977"/>
                  <a:pt x="2901857" y="619757"/>
                  <a:pt x="2901857" y="612238"/>
                </a:cubicBezTo>
                <a:cubicBezTo>
                  <a:pt x="2901857" y="598611"/>
                  <a:pt x="2897863" y="591798"/>
                  <a:pt x="2889875" y="591798"/>
                </a:cubicBezTo>
                <a:cubicBezTo>
                  <a:pt x="2887995" y="591798"/>
                  <a:pt x="2885999" y="592150"/>
                  <a:pt x="2883884" y="592855"/>
                </a:cubicBezTo>
                <a:cubicBezTo>
                  <a:pt x="2881769" y="593560"/>
                  <a:pt x="2879067" y="594500"/>
                  <a:pt x="2875778" y="595674"/>
                </a:cubicBezTo>
                <a:cubicBezTo>
                  <a:pt x="2869904" y="598259"/>
                  <a:pt x="2865205" y="599551"/>
                  <a:pt x="2861681" y="599551"/>
                </a:cubicBezTo>
                <a:cubicBezTo>
                  <a:pt x="2857687" y="599551"/>
                  <a:pt x="2854104" y="597906"/>
                  <a:pt x="2850932" y="594617"/>
                </a:cubicBezTo>
                <a:cubicBezTo>
                  <a:pt x="2847760" y="591328"/>
                  <a:pt x="2846174" y="587686"/>
                  <a:pt x="2846174" y="583692"/>
                </a:cubicBezTo>
                <a:cubicBezTo>
                  <a:pt x="2846174" y="576643"/>
                  <a:pt x="2848700" y="569595"/>
                  <a:pt x="2853751" y="562546"/>
                </a:cubicBezTo>
                <a:cubicBezTo>
                  <a:pt x="2858803" y="555498"/>
                  <a:pt x="2865910" y="548919"/>
                  <a:pt x="2875073" y="542811"/>
                </a:cubicBezTo>
                <a:cubicBezTo>
                  <a:pt x="2883531" y="537407"/>
                  <a:pt x="2891989" y="533295"/>
                  <a:pt x="2900448" y="530476"/>
                </a:cubicBezTo>
                <a:cubicBezTo>
                  <a:pt x="2908906" y="527656"/>
                  <a:pt x="2916894" y="526247"/>
                  <a:pt x="2924413" y="526247"/>
                </a:cubicBezTo>
                <a:cubicBezTo>
                  <a:pt x="2953311" y="526247"/>
                  <a:pt x="2980213" y="547510"/>
                  <a:pt x="3005118" y="590036"/>
                </a:cubicBezTo>
                <a:lnTo>
                  <a:pt x="3005823" y="589683"/>
                </a:lnTo>
                <a:cubicBezTo>
                  <a:pt x="3005118" y="572532"/>
                  <a:pt x="3004295" y="555263"/>
                  <a:pt x="3003356" y="537877"/>
                </a:cubicBezTo>
                <a:cubicBezTo>
                  <a:pt x="3002416" y="520490"/>
                  <a:pt x="3001594" y="503104"/>
                  <a:pt x="3000889" y="485718"/>
                </a:cubicBezTo>
                <a:lnTo>
                  <a:pt x="3009699" y="493119"/>
                </a:lnTo>
                <a:cubicBezTo>
                  <a:pt x="3010874" y="503691"/>
                  <a:pt x="3011931" y="510505"/>
                  <a:pt x="3012871" y="513559"/>
                </a:cubicBezTo>
                <a:cubicBezTo>
                  <a:pt x="3014281" y="516849"/>
                  <a:pt x="3016249" y="519316"/>
                  <a:pt x="3018774" y="520960"/>
                </a:cubicBezTo>
                <a:lnTo>
                  <a:pt x="3025382" y="522722"/>
                </a:lnTo>
                <a:lnTo>
                  <a:pt x="3034369" y="522722"/>
                </a:lnTo>
                <a:lnTo>
                  <a:pt x="3035646" y="522722"/>
                </a:lnTo>
                <a:cubicBezTo>
                  <a:pt x="3047628" y="522722"/>
                  <a:pt x="3056909" y="525366"/>
                  <a:pt x="3063487" y="530652"/>
                </a:cubicBezTo>
                <a:cubicBezTo>
                  <a:pt x="3070066" y="535938"/>
                  <a:pt x="3075352" y="544690"/>
                  <a:pt x="3079346" y="556908"/>
                </a:cubicBezTo>
                <a:cubicBezTo>
                  <a:pt x="3079346" y="552914"/>
                  <a:pt x="3079229" y="547980"/>
                  <a:pt x="3078994" y="542106"/>
                </a:cubicBezTo>
                <a:cubicBezTo>
                  <a:pt x="3078759" y="536232"/>
                  <a:pt x="3078289" y="529301"/>
                  <a:pt x="3077584" y="521313"/>
                </a:cubicBezTo>
                <a:cubicBezTo>
                  <a:pt x="3077114" y="513559"/>
                  <a:pt x="3076762" y="506805"/>
                  <a:pt x="3076527" y="501048"/>
                </a:cubicBezTo>
                <a:cubicBezTo>
                  <a:pt x="3076292" y="495292"/>
                  <a:pt x="3076175" y="490417"/>
                  <a:pt x="3076175" y="486423"/>
                </a:cubicBezTo>
                <a:lnTo>
                  <a:pt x="3083223" y="492414"/>
                </a:lnTo>
                <a:cubicBezTo>
                  <a:pt x="3085573" y="506511"/>
                  <a:pt x="3089684" y="516614"/>
                  <a:pt x="3095558" y="522722"/>
                </a:cubicBezTo>
                <a:lnTo>
                  <a:pt x="3103387" y="522722"/>
                </a:lnTo>
                <a:lnTo>
                  <a:pt x="3113179" y="522722"/>
                </a:lnTo>
                <a:lnTo>
                  <a:pt x="3155899" y="522722"/>
                </a:lnTo>
                <a:lnTo>
                  <a:pt x="3142154" y="509683"/>
                </a:lnTo>
                <a:cubicBezTo>
                  <a:pt x="3136985" y="504514"/>
                  <a:pt x="3134401" y="499227"/>
                  <a:pt x="3134401" y="493824"/>
                </a:cubicBezTo>
                <a:cubicBezTo>
                  <a:pt x="3134401" y="477847"/>
                  <a:pt x="3143329" y="462810"/>
                  <a:pt x="3161185" y="448713"/>
                </a:cubicBezTo>
                <a:cubicBezTo>
                  <a:pt x="3178571" y="435556"/>
                  <a:pt x="3195371" y="428977"/>
                  <a:pt x="3211582" y="428977"/>
                </a:cubicBezTo>
                <a:close/>
                <a:moveTo>
                  <a:pt x="3531689" y="318211"/>
                </a:moveTo>
                <a:cubicBezTo>
                  <a:pt x="3518531" y="318446"/>
                  <a:pt x="3511718" y="322440"/>
                  <a:pt x="3511248" y="330194"/>
                </a:cubicBezTo>
                <a:cubicBezTo>
                  <a:pt x="3511248" y="336302"/>
                  <a:pt x="3514537" y="339944"/>
                  <a:pt x="3521116" y="341119"/>
                </a:cubicBezTo>
                <a:cubicBezTo>
                  <a:pt x="3526755" y="341824"/>
                  <a:pt x="3532629" y="340766"/>
                  <a:pt x="3538737" y="337947"/>
                </a:cubicBezTo>
                <a:cubicBezTo>
                  <a:pt x="3544141" y="334423"/>
                  <a:pt x="3547783" y="330781"/>
                  <a:pt x="3549662" y="327022"/>
                </a:cubicBezTo>
                <a:cubicBezTo>
                  <a:pt x="3547313" y="324437"/>
                  <a:pt x="3544669" y="322499"/>
                  <a:pt x="3541733" y="321207"/>
                </a:cubicBezTo>
                <a:cubicBezTo>
                  <a:pt x="3538796" y="319915"/>
                  <a:pt x="3535448" y="318916"/>
                  <a:pt x="3531689" y="318211"/>
                </a:cubicBezTo>
                <a:close/>
                <a:moveTo>
                  <a:pt x="4406103" y="262557"/>
                </a:moveTo>
                <a:cubicBezTo>
                  <a:pt x="4411741" y="262557"/>
                  <a:pt x="4416558" y="264495"/>
                  <a:pt x="4420552" y="268372"/>
                </a:cubicBezTo>
                <a:cubicBezTo>
                  <a:pt x="4424546" y="272248"/>
                  <a:pt x="4426543" y="277123"/>
                  <a:pt x="4426543" y="282997"/>
                </a:cubicBezTo>
                <a:cubicBezTo>
                  <a:pt x="4426543" y="288401"/>
                  <a:pt x="4424546" y="293159"/>
                  <a:pt x="4420552" y="297270"/>
                </a:cubicBezTo>
                <a:cubicBezTo>
                  <a:pt x="4416558" y="301382"/>
                  <a:pt x="4411741" y="303438"/>
                  <a:pt x="4406103" y="303438"/>
                </a:cubicBezTo>
                <a:cubicBezTo>
                  <a:pt x="4400464" y="303438"/>
                  <a:pt x="4395647" y="301382"/>
                  <a:pt x="4391653" y="297270"/>
                </a:cubicBezTo>
                <a:cubicBezTo>
                  <a:pt x="4387659" y="293159"/>
                  <a:pt x="4385662" y="288401"/>
                  <a:pt x="4385662" y="282997"/>
                </a:cubicBezTo>
                <a:cubicBezTo>
                  <a:pt x="4385662" y="277123"/>
                  <a:pt x="4387659" y="272248"/>
                  <a:pt x="4391653" y="268372"/>
                </a:cubicBezTo>
                <a:cubicBezTo>
                  <a:pt x="4395647" y="264495"/>
                  <a:pt x="4400464" y="262557"/>
                  <a:pt x="4406103" y="262557"/>
                </a:cubicBezTo>
                <a:close/>
                <a:moveTo>
                  <a:pt x="423643" y="201587"/>
                </a:moveTo>
                <a:cubicBezTo>
                  <a:pt x="439150" y="213570"/>
                  <a:pt x="456536" y="229840"/>
                  <a:pt x="475802" y="250398"/>
                </a:cubicBezTo>
                <a:cubicBezTo>
                  <a:pt x="495068" y="270956"/>
                  <a:pt x="510575" y="289458"/>
                  <a:pt x="522322" y="305905"/>
                </a:cubicBezTo>
                <a:lnTo>
                  <a:pt x="522322" y="321764"/>
                </a:lnTo>
                <a:cubicBezTo>
                  <a:pt x="515039" y="314481"/>
                  <a:pt x="507168" y="307197"/>
                  <a:pt x="498710" y="299914"/>
                </a:cubicBezTo>
                <a:cubicBezTo>
                  <a:pt x="490251" y="292630"/>
                  <a:pt x="481676" y="285758"/>
                  <a:pt x="472983" y="279297"/>
                </a:cubicBezTo>
                <a:cubicBezTo>
                  <a:pt x="464289" y="272836"/>
                  <a:pt x="455714" y="266727"/>
                  <a:pt x="447256" y="260971"/>
                </a:cubicBezTo>
                <a:cubicBezTo>
                  <a:pt x="438797" y="255214"/>
                  <a:pt x="430927" y="250222"/>
                  <a:pt x="423643" y="245993"/>
                </a:cubicBezTo>
                <a:close/>
                <a:moveTo>
                  <a:pt x="4469187" y="160353"/>
                </a:moveTo>
                <a:cubicBezTo>
                  <a:pt x="4456499" y="165052"/>
                  <a:pt x="4443636" y="170691"/>
                  <a:pt x="4430597" y="177270"/>
                </a:cubicBezTo>
                <a:cubicBezTo>
                  <a:pt x="4417557" y="183848"/>
                  <a:pt x="4403871" y="191954"/>
                  <a:pt x="4389539" y="201587"/>
                </a:cubicBezTo>
                <a:cubicBezTo>
                  <a:pt x="4425016" y="216389"/>
                  <a:pt x="4451565" y="238944"/>
                  <a:pt x="4469187" y="269253"/>
                </a:cubicBezTo>
                <a:close/>
                <a:moveTo>
                  <a:pt x="1773612" y="160353"/>
                </a:moveTo>
                <a:cubicBezTo>
                  <a:pt x="1760924" y="165052"/>
                  <a:pt x="1748061" y="170691"/>
                  <a:pt x="1735021" y="177270"/>
                </a:cubicBezTo>
                <a:cubicBezTo>
                  <a:pt x="1721981" y="183848"/>
                  <a:pt x="1708296" y="191954"/>
                  <a:pt x="1693964" y="201587"/>
                </a:cubicBezTo>
                <a:cubicBezTo>
                  <a:pt x="1729441" y="216389"/>
                  <a:pt x="1755991" y="238944"/>
                  <a:pt x="1773612" y="269253"/>
                </a:cubicBezTo>
                <a:close/>
                <a:moveTo>
                  <a:pt x="3364649" y="157534"/>
                </a:moveTo>
                <a:cubicBezTo>
                  <a:pt x="3352666" y="161998"/>
                  <a:pt x="3340684" y="167578"/>
                  <a:pt x="3328701" y="174274"/>
                </a:cubicBezTo>
                <a:cubicBezTo>
                  <a:pt x="3316719" y="180970"/>
                  <a:pt x="3304031" y="189017"/>
                  <a:pt x="3290639" y="198415"/>
                </a:cubicBezTo>
                <a:cubicBezTo>
                  <a:pt x="3323533" y="212277"/>
                  <a:pt x="3347967" y="234245"/>
                  <a:pt x="3363944" y="264319"/>
                </a:cubicBezTo>
                <a:lnTo>
                  <a:pt x="3364649" y="264319"/>
                </a:lnTo>
                <a:close/>
                <a:moveTo>
                  <a:pt x="1210561" y="122996"/>
                </a:moveTo>
                <a:cubicBezTo>
                  <a:pt x="1218549" y="122996"/>
                  <a:pt x="1226655" y="126168"/>
                  <a:pt x="1234878" y="132512"/>
                </a:cubicBezTo>
                <a:cubicBezTo>
                  <a:pt x="1242866" y="138855"/>
                  <a:pt x="1246860" y="146021"/>
                  <a:pt x="1246860" y="154010"/>
                </a:cubicBezTo>
                <a:lnTo>
                  <a:pt x="1246860" y="326346"/>
                </a:lnTo>
                <a:cubicBezTo>
                  <a:pt x="1244746" y="326111"/>
                  <a:pt x="1242514" y="324995"/>
                  <a:pt x="1240164" y="322997"/>
                </a:cubicBezTo>
                <a:cubicBezTo>
                  <a:pt x="1237815" y="321000"/>
                  <a:pt x="1235700" y="318357"/>
                  <a:pt x="1233821" y="315068"/>
                </a:cubicBezTo>
                <a:cubicBezTo>
                  <a:pt x="1230766" y="308959"/>
                  <a:pt x="1228241" y="303908"/>
                  <a:pt x="1226243" y="299914"/>
                </a:cubicBezTo>
                <a:cubicBezTo>
                  <a:pt x="1224246" y="295919"/>
                  <a:pt x="1222895" y="293335"/>
                  <a:pt x="1222191" y="292160"/>
                </a:cubicBezTo>
                <a:cubicBezTo>
                  <a:pt x="1218901" y="288166"/>
                  <a:pt x="1215025" y="285112"/>
                  <a:pt x="1210561" y="282997"/>
                </a:cubicBezTo>
                <a:cubicBezTo>
                  <a:pt x="1206096" y="280883"/>
                  <a:pt x="1200810" y="279825"/>
                  <a:pt x="1194701" y="279825"/>
                </a:cubicBezTo>
                <a:cubicBezTo>
                  <a:pt x="1191177" y="279825"/>
                  <a:pt x="1186948" y="280060"/>
                  <a:pt x="1182014" y="280530"/>
                </a:cubicBezTo>
                <a:cubicBezTo>
                  <a:pt x="1177080" y="281000"/>
                  <a:pt x="1171324" y="281705"/>
                  <a:pt x="1164745" y="282645"/>
                </a:cubicBezTo>
                <a:cubicBezTo>
                  <a:pt x="1158402" y="283585"/>
                  <a:pt x="1152704" y="284231"/>
                  <a:pt x="1147653" y="284583"/>
                </a:cubicBezTo>
                <a:cubicBezTo>
                  <a:pt x="1142601" y="284936"/>
                  <a:pt x="1138313" y="285112"/>
                  <a:pt x="1134789" y="285112"/>
                </a:cubicBezTo>
                <a:cubicBezTo>
                  <a:pt x="1114583" y="285112"/>
                  <a:pt x="1099194" y="279590"/>
                  <a:pt x="1088621" y="268548"/>
                </a:cubicBezTo>
                <a:cubicBezTo>
                  <a:pt x="1078049" y="257505"/>
                  <a:pt x="1072762" y="240941"/>
                  <a:pt x="1072762" y="218856"/>
                </a:cubicBezTo>
                <a:cubicBezTo>
                  <a:pt x="1072762" y="207578"/>
                  <a:pt x="1074290" y="197475"/>
                  <a:pt x="1077344" y="188547"/>
                </a:cubicBezTo>
                <a:cubicBezTo>
                  <a:pt x="1080398" y="179619"/>
                  <a:pt x="1084745" y="171748"/>
                  <a:pt x="1090384" y="164935"/>
                </a:cubicBezTo>
                <a:lnTo>
                  <a:pt x="1097785" y="173041"/>
                </a:lnTo>
                <a:cubicBezTo>
                  <a:pt x="1090266" y="182439"/>
                  <a:pt x="1086507" y="194891"/>
                  <a:pt x="1086507" y="210398"/>
                </a:cubicBezTo>
                <a:cubicBezTo>
                  <a:pt x="1086507" y="225904"/>
                  <a:pt x="1090266" y="237534"/>
                  <a:pt x="1097785" y="245288"/>
                </a:cubicBezTo>
                <a:cubicBezTo>
                  <a:pt x="1105303" y="253041"/>
                  <a:pt x="1116111" y="256918"/>
                  <a:pt x="1130208" y="256918"/>
                </a:cubicBezTo>
                <a:cubicBezTo>
                  <a:pt x="1132087" y="256918"/>
                  <a:pt x="1134495" y="256800"/>
                  <a:pt x="1137432" y="256565"/>
                </a:cubicBezTo>
                <a:cubicBezTo>
                  <a:pt x="1140369" y="256330"/>
                  <a:pt x="1143835" y="255978"/>
                  <a:pt x="1147829" y="255508"/>
                </a:cubicBezTo>
                <a:cubicBezTo>
                  <a:pt x="1151823" y="255038"/>
                  <a:pt x="1155347" y="254627"/>
                  <a:pt x="1158402" y="254275"/>
                </a:cubicBezTo>
                <a:cubicBezTo>
                  <a:pt x="1161456" y="253922"/>
                  <a:pt x="1164040" y="253746"/>
                  <a:pt x="1166155" y="253746"/>
                </a:cubicBezTo>
                <a:cubicBezTo>
                  <a:pt x="1188945" y="253746"/>
                  <a:pt x="1209268" y="261382"/>
                  <a:pt x="1227125" y="276654"/>
                </a:cubicBezTo>
                <a:lnTo>
                  <a:pt x="1227125" y="157886"/>
                </a:lnTo>
                <a:cubicBezTo>
                  <a:pt x="1227125" y="149663"/>
                  <a:pt x="1223248" y="145551"/>
                  <a:pt x="1215494" y="145551"/>
                </a:cubicBezTo>
                <a:cubicBezTo>
                  <a:pt x="1210091" y="145551"/>
                  <a:pt x="1204569" y="146374"/>
                  <a:pt x="1198930" y="148018"/>
                </a:cubicBezTo>
                <a:cubicBezTo>
                  <a:pt x="1193292" y="149663"/>
                  <a:pt x="1187653" y="153305"/>
                  <a:pt x="1182014" y="158944"/>
                </a:cubicBezTo>
                <a:cubicBezTo>
                  <a:pt x="1170971" y="168812"/>
                  <a:pt x="1163923" y="179737"/>
                  <a:pt x="1160869" y="191719"/>
                </a:cubicBezTo>
                <a:cubicBezTo>
                  <a:pt x="1162748" y="191249"/>
                  <a:pt x="1164686" y="190897"/>
                  <a:pt x="1166684" y="190662"/>
                </a:cubicBezTo>
                <a:cubicBezTo>
                  <a:pt x="1168681" y="190427"/>
                  <a:pt x="1170619" y="190309"/>
                  <a:pt x="1172499" y="190309"/>
                </a:cubicBezTo>
                <a:cubicBezTo>
                  <a:pt x="1175318" y="190309"/>
                  <a:pt x="1177785" y="191073"/>
                  <a:pt x="1179900" y="192600"/>
                </a:cubicBezTo>
                <a:cubicBezTo>
                  <a:pt x="1182014" y="194127"/>
                  <a:pt x="1183776" y="196007"/>
                  <a:pt x="1185186" y="198239"/>
                </a:cubicBezTo>
                <a:cubicBezTo>
                  <a:pt x="1186596" y="200471"/>
                  <a:pt x="1187653" y="202879"/>
                  <a:pt x="1188358" y="205464"/>
                </a:cubicBezTo>
                <a:cubicBezTo>
                  <a:pt x="1189063" y="208048"/>
                  <a:pt x="1189415" y="210515"/>
                  <a:pt x="1189415" y="212865"/>
                </a:cubicBezTo>
                <a:cubicBezTo>
                  <a:pt x="1189415" y="227901"/>
                  <a:pt x="1180722" y="235420"/>
                  <a:pt x="1163336" y="235420"/>
                </a:cubicBezTo>
                <a:cubicBezTo>
                  <a:pt x="1140075" y="235420"/>
                  <a:pt x="1128445" y="222145"/>
                  <a:pt x="1128445" y="195596"/>
                </a:cubicBezTo>
                <a:cubicBezTo>
                  <a:pt x="1128445" y="178679"/>
                  <a:pt x="1137844" y="161763"/>
                  <a:pt x="1156639" y="144847"/>
                </a:cubicBezTo>
                <a:cubicBezTo>
                  <a:pt x="1166038" y="136388"/>
                  <a:pt x="1175142" y="130632"/>
                  <a:pt x="1183952" y="127578"/>
                </a:cubicBezTo>
                <a:cubicBezTo>
                  <a:pt x="1192763" y="124523"/>
                  <a:pt x="1201632" y="122996"/>
                  <a:pt x="1210561" y="122996"/>
                </a:cubicBezTo>
                <a:close/>
                <a:moveTo>
                  <a:pt x="4102684" y="118767"/>
                </a:moveTo>
                <a:cubicBezTo>
                  <a:pt x="4080833" y="118767"/>
                  <a:pt x="4065444" y="127695"/>
                  <a:pt x="4056516" y="145551"/>
                </a:cubicBezTo>
                <a:cubicBezTo>
                  <a:pt x="4067089" y="145551"/>
                  <a:pt x="4074783" y="149076"/>
                  <a:pt x="4079600" y="156124"/>
                </a:cubicBezTo>
                <a:cubicBezTo>
                  <a:pt x="4084417" y="163173"/>
                  <a:pt x="4086237" y="171983"/>
                  <a:pt x="4085063" y="182556"/>
                </a:cubicBezTo>
                <a:lnTo>
                  <a:pt x="4133697" y="133921"/>
                </a:lnTo>
                <a:cubicBezTo>
                  <a:pt x="4124534" y="123819"/>
                  <a:pt x="4114197" y="118767"/>
                  <a:pt x="4102684" y="118767"/>
                </a:cubicBezTo>
                <a:close/>
                <a:moveTo>
                  <a:pt x="749884" y="118767"/>
                </a:moveTo>
                <a:cubicBezTo>
                  <a:pt x="728034" y="118767"/>
                  <a:pt x="712644" y="127695"/>
                  <a:pt x="703716" y="145551"/>
                </a:cubicBezTo>
                <a:cubicBezTo>
                  <a:pt x="714289" y="145551"/>
                  <a:pt x="721984" y="149076"/>
                  <a:pt x="726800" y="156124"/>
                </a:cubicBezTo>
                <a:cubicBezTo>
                  <a:pt x="731617" y="163173"/>
                  <a:pt x="733437" y="171983"/>
                  <a:pt x="732263" y="182556"/>
                </a:cubicBezTo>
                <a:lnTo>
                  <a:pt x="780897" y="133921"/>
                </a:lnTo>
                <a:cubicBezTo>
                  <a:pt x="771734" y="123819"/>
                  <a:pt x="761397" y="118767"/>
                  <a:pt x="749884" y="118767"/>
                </a:cubicBezTo>
                <a:close/>
                <a:moveTo>
                  <a:pt x="474392" y="118415"/>
                </a:moveTo>
                <a:cubicBezTo>
                  <a:pt x="465229" y="118415"/>
                  <a:pt x="457006" y="122409"/>
                  <a:pt x="449723" y="130397"/>
                </a:cubicBezTo>
                <a:cubicBezTo>
                  <a:pt x="446433" y="134156"/>
                  <a:pt x="443908" y="138327"/>
                  <a:pt x="442146" y="142908"/>
                </a:cubicBezTo>
                <a:cubicBezTo>
                  <a:pt x="440383" y="147490"/>
                  <a:pt x="439502" y="152130"/>
                  <a:pt x="439502" y="156829"/>
                </a:cubicBezTo>
                <a:cubicBezTo>
                  <a:pt x="439502" y="167167"/>
                  <a:pt x="443496" y="172336"/>
                  <a:pt x="451485" y="172336"/>
                </a:cubicBezTo>
                <a:cubicBezTo>
                  <a:pt x="461118" y="172336"/>
                  <a:pt x="469693" y="168577"/>
                  <a:pt x="477212" y="161058"/>
                </a:cubicBezTo>
                <a:cubicBezTo>
                  <a:pt x="484730" y="153775"/>
                  <a:pt x="488489" y="145199"/>
                  <a:pt x="488489" y="135331"/>
                </a:cubicBezTo>
                <a:cubicBezTo>
                  <a:pt x="488489" y="124054"/>
                  <a:pt x="483790" y="118415"/>
                  <a:pt x="474392" y="118415"/>
                </a:cubicBezTo>
                <a:close/>
                <a:moveTo>
                  <a:pt x="2486301" y="113833"/>
                </a:moveTo>
                <a:lnTo>
                  <a:pt x="2486301" y="114186"/>
                </a:lnTo>
                <a:cubicBezTo>
                  <a:pt x="2499693" y="121234"/>
                  <a:pt x="2516961" y="136858"/>
                  <a:pt x="2538107" y="161058"/>
                </a:cubicBezTo>
                <a:cubicBezTo>
                  <a:pt x="2531059" y="167872"/>
                  <a:pt x="2523481" y="175331"/>
                  <a:pt x="2515376" y="183437"/>
                </a:cubicBezTo>
                <a:cubicBezTo>
                  <a:pt x="2507270" y="191543"/>
                  <a:pt x="2498636" y="200530"/>
                  <a:pt x="2489473" y="210398"/>
                </a:cubicBezTo>
                <a:cubicBezTo>
                  <a:pt x="2521661" y="221205"/>
                  <a:pt x="2546801" y="240706"/>
                  <a:pt x="2564891" y="268900"/>
                </a:cubicBezTo>
                <a:lnTo>
                  <a:pt x="2564891" y="113833"/>
                </a:lnTo>
                <a:close/>
                <a:moveTo>
                  <a:pt x="1930974" y="113833"/>
                </a:moveTo>
                <a:cubicBezTo>
                  <a:pt x="1930974" y="124641"/>
                  <a:pt x="1934733" y="134509"/>
                  <a:pt x="1942252" y="143437"/>
                </a:cubicBezTo>
                <a:cubicBezTo>
                  <a:pt x="1949770" y="152130"/>
                  <a:pt x="1958816" y="156477"/>
                  <a:pt x="1969389" y="156477"/>
                </a:cubicBezTo>
                <a:cubicBezTo>
                  <a:pt x="1986540" y="156242"/>
                  <a:pt x="1995468" y="149311"/>
                  <a:pt x="1996173" y="135684"/>
                </a:cubicBezTo>
                <a:cubicBezTo>
                  <a:pt x="1995938" y="125816"/>
                  <a:pt x="1991709" y="118532"/>
                  <a:pt x="1983486" y="113833"/>
                </a:cubicBezTo>
                <a:close/>
                <a:moveTo>
                  <a:pt x="463115" y="98327"/>
                </a:moveTo>
                <a:cubicBezTo>
                  <a:pt x="475567" y="98327"/>
                  <a:pt x="486022" y="103143"/>
                  <a:pt x="494481" y="112776"/>
                </a:cubicBezTo>
                <a:cubicBezTo>
                  <a:pt x="503174" y="122174"/>
                  <a:pt x="507520" y="133099"/>
                  <a:pt x="507520" y="145551"/>
                </a:cubicBezTo>
                <a:cubicBezTo>
                  <a:pt x="507520" y="157534"/>
                  <a:pt x="503409" y="168342"/>
                  <a:pt x="495185" y="177975"/>
                </a:cubicBezTo>
                <a:cubicBezTo>
                  <a:pt x="487197" y="186903"/>
                  <a:pt x="477212" y="191367"/>
                  <a:pt x="465229" y="191367"/>
                </a:cubicBezTo>
                <a:cubicBezTo>
                  <a:pt x="452542" y="191367"/>
                  <a:pt x="441617" y="186785"/>
                  <a:pt x="432454" y="177622"/>
                </a:cubicBezTo>
                <a:cubicBezTo>
                  <a:pt x="423291" y="168459"/>
                  <a:pt x="418709" y="157416"/>
                  <a:pt x="418709" y="144494"/>
                </a:cubicBezTo>
                <a:cubicBezTo>
                  <a:pt x="418709" y="138855"/>
                  <a:pt x="419766" y="133334"/>
                  <a:pt x="421881" y="127930"/>
                </a:cubicBezTo>
                <a:cubicBezTo>
                  <a:pt x="423996" y="122526"/>
                  <a:pt x="427402" y="117475"/>
                  <a:pt x="432101" y="112776"/>
                </a:cubicBezTo>
                <a:cubicBezTo>
                  <a:pt x="441264" y="103143"/>
                  <a:pt x="451602" y="98327"/>
                  <a:pt x="463115" y="98327"/>
                </a:cubicBezTo>
                <a:close/>
                <a:moveTo>
                  <a:pt x="192262" y="94097"/>
                </a:moveTo>
                <a:lnTo>
                  <a:pt x="384334" y="94097"/>
                </a:lnTo>
                <a:lnTo>
                  <a:pt x="404774" y="113833"/>
                </a:lnTo>
                <a:lnTo>
                  <a:pt x="370237" y="113833"/>
                </a:lnTo>
                <a:lnTo>
                  <a:pt x="370237" y="325993"/>
                </a:lnTo>
                <a:lnTo>
                  <a:pt x="354730" y="316125"/>
                </a:lnTo>
                <a:lnTo>
                  <a:pt x="356140" y="295332"/>
                </a:lnTo>
                <a:cubicBezTo>
                  <a:pt x="356374" y="273012"/>
                  <a:pt x="351206" y="249752"/>
                  <a:pt x="340633" y="225552"/>
                </a:cubicBezTo>
                <a:cubicBezTo>
                  <a:pt x="324891" y="198063"/>
                  <a:pt x="306565" y="184318"/>
                  <a:pt x="285655" y="184318"/>
                </a:cubicBezTo>
                <a:cubicBezTo>
                  <a:pt x="283070" y="184553"/>
                  <a:pt x="281190" y="185141"/>
                  <a:pt x="280016" y="186080"/>
                </a:cubicBezTo>
                <a:cubicBezTo>
                  <a:pt x="288709" y="197593"/>
                  <a:pt x="293055" y="205934"/>
                  <a:pt x="293055" y="211103"/>
                </a:cubicBezTo>
                <a:cubicBezTo>
                  <a:pt x="293055" y="219561"/>
                  <a:pt x="290588" y="226668"/>
                  <a:pt x="285655" y="232424"/>
                </a:cubicBezTo>
                <a:cubicBezTo>
                  <a:pt x="280721" y="238181"/>
                  <a:pt x="274142" y="241059"/>
                  <a:pt x="265919" y="241059"/>
                </a:cubicBezTo>
                <a:cubicBezTo>
                  <a:pt x="240544" y="241059"/>
                  <a:pt x="227857" y="228724"/>
                  <a:pt x="227857" y="204054"/>
                </a:cubicBezTo>
                <a:cubicBezTo>
                  <a:pt x="227857" y="190662"/>
                  <a:pt x="232556" y="179619"/>
                  <a:pt x="241954" y="170926"/>
                </a:cubicBezTo>
                <a:cubicBezTo>
                  <a:pt x="252057" y="161998"/>
                  <a:pt x="263569" y="157534"/>
                  <a:pt x="276491" y="157534"/>
                </a:cubicBezTo>
                <a:cubicBezTo>
                  <a:pt x="304216" y="157534"/>
                  <a:pt x="328650" y="179384"/>
                  <a:pt x="349796" y="223085"/>
                </a:cubicBezTo>
                <a:lnTo>
                  <a:pt x="350501" y="223085"/>
                </a:lnTo>
                <a:lnTo>
                  <a:pt x="350501" y="113833"/>
                </a:lnTo>
                <a:lnTo>
                  <a:pt x="211645" y="113833"/>
                </a:lnTo>
                <a:close/>
                <a:moveTo>
                  <a:pt x="88106" y="93040"/>
                </a:moveTo>
                <a:cubicBezTo>
                  <a:pt x="101733" y="93040"/>
                  <a:pt x="109017" y="100206"/>
                  <a:pt x="109956" y="114538"/>
                </a:cubicBezTo>
                <a:cubicBezTo>
                  <a:pt x="131102" y="125111"/>
                  <a:pt x="146844" y="135214"/>
                  <a:pt x="157181" y="144847"/>
                </a:cubicBezTo>
                <a:cubicBezTo>
                  <a:pt x="172453" y="159414"/>
                  <a:pt x="180089" y="175743"/>
                  <a:pt x="180089" y="193834"/>
                </a:cubicBezTo>
                <a:cubicBezTo>
                  <a:pt x="180089" y="225552"/>
                  <a:pt x="161410" y="247167"/>
                  <a:pt x="124053" y="258680"/>
                </a:cubicBezTo>
                <a:cubicBezTo>
                  <a:pt x="136036" y="265493"/>
                  <a:pt x="149428" y="274774"/>
                  <a:pt x="164230" y="286521"/>
                </a:cubicBezTo>
                <a:cubicBezTo>
                  <a:pt x="179032" y="298269"/>
                  <a:pt x="195126" y="312249"/>
                  <a:pt x="212512" y="328460"/>
                </a:cubicBezTo>
                <a:lnTo>
                  <a:pt x="216741" y="352073"/>
                </a:lnTo>
                <a:cubicBezTo>
                  <a:pt x="206168" y="341030"/>
                  <a:pt x="194773" y="330751"/>
                  <a:pt x="182556" y="321235"/>
                </a:cubicBezTo>
                <a:cubicBezTo>
                  <a:pt x="170339" y="311720"/>
                  <a:pt x="157416" y="302851"/>
                  <a:pt x="143789" y="294627"/>
                </a:cubicBezTo>
                <a:cubicBezTo>
                  <a:pt x="129692" y="285934"/>
                  <a:pt x="115125" y="278592"/>
                  <a:pt x="100088" y="272601"/>
                </a:cubicBezTo>
                <a:cubicBezTo>
                  <a:pt x="85052" y="266609"/>
                  <a:pt x="70485" y="262204"/>
                  <a:pt x="56388" y="259385"/>
                </a:cubicBezTo>
                <a:lnTo>
                  <a:pt x="37357" y="194891"/>
                </a:lnTo>
                <a:cubicBezTo>
                  <a:pt x="42291" y="203114"/>
                  <a:pt x="54391" y="210985"/>
                  <a:pt x="73657" y="218503"/>
                </a:cubicBezTo>
                <a:cubicBezTo>
                  <a:pt x="83055" y="222263"/>
                  <a:pt x="91748" y="225200"/>
                  <a:pt x="99736" y="227314"/>
                </a:cubicBezTo>
                <a:cubicBezTo>
                  <a:pt x="107724" y="229429"/>
                  <a:pt x="114773" y="230486"/>
                  <a:pt x="120882" y="230486"/>
                </a:cubicBezTo>
                <a:cubicBezTo>
                  <a:pt x="130280" y="230486"/>
                  <a:pt x="139325" y="228136"/>
                  <a:pt x="148018" y="223437"/>
                </a:cubicBezTo>
                <a:cubicBezTo>
                  <a:pt x="158356" y="217799"/>
                  <a:pt x="163525" y="210750"/>
                  <a:pt x="163525" y="202292"/>
                </a:cubicBezTo>
                <a:cubicBezTo>
                  <a:pt x="163525" y="189370"/>
                  <a:pt x="154949" y="177505"/>
                  <a:pt x="137798" y="166697"/>
                </a:cubicBezTo>
                <a:cubicBezTo>
                  <a:pt x="130280" y="162468"/>
                  <a:pt x="122585" y="158298"/>
                  <a:pt x="114714" y="154186"/>
                </a:cubicBezTo>
                <a:cubicBezTo>
                  <a:pt x="106843" y="150074"/>
                  <a:pt x="99031" y="146021"/>
                  <a:pt x="91278" y="142027"/>
                </a:cubicBezTo>
                <a:cubicBezTo>
                  <a:pt x="74831" y="133099"/>
                  <a:pt x="66608" y="124523"/>
                  <a:pt x="66608" y="116300"/>
                </a:cubicBezTo>
                <a:cubicBezTo>
                  <a:pt x="66608" y="110192"/>
                  <a:pt x="68664" y="104788"/>
                  <a:pt x="72776" y="100089"/>
                </a:cubicBezTo>
                <a:cubicBezTo>
                  <a:pt x="76887" y="95390"/>
                  <a:pt x="81997" y="93040"/>
                  <a:pt x="88106" y="93040"/>
                </a:cubicBezTo>
                <a:close/>
                <a:moveTo>
                  <a:pt x="3171281" y="92335"/>
                </a:moveTo>
                <a:cubicBezTo>
                  <a:pt x="3177625" y="92335"/>
                  <a:pt x="3185261" y="96095"/>
                  <a:pt x="3194189" y="103613"/>
                </a:cubicBezTo>
                <a:cubicBezTo>
                  <a:pt x="3202647" y="110661"/>
                  <a:pt x="3206877" y="117357"/>
                  <a:pt x="3206877" y="123701"/>
                </a:cubicBezTo>
                <a:lnTo>
                  <a:pt x="3206877" y="322116"/>
                </a:lnTo>
                <a:lnTo>
                  <a:pt x="3204409" y="321412"/>
                </a:lnTo>
                <a:cubicBezTo>
                  <a:pt x="3201355" y="319767"/>
                  <a:pt x="3198888" y="315538"/>
                  <a:pt x="3197009" y="308724"/>
                </a:cubicBezTo>
                <a:cubicBezTo>
                  <a:pt x="3194894" y="302851"/>
                  <a:pt x="3192897" y="297858"/>
                  <a:pt x="3191017" y="293746"/>
                </a:cubicBezTo>
                <a:cubicBezTo>
                  <a:pt x="3189138" y="289635"/>
                  <a:pt x="3187258" y="286287"/>
                  <a:pt x="3185379" y="283702"/>
                </a:cubicBezTo>
                <a:cubicBezTo>
                  <a:pt x="3178330" y="274774"/>
                  <a:pt x="3168580" y="270310"/>
                  <a:pt x="3156127" y="270310"/>
                </a:cubicBezTo>
                <a:cubicBezTo>
                  <a:pt x="3149549" y="270310"/>
                  <a:pt x="3139446" y="271367"/>
                  <a:pt x="3125819" y="273482"/>
                </a:cubicBezTo>
                <a:cubicBezTo>
                  <a:pt x="3119005" y="274422"/>
                  <a:pt x="3113073" y="275068"/>
                  <a:pt x="3108021" y="275420"/>
                </a:cubicBezTo>
                <a:cubicBezTo>
                  <a:pt x="3102970" y="275773"/>
                  <a:pt x="3098682" y="275949"/>
                  <a:pt x="3095158" y="275949"/>
                </a:cubicBezTo>
                <a:cubicBezTo>
                  <a:pt x="3046993" y="275949"/>
                  <a:pt x="3022911" y="251162"/>
                  <a:pt x="3022911" y="201587"/>
                </a:cubicBezTo>
                <a:cubicBezTo>
                  <a:pt x="3022911" y="190779"/>
                  <a:pt x="3024438" y="181088"/>
                  <a:pt x="3027492" y="172512"/>
                </a:cubicBezTo>
                <a:cubicBezTo>
                  <a:pt x="3030547" y="163936"/>
                  <a:pt x="3034776" y="156359"/>
                  <a:pt x="3040179" y="149781"/>
                </a:cubicBezTo>
                <a:lnTo>
                  <a:pt x="3047581" y="157534"/>
                </a:lnTo>
                <a:cubicBezTo>
                  <a:pt x="3044291" y="162938"/>
                  <a:pt x="3041648" y="169281"/>
                  <a:pt x="3039651" y="176565"/>
                </a:cubicBezTo>
                <a:cubicBezTo>
                  <a:pt x="3037654" y="183848"/>
                  <a:pt x="3036655" y="191837"/>
                  <a:pt x="3036655" y="200530"/>
                </a:cubicBezTo>
                <a:cubicBezTo>
                  <a:pt x="3036655" y="209223"/>
                  <a:pt x="3038065" y="216683"/>
                  <a:pt x="3040884" y="222909"/>
                </a:cubicBezTo>
                <a:cubicBezTo>
                  <a:pt x="3043704" y="229135"/>
                  <a:pt x="3047698" y="233893"/>
                  <a:pt x="3052867" y="237182"/>
                </a:cubicBezTo>
                <a:cubicBezTo>
                  <a:pt x="3056861" y="239531"/>
                  <a:pt x="3062030" y="241411"/>
                  <a:pt x="3068373" y="242821"/>
                </a:cubicBezTo>
                <a:cubicBezTo>
                  <a:pt x="3074717" y="244230"/>
                  <a:pt x="3082118" y="244935"/>
                  <a:pt x="3090576" y="244935"/>
                </a:cubicBezTo>
                <a:cubicBezTo>
                  <a:pt x="3092456" y="244935"/>
                  <a:pt x="3095217" y="244935"/>
                  <a:pt x="3098858" y="244935"/>
                </a:cubicBezTo>
                <a:cubicBezTo>
                  <a:pt x="3102500" y="244935"/>
                  <a:pt x="3106083" y="244818"/>
                  <a:pt x="3109607" y="244583"/>
                </a:cubicBezTo>
                <a:lnTo>
                  <a:pt x="3128286" y="243878"/>
                </a:lnTo>
                <a:cubicBezTo>
                  <a:pt x="3148961" y="243878"/>
                  <a:pt x="3168580" y="251749"/>
                  <a:pt x="3187141" y="267491"/>
                </a:cubicBezTo>
                <a:lnTo>
                  <a:pt x="3187141" y="118062"/>
                </a:lnTo>
                <a:cubicBezTo>
                  <a:pt x="3187141" y="114068"/>
                  <a:pt x="3182442" y="112071"/>
                  <a:pt x="3173044" y="112071"/>
                </a:cubicBezTo>
                <a:cubicBezTo>
                  <a:pt x="3166935" y="112071"/>
                  <a:pt x="3161120" y="113833"/>
                  <a:pt x="3155599" y="117357"/>
                </a:cubicBezTo>
                <a:cubicBezTo>
                  <a:pt x="3150077" y="120882"/>
                  <a:pt x="3144380" y="126051"/>
                  <a:pt x="3138506" y="132864"/>
                </a:cubicBezTo>
                <a:cubicBezTo>
                  <a:pt x="3133572" y="138973"/>
                  <a:pt x="3129461" y="145082"/>
                  <a:pt x="3126171" y="151190"/>
                </a:cubicBezTo>
                <a:cubicBezTo>
                  <a:pt x="3122882" y="157299"/>
                  <a:pt x="3120532" y="163760"/>
                  <a:pt x="3119123" y="170574"/>
                </a:cubicBezTo>
                <a:cubicBezTo>
                  <a:pt x="3124292" y="169869"/>
                  <a:pt x="3128873" y="169516"/>
                  <a:pt x="3132867" y="169516"/>
                </a:cubicBezTo>
                <a:cubicBezTo>
                  <a:pt x="3142500" y="169516"/>
                  <a:pt x="3147317" y="177035"/>
                  <a:pt x="3147317" y="192072"/>
                </a:cubicBezTo>
                <a:cubicBezTo>
                  <a:pt x="3147317" y="199355"/>
                  <a:pt x="3144732" y="205053"/>
                  <a:pt x="3139563" y="209164"/>
                </a:cubicBezTo>
                <a:cubicBezTo>
                  <a:pt x="3134395" y="213276"/>
                  <a:pt x="3128051" y="215332"/>
                  <a:pt x="3120532" y="215332"/>
                </a:cubicBezTo>
                <a:cubicBezTo>
                  <a:pt x="3110665" y="215332"/>
                  <a:pt x="3102500" y="212277"/>
                  <a:pt x="3096039" y="206169"/>
                </a:cubicBezTo>
                <a:cubicBezTo>
                  <a:pt x="3089578" y="200060"/>
                  <a:pt x="3086347" y="191954"/>
                  <a:pt x="3086347" y="181851"/>
                </a:cubicBezTo>
                <a:cubicBezTo>
                  <a:pt x="3086347" y="160706"/>
                  <a:pt x="3095275" y="140500"/>
                  <a:pt x="3113131" y="121234"/>
                </a:cubicBezTo>
                <a:cubicBezTo>
                  <a:pt x="3122059" y="112306"/>
                  <a:pt x="3131457" y="105258"/>
                  <a:pt x="3141325" y="100089"/>
                </a:cubicBezTo>
                <a:cubicBezTo>
                  <a:pt x="3151193" y="94920"/>
                  <a:pt x="3161179" y="92335"/>
                  <a:pt x="3171281" y="92335"/>
                </a:cubicBezTo>
                <a:close/>
                <a:moveTo>
                  <a:pt x="2066525" y="57798"/>
                </a:moveTo>
                <a:lnTo>
                  <a:pt x="2073573" y="63789"/>
                </a:lnTo>
                <a:cubicBezTo>
                  <a:pt x="2075923" y="77886"/>
                  <a:pt x="2080034" y="87989"/>
                  <a:pt x="2085908" y="94097"/>
                </a:cubicBezTo>
                <a:lnTo>
                  <a:pt x="2097262" y="94097"/>
                </a:lnTo>
                <a:lnTo>
                  <a:pt x="2103529" y="94097"/>
                </a:lnTo>
                <a:lnTo>
                  <a:pt x="2289333" y="94097"/>
                </a:lnTo>
                <a:lnTo>
                  <a:pt x="2309774" y="113833"/>
                </a:lnTo>
                <a:lnTo>
                  <a:pt x="2275237" y="113833"/>
                </a:lnTo>
                <a:lnTo>
                  <a:pt x="2275237" y="325993"/>
                </a:lnTo>
                <a:lnTo>
                  <a:pt x="2259730" y="316125"/>
                </a:lnTo>
                <a:lnTo>
                  <a:pt x="2261139" y="295332"/>
                </a:lnTo>
                <a:cubicBezTo>
                  <a:pt x="2261374" y="273012"/>
                  <a:pt x="2256205" y="249752"/>
                  <a:pt x="2245633" y="225552"/>
                </a:cubicBezTo>
                <a:cubicBezTo>
                  <a:pt x="2229891" y="198063"/>
                  <a:pt x="2211565" y="184318"/>
                  <a:pt x="2190654" y="184318"/>
                </a:cubicBezTo>
                <a:cubicBezTo>
                  <a:pt x="2188070" y="184553"/>
                  <a:pt x="2186190" y="185141"/>
                  <a:pt x="2185015" y="186080"/>
                </a:cubicBezTo>
                <a:cubicBezTo>
                  <a:pt x="2193709" y="197593"/>
                  <a:pt x="2198055" y="205934"/>
                  <a:pt x="2198055" y="211103"/>
                </a:cubicBezTo>
                <a:cubicBezTo>
                  <a:pt x="2198055" y="219561"/>
                  <a:pt x="2195588" y="226668"/>
                  <a:pt x="2190654" y="232424"/>
                </a:cubicBezTo>
                <a:cubicBezTo>
                  <a:pt x="2185720" y="238181"/>
                  <a:pt x="2179142" y="241059"/>
                  <a:pt x="2170919" y="241059"/>
                </a:cubicBezTo>
                <a:cubicBezTo>
                  <a:pt x="2145544" y="241059"/>
                  <a:pt x="2132857" y="228724"/>
                  <a:pt x="2132857" y="204054"/>
                </a:cubicBezTo>
                <a:cubicBezTo>
                  <a:pt x="2132857" y="190662"/>
                  <a:pt x="2137555" y="179619"/>
                  <a:pt x="2146954" y="170926"/>
                </a:cubicBezTo>
                <a:cubicBezTo>
                  <a:pt x="2157057" y="161998"/>
                  <a:pt x="2168569" y="157534"/>
                  <a:pt x="2181491" y="157534"/>
                </a:cubicBezTo>
                <a:cubicBezTo>
                  <a:pt x="2209215" y="157534"/>
                  <a:pt x="2233650" y="179384"/>
                  <a:pt x="2254796" y="223085"/>
                </a:cubicBezTo>
                <a:lnTo>
                  <a:pt x="2255501" y="223085"/>
                </a:lnTo>
                <a:lnTo>
                  <a:pt x="2255501" y="113833"/>
                </a:lnTo>
                <a:lnTo>
                  <a:pt x="2122913" y="113833"/>
                </a:lnTo>
                <a:lnTo>
                  <a:pt x="2116645" y="113833"/>
                </a:lnTo>
                <a:lnTo>
                  <a:pt x="2085908" y="113833"/>
                </a:lnTo>
                <a:lnTo>
                  <a:pt x="2085908" y="320002"/>
                </a:lnTo>
                <a:lnTo>
                  <a:pt x="2066877" y="300266"/>
                </a:lnTo>
                <a:lnTo>
                  <a:pt x="2066877" y="154010"/>
                </a:lnTo>
                <a:cubicBezTo>
                  <a:pt x="2066877" y="147901"/>
                  <a:pt x="2065702" y="142380"/>
                  <a:pt x="2063353" y="137446"/>
                </a:cubicBezTo>
                <a:cubicBezTo>
                  <a:pt x="2061003" y="132512"/>
                  <a:pt x="2057773" y="128341"/>
                  <a:pt x="2053661" y="124935"/>
                </a:cubicBezTo>
                <a:cubicBezTo>
                  <a:pt x="2049549" y="121528"/>
                  <a:pt x="2044850" y="118826"/>
                  <a:pt x="2039564" y="116829"/>
                </a:cubicBezTo>
                <a:cubicBezTo>
                  <a:pt x="2034277" y="114832"/>
                  <a:pt x="2028815" y="113833"/>
                  <a:pt x="2023176" y="113833"/>
                </a:cubicBezTo>
                <a:lnTo>
                  <a:pt x="2004279" y="113833"/>
                </a:lnTo>
                <a:cubicBezTo>
                  <a:pt x="2006863" y="117827"/>
                  <a:pt x="2008860" y="121880"/>
                  <a:pt x="2010270" y="125992"/>
                </a:cubicBezTo>
                <a:cubicBezTo>
                  <a:pt x="2011679" y="130104"/>
                  <a:pt x="2012619" y="134391"/>
                  <a:pt x="2013089" y="138855"/>
                </a:cubicBezTo>
                <a:cubicBezTo>
                  <a:pt x="2013794" y="149898"/>
                  <a:pt x="2011386" y="159531"/>
                  <a:pt x="2005865" y="167754"/>
                </a:cubicBezTo>
                <a:cubicBezTo>
                  <a:pt x="2000343" y="175978"/>
                  <a:pt x="1992649" y="181146"/>
                  <a:pt x="1982781" y="183261"/>
                </a:cubicBezTo>
                <a:cubicBezTo>
                  <a:pt x="2003926" y="193599"/>
                  <a:pt x="2014499" y="211220"/>
                  <a:pt x="2014499" y="236125"/>
                </a:cubicBezTo>
                <a:cubicBezTo>
                  <a:pt x="2014499" y="257740"/>
                  <a:pt x="1995350" y="277476"/>
                  <a:pt x="1957054" y="295332"/>
                </a:cubicBezTo>
                <a:cubicBezTo>
                  <a:pt x="1975145" y="308019"/>
                  <a:pt x="1992003" y="320707"/>
                  <a:pt x="2007627" y="333394"/>
                </a:cubicBezTo>
                <a:cubicBezTo>
                  <a:pt x="2023251" y="346081"/>
                  <a:pt x="2036584" y="357711"/>
                  <a:pt x="2047627" y="368284"/>
                </a:cubicBezTo>
                <a:lnTo>
                  <a:pt x="2050446" y="384848"/>
                </a:lnTo>
                <a:cubicBezTo>
                  <a:pt x="2031885" y="366287"/>
                  <a:pt x="2009036" y="349664"/>
                  <a:pt x="1981900" y="334980"/>
                </a:cubicBezTo>
                <a:cubicBezTo>
                  <a:pt x="1954763" y="320296"/>
                  <a:pt x="1924043" y="307667"/>
                  <a:pt x="1889741" y="297094"/>
                </a:cubicBezTo>
                <a:lnTo>
                  <a:pt x="1869652" y="249869"/>
                </a:lnTo>
                <a:cubicBezTo>
                  <a:pt x="1884219" y="259972"/>
                  <a:pt x="1903485" y="265024"/>
                  <a:pt x="1927450" y="265024"/>
                </a:cubicBezTo>
                <a:cubicBezTo>
                  <a:pt x="1943662" y="265024"/>
                  <a:pt x="1957523" y="261617"/>
                  <a:pt x="1969036" y="254803"/>
                </a:cubicBezTo>
                <a:cubicBezTo>
                  <a:pt x="1982898" y="246345"/>
                  <a:pt x="1989829" y="234715"/>
                  <a:pt x="1989829" y="219913"/>
                </a:cubicBezTo>
                <a:cubicBezTo>
                  <a:pt x="1989829" y="206286"/>
                  <a:pt x="1984073" y="199473"/>
                  <a:pt x="1972560" y="199473"/>
                </a:cubicBezTo>
                <a:cubicBezTo>
                  <a:pt x="1969506" y="199473"/>
                  <a:pt x="1966863" y="199825"/>
                  <a:pt x="1964631" y="200530"/>
                </a:cubicBezTo>
                <a:cubicBezTo>
                  <a:pt x="1962399" y="201235"/>
                  <a:pt x="1960225" y="202174"/>
                  <a:pt x="1958111" y="203349"/>
                </a:cubicBezTo>
                <a:cubicBezTo>
                  <a:pt x="1958111" y="213687"/>
                  <a:pt x="1954234" y="222733"/>
                  <a:pt x="1946481" y="230486"/>
                </a:cubicBezTo>
                <a:cubicBezTo>
                  <a:pt x="1938728" y="238004"/>
                  <a:pt x="1929565" y="242116"/>
                  <a:pt x="1918992" y="242821"/>
                </a:cubicBezTo>
                <a:cubicBezTo>
                  <a:pt x="1912883" y="243291"/>
                  <a:pt x="1907244" y="241646"/>
                  <a:pt x="1902075" y="237887"/>
                </a:cubicBezTo>
                <a:cubicBezTo>
                  <a:pt x="1896906" y="234128"/>
                  <a:pt x="1893969" y="229076"/>
                  <a:pt x="1893265" y="222733"/>
                </a:cubicBezTo>
                <a:cubicBezTo>
                  <a:pt x="1893265" y="208636"/>
                  <a:pt x="1900196" y="197710"/>
                  <a:pt x="1914058" y="189957"/>
                </a:cubicBezTo>
                <a:cubicBezTo>
                  <a:pt x="1925101" y="183378"/>
                  <a:pt x="1939080" y="179619"/>
                  <a:pt x="1955996" y="178679"/>
                </a:cubicBezTo>
                <a:cubicBezTo>
                  <a:pt x="1933911" y="165757"/>
                  <a:pt x="1922516" y="150838"/>
                  <a:pt x="1921811" y="133921"/>
                </a:cubicBezTo>
                <a:lnTo>
                  <a:pt x="1921106" y="133921"/>
                </a:lnTo>
                <a:cubicBezTo>
                  <a:pt x="1919931" y="138855"/>
                  <a:pt x="1918111" y="144142"/>
                  <a:pt x="1915644" y="149781"/>
                </a:cubicBezTo>
                <a:cubicBezTo>
                  <a:pt x="1913177" y="155419"/>
                  <a:pt x="1910299" y="160941"/>
                  <a:pt x="1907009" y="166345"/>
                </a:cubicBezTo>
                <a:cubicBezTo>
                  <a:pt x="1898081" y="179972"/>
                  <a:pt x="1889271" y="186785"/>
                  <a:pt x="1880577" y="186785"/>
                </a:cubicBezTo>
                <a:cubicBezTo>
                  <a:pt x="1874469" y="186785"/>
                  <a:pt x="1868301" y="184671"/>
                  <a:pt x="1862075" y="180442"/>
                </a:cubicBezTo>
                <a:cubicBezTo>
                  <a:pt x="1855849" y="176212"/>
                  <a:pt x="1850151" y="169399"/>
                  <a:pt x="1844983" y="160001"/>
                </a:cubicBezTo>
                <a:lnTo>
                  <a:pt x="1852383" y="146256"/>
                </a:lnTo>
                <a:cubicBezTo>
                  <a:pt x="1855438" y="149546"/>
                  <a:pt x="1858492" y="152424"/>
                  <a:pt x="1861547" y="154891"/>
                </a:cubicBezTo>
                <a:cubicBezTo>
                  <a:pt x="1864601" y="157358"/>
                  <a:pt x="1867303" y="158826"/>
                  <a:pt x="1869652" y="159296"/>
                </a:cubicBezTo>
                <a:cubicBezTo>
                  <a:pt x="1877641" y="159061"/>
                  <a:pt x="1884689" y="153305"/>
                  <a:pt x="1890798" y="142027"/>
                </a:cubicBezTo>
                <a:cubicBezTo>
                  <a:pt x="1895497" y="132864"/>
                  <a:pt x="1898081" y="123466"/>
                  <a:pt x="1898551" y="113833"/>
                </a:cubicBezTo>
                <a:lnTo>
                  <a:pt x="1833171" y="113833"/>
                </a:lnTo>
                <a:lnTo>
                  <a:pt x="1823485" y="113833"/>
                </a:lnTo>
                <a:lnTo>
                  <a:pt x="1792643" y="113833"/>
                </a:lnTo>
                <a:lnTo>
                  <a:pt x="1792643" y="321059"/>
                </a:lnTo>
                <a:lnTo>
                  <a:pt x="1781717" y="308019"/>
                </a:lnTo>
                <a:cubicBezTo>
                  <a:pt x="1781013" y="305905"/>
                  <a:pt x="1780132" y="303732"/>
                  <a:pt x="1779074" y="301500"/>
                </a:cubicBezTo>
                <a:cubicBezTo>
                  <a:pt x="1778017" y="299268"/>
                  <a:pt x="1776020" y="295332"/>
                  <a:pt x="1773083" y="289693"/>
                </a:cubicBezTo>
                <a:cubicBezTo>
                  <a:pt x="1770146" y="284055"/>
                  <a:pt x="1765976" y="277887"/>
                  <a:pt x="1760572" y="271191"/>
                </a:cubicBezTo>
                <a:cubicBezTo>
                  <a:pt x="1755168" y="264495"/>
                  <a:pt x="1750117" y="258915"/>
                  <a:pt x="1745418" y="254451"/>
                </a:cubicBezTo>
                <a:cubicBezTo>
                  <a:pt x="1728501" y="238944"/>
                  <a:pt x="1706064" y="229781"/>
                  <a:pt x="1678105" y="226962"/>
                </a:cubicBezTo>
                <a:lnTo>
                  <a:pt x="1652377" y="190309"/>
                </a:lnTo>
                <a:cubicBezTo>
                  <a:pt x="1691849" y="162820"/>
                  <a:pt x="1732261" y="142145"/>
                  <a:pt x="1773612" y="128283"/>
                </a:cubicBezTo>
                <a:lnTo>
                  <a:pt x="1773612" y="113833"/>
                </a:lnTo>
                <a:lnTo>
                  <a:pt x="1650377" y="113833"/>
                </a:lnTo>
                <a:lnTo>
                  <a:pt x="1638633" y="113833"/>
                </a:lnTo>
                <a:lnTo>
                  <a:pt x="1613725" y="113833"/>
                </a:lnTo>
                <a:lnTo>
                  <a:pt x="1613725" y="321764"/>
                </a:lnTo>
                <a:lnTo>
                  <a:pt x="1607029" y="317535"/>
                </a:lnTo>
                <a:lnTo>
                  <a:pt x="1607029" y="317887"/>
                </a:lnTo>
                <a:cubicBezTo>
                  <a:pt x="1598101" y="283585"/>
                  <a:pt x="1582007" y="258797"/>
                  <a:pt x="1558747" y="243526"/>
                </a:cubicBezTo>
                <a:cubicBezTo>
                  <a:pt x="1553578" y="251984"/>
                  <a:pt x="1546471" y="258562"/>
                  <a:pt x="1537425" y="263261"/>
                </a:cubicBezTo>
                <a:cubicBezTo>
                  <a:pt x="1528380" y="267960"/>
                  <a:pt x="1517866" y="270310"/>
                  <a:pt x="1505883" y="270310"/>
                </a:cubicBezTo>
                <a:cubicBezTo>
                  <a:pt x="1499305" y="270310"/>
                  <a:pt x="1492608" y="268900"/>
                  <a:pt x="1485795" y="266081"/>
                </a:cubicBezTo>
                <a:cubicBezTo>
                  <a:pt x="1478981" y="263261"/>
                  <a:pt x="1472227" y="259267"/>
                  <a:pt x="1465530" y="254098"/>
                </a:cubicBezTo>
                <a:cubicBezTo>
                  <a:pt x="1458834" y="248929"/>
                  <a:pt x="1452432" y="242703"/>
                  <a:pt x="1446323" y="235420"/>
                </a:cubicBezTo>
                <a:cubicBezTo>
                  <a:pt x="1440215" y="228136"/>
                  <a:pt x="1434458" y="220148"/>
                  <a:pt x="1429055" y="211455"/>
                </a:cubicBezTo>
                <a:cubicBezTo>
                  <a:pt x="1422711" y="200647"/>
                  <a:pt x="1417542" y="187842"/>
                  <a:pt x="1413548" y="173041"/>
                </a:cubicBezTo>
                <a:cubicBezTo>
                  <a:pt x="1409554" y="158239"/>
                  <a:pt x="1406617" y="142380"/>
                  <a:pt x="1404737" y="125463"/>
                </a:cubicBezTo>
                <a:lnTo>
                  <a:pt x="1416720" y="130397"/>
                </a:lnTo>
                <a:cubicBezTo>
                  <a:pt x="1420009" y="146609"/>
                  <a:pt x="1424473" y="161293"/>
                  <a:pt x="1430112" y="174450"/>
                </a:cubicBezTo>
                <a:cubicBezTo>
                  <a:pt x="1435751" y="187608"/>
                  <a:pt x="1442329" y="198944"/>
                  <a:pt x="1449848" y="208459"/>
                </a:cubicBezTo>
                <a:cubicBezTo>
                  <a:pt x="1457366" y="217975"/>
                  <a:pt x="1465589" y="225376"/>
                  <a:pt x="1474517" y="230662"/>
                </a:cubicBezTo>
                <a:cubicBezTo>
                  <a:pt x="1483445" y="235949"/>
                  <a:pt x="1492608" y="238592"/>
                  <a:pt x="1502006" y="238592"/>
                </a:cubicBezTo>
                <a:cubicBezTo>
                  <a:pt x="1525032" y="238592"/>
                  <a:pt x="1540421" y="231778"/>
                  <a:pt x="1548174" y="218151"/>
                </a:cubicBezTo>
                <a:cubicBezTo>
                  <a:pt x="1553343" y="208518"/>
                  <a:pt x="1555928" y="199003"/>
                  <a:pt x="1555928" y="189605"/>
                </a:cubicBezTo>
                <a:cubicBezTo>
                  <a:pt x="1555928" y="186315"/>
                  <a:pt x="1555575" y="182791"/>
                  <a:pt x="1554870" y="179032"/>
                </a:cubicBezTo>
                <a:cubicBezTo>
                  <a:pt x="1553226" y="173158"/>
                  <a:pt x="1550817" y="167872"/>
                  <a:pt x="1547646" y="163173"/>
                </a:cubicBezTo>
                <a:cubicBezTo>
                  <a:pt x="1544474" y="158474"/>
                  <a:pt x="1541596" y="154949"/>
                  <a:pt x="1539011" y="152600"/>
                </a:cubicBezTo>
                <a:cubicBezTo>
                  <a:pt x="1534547" y="149076"/>
                  <a:pt x="1530435" y="146961"/>
                  <a:pt x="1526676" y="146256"/>
                </a:cubicBezTo>
                <a:cubicBezTo>
                  <a:pt x="1522917" y="145551"/>
                  <a:pt x="1519040" y="146021"/>
                  <a:pt x="1515046" y="147666"/>
                </a:cubicBezTo>
                <a:cubicBezTo>
                  <a:pt x="1519275" y="153305"/>
                  <a:pt x="1521390" y="158591"/>
                  <a:pt x="1521390" y="163525"/>
                </a:cubicBezTo>
                <a:cubicBezTo>
                  <a:pt x="1521390" y="167754"/>
                  <a:pt x="1520156" y="171866"/>
                  <a:pt x="1517689" y="175860"/>
                </a:cubicBezTo>
                <a:cubicBezTo>
                  <a:pt x="1515222" y="179854"/>
                  <a:pt x="1511874" y="183261"/>
                  <a:pt x="1507645" y="186080"/>
                </a:cubicBezTo>
                <a:cubicBezTo>
                  <a:pt x="1501067" y="191249"/>
                  <a:pt x="1493196" y="193129"/>
                  <a:pt x="1484033" y="191719"/>
                </a:cubicBezTo>
                <a:cubicBezTo>
                  <a:pt x="1475340" y="190075"/>
                  <a:pt x="1468526" y="185728"/>
                  <a:pt x="1463592" y="178679"/>
                </a:cubicBezTo>
                <a:cubicBezTo>
                  <a:pt x="1461243" y="174215"/>
                  <a:pt x="1460068" y="169399"/>
                  <a:pt x="1460068" y="164230"/>
                </a:cubicBezTo>
                <a:cubicBezTo>
                  <a:pt x="1460068" y="158591"/>
                  <a:pt x="1461478" y="153246"/>
                  <a:pt x="1464297" y="148195"/>
                </a:cubicBezTo>
                <a:cubicBezTo>
                  <a:pt x="1467116" y="143143"/>
                  <a:pt x="1470641" y="138973"/>
                  <a:pt x="1474870" y="135684"/>
                </a:cubicBezTo>
                <a:cubicBezTo>
                  <a:pt x="1486147" y="127930"/>
                  <a:pt x="1497190" y="124054"/>
                  <a:pt x="1507998" y="124054"/>
                </a:cubicBezTo>
                <a:cubicBezTo>
                  <a:pt x="1513167" y="124054"/>
                  <a:pt x="1518453" y="124876"/>
                  <a:pt x="1523857" y="126521"/>
                </a:cubicBezTo>
                <a:cubicBezTo>
                  <a:pt x="1531375" y="129105"/>
                  <a:pt x="1538600" y="132982"/>
                  <a:pt x="1545531" y="138151"/>
                </a:cubicBezTo>
                <a:cubicBezTo>
                  <a:pt x="1552462" y="143319"/>
                  <a:pt x="1558394" y="149898"/>
                  <a:pt x="1563328" y="157886"/>
                </a:cubicBezTo>
                <a:cubicBezTo>
                  <a:pt x="1569437" y="168929"/>
                  <a:pt x="1572492" y="181381"/>
                  <a:pt x="1572492" y="195243"/>
                </a:cubicBezTo>
                <a:cubicBezTo>
                  <a:pt x="1572492" y="205111"/>
                  <a:pt x="1571082" y="215332"/>
                  <a:pt x="1568262" y="225904"/>
                </a:cubicBezTo>
                <a:lnTo>
                  <a:pt x="1593989" y="249164"/>
                </a:lnTo>
                <a:lnTo>
                  <a:pt x="1593989" y="113833"/>
                </a:lnTo>
                <a:lnTo>
                  <a:pt x="1399451" y="113833"/>
                </a:lnTo>
                <a:lnTo>
                  <a:pt x="1379715" y="94097"/>
                </a:lnTo>
                <a:lnTo>
                  <a:pt x="1619250" y="94097"/>
                </a:lnTo>
                <a:lnTo>
                  <a:pt x="1630642" y="94097"/>
                </a:lnTo>
                <a:lnTo>
                  <a:pt x="1804101" y="94097"/>
                </a:lnTo>
                <a:lnTo>
                  <a:pt x="1814141" y="94097"/>
                </a:lnTo>
                <a:lnTo>
                  <a:pt x="2003440" y="94097"/>
                </a:lnTo>
                <a:lnTo>
                  <a:pt x="2020490" y="94097"/>
                </a:lnTo>
                <a:lnTo>
                  <a:pt x="2025996" y="94097"/>
                </a:lnTo>
                <a:cubicBezTo>
                  <a:pt x="2037978" y="94097"/>
                  <a:pt x="2047259" y="96741"/>
                  <a:pt x="2053837" y="102027"/>
                </a:cubicBezTo>
                <a:cubicBezTo>
                  <a:pt x="2060416" y="107313"/>
                  <a:pt x="2065702" y="116065"/>
                  <a:pt x="2069696" y="128283"/>
                </a:cubicBezTo>
                <a:cubicBezTo>
                  <a:pt x="2069696" y="124289"/>
                  <a:pt x="2069579" y="119355"/>
                  <a:pt x="2069344" y="113481"/>
                </a:cubicBezTo>
                <a:cubicBezTo>
                  <a:pt x="2069109" y="107607"/>
                  <a:pt x="2068639" y="100676"/>
                  <a:pt x="2067934" y="92688"/>
                </a:cubicBezTo>
                <a:cubicBezTo>
                  <a:pt x="2067464" y="84934"/>
                  <a:pt x="2067112" y="78180"/>
                  <a:pt x="2066877" y="72423"/>
                </a:cubicBezTo>
                <a:cubicBezTo>
                  <a:pt x="2066642" y="66667"/>
                  <a:pt x="2066525" y="61792"/>
                  <a:pt x="2066525" y="57798"/>
                </a:cubicBezTo>
                <a:close/>
                <a:moveTo>
                  <a:pt x="4172464" y="57093"/>
                </a:moveTo>
                <a:lnTo>
                  <a:pt x="4181275" y="64494"/>
                </a:lnTo>
                <a:cubicBezTo>
                  <a:pt x="4182449" y="75066"/>
                  <a:pt x="4183507" y="81880"/>
                  <a:pt x="4184447" y="84934"/>
                </a:cubicBezTo>
                <a:cubicBezTo>
                  <a:pt x="4185856" y="88224"/>
                  <a:pt x="4187824" y="90691"/>
                  <a:pt x="4190349" y="92335"/>
                </a:cubicBezTo>
                <a:lnTo>
                  <a:pt x="4198939" y="94626"/>
                </a:lnTo>
                <a:lnTo>
                  <a:pt x="4198410" y="94097"/>
                </a:lnTo>
                <a:lnTo>
                  <a:pt x="4205945" y="94097"/>
                </a:lnTo>
                <a:lnTo>
                  <a:pt x="4314825" y="94097"/>
                </a:lnTo>
                <a:lnTo>
                  <a:pt x="4329159" y="94097"/>
                </a:lnTo>
                <a:lnTo>
                  <a:pt x="4509011" y="94097"/>
                </a:lnTo>
                <a:lnTo>
                  <a:pt x="4528747" y="113833"/>
                </a:lnTo>
                <a:lnTo>
                  <a:pt x="4488217" y="113833"/>
                </a:lnTo>
                <a:lnTo>
                  <a:pt x="4488217" y="321059"/>
                </a:lnTo>
                <a:lnTo>
                  <a:pt x="4477293" y="308019"/>
                </a:lnTo>
                <a:lnTo>
                  <a:pt x="4477293" y="308372"/>
                </a:lnTo>
                <a:cubicBezTo>
                  <a:pt x="4473533" y="298974"/>
                  <a:pt x="4470421" y="292102"/>
                  <a:pt x="4467953" y="287755"/>
                </a:cubicBezTo>
                <a:cubicBezTo>
                  <a:pt x="4465487" y="283408"/>
                  <a:pt x="4461551" y="277887"/>
                  <a:pt x="4456147" y="271191"/>
                </a:cubicBezTo>
                <a:cubicBezTo>
                  <a:pt x="4450743" y="264495"/>
                  <a:pt x="4445691" y="258915"/>
                  <a:pt x="4440993" y="254451"/>
                </a:cubicBezTo>
                <a:cubicBezTo>
                  <a:pt x="4424077" y="238944"/>
                  <a:pt x="4401639" y="229781"/>
                  <a:pt x="4373679" y="226962"/>
                </a:cubicBezTo>
                <a:lnTo>
                  <a:pt x="4374032" y="226962"/>
                </a:lnTo>
                <a:lnTo>
                  <a:pt x="4347953" y="190309"/>
                </a:lnTo>
                <a:cubicBezTo>
                  <a:pt x="4387424" y="162820"/>
                  <a:pt x="4427835" y="142145"/>
                  <a:pt x="4469187" y="128283"/>
                </a:cubicBezTo>
                <a:lnTo>
                  <a:pt x="4469187" y="113833"/>
                </a:lnTo>
                <a:lnTo>
                  <a:pt x="4348543" y="113833"/>
                </a:lnTo>
                <a:cubicBezTo>
                  <a:pt x="4333741" y="117357"/>
                  <a:pt x="4320937" y="122879"/>
                  <a:pt x="4310129" y="130397"/>
                </a:cubicBezTo>
                <a:cubicBezTo>
                  <a:pt x="4299321" y="137916"/>
                  <a:pt x="4290158" y="147314"/>
                  <a:pt x="4282639" y="158591"/>
                </a:cubicBezTo>
                <a:cubicBezTo>
                  <a:pt x="4275826" y="169164"/>
                  <a:pt x="4270657" y="180911"/>
                  <a:pt x="4267133" y="193834"/>
                </a:cubicBezTo>
                <a:cubicBezTo>
                  <a:pt x="4263609" y="206756"/>
                  <a:pt x="4261847" y="221205"/>
                  <a:pt x="4261847" y="237182"/>
                </a:cubicBezTo>
                <a:cubicBezTo>
                  <a:pt x="4262081" y="251279"/>
                  <a:pt x="4265841" y="263966"/>
                  <a:pt x="4273124" y="275244"/>
                </a:cubicBezTo>
                <a:cubicBezTo>
                  <a:pt x="4285811" y="292865"/>
                  <a:pt x="4298146" y="299914"/>
                  <a:pt x="4310129" y="296389"/>
                </a:cubicBezTo>
                <a:cubicBezTo>
                  <a:pt x="4305665" y="293570"/>
                  <a:pt x="4302434" y="290281"/>
                  <a:pt x="4300437" y="286521"/>
                </a:cubicBezTo>
                <a:cubicBezTo>
                  <a:pt x="4298440" y="282762"/>
                  <a:pt x="4297441" y="278886"/>
                  <a:pt x="4297441" y="274891"/>
                </a:cubicBezTo>
                <a:cubicBezTo>
                  <a:pt x="4297441" y="268783"/>
                  <a:pt x="4299967" y="263614"/>
                  <a:pt x="4305019" y="259385"/>
                </a:cubicBezTo>
                <a:cubicBezTo>
                  <a:pt x="4310070" y="255156"/>
                  <a:pt x="4315650" y="253041"/>
                  <a:pt x="4321759" y="253041"/>
                </a:cubicBezTo>
                <a:cubicBezTo>
                  <a:pt x="4328337" y="253041"/>
                  <a:pt x="4333976" y="255684"/>
                  <a:pt x="4338675" y="260971"/>
                </a:cubicBezTo>
                <a:cubicBezTo>
                  <a:pt x="4343375" y="266257"/>
                  <a:pt x="4345723" y="273012"/>
                  <a:pt x="4345723" y="281235"/>
                </a:cubicBezTo>
                <a:cubicBezTo>
                  <a:pt x="4345723" y="285934"/>
                  <a:pt x="4344784" y="290281"/>
                  <a:pt x="4342904" y="294275"/>
                </a:cubicBezTo>
                <a:cubicBezTo>
                  <a:pt x="4341025" y="298269"/>
                  <a:pt x="4338441" y="301735"/>
                  <a:pt x="4335151" y="304671"/>
                </a:cubicBezTo>
                <a:cubicBezTo>
                  <a:pt x="4331861" y="307608"/>
                  <a:pt x="4328043" y="309899"/>
                  <a:pt x="4323697" y="311544"/>
                </a:cubicBezTo>
                <a:cubicBezTo>
                  <a:pt x="4319351" y="313188"/>
                  <a:pt x="4314827" y="314011"/>
                  <a:pt x="4310129" y="314011"/>
                </a:cubicBezTo>
                <a:cubicBezTo>
                  <a:pt x="4287103" y="314011"/>
                  <a:pt x="4269483" y="302498"/>
                  <a:pt x="4257265" y="279473"/>
                </a:cubicBezTo>
                <a:cubicBezTo>
                  <a:pt x="4246927" y="260677"/>
                  <a:pt x="4241759" y="238944"/>
                  <a:pt x="4241759" y="214274"/>
                </a:cubicBezTo>
                <a:cubicBezTo>
                  <a:pt x="4241759" y="179972"/>
                  <a:pt x="4255737" y="146491"/>
                  <a:pt x="4283697" y="113833"/>
                </a:cubicBezTo>
                <a:lnTo>
                  <a:pt x="4225680" y="113833"/>
                </a:lnTo>
                <a:lnTo>
                  <a:pt x="4218146" y="113833"/>
                </a:lnTo>
                <a:lnTo>
                  <a:pt x="4192200" y="113833"/>
                </a:lnTo>
                <a:lnTo>
                  <a:pt x="4192200" y="319649"/>
                </a:lnTo>
                <a:lnTo>
                  <a:pt x="4171055" y="299209"/>
                </a:lnTo>
                <a:lnTo>
                  <a:pt x="4173873" y="193834"/>
                </a:lnTo>
                <a:cubicBezTo>
                  <a:pt x="4173873" y="190779"/>
                  <a:pt x="4173169" y="187431"/>
                  <a:pt x="4171759" y="183790"/>
                </a:cubicBezTo>
                <a:cubicBezTo>
                  <a:pt x="4170349" y="180148"/>
                  <a:pt x="4168353" y="176212"/>
                  <a:pt x="4165767" y="171983"/>
                </a:cubicBezTo>
                <a:cubicBezTo>
                  <a:pt x="4163183" y="167989"/>
                  <a:pt x="4160599" y="164582"/>
                  <a:pt x="4158015" y="161763"/>
                </a:cubicBezTo>
                <a:cubicBezTo>
                  <a:pt x="4155430" y="158944"/>
                  <a:pt x="4152963" y="156594"/>
                  <a:pt x="4150613" y="154715"/>
                </a:cubicBezTo>
                <a:lnTo>
                  <a:pt x="4081186" y="224495"/>
                </a:lnTo>
                <a:lnTo>
                  <a:pt x="4052992" y="214274"/>
                </a:lnTo>
                <a:cubicBezTo>
                  <a:pt x="4066619" y="201352"/>
                  <a:pt x="4073433" y="191132"/>
                  <a:pt x="4073433" y="183613"/>
                </a:cubicBezTo>
                <a:cubicBezTo>
                  <a:pt x="4073433" y="169986"/>
                  <a:pt x="4069438" y="163173"/>
                  <a:pt x="4061450" y="163173"/>
                </a:cubicBezTo>
                <a:cubicBezTo>
                  <a:pt x="4059570" y="163173"/>
                  <a:pt x="4057573" y="163525"/>
                  <a:pt x="4055459" y="164230"/>
                </a:cubicBezTo>
                <a:cubicBezTo>
                  <a:pt x="4053344" y="164935"/>
                  <a:pt x="4050643" y="165875"/>
                  <a:pt x="4047353" y="167049"/>
                </a:cubicBezTo>
                <a:cubicBezTo>
                  <a:pt x="4041479" y="169634"/>
                  <a:pt x="4036780" y="170926"/>
                  <a:pt x="4033256" y="170926"/>
                </a:cubicBezTo>
                <a:cubicBezTo>
                  <a:pt x="4029262" y="170926"/>
                  <a:pt x="4025679" y="169281"/>
                  <a:pt x="4022507" y="165992"/>
                </a:cubicBezTo>
                <a:cubicBezTo>
                  <a:pt x="4019335" y="162703"/>
                  <a:pt x="4017749" y="159061"/>
                  <a:pt x="4017749" y="155067"/>
                </a:cubicBezTo>
                <a:cubicBezTo>
                  <a:pt x="4017749" y="148018"/>
                  <a:pt x="4020275" y="140970"/>
                  <a:pt x="4025327" y="133921"/>
                </a:cubicBezTo>
                <a:cubicBezTo>
                  <a:pt x="4030378" y="126873"/>
                  <a:pt x="4037485" y="120294"/>
                  <a:pt x="4046648" y="114186"/>
                </a:cubicBezTo>
                <a:cubicBezTo>
                  <a:pt x="4055107" y="108782"/>
                  <a:pt x="4063565" y="104670"/>
                  <a:pt x="4072023" y="101851"/>
                </a:cubicBezTo>
                <a:cubicBezTo>
                  <a:pt x="4080481" y="99031"/>
                  <a:pt x="4088469" y="97622"/>
                  <a:pt x="4095987" y="97622"/>
                </a:cubicBezTo>
                <a:cubicBezTo>
                  <a:pt x="4124887" y="97622"/>
                  <a:pt x="4151789" y="118885"/>
                  <a:pt x="4176693" y="161411"/>
                </a:cubicBezTo>
                <a:lnTo>
                  <a:pt x="4177398" y="161058"/>
                </a:lnTo>
                <a:cubicBezTo>
                  <a:pt x="4176693" y="143907"/>
                  <a:pt x="4175871" y="126638"/>
                  <a:pt x="4174931" y="109252"/>
                </a:cubicBezTo>
                <a:cubicBezTo>
                  <a:pt x="4173991" y="91865"/>
                  <a:pt x="4173169" y="74479"/>
                  <a:pt x="4172464" y="57093"/>
                </a:cubicBezTo>
                <a:close/>
                <a:moveTo>
                  <a:pt x="819664" y="57093"/>
                </a:moveTo>
                <a:lnTo>
                  <a:pt x="828475" y="64494"/>
                </a:lnTo>
                <a:cubicBezTo>
                  <a:pt x="829649" y="75066"/>
                  <a:pt x="830707" y="81880"/>
                  <a:pt x="831647" y="84934"/>
                </a:cubicBezTo>
                <a:cubicBezTo>
                  <a:pt x="833056" y="88224"/>
                  <a:pt x="835024" y="90691"/>
                  <a:pt x="837550" y="92335"/>
                </a:cubicBezTo>
                <a:lnTo>
                  <a:pt x="844158" y="94097"/>
                </a:lnTo>
                <a:lnTo>
                  <a:pt x="853144" y="94097"/>
                </a:lnTo>
                <a:lnTo>
                  <a:pt x="854421" y="94097"/>
                </a:lnTo>
                <a:cubicBezTo>
                  <a:pt x="866403" y="94097"/>
                  <a:pt x="875684" y="96741"/>
                  <a:pt x="882262" y="102027"/>
                </a:cubicBezTo>
                <a:cubicBezTo>
                  <a:pt x="888841" y="107313"/>
                  <a:pt x="894127" y="116065"/>
                  <a:pt x="898122" y="128283"/>
                </a:cubicBezTo>
                <a:cubicBezTo>
                  <a:pt x="898122" y="124289"/>
                  <a:pt x="898004" y="119355"/>
                  <a:pt x="897769" y="113481"/>
                </a:cubicBezTo>
                <a:cubicBezTo>
                  <a:pt x="897534" y="107607"/>
                  <a:pt x="897064" y="100676"/>
                  <a:pt x="896359" y="92688"/>
                </a:cubicBezTo>
                <a:cubicBezTo>
                  <a:pt x="895889" y="84934"/>
                  <a:pt x="895537" y="78180"/>
                  <a:pt x="895302" y="72423"/>
                </a:cubicBezTo>
                <a:cubicBezTo>
                  <a:pt x="895067" y="66667"/>
                  <a:pt x="894950" y="61792"/>
                  <a:pt x="894950" y="57798"/>
                </a:cubicBezTo>
                <a:lnTo>
                  <a:pt x="901998" y="63789"/>
                </a:lnTo>
                <a:cubicBezTo>
                  <a:pt x="904348" y="77886"/>
                  <a:pt x="908459" y="87989"/>
                  <a:pt x="914333" y="94097"/>
                </a:cubicBezTo>
                <a:lnTo>
                  <a:pt x="921810" y="94097"/>
                </a:lnTo>
                <a:lnTo>
                  <a:pt x="931954" y="94097"/>
                </a:lnTo>
                <a:lnTo>
                  <a:pt x="1038930" y="94097"/>
                </a:lnTo>
                <a:lnTo>
                  <a:pt x="1052560" y="94097"/>
                </a:lnTo>
                <a:lnTo>
                  <a:pt x="1259900" y="94097"/>
                </a:lnTo>
                <a:lnTo>
                  <a:pt x="1279988" y="113833"/>
                </a:lnTo>
                <a:lnTo>
                  <a:pt x="1071943" y="113833"/>
                </a:lnTo>
                <a:cubicBezTo>
                  <a:pt x="1057141" y="117357"/>
                  <a:pt x="1044337" y="122879"/>
                  <a:pt x="1033529" y="130397"/>
                </a:cubicBezTo>
                <a:cubicBezTo>
                  <a:pt x="1022721" y="137916"/>
                  <a:pt x="1013558" y="147314"/>
                  <a:pt x="1006040" y="158591"/>
                </a:cubicBezTo>
                <a:cubicBezTo>
                  <a:pt x="999226" y="169164"/>
                  <a:pt x="994057" y="180911"/>
                  <a:pt x="990533" y="193834"/>
                </a:cubicBezTo>
                <a:cubicBezTo>
                  <a:pt x="987009" y="206756"/>
                  <a:pt x="985247" y="221205"/>
                  <a:pt x="985247" y="237182"/>
                </a:cubicBezTo>
                <a:cubicBezTo>
                  <a:pt x="985482" y="251279"/>
                  <a:pt x="989241" y="263966"/>
                  <a:pt x="996524" y="275244"/>
                </a:cubicBezTo>
                <a:cubicBezTo>
                  <a:pt x="1009212" y="292865"/>
                  <a:pt x="1021546" y="299914"/>
                  <a:pt x="1033529" y="296389"/>
                </a:cubicBezTo>
                <a:cubicBezTo>
                  <a:pt x="1029065" y="293570"/>
                  <a:pt x="1025834" y="290281"/>
                  <a:pt x="1023837" y="286521"/>
                </a:cubicBezTo>
                <a:cubicBezTo>
                  <a:pt x="1021840" y="282762"/>
                  <a:pt x="1020842" y="278886"/>
                  <a:pt x="1020842" y="274891"/>
                </a:cubicBezTo>
                <a:cubicBezTo>
                  <a:pt x="1020842" y="268783"/>
                  <a:pt x="1023367" y="263614"/>
                  <a:pt x="1028419" y="259385"/>
                </a:cubicBezTo>
                <a:cubicBezTo>
                  <a:pt x="1033470" y="255156"/>
                  <a:pt x="1039050" y="253041"/>
                  <a:pt x="1045159" y="253041"/>
                </a:cubicBezTo>
                <a:cubicBezTo>
                  <a:pt x="1051737" y="253041"/>
                  <a:pt x="1057376" y="255684"/>
                  <a:pt x="1062075" y="260971"/>
                </a:cubicBezTo>
                <a:cubicBezTo>
                  <a:pt x="1066774" y="266257"/>
                  <a:pt x="1069124" y="273012"/>
                  <a:pt x="1069124" y="281235"/>
                </a:cubicBezTo>
                <a:cubicBezTo>
                  <a:pt x="1069124" y="285934"/>
                  <a:pt x="1068184" y="290281"/>
                  <a:pt x="1066304" y="294275"/>
                </a:cubicBezTo>
                <a:cubicBezTo>
                  <a:pt x="1064425" y="298269"/>
                  <a:pt x="1061840" y="301735"/>
                  <a:pt x="1058551" y="304671"/>
                </a:cubicBezTo>
                <a:cubicBezTo>
                  <a:pt x="1055262" y="307608"/>
                  <a:pt x="1051444" y="309899"/>
                  <a:pt x="1047097" y="311544"/>
                </a:cubicBezTo>
                <a:cubicBezTo>
                  <a:pt x="1042751" y="313188"/>
                  <a:pt x="1038228" y="314011"/>
                  <a:pt x="1033529" y="314011"/>
                </a:cubicBezTo>
                <a:cubicBezTo>
                  <a:pt x="1010504" y="314011"/>
                  <a:pt x="992883" y="302498"/>
                  <a:pt x="980665" y="279473"/>
                </a:cubicBezTo>
                <a:cubicBezTo>
                  <a:pt x="970327" y="260677"/>
                  <a:pt x="965158" y="238944"/>
                  <a:pt x="965158" y="214274"/>
                </a:cubicBezTo>
                <a:cubicBezTo>
                  <a:pt x="965158" y="179972"/>
                  <a:pt x="979138" y="146491"/>
                  <a:pt x="1007097" y="113833"/>
                </a:cubicBezTo>
                <a:lnTo>
                  <a:pt x="951338" y="113833"/>
                </a:lnTo>
                <a:lnTo>
                  <a:pt x="941546" y="113833"/>
                </a:lnTo>
                <a:lnTo>
                  <a:pt x="914333" y="113833"/>
                </a:lnTo>
                <a:lnTo>
                  <a:pt x="914333" y="320002"/>
                </a:lnTo>
                <a:lnTo>
                  <a:pt x="895302" y="300266"/>
                </a:lnTo>
                <a:lnTo>
                  <a:pt x="895302" y="154010"/>
                </a:lnTo>
                <a:cubicBezTo>
                  <a:pt x="895302" y="147901"/>
                  <a:pt x="894127" y="142380"/>
                  <a:pt x="891778" y="137446"/>
                </a:cubicBezTo>
                <a:cubicBezTo>
                  <a:pt x="889428" y="132512"/>
                  <a:pt x="886198" y="128341"/>
                  <a:pt x="882086" y="124935"/>
                </a:cubicBezTo>
                <a:cubicBezTo>
                  <a:pt x="877975" y="121528"/>
                  <a:pt x="873276" y="118826"/>
                  <a:pt x="867989" y="116829"/>
                </a:cubicBezTo>
                <a:cubicBezTo>
                  <a:pt x="862703" y="114832"/>
                  <a:pt x="857240" y="113833"/>
                  <a:pt x="851601" y="113833"/>
                </a:cubicBezTo>
                <a:lnTo>
                  <a:pt x="839400" y="113833"/>
                </a:lnTo>
                <a:lnTo>
                  <a:pt x="839400" y="319649"/>
                </a:lnTo>
                <a:lnTo>
                  <a:pt x="818254" y="299209"/>
                </a:lnTo>
                <a:lnTo>
                  <a:pt x="821074" y="193834"/>
                </a:lnTo>
                <a:cubicBezTo>
                  <a:pt x="821074" y="190779"/>
                  <a:pt x="820369" y="187431"/>
                  <a:pt x="818959" y="183790"/>
                </a:cubicBezTo>
                <a:cubicBezTo>
                  <a:pt x="817550" y="180148"/>
                  <a:pt x="815552" y="176212"/>
                  <a:pt x="812968" y="171983"/>
                </a:cubicBezTo>
                <a:cubicBezTo>
                  <a:pt x="810384" y="167989"/>
                  <a:pt x="807799" y="164582"/>
                  <a:pt x="805215" y="161763"/>
                </a:cubicBezTo>
                <a:cubicBezTo>
                  <a:pt x="802630" y="158944"/>
                  <a:pt x="800163" y="156594"/>
                  <a:pt x="797814" y="154715"/>
                </a:cubicBezTo>
                <a:lnTo>
                  <a:pt x="728386" y="224495"/>
                </a:lnTo>
                <a:lnTo>
                  <a:pt x="700192" y="214274"/>
                </a:lnTo>
                <a:cubicBezTo>
                  <a:pt x="713819" y="201352"/>
                  <a:pt x="720633" y="191132"/>
                  <a:pt x="720633" y="183613"/>
                </a:cubicBezTo>
                <a:cubicBezTo>
                  <a:pt x="720633" y="169986"/>
                  <a:pt x="716639" y="163173"/>
                  <a:pt x="708650" y="163173"/>
                </a:cubicBezTo>
                <a:cubicBezTo>
                  <a:pt x="706771" y="163173"/>
                  <a:pt x="704774" y="163525"/>
                  <a:pt x="702659" y="164230"/>
                </a:cubicBezTo>
                <a:cubicBezTo>
                  <a:pt x="700544" y="164935"/>
                  <a:pt x="697842" y="165875"/>
                  <a:pt x="694553" y="167049"/>
                </a:cubicBezTo>
                <a:cubicBezTo>
                  <a:pt x="688679" y="169634"/>
                  <a:pt x="683980" y="170926"/>
                  <a:pt x="680456" y="170926"/>
                </a:cubicBezTo>
                <a:cubicBezTo>
                  <a:pt x="676462" y="170926"/>
                  <a:pt x="672879" y="169281"/>
                  <a:pt x="669707" y="165992"/>
                </a:cubicBezTo>
                <a:cubicBezTo>
                  <a:pt x="666535" y="162703"/>
                  <a:pt x="664950" y="159061"/>
                  <a:pt x="664950" y="155067"/>
                </a:cubicBezTo>
                <a:cubicBezTo>
                  <a:pt x="664950" y="148018"/>
                  <a:pt x="667475" y="140970"/>
                  <a:pt x="672527" y="133921"/>
                </a:cubicBezTo>
                <a:cubicBezTo>
                  <a:pt x="677578" y="126873"/>
                  <a:pt x="684685" y="120294"/>
                  <a:pt x="693848" y="114186"/>
                </a:cubicBezTo>
                <a:cubicBezTo>
                  <a:pt x="702307" y="108782"/>
                  <a:pt x="710765" y="104670"/>
                  <a:pt x="719223" y="101851"/>
                </a:cubicBezTo>
                <a:cubicBezTo>
                  <a:pt x="727681" y="99031"/>
                  <a:pt x="735669" y="97622"/>
                  <a:pt x="743188" y="97622"/>
                </a:cubicBezTo>
                <a:cubicBezTo>
                  <a:pt x="772087" y="97622"/>
                  <a:pt x="798988" y="118885"/>
                  <a:pt x="823893" y="161411"/>
                </a:cubicBezTo>
                <a:lnTo>
                  <a:pt x="824598" y="161058"/>
                </a:lnTo>
                <a:cubicBezTo>
                  <a:pt x="823893" y="143907"/>
                  <a:pt x="823071" y="126638"/>
                  <a:pt x="822131" y="109252"/>
                </a:cubicBezTo>
                <a:cubicBezTo>
                  <a:pt x="821191" y="91865"/>
                  <a:pt x="820369" y="74479"/>
                  <a:pt x="819664" y="57093"/>
                </a:cubicBezTo>
                <a:close/>
                <a:moveTo>
                  <a:pt x="3814895" y="1057"/>
                </a:moveTo>
                <a:cubicBezTo>
                  <a:pt x="3815835" y="1527"/>
                  <a:pt x="3817069" y="2114"/>
                  <a:pt x="3818596" y="2819"/>
                </a:cubicBezTo>
                <a:cubicBezTo>
                  <a:pt x="3820123" y="3524"/>
                  <a:pt x="3821474" y="4112"/>
                  <a:pt x="3822649" y="4581"/>
                </a:cubicBezTo>
                <a:cubicBezTo>
                  <a:pt x="3817715" y="8576"/>
                  <a:pt x="3815248" y="13275"/>
                  <a:pt x="3815248" y="18678"/>
                </a:cubicBezTo>
                <a:cubicBezTo>
                  <a:pt x="3815248" y="25962"/>
                  <a:pt x="3819947" y="31836"/>
                  <a:pt x="3829345" y="36300"/>
                </a:cubicBezTo>
                <a:cubicBezTo>
                  <a:pt x="3832634" y="37709"/>
                  <a:pt x="3836335" y="38884"/>
                  <a:pt x="3840446" y="39824"/>
                </a:cubicBezTo>
                <a:cubicBezTo>
                  <a:pt x="3844558" y="40764"/>
                  <a:pt x="3848611" y="41234"/>
                  <a:pt x="3852605" y="41234"/>
                </a:cubicBezTo>
                <a:cubicBezTo>
                  <a:pt x="3855894" y="41234"/>
                  <a:pt x="3859947" y="41116"/>
                  <a:pt x="3864764" y="40881"/>
                </a:cubicBezTo>
                <a:cubicBezTo>
                  <a:pt x="3869580" y="40646"/>
                  <a:pt x="3875395" y="40294"/>
                  <a:pt x="3882209" y="39824"/>
                </a:cubicBezTo>
                <a:cubicBezTo>
                  <a:pt x="3888787" y="39354"/>
                  <a:pt x="3894602" y="38943"/>
                  <a:pt x="3899654" y="38590"/>
                </a:cubicBezTo>
                <a:cubicBezTo>
                  <a:pt x="3904705" y="38238"/>
                  <a:pt x="3908875" y="38062"/>
                  <a:pt x="3912165" y="38062"/>
                </a:cubicBezTo>
                <a:cubicBezTo>
                  <a:pt x="3930491" y="38062"/>
                  <a:pt x="3944940" y="42937"/>
                  <a:pt x="3955513" y="52687"/>
                </a:cubicBezTo>
                <a:cubicBezTo>
                  <a:pt x="3966086" y="62438"/>
                  <a:pt x="3971020" y="76241"/>
                  <a:pt x="3970315" y="94097"/>
                </a:cubicBezTo>
                <a:lnTo>
                  <a:pt x="3989698" y="94097"/>
                </a:lnTo>
                <a:lnTo>
                  <a:pt x="4009081" y="113833"/>
                </a:lnTo>
                <a:lnTo>
                  <a:pt x="3895953" y="113833"/>
                </a:lnTo>
                <a:lnTo>
                  <a:pt x="3895953" y="174450"/>
                </a:lnTo>
                <a:cubicBezTo>
                  <a:pt x="3895953" y="178444"/>
                  <a:pt x="3897069" y="182204"/>
                  <a:pt x="3899301" y="185728"/>
                </a:cubicBezTo>
                <a:cubicBezTo>
                  <a:pt x="3901533" y="189252"/>
                  <a:pt x="3904647" y="191014"/>
                  <a:pt x="3908640" y="191014"/>
                </a:cubicBezTo>
                <a:cubicBezTo>
                  <a:pt x="3917803" y="187960"/>
                  <a:pt x="3926262" y="181264"/>
                  <a:pt x="3934015" y="170926"/>
                </a:cubicBezTo>
                <a:cubicBezTo>
                  <a:pt x="3941768" y="159648"/>
                  <a:pt x="3946937" y="154010"/>
                  <a:pt x="3949522" y="154010"/>
                </a:cubicBezTo>
                <a:cubicBezTo>
                  <a:pt x="3958920" y="154010"/>
                  <a:pt x="3967495" y="161411"/>
                  <a:pt x="3975249" y="176212"/>
                </a:cubicBezTo>
                <a:cubicBezTo>
                  <a:pt x="3982297" y="189370"/>
                  <a:pt x="3985821" y="201352"/>
                  <a:pt x="3985821" y="212160"/>
                </a:cubicBezTo>
                <a:cubicBezTo>
                  <a:pt x="3986761" y="235420"/>
                  <a:pt x="3980888" y="255038"/>
                  <a:pt x="3968200" y="271015"/>
                </a:cubicBezTo>
                <a:cubicBezTo>
                  <a:pt x="3952929" y="286521"/>
                  <a:pt x="3934837" y="294627"/>
                  <a:pt x="3913927" y="295332"/>
                </a:cubicBezTo>
                <a:cubicBezTo>
                  <a:pt x="3856129" y="295332"/>
                  <a:pt x="3821239" y="239297"/>
                  <a:pt x="3809257" y="127225"/>
                </a:cubicBezTo>
                <a:lnTo>
                  <a:pt x="3823001" y="134979"/>
                </a:lnTo>
                <a:cubicBezTo>
                  <a:pt x="3823941" y="149076"/>
                  <a:pt x="3826173" y="162820"/>
                  <a:pt x="3829697" y="176212"/>
                </a:cubicBezTo>
                <a:cubicBezTo>
                  <a:pt x="3833221" y="189605"/>
                  <a:pt x="3838273" y="202527"/>
                  <a:pt x="3844851" y="214979"/>
                </a:cubicBezTo>
                <a:cubicBezTo>
                  <a:pt x="3862238" y="245758"/>
                  <a:pt x="3883971" y="261147"/>
                  <a:pt x="3910050" y="261147"/>
                </a:cubicBezTo>
                <a:cubicBezTo>
                  <a:pt x="3918038" y="261147"/>
                  <a:pt x="3925439" y="259855"/>
                  <a:pt x="3932253" y="257270"/>
                </a:cubicBezTo>
                <a:cubicBezTo>
                  <a:pt x="3939067" y="254686"/>
                  <a:pt x="3945527" y="250927"/>
                  <a:pt x="3951636" y="245993"/>
                </a:cubicBezTo>
                <a:cubicBezTo>
                  <a:pt x="3964089" y="236125"/>
                  <a:pt x="3970315" y="223437"/>
                  <a:pt x="3970315" y="207931"/>
                </a:cubicBezTo>
                <a:cubicBezTo>
                  <a:pt x="3970315" y="199003"/>
                  <a:pt x="3966673" y="190544"/>
                  <a:pt x="3959389" y="182556"/>
                </a:cubicBezTo>
                <a:cubicBezTo>
                  <a:pt x="3956570" y="187255"/>
                  <a:pt x="3953163" y="191954"/>
                  <a:pt x="3949169" y="196653"/>
                </a:cubicBezTo>
                <a:cubicBezTo>
                  <a:pt x="3945175" y="201352"/>
                  <a:pt x="3940593" y="205699"/>
                  <a:pt x="3935425" y="209693"/>
                </a:cubicBezTo>
                <a:cubicBezTo>
                  <a:pt x="3930725" y="213687"/>
                  <a:pt x="3926027" y="216741"/>
                  <a:pt x="3921328" y="218856"/>
                </a:cubicBezTo>
                <a:cubicBezTo>
                  <a:pt x="3916629" y="220970"/>
                  <a:pt x="3912517" y="222028"/>
                  <a:pt x="3908993" y="222028"/>
                </a:cubicBezTo>
                <a:cubicBezTo>
                  <a:pt x="3904764" y="222028"/>
                  <a:pt x="3900711" y="221205"/>
                  <a:pt x="3896834" y="219561"/>
                </a:cubicBezTo>
                <a:cubicBezTo>
                  <a:pt x="3892957" y="217916"/>
                  <a:pt x="3889551" y="215567"/>
                  <a:pt x="3886614" y="212512"/>
                </a:cubicBezTo>
                <a:cubicBezTo>
                  <a:pt x="3883677" y="209458"/>
                  <a:pt x="3881269" y="205816"/>
                  <a:pt x="3879389" y="201587"/>
                </a:cubicBezTo>
                <a:cubicBezTo>
                  <a:pt x="3877510" y="197358"/>
                  <a:pt x="3876569" y="192659"/>
                  <a:pt x="3876569" y="187490"/>
                </a:cubicBezTo>
                <a:lnTo>
                  <a:pt x="3876569" y="113833"/>
                </a:lnTo>
                <a:lnTo>
                  <a:pt x="3792693" y="113833"/>
                </a:lnTo>
                <a:lnTo>
                  <a:pt x="3773309" y="94097"/>
                </a:lnTo>
                <a:lnTo>
                  <a:pt x="3940359" y="94097"/>
                </a:lnTo>
                <a:cubicBezTo>
                  <a:pt x="3948817" y="94332"/>
                  <a:pt x="3953046" y="90808"/>
                  <a:pt x="3953046" y="83525"/>
                </a:cubicBezTo>
                <a:cubicBezTo>
                  <a:pt x="3953046" y="77416"/>
                  <a:pt x="3949287" y="72717"/>
                  <a:pt x="3941768" y="69428"/>
                </a:cubicBezTo>
                <a:cubicBezTo>
                  <a:pt x="3935895" y="67078"/>
                  <a:pt x="3929669" y="65903"/>
                  <a:pt x="3923090" y="65903"/>
                </a:cubicBezTo>
                <a:cubicBezTo>
                  <a:pt x="3919801" y="65903"/>
                  <a:pt x="3915865" y="66021"/>
                  <a:pt x="3911283" y="66256"/>
                </a:cubicBezTo>
                <a:cubicBezTo>
                  <a:pt x="3906702" y="66491"/>
                  <a:pt x="3901122" y="66843"/>
                  <a:pt x="3894543" y="67313"/>
                </a:cubicBezTo>
                <a:cubicBezTo>
                  <a:pt x="3888435" y="67783"/>
                  <a:pt x="3882972" y="68135"/>
                  <a:pt x="3878155" y="68370"/>
                </a:cubicBezTo>
                <a:cubicBezTo>
                  <a:pt x="3873339" y="68605"/>
                  <a:pt x="3869404" y="68723"/>
                  <a:pt x="3866349" y="68723"/>
                </a:cubicBezTo>
                <a:cubicBezTo>
                  <a:pt x="3851547" y="68723"/>
                  <a:pt x="3837921" y="64964"/>
                  <a:pt x="3825468" y="57445"/>
                </a:cubicBezTo>
                <a:cubicBezTo>
                  <a:pt x="3811371" y="48987"/>
                  <a:pt x="3804323" y="37827"/>
                  <a:pt x="3804323" y="23965"/>
                </a:cubicBezTo>
                <a:cubicBezTo>
                  <a:pt x="3804323" y="12687"/>
                  <a:pt x="3807847" y="5051"/>
                  <a:pt x="3814895" y="1057"/>
                </a:cubicBezTo>
                <a:close/>
                <a:moveTo>
                  <a:pt x="2697232" y="352"/>
                </a:moveTo>
                <a:cubicBezTo>
                  <a:pt x="2739053" y="352"/>
                  <a:pt x="2778995" y="20088"/>
                  <a:pt x="2817057" y="59560"/>
                </a:cubicBezTo>
                <a:lnTo>
                  <a:pt x="2820933" y="70133"/>
                </a:lnTo>
                <a:cubicBezTo>
                  <a:pt x="2814589" y="64494"/>
                  <a:pt x="2807541" y="58914"/>
                  <a:pt x="2799788" y="53392"/>
                </a:cubicBezTo>
                <a:cubicBezTo>
                  <a:pt x="2792034" y="47871"/>
                  <a:pt x="2783223" y="42408"/>
                  <a:pt x="2773355" y="37005"/>
                </a:cubicBezTo>
                <a:cubicBezTo>
                  <a:pt x="2764427" y="31836"/>
                  <a:pt x="2755206" y="28076"/>
                  <a:pt x="2745691" y="25727"/>
                </a:cubicBezTo>
                <a:cubicBezTo>
                  <a:pt x="2736175" y="23377"/>
                  <a:pt x="2726366" y="22203"/>
                  <a:pt x="2716263" y="22203"/>
                </a:cubicBezTo>
                <a:cubicBezTo>
                  <a:pt x="2701461" y="22203"/>
                  <a:pt x="2686307" y="27372"/>
                  <a:pt x="2670800" y="37709"/>
                </a:cubicBezTo>
                <a:cubicBezTo>
                  <a:pt x="2653649" y="48987"/>
                  <a:pt x="2644603" y="61557"/>
                  <a:pt x="2643663" y="75419"/>
                </a:cubicBezTo>
                <a:lnTo>
                  <a:pt x="2651417" y="94097"/>
                </a:lnTo>
                <a:lnTo>
                  <a:pt x="2670876" y="94097"/>
                </a:lnTo>
                <a:lnTo>
                  <a:pt x="2672915" y="94097"/>
                </a:lnTo>
                <a:lnTo>
                  <a:pt x="2865415" y="94097"/>
                </a:lnTo>
                <a:lnTo>
                  <a:pt x="2885151" y="113833"/>
                </a:lnTo>
                <a:lnTo>
                  <a:pt x="2733255" y="113833"/>
                </a:lnTo>
                <a:lnTo>
                  <a:pt x="2733255" y="205816"/>
                </a:lnTo>
                <a:cubicBezTo>
                  <a:pt x="2740304" y="198063"/>
                  <a:pt x="2747881" y="190838"/>
                  <a:pt x="2755987" y="184142"/>
                </a:cubicBezTo>
                <a:cubicBezTo>
                  <a:pt x="2764093" y="177446"/>
                  <a:pt x="2772375" y="171337"/>
                  <a:pt x="2780833" y="165816"/>
                </a:cubicBezTo>
                <a:cubicBezTo>
                  <a:pt x="2789291" y="160295"/>
                  <a:pt x="2797514" y="155478"/>
                  <a:pt x="2805503" y="151366"/>
                </a:cubicBezTo>
                <a:cubicBezTo>
                  <a:pt x="2813491" y="147255"/>
                  <a:pt x="2820775" y="143907"/>
                  <a:pt x="2827353" y="141322"/>
                </a:cubicBezTo>
                <a:lnTo>
                  <a:pt x="2859776" y="165992"/>
                </a:lnTo>
                <a:cubicBezTo>
                  <a:pt x="2850848" y="183378"/>
                  <a:pt x="2844035" y="200060"/>
                  <a:pt x="2839335" y="216036"/>
                </a:cubicBezTo>
                <a:cubicBezTo>
                  <a:pt x="2834637" y="232013"/>
                  <a:pt x="2832287" y="247402"/>
                  <a:pt x="2832287" y="262204"/>
                </a:cubicBezTo>
                <a:cubicBezTo>
                  <a:pt x="2832287" y="277006"/>
                  <a:pt x="2834871" y="297212"/>
                  <a:pt x="2840040" y="322821"/>
                </a:cubicBezTo>
                <a:lnTo>
                  <a:pt x="2826296" y="316125"/>
                </a:lnTo>
                <a:cubicBezTo>
                  <a:pt x="2822301" y="297564"/>
                  <a:pt x="2819306" y="281118"/>
                  <a:pt x="2817309" y="266786"/>
                </a:cubicBezTo>
                <a:cubicBezTo>
                  <a:pt x="2815312" y="252454"/>
                  <a:pt x="2814313" y="240706"/>
                  <a:pt x="2814313" y="231543"/>
                </a:cubicBezTo>
                <a:cubicBezTo>
                  <a:pt x="2814313" y="214392"/>
                  <a:pt x="2816545" y="197006"/>
                  <a:pt x="2821009" y="179384"/>
                </a:cubicBezTo>
                <a:cubicBezTo>
                  <a:pt x="2803388" y="186433"/>
                  <a:pt x="2787353" y="196829"/>
                  <a:pt x="2772903" y="210574"/>
                </a:cubicBezTo>
                <a:cubicBezTo>
                  <a:pt x="2758454" y="224318"/>
                  <a:pt x="2747000" y="240236"/>
                  <a:pt x="2738542" y="258327"/>
                </a:cubicBezTo>
                <a:lnTo>
                  <a:pt x="2711757" y="230486"/>
                </a:lnTo>
                <a:lnTo>
                  <a:pt x="2711757" y="113833"/>
                </a:lnTo>
                <a:lnTo>
                  <a:pt x="2693003" y="113833"/>
                </a:lnTo>
                <a:lnTo>
                  <a:pt x="2690964" y="113833"/>
                </a:lnTo>
                <a:lnTo>
                  <a:pt x="2658465" y="113833"/>
                </a:lnTo>
                <a:lnTo>
                  <a:pt x="2658465" y="320002"/>
                </a:lnTo>
                <a:lnTo>
                  <a:pt x="2638377" y="300266"/>
                </a:lnTo>
                <a:lnTo>
                  <a:pt x="2638377" y="113833"/>
                </a:lnTo>
                <a:lnTo>
                  <a:pt x="2615641" y="113833"/>
                </a:lnTo>
                <a:lnTo>
                  <a:pt x="2608421" y="113833"/>
                </a:lnTo>
                <a:lnTo>
                  <a:pt x="2584275" y="113833"/>
                </a:lnTo>
                <a:lnTo>
                  <a:pt x="2584275" y="321764"/>
                </a:lnTo>
                <a:lnTo>
                  <a:pt x="2571235" y="306610"/>
                </a:lnTo>
                <a:lnTo>
                  <a:pt x="2571235" y="306962"/>
                </a:lnTo>
                <a:cubicBezTo>
                  <a:pt x="2568416" y="299209"/>
                  <a:pt x="2564363" y="290516"/>
                  <a:pt x="2559077" y="280883"/>
                </a:cubicBezTo>
                <a:cubicBezTo>
                  <a:pt x="2553790" y="271250"/>
                  <a:pt x="2547035" y="262909"/>
                  <a:pt x="2538812" y="255861"/>
                </a:cubicBezTo>
                <a:cubicBezTo>
                  <a:pt x="2524010" y="244348"/>
                  <a:pt x="2502747" y="237887"/>
                  <a:pt x="2475023" y="236477"/>
                </a:cubicBezTo>
                <a:lnTo>
                  <a:pt x="2447534" y="202644"/>
                </a:lnTo>
                <a:cubicBezTo>
                  <a:pt x="2456462" y="193951"/>
                  <a:pt x="2466213" y="185317"/>
                  <a:pt x="2476785" y="176741"/>
                </a:cubicBezTo>
                <a:cubicBezTo>
                  <a:pt x="2487358" y="168165"/>
                  <a:pt x="2497931" y="160471"/>
                  <a:pt x="2508503" y="153657"/>
                </a:cubicBezTo>
                <a:cubicBezTo>
                  <a:pt x="2502630" y="149193"/>
                  <a:pt x="2492527" y="143907"/>
                  <a:pt x="2478195" y="137798"/>
                </a:cubicBezTo>
                <a:cubicBezTo>
                  <a:pt x="2471617" y="135214"/>
                  <a:pt x="2465390" y="132453"/>
                  <a:pt x="2459517" y="129516"/>
                </a:cubicBezTo>
                <a:cubicBezTo>
                  <a:pt x="2453643" y="126579"/>
                  <a:pt x="2448121" y="123466"/>
                  <a:pt x="2442953" y="120177"/>
                </a:cubicBezTo>
                <a:cubicBezTo>
                  <a:pt x="2439663" y="117592"/>
                  <a:pt x="2435551" y="114127"/>
                  <a:pt x="2430617" y="109780"/>
                </a:cubicBezTo>
                <a:cubicBezTo>
                  <a:pt x="2425684" y="105434"/>
                  <a:pt x="2419927" y="100206"/>
                  <a:pt x="2413349" y="94097"/>
                </a:cubicBezTo>
                <a:lnTo>
                  <a:pt x="2589037" y="94097"/>
                </a:lnTo>
                <a:lnTo>
                  <a:pt x="2595553" y="94097"/>
                </a:lnTo>
                <a:lnTo>
                  <a:pt x="2641549" y="94097"/>
                </a:lnTo>
                <a:lnTo>
                  <a:pt x="2627804" y="81058"/>
                </a:lnTo>
                <a:cubicBezTo>
                  <a:pt x="2622635" y="75889"/>
                  <a:pt x="2620051" y="70602"/>
                  <a:pt x="2620051" y="65199"/>
                </a:cubicBezTo>
                <a:cubicBezTo>
                  <a:pt x="2620051" y="49222"/>
                  <a:pt x="2628979" y="34185"/>
                  <a:pt x="2646835" y="20088"/>
                </a:cubicBezTo>
                <a:cubicBezTo>
                  <a:pt x="2664221" y="6931"/>
                  <a:pt x="2681020" y="352"/>
                  <a:pt x="2697232" y="352"/>
                </a:cubicBezTo>
                <a:close/>
                <a:moveTo>
                  <a:pt x="3500571" y="0"/>
                </a:moveTo>
                <a:cubicBezTo>
                  <a:pt x="3500571" y="940"/>
                  <a:pt x="3500688" y="1997"/>
                  <a:pt x="3500923" y="3172"/>
                </a:cubicBezTo>
                <a:cubicBezTo>
                  <a:pt x="3501158" y="4347"/>
                  <a:pt x="3501275" y="5521"/>
                  <a:pt x="3501275" y="6696"/>
                </a:cubicBezTo>
                <a:cubicBezTo>
                  <a:pt x="3497986" y="9515"/>
                  <a:pt x="3496341" y="13040"/>
                  <a:pt x="3496341" y="17269"/>
                </a:cubicBezTo>
                <a:cubicBezTo>
                  <a:pt x="3496341" y="25492"/>
                  <a:pt x="3499748" y="31483"/>
                  <a:pt x="3506562" y="35242"/>
                </a:cubicBezTo>
                <a:cubicBezTo>
                  <a:pt x="3512905" y="38767"/>
                  <a:pt x="3520189" y="40529"/>
                  <a:pt x="3528412" y="40529"/>
                </a:cubicBezTo>
                <a:cubicBezTo>
                  <a:pt x="3531231" y="40529"/>
                  <a:pt x="3534697" y="40353"/>
                  <a:pt x="3538809" y="40000"/>
                </a:cubicBezTo>
                <a:cubicBezTo>
                  <a:pt x="3542920" y="39648"/>
                  <a:pt x="3547678" y="39237"/>
                  <a:pt x="3553082" y="38767"/>
                </a:cubicBezTo>
                <a:cubicBezTo>
                  <a:pt x="3563655" y="37357"/>
                  <a:pt x="3571760" y="36652"/>
                  <a:pt x="3577399" y="36652"/>
                </a:cubicBezTo>
                <a:cubicBezTo>
                  <a:pt x="3595020" y="36652"/>
                  <a:pt x="3608295" y="41821"/>
                  <a:pt x="3617223" y="52159"/>
                </a:cubicBezTo>
                <a:cubicBezTo>
                  <a:pt x="3624272" y="61322"/>
                  <a:pt x="3627796" y="75301"/>
                  <a:pt x="3627796" y="94097"/>
                </a:cubicBezTo>
                <a:lnTo>
                  <a:pt x="3638721" y="94097"/>
                </a:lnTo>
                <a:lnTo>
                  <a:pt x="3658457" y="113833"/>
                </a:lnTo>
                <a:lnTo>
                  <a:pt x="3527707" y="113833"/>
                </a:lnTo>
                <a:lnTo>
                  <a:pt x="3527707" y="251631"/>
                </a:lnTo>
                <a:cubicBezTo>
                  <a:pt x="3532171" y="260560"/>
                  <a:pt x="3538515" y="265024"/>
                  <a:pt x="3546738" y="265024"/>
                </a:cubicBezTo>
                <a:cubicBezTo>
                  <a:pt x="3558485" y="265024"/>
                  <a:pt x="3570585" y="257858"/>
                  <a:pt x="3583038" y="243526"/>
                </a:cubicBezTo>
                <a:cubicBezTo>
                  <a:pt x="3594315" y="230133"/>
                  <a:pt x="3600659" y="216624"/>
                  <a:pt x="3602069" y="202997"/>
                </a:cubicBezTo>
                <a:lnTo>
                  <a:pt x="3595373" y="203702"/>
                </a:lnTo>
                <a:cubicBezTo>
                  <a:pt x="3589029" y="203702"/>
                  <a:pt x="3583214" y="201470"/>
                  <a:pt x="3577928" y="197006"/>
                </a:cubicBezTo>
                <a:cubicBezTo>
                  <a:pt x="3572641" y="192541"/>
                  <a:pt x="3569998" y="186903"/>
                  <a:pt x="3569998" y="180089"/>
                </a:cubicBezTo>
                <a:cubicBezTo>
                  <a:pt x="3569998" y="172806"/>
                  <a:pt x="3572289" y="166579"/>
                  <a:pt x="3576871" y="161411"/>
                </a:cubicBezTo>
                <a:cubicBezTo>
                  <a:pt x="3581452" y="156242"/>
                  <a:pt x="3587502" y="153657"/>
                  <a:pt x="3595020" y="153657"/>
                </a:cubicBezTo>
                <a:cubicBezTo>
                  <a:pt x="3606298" y="153657"/>
                  <a:pt x="3615579" y="159179"/>
                  <a:pt x="3622862" y="170221"/>
                </a:cubicBezTo>
                <a:cubicBezTo>
                  <a:pt x="3625446" y="174450"/>
                  <a:pt x="3627502" y="179443"/>
                  <a:pt x="3629029" y="185199"/>
                </a:cubicBezTo>
                <a:cubicBezTo>
                  <a:pt x="3630557" y="190956"/>
                  <a:pt x="3631320" y="196771"/>
                  <a:pt x="3631320" y="202644"/>
                </a:cubicBezTo>
                <a:cubicBezTo>
                  <a:pt x="3631320" y="222145"/>
                  <a:pt x="3623214" y="241411"/>
                  <a:pt x="3607003" y="260442"/>
                </a:cubicBezTo>
                <a:cubicBezTo>
                  <a:pt x="3598779" y="270545"/>
                  <a:pt x="3590204" y="278122"/>
                  <a:pt x="3581276" y="283173"/>
                </a:cubicBezTo>
                <a:lnTo>
                  <a:pt x="3573067" y="286590"/>
                </a:lnTo>
                <a:lnTo>
                  <a:pt x="3576270" y="300942"/>
                </a:lnTo>
                <a:cubicBezTo>
                  <a:pt x="3576623" y="308461"/>
                  <a:pt x="3576564" y="315039"/>
                  <a:pt x="3576094" y="320678"/>
                </a:cubicBezTo>
                <a:cubicBezTo>
                  <a:pt x="3581263" y="325142"/>
                  <a:pt x="3586608" y="330135"/>
                  <a:pt x="3592129" y="335656"/>
                </a:cubicBezTo>
                <a:cubicBezTo>
                  <a:pt x="3597651" y="341178"/>
                  <a:pt x="3602761" y="346640"/>
                  <a:pt x="3607460" y="352044"/>
                </a:cubicBezTo>
                <a:cubicBezTo>
                  <a:pt x="3611454" y="356743"/>
                  <a:pt x="3614332" y="360443"/>
                  <a:pt x="3616094" y="363145"/>
                </a:cubicBezTo>
                <a:cubicBezTo>
                  <a:pt x="3617857" y="365847"/>
                  <a:pt x="3619560" y="368608"/>
                  <a:pt x="3621205" y="371427"/>
                </a:cubicBezTo>
                <a:lnTo>
                  <a:pt x="3621205" y="386934"/>
                </a:lnTo>
                <a:cubicBezTo>
                  <a:pt x="3617680" y="382235"/>
                  <a:pt x="3613804" y="377477"/>
                  <a:pt x="3609575" y="372661"/>
                </a:cubicBezTo>
                <a:cubicBezTo>
                  <a:pt x="3605345" y="367844"/>
                  <a:pt x="3600940" y="363263"/>
                  <a:pt x="3596359" y="358916"/>
                </a:cubicBezTo>
                <a:cubicBezTo>
                  <a:pt x="3591777" y="354570"/>
                  <a:pt x="3587195" y="350576"/>
                  <a:pt x="3582614" y="346934"/>
                </a:cubicBezTo>
                <a:cubicBezTo>
                  <a:pt x="3578032" y="343292"/>
                  <a:pt x="3573745" y="340296"/>
                  <a:pt x="3569751" y="337947"/>
                </a:cubicBezTo>
                <a:cubicBezTo>
                  <a:pt x="3559413" y="352514"/>
                  <a:pt x="3546021" y="360385"/>
                  <a:pt x="3529574" y="361559"/>
                </a:cubicBezTo>
                <a:cubicBezTo>
                  <a:pt x="3519471" y="361559"/>
                  <a:pt x="3510543" y="358858"/>
                  <a:pt x="3502790" y="353454"/>
                </a:cubicBezTo>
                <a:cubicBezTo>
                  <a:pt x="3495271" y="347815"/>
                  <a:pt x="3491512" y="340414"/>
                  <a:pt x="3491512" y="331251"/>
                </a:cubicBezTo>
                <a:cubicBezTo>
                  <a:pt x="3491512" y="326552"/>
                  <a:pt x="3492511" y="322264"/>
                  <a:pt x="3494508" y="318387"/>
                </a:cubicBezTo>
                <a:cubicBezTo>
                  <a:pt x="3496505" y="314511"/>
                  <a:pt x="3499148" y="311163"/>
                  <a:pt x="3502437" y="308343"/>
                </a:cubicBezTo>
                <a:cubicBezTo>
                  <a:pt x="3505727" y="305524"/>
                  <a:pt x="3509545" y="303351"/>
                  <a:pt x="3513891" y="301823"/>
                </a:cubicBezTo>
                <a:cubicBezTo>
                  <a:pt x="3518238" y="300296"/>
                  <a:pt x="3522761" y="299533"/>
                  <a:pt x="3527459" y="299533"/>
                </a:cubicBezTo>
                <a:cubicBezTo>
                  <a:pt x="3534978" y="299533"/>
                  <a:pt x="3544611" y="303057"/>
                  <a:pt x="3556358" y="310105"/>
                </a:cubicBezTo>
                <a:cubicBezTo>
                  <a:pt x="3558003" y="306581"/>
                  <a:pt x="3558649" y="301236"/>
                  <a:pt x="3558297" y="294070"/>
                </a:cubicBezTo>
                <a:lnTo>
                  <a:pt x="3557805" y="290167"/>
                </a:lnTo>
                <a:lnTo>
                  <a:pt x="3553434" y="290751"/>
                </a:lnTo>
                <a:cubicBezTo>
                  <a:pt x="3540982" y="290751"/>
                  <a:pt x="3530997" y="286874"/>
                  <a:pt x="3523478" y="279121"/>
                </a:cubicBezTo>
                <a:cubicBezTo>
                  <a:pt x="3515960" y="271367"/>
                  <a:pt x="3511026" y="260442"/>
                  <a:pt x="3508676" y="246345"/>
                </a:cubicBezTo>
                <a:lnTo>
                  <a:pt x="3508676" y="113833"/>
                </a:lnTo>
                <a:lnTo>
                  <a:pt x="3487293" y="113833"/>
                </a:lnTo>
                <a:lnTo>
                  <a:pt x="3476958" y="113833"/>
                </a:lnTo>
                <a:lnTo>
                  <a:pt x="3384385" y="113833"/>
                </a:lnTo>
                <a:lnTo>
                  <a:pt x="3384385" y="128283"/>
                </a:lnTo>
                <a:cubicBezTo>
                  <a:pt x="3407409" y="128283"/>
                  <a:pt x="3425971" y="137681"/>
                  <a:pt x="3440067" y="156477"/>
                </a:cubicBezTo>
                <a:cubicBezTo>
                  <a:pt x="3453460" y="173393"/>
                  <a:pt x="3460156" y="191954"/>
                  <a:pt x="3460156" y="212160"/>
                </a:cubicBezTo>
                <a:cubicBezTo>
                  <a:pt x="3460156" y="217094"/>
                  <a:pt x="3459333" y="221793"/>
                  <a:pt x="3457689" y="226257"/>
                </a:cubicBezTo>
                <a:cubicBezTo>
                  <a:pt x="3456044" y="230721"/>
                  <a:pt x="3453812" y="234656"/>
                  <a:pt x="3450993" y="238063"/>
                </a:cubicBezTo>
                <a:cubicBezTo>
                  <a:pt x="3448173" y="241470"/>
                  <a:pt x="3444767" y="244172"/>
                  <a:pt x="3440772" y="246169"/>
                </a:cubicBezTo>
                <a:cubicBezTo>
                  <a:pt x="3436779" y="248166"/>
                  <a:pt x="3432431" y="249164"/>
                  <a:pt x="3427733" y="249164"/>
                </a:cubicBezTo>
                <a:cubicBezTo>
                  <a:pt x="3424443" y="249164"/>
                  <a:pt x="3421271" y="248518"/>
                  <a:pt x="3418217" y="247226"/>
                </a:cubicBezTo>
                <a:cubicBezTo>
                  <a:pt x="3415163" y="245934"/>
                  <a:pt x="3412402" y="244230"/>
                  <a:pt x="3409935" y="242116"/>
                </a:cubicBezTo>
                <a:cubicBezTo>
                  <a:pt x="3407468" y="240001"/>
                  <a:pt x="3405471" y="237476"/>
                  <a:pt x="3403944" y="234539"/>
                </a:cubicBezTo>
                <a:cubicBezTo>
                  <a:pt x="3402417" y="231602"/>
                  <a:pt x="3401653" y="228371"/>
                  <a:pt x="3401653" y="224847"/>
                </a:cubicBezTo>
                <a:cubicBezTo>
                  <a:pt x="3401653" y="218503"/>
                  <a:pt x="3403885" y="213217"/>
                  <a:pt x="3408349" y="208988"/>
                </a:cubicBezTo>
                <a:cubicBezTo>
                  <a:pt x="3412813" y="204759"/>
                  <a:pt x="3418335" y="202644"/>
                  <a:pt x="3424913" y="202644"/>
                </a:cubicBezTo>
                <a:cubicBezTo>
                  <a:pt x="3428907" y="202644"/>
                  <a:pt x="3432490" y="203584"/>
                  <a:pt x="3435662" y="205464"/>
                </a:cubicBezTo>
                <a:cubicBezTo>
                  <a:pt x="3438834" y="207343"/>
                  <a:pt x="3441712" y="209928"/>
                  <a:pt x="3444297" y="213217"/>
                </a:cubicBezTo>
                <a:lnTo>
                  <a:pt x="3446059" y="208636"/>
                </a:lnTo>
                <a:cubicBezTo>
                  <a:pt x="3446059" y="195008"/>
                  <a:pt x="3440655" y="182791"/>
                  <a:pt x="3429847" y="171983"/>
                </a:cubicBezTo>
                <a:cubicBezTo>
                  <a:pt x="3419275" y="160471"/>
                  <a:pt x="3404003" y="154832"/>
                  <a:pt x="3384032" y="155067"/>
                </a:cubicBezTo>
                <a:lnTo>
                  <a:pt x="3384032" y="319649"/>
                </a:lnTo>
                <a:cubicBezTo>
                  <a:pt x="3382623" y="319415"/>
                  <a:pt x="3381213" y="318886"/>
                  <a:pt x="3379803" y="318064"/>
                </a:cubicBezTo>
                <a:cubicBezTo>
                  <a:pt x="3378393" y="317241"/>
                  <a:pt x="3377453" y="316243"/>
                  <a:pt x="3376983" y="315068"/>
                </a:cubicBezTo>
                <a:cubicBezTo>
                  <a:pt x="3372285" y="303555"/>
                  <a:pt x="3366705" y="292806"/>
                  <a:pt x="3360243" y="282821"/>
                </a:cubicBezTo>
                <a:cubicBezTo>
                  <a:pt x="3353782" y="272836"/>
                  <a:pt x="3346675" y="263966"/>
                  <a:pt x="3338921" y="256213"/>
                </a:cubicBezTo>
                <a:cubicBezTo>
                  <a:pt x="3321065" y="238357"/>
                  <a:pt x="3301095" y="228136"/>
                  <a:pt x="3279009" y="225552"/>
                </a:cubicBezTo>
                <a:lnTo>
                  <a:pt x="3251168" y="191014"/>
                </a:lnTo>
                <a:cubicBezTo>
                  <a:pt x="3284765" y="164465"/>
                  <a:pt x="3322945" y="144259"/>
                  <a:pt x="3365706" y="130397"/>
                </a:cubicBezTo>
                <a:lnTo>
                  <a:pt x="3365706" y="113833"/>
                </a:lnTo>
                <a:lnTo>
                  <a:pt x="3237423" y="113833"/>
                </a:lnTo>
                <a:lnTo>
                  <a:pt x="3217335" y="94097"/>
                </a:lnTo>
                <a:lnTo>
                  <a:pt x="3458984" y="94097"/>
                </a:lnTo>
                <a:lnTo>
                  <a:pt x="3466852" y="94097"/>
                </a:lnTo>
                <a:lnTo>
                  <a:pt x="3608765" y="94097"/>
                </a:lnTo>
                <a:cubicBezTo>
                  <a:pt x="3608765" y="92218"/>
                  <a:pt x="3608824" y="90162"/>
                  <a:pt x="3608941" y="87930"/>
                </a:cubicBezTo>
                <a:cubicBezTo>
                  <a:pt x="3609059" y="85698"/>
                  <a:pt x="3609117" y="83642"/>
                  <a:pt x="3609117" y="81763"/>
                </a:cubicBezTo>
                <a:cubicBezTo>
                  <a:pt x="3609352" y="70015"/>
                  <a:pt x="3601129" y="64141"/>
                  <a:pt x="3584447" y="64141"/>
                </a:cubicBezTo>
                <a:cubicBezTo>
                  <a:pt x="3580688" y="64141"/>
                  <a:pt x="3574579" y="64846"/>
                  <a:pt x="3566121" y="66256"/>
                </a:cubicBezTo>
                <a:cubicBezTo>
                  <a:pt x="3562127" y="66726"/>
                  <a:pt x="3558721" y="67078"/>
                  <a:pt x="3555901" y="67313"/>
                </a:cubicBezTo>
                <a:cubicBezTo>
                  <a:pt x="3553082" y="67548"/>
                  <a:pt x="3550615" y="67666"/>
                  <a:pt x="3548500" y="67666"/>
                </a:cubicBezTo>
                <a:cubicBezTo>
                  <a:pt x="3533463" y="67666"/>
                  <a:pt x="3519601" y="64024"/>
                  <a:pt x="3506914" y="56740"/>
                </a:cubicBezTo>
                <a:cubicBezTo>
                  <a:pt x="3493052" y="48987"/>
                  <a:pt x="3486121" y="37944"/>
                  <a:pt x="3486121" y="23612"/>
                </a:cubicBezTo>
                <a:cubicBezTo>
                  <a:pt x="3486121" y="8576"/>
                  <a:pt x="3490937" y="705"/>
                  <a:pt x="3500571" y="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706CABE-8C21-44C7-926E-9CD29659EED1}"/>
              </a:ext>
            </a:extLst>
          </p:cNvPr>
          <p:cNvSpPr/>
          <p:nvPr/>
        </p:nvSpPr>
        <p:spPr>
          <a:xfrm>
            <a:off x="1896364" y="5739957"/>
            <a:ext cx="2848900" cy="463086"/>
          </a:xfrm>
          <a:custGeom>
            <a:avLst/>
            <a:gdLst/>
            <a:ahLst/>
            <a:cxnLst/>
            <a:rect l="l" t="t" r="r" b="b"/>
            <a:pathLst>
              <a:path w="2540175" h="325640">
                <a:moveTo>
                  <a:pt x="2121904" y="262204"/>
                </a:moveTo>
                <a:cubicBezTo>
                  <a:pt x="2127543" y="262204"/>
                  <a:pt x="2132359" y="264142"/>
                  <a:pt x="2136353" y="268019"/>
                </a:cubicBezTo>
                <a:cubicBezTo>
                  <a:pt x="2140347" y="271895"/>
                  <a:pt x="2142344" y="276771"/>
                  <a:pt x="2142344" y="282644"/>
                </a:cubicBezTo>
                <a:cubicBezTo>
                  <a:pt x="2142344" y="288048"/>
                  <a:pt x="2140347" y="292806"/>
                  <a:pt x="2136353" y="296918"/>
                </a:cubicBezTo>
                <a:cubicBezTo>
                  <a:pt x="2132359" y="301029"/>
                  <a:pt x="2127543" y="303085"/>
                  <a:pt x="2121904" y="303085"/>
                </a:cubicBezTo>
                <a:cubicBezTo>
                  <a:pt x="2116265" y="303085"/>
                  <a:pt x="2111448" y="301029"/>
                  <a:pt x="2107454" y="296918"/>
                </a:cubicBezTo>
                <a:cubicBezTo>
                  <a:pt x="2103460" y="292806"/>
                  <a:pt x="2101463" y="288048"/>
                  <a:pt x="2101463" y="282644"/>
                </a:cubicBezTo>
                <a:cubicBezTo>
                  <a:pt x="2101463" y="276771"/>
                  <a:pt x="2103460" y="271895"/>
                  <a:pt x="2107454" y="268019"/>
                </a:cubicBezTo>
                <a:cubicBezTo>
                  <a:pt x="2111448" y="264142"/>
                  <a:pt x="2116265" y="262204"/>
                  <a:pt x="2121904" y="262204"/>
                </a:cubicBezTo>
                <a:close/>
                <a:moveTo>
                  <a:pt x="1493254" y="262204"/>
                </a:moveTo>
                <a:cubicBezTo>
                  <a:pt x="1498893" y="262204"/>
                  <a:pt x="1503709" y="264142"/>
                  <a:pt x="1507703" y="268019"/>
                </a:cubicBezTo>
                <a:cubicBezTo>
                  <a:pt x="1511697" y="271895"/>
                  <a:pt x="1513694" y="276771"/>
                  <a:pt x="1513694" y="282644"/>
                </a:cubicBezTo>
                <a:cubicBezTo>
                  <a:pt x="1513694" y="288048"/>
                  <a:pt x="1511697" y="292806"/>
                  <a:pt x="1507703" y="296918"/>
                </a:cubicBezTo>
                <a:cubicBezTo>
                  <a:pt x="1503709" y="301029"/>
                  <a:pt x="1498893" y="303085"/>
                  <a:pt x="1493254" y="303085"/>
                </a:cubicBezTo>
                <a:cubicBezTo>
                  <a:pt x="1487615" y="303085"/>
                  <a:pt x="1482799" y="301029"/>
                  <a:pt x="1478804" y="296918"/>
                </a:cubicBezTo>
                <a:cubicBezTo>
                  <a:pt x="1474810" y="292806"/>
                  <a:pt x="1472813" y="288048"/>
                  <a:pt x="1472813" y="282644"/>
                </a:cubicBezTo>
                <a:cubicBezTo>
                  <a:pt x="1472813" y="276771"/>
                  <a:pt x="1474810" y="271895"/>
                  <a:pt x="1478804" y="268019"/>
                </a:cubicBezTo>
                <a:cubicBezTo>
                  <a:pt x="1482799" y="264142"/>
                  <a:pt x="1487615" y="262204"/>
                  <a:pt x="1493254" y="262204"/>
                </a:cubicBezTo>
                <a:close/>
                <a:moveTo>
                  <a:pt x="616954" y="262204"/>
                </a:moveTo>
                <a:cubicBezTo>
                  <a:pt x="622593" y="262204"/>
                  <a:pt x="627409" y="264142"/>
                  <a:pt x="631403" y="268019"/>
                </a:cubicBezTo>
                <a:cubicBezTo>
                  <a:pt x="635397" y="271895"/>
                  <a:pt x="637394" y="276771"/>
                  <a:pt x="637394" y="282644"/>
                </a:cubicBezTo>
                <a:cubicBezTo>
                  <a:pt x="637394" y="288048"/>
                  <a:pt x="635397" y="292806"/>
                  <a:pt x="631403" y="296918"/>
                </a:cubicBezTo>
                <a:cubicBezTo>
                  <a:pt x="627409" y="301029"/>
                  <a:pt x="622593" y="303085"/>
                  <a:pt x="616954" y="303085"/>
                </a:cubicBezTo>
                <a:cubicBezTo>
                  <a:pt x="611315" y="303085"/>
                  <a:pt x="606498" y="301029"/>
                  <a:pt x="602504" y="296918"/>
                </a:cubicBezTo>
                <a:cubicBezTo>
                  <a:pt x="598510" y="292806"/>
                  <a:pt x="596513" y="288048"/>
                  <a:pt x="596513" y="282644"/>
                </a:cubicBezTo>
                <a:cubicBezTo>
                  <a:pt x="596513" y="276771"/>
                  <a:pt x="598510" y="271895"/>
                  <a:pt x="602504" y="268019"/>
                </a:cubicBezTo>
                <a:cubicBezTo>
                  <a:pt x="606498" y="264142"/>
                  <a:pt x="611315" y="262204"/>
                  <a:pt x="616954" y="262204"/>
                </a:cubicBezTo>
                <a:close/>
                <a:moveTo>
                  <a:pt x="2184988" y="160000"/>
                </a:moveTo>
                <a:cubicBezTo>
                  <a:pt x="2172300" y="164699"/>
                  <a:pt x="2159437" y="170338"/>
                  <a:pt x="2146397" y="176917"/>
                </a:cubicBezTo>
                <a:cubicBezTo>
                  <a:pt x="2133357" y="183495"/>
                  <a:pt x="2119672" y="191601"/>
                  <a:pt x="2105340" y="201234"/>
                </a:cubicBezTo>
                <a:cubicBezTo>
                  <a:pt x="2140817" y="216036"/>
                  <a:pt x="2167367" y="238591"/>
                  <a:pt x="2184988" y="268900"/>
                </a:cubicBezTo>
                <a:close/>
                <a:moveTo>
                  <a:pt x="1556338" y="160000"/>
                </a:moveTo>
                <a:cubicBezTo>
                  <a:pt x="1543651" y="164699"/>
                  <a:pt x="1530787" y="170338"/>
                  <a:pt x="1517747" y="176917"/>
                </a:cubicBezTo>
                <a:cubicBezTo>
                  <a:pt x="1504708" y="183495"/>
                  <a:pt x="1491022" y="191601"/>
                  <a:pt x="1476690" y="201234"/>
                </a:cubicBezTo>
                <a:cubicBezTo>
                  <a:pt x="1512167" y="216036"/>
                  <a:pt x="1538717" y="238591"/>
                  <a:pt x="1556338" y="268900"/>
                </a:cubicBezTo>
                <a:close/>
                <a:moveTo>
                  <a:pt x="680038" y="160000"/>
                </a:moveTo>
                <a:cubicBezTo>
                  <a:pt x="667350" y="164699"/>
                  <a:pt x="654487" y="170338"/>
                  <a:pt x="641447" y="176917"/>
                </a:cubicBezTo>
                <a:cubicBezTo>
                  <a:pt x="628408" y="183495"/>
                  <a:pt x="614722" y="191601"/>
                  <a:pt x="600390" y="201234"/>
                </a:cubicBezTo>
                <a:cubicBezTo>
                  <a:pt x="635867" y="216036"/>
                  <a:pt x="662417" y="238591"/>
                  <a:pt x="680038" y="268900"/>
                </a:cubicBezTo>
                <a:close/>
                <a:moveTo>
                  <a:pt x="1861500" y="157181"/>
                </a:moveTo>
                <a:cubicBezTo>
                  <a:pt x="1849517" y="161645"/>
                  <a:pt x="1837535" y="167225"/>
                  <a:pt x="1825552" y="173921"/>
                </a:cubicBezTo>
                <a:cubicBezTo>
                  <a:pt x="1813570" y="180617"/>
                  <a:pt x="1800883" y="188664"/>
                  <a:pt x="1787491" y="198062"/>
                </a:cubicBezTo>
                <a:cubicBezTo>
                  <a:pt x="1820384" y="211924"/>
                  <a:pt x="1844818" y="233892"/>
                  <a:pt x="1860795" y="263966"/>
                </a:cubicBezTo>
                <a:lnTo>
                  <a:pt x="1861500" y="263966"/>
                </a:lnTo>
                <a:close/>
                <a:moveTo>
                  <a:pt x="902723" y="147313"/>
                </a:moveTo>
                <a:lnTo>
                  <a:pt x="902723" y="262556"/>
                </a:lnTo>
                <a:cubicBezTo>
                  <a:pt x="902723" y="270309"/>
                  <a:pt x="905660" y="274186"/>
                  <a:pt x="911533" y="274186"/>
                </a:cubicBezTo>
                <a:cubicBezTo>
                  <a:pt x="922576" y="274186"/>
                  <a:pt x="935263" y="265610"/>
                  <a:pt x="949595" y="248459"/>
                </a:cubicBezTo>
                <a:cubicBezTo>
                  <a:pt x="964162" y="231308"/>
                  <a:pt x="971446" y="217211"/>
                  <a:pt x="971446" y="206168"/>
                </a:cubicBezTo>
                <a:cubicBezTo>
                  <a:pt x="971446" y="200764"/>
                  <a:pt x="970976" y="197827"/>
                  <a:pt x="970036" y="197357"/>
                </a:cubicBezTo>
                <a:cubicBezTo>
                  <a:pt x="938788" y="187490"/>
                  <a:pt x="916350" y="170808"/>
                  <a:pt x="902723" y="147313"/>
                </a:cubicBezTo>
                <a:close/>
                <a:moveTo>
                  <a:pt x="1304135" y="118414"/>
                </a:moveTo>
                <a:cubicBezTo>
                  <a:pt x="1282285" y="118414"/>
                  <a:pt x="1266895" y="127342"/>
                  <a:pt x="1257967" y="145199"/>
                </a:cubicBezTo>
                <a:cubicBezTo>
                  <a:pt x="1268540" y="145199"/>
                  <a:pt x="1276235" y="148723"/>
                  <a:pt x="1281051" y="155771"/>
                </a:cubicBezTo>
                <a:cubicBezTo>
                  <a:pt x="1285868" y="162820"/>
                  <a:pt x="1287688" y="171630"/>
                  <a:pt x="1286514" y="182203"/>
                </a:cubicBezTo>
                <a:lnTo>
                  <a:pt x="1335148" y="133569"/>
                </a:lnTo>
                <a:cubicBezTo>
                  <a:pt x="1325985" y="123466"/>
                  <a:pt x="1315647" y="118414"/>
                  <a:pt x="1304135" y="118414"/>
                </a:cubicBezTo>
                <a:close/>
                <a:moveTo>
                  <a:pt x="84935" y="118414"/>
                </a:moveTo>
                <a:cubicBezTo>
                  <a:pt x="63085" y="118414"/>
                  <a:pt x="47695" y="127342"/>
                  <a:pt x="38767" y="145199"/>
                </a:cubicBezTo>
                <a:cubicBezTo>
                  <a:pt x="49340" y="145199"/>
                  <a:pt x="57035" y="148723"/>
                  <a:pt x="61851" y="155771"/>
                </a:cubicBezTo>
                <a:cubicBezTo>
                  <a:pt x="66667" y="162820"/>
                  <a:pt x="68488" y="171630"/>
                  <a:pt x="67314" y="182203"/>
                </a:cubicBezTo>
                <a:lnTo>
                  <a:pt x="115948" y="133569"/>
                </a:lnTo>
                <a:cubicBezTo>
                  <a:pt x="106785" y="123466"/>
                  <a:pt x="96447" y="118414"/>
                  <a:pt x="84935" y="118414"/>
                </a:cubicBezTo>
                <a:close/>
                <a:moveTo>
                  <a:pt x="2001651" y="57445"/>
                </a:moveTo>
                <a:lnTo>
                  <a:pt x="2008699" y="63436"/>
                </a:lnTo>
                <a:cubicBezTo>
                  <a:pt x="2011049" y="77533"/>
                  <a:pt x="2015160" y="87636"/>
                  <a:pt x="2021034" y="93745"/>
                </a:cubicBezTo>
                <a:lnTo>
                  <a:pt x="2030626" y="93745"/>
                </a:lnTo>
                <a:lnTo>
                  <a:pt x="2038655" y="93745"/>
                </a:lnTo>
                <a:lnTo>
                  <a:pt x="2209486" y="93745"/>
                </a:lnTo>
                <a:lnTo>
                  <a:pt x="2224812" y="93745"/>
                </a:lnTo>
                <a:lnTo>
                  <a:pt x="2327663" y="93745"/>
                </a:lnTo>
                <a:lnTo>
                  <a:pt x="2340236" y="93745"/>
                </a:lnTo>
                <a:lnTo>
                  <a:pt x="2519734" y="93745"/>
                </a:lnTo>
                <a:lnTo>
                  <a:pt x="2540175" y="113480"/>
                </a:lnTo>
                <a:lnTo>
                  <a:pt x="2505637" y="113480"/>
                </a:lnTo>
                <a:lnTo>
                  <a:pt x="2505637" y="325640"/>
                </a:lnTo>
                <a:lnTo>
                  <a:pt x="2490131" y="315772"/>
                </a:lnTo>
                <a:lnTo>
                  <a:pt x="2491541" y="294979"/>
                </a:lnTo>
                <a:cubicBezTo>
                  <a:pt x="2491775" y="272659"/>
                  <a:pt x="2486607" y="249399"/>
                  <a:pt x="2476034" y="225199"/>
                </a:cubicBezTo>
                <a:cubicBezTo>
                  <a:pt x="2460292" y="197710"/>
                  <a:pt x="2441966" y="183965"/>
                  <a:pt x="2421055" y="183965"/>
                </a:cubicBezTo>
                <a:cubicBezTo>
                  <a:pt x="2418471" y="184200"/>
                  <a:pt x="2416591" y="184788"/>
                  <a:pt x="2415417" y="185727"/>
                </a:cubicBezTo>
                <a:cubicBezTo>
                  <a:pt x="2424110" y="197240"/>
                  <a:pt x="2428456" y="205581"/>
                  <a:pt x="2428456" y="210750"/>
                </a:cubicBezTo>
                <a:cubicBezTo>
                  <a:pt x="2428456" y="219208"/>
                  <a:pt x="2425989" y="226315"/>
                  <a:pt x="2421055" y="232071"/>
                </a:cubicBezTo>
                <a:cubicBezTo>
                  <a:pt x="2416122" y="237828"/>
                  <a:pt x="2409543" y="240706"/>
                  <a:pt x="2401320" y="240706"/>
                </a:cubicBezTo>
                <a:cubicBezTo>
                  <a:pt x="2375945" y="240706"/>
                  <a:pt x="2363258" y="228371"/>
                  <a:pt x="2363258" y="203701"/>
                </a:cubicBezTo>
                <a:cubicBezTo>
                  <a:pt x="2363258" y="190309"/>
                  <a:pt x="2367957" y="179266"/>
                  <a:pt x="2377355" y="170573"/>
                </a:cubicBezTo>
                <a:cubicBezTo>
                  <a:pt x="2387458" y="161645"/>
                  <a:pt x="2398970" y="157181"/>
                  <a:pt x="2411893" y="157181"/>
                </a:cubicBezTo>
                <a:cubicBezTo>
                  <a:pt x="2439616" y="157181"/>
                  <a:pt x="2464051" y="179031"/>
                  <a:pt x="2485197" y="222732"/>
                </a:cubicBezTo>
                <a:lnTo>
                  <a:pt x="2485902" y="222732"/>
                </a:lnTo>
                <a:lnTo>
                  <a:pt x="2485902" y="113480"/>
                </a:lnTo>
                <a:lnTo>
                  <a:pt x="2359619" y="113480"/>
                </a:lnTo>
                <a:cubicBezTo>
                  <a:pt x="2344817" y="117005"/>
                  <a:pt x="2332013" y="122526"/>
                  <a:pt x="2321205" y="130044"/>
                </a:cubicBezTo>
                <a:cubicBezTo>
                  <a:pt x="2310397" y="137563"/>
                  <a:pt x="2301234" y="146961"/>
                  <a:pt x="2293716" y="158238"/>
                </a:cubicBezTo>
                <a:cubicBezTo>
                  <a:pt x="2286902" y="168811"/>
                  <a:pt x="2281733" y="180559"/>
                  <a:pt x="2278209" y="193481"/>
                </a:cubicBezTo>
                <a:cubicBezTo>
                  <a:pt x="2274685" y="206403"/>
                  <a:pt x="2272923" y="220852"/>
                  <a:pt x="2272923" y="236829"/>
                </a:cubicBezTo>
                <a:cubicBezTo>
                  <a:pt x="2273158" y="250926"/>
                  <a:pt x="2276917" y="263613"/>
                  <a:pt x="2284200" y="274891"/>
                </a:cubicBezTo>
                <a:cubicBezTo>
                  <a:pt x="2296887" y="292512"/>
                  <a:pt x="2309222" y="299561"/>
                  <a:pt x="2321205" y="296036"/>
                </a:cubicBezTo>
                <a:cubicBezTo>
                  <a:pt x="2316741" y="293217"/>
                  <a:pt x="2313510" y="289928"/>
                  <a:pt x="2311513" y="286169"/>
                </a:cubicBezTo>
                <a:cubicBezTo>
                  <a:pt x="2309516" y="282409"/>
                  <a:pt x="2308518" y="278533"/>
                  <a:pt x="2308518" y="274539"/>
                </a:cubicBezTo>
                <a:cubicBezTo>
                  <a:pt x="2308518" y="268430"/>
                  <a:pt x="2311043" y="263261"/>
                  <a:pt x="2316095" y="259032"/>
                </a:cubicBezTo>
                <a:cubicBezTo>
                  <a:pt x="2321146" y="254803"/>
                  <a:pt x="2326726" y="252688"/>
                  <a:pt x="2332835" y="252688"/>
                </a:cubicBezTo>
                <a:cubicBezTo>
                  <a:pt x="2339414" y="252688"/>
                  <a:pt x="2345052" y="255331"/>
                  <a:pt x="2349751" y="260618"/>
                </a:cubicBezTo>
                <a:cubicBezTo>
                  <a:pt x="2354450" y="265904"/>
                  <a:pt x="2356800" y="272659"/>
                  <a:pt x="2356800" y="280882"/>
                </a:cubicBezTo>
                <a:cubicBezTo>
                  <a:pt x="2356800" y="285581"/>
                  <a:pt x="2355860" y="289928"/>
                  <a:pt x="2353980" y="293922"/>
                </a:cubicBezTo>
                <a:cubicBezTo>
                  <a:pt x="2352101" y="297916"/>
                  <a:pt x="2349516" y="301382"/>
                  <a:pt x="2346227" y="304318"/>
                </a:cubicBezTo>
                <a:cubicBezTo>
                  <a:pt x="2342938" y="307255"/>
                  <a:pt x="2339120" y="309546"/>
                  <a:pt x="2334773" y="311191"/>
                </a:cubicBezTo>
                <a:cubicBezTo>
                  <a:pt x="2330427" y="312835"/>
                  <a:pt x="2325904" y="313658"/>
                  <a:pt x="2321205" y="313658"/>
                </a:cubicBezTo>
                <a:cubicBezTo>
                  <a:pt x="2298180" y="313658"/>
                  <a:pt x="2280559" y="302145"/>
                  <a:pt x="2268341" y="279120"/>
                </a:cubicBezTo>
                <a:cubicBezTo>
                  <a:pt x="2258003" y="260324"/>
                  <a:pt x="2252834" y="238591"/>
                  <a:pt x="2252834" y="213921"/>
                </a:cubicBezTo>
                <a:cubicBezTo>
                  <a:pt x="2252834" y="179619"/>
                  <a:pt x="2266814" y="146138"/>
                  <a:pt x="2294773" y="113480"/>
                </a:cubicBezTo>
                <a:lnTo>
                  <a:pt x="2244548" y="113480"/>
                </a:lnTo>
                <a:lnTo>
                  <a:pt x="2229222" y="113480"/>
                </a:lnTo>
                <a:lnTo>
                  <a:pt x="2204019" y="113480"/>
                </a:lnTo>
                <a:lnTo>
                  <a:pt x="2204019" y="320706"/>
                </a:lnTo>
                <a:lnTo>
                  <a:pt x="2193094" y="307667"/>
                </a:lnTo>
                <a:lnTo>
                  <a:pt x="2193094" y="308019"/>
                </a:lnTo>
                <a:cubicBezTo>
                  <a:pt x="2189334" y="298621"/>
                  <a:pt x="2186221" y="291749"/>
                  <a:pt x="2183754" y="287402"/>
                </a:cubicBezTo>
                <a:cubicBezTo>
                  <a:pt x="2181287" y="283056"/>
                  <a:pt x="2177352" y="277534"/>
                  <a:pt x="2171948" y="270838"/>
                </a:cubicBezTo>
                <a:cubicBezTo>
                  <a:pt x="2166544" y="264142"/>
                  <a:pt x="2161493" y="258562"/>
                  <a:pt x="2156794" y="254098"/>
                </a:cubicBezTo>
                <a:cubicBezTo>
                  <a:pt x="2139877" y="238591"/>
                  <a:pt x="2117440" y="229428"/>
                  <a:pt x="2089481" y="226609"/>
                </a:cubicBezTo>
                <a:lnTo>
                  <a:pt x="2089833" y="226609"/>
                </a:lnTo>
                <a:lnTo>
                  <a:pt x="2063754" y="189957"/>
                </a:lnTo>
                <a:cubicBezTo>
                  <a:pt x="2103225" y="162467"/>
                  <a:pt x="2143637" y="141792"/>
                  <a:pt x="2184988" y="127930"/>
                </a:cubicBezTo>
                <a:lnTo>
                  <a:pt x="2184988" y="113480"/>
                </a:lnTo>
                <a:lnTo>
                  <a:pt x="2058039" y="113480"/>
                </a:lnTo>
                <a:lnTo>
                  <a:pt x="2050009" y="113480"/>
                </a:lnTo>
                <a:lnTo>
                  <a:pt x="2021034" y="113480"/>
                </a:lnTo>
                <a:lnTo>
                  <a:pt x="2021034" y="319649"/>
                </a:lnTo>
                <a:lnTo>
                  <a:pt x="2002003" y="299913"/>
                </a:lnTo>
                <a:lnTo>
                  <a:pt x="2002003" y="153657"/>
                </a:lnTo>
                <a:cubicBezTo>
                  <a:pt x="2002003" y="147548"/>
                  <a:pt x="2000828" y="142027"/>
                  <a:pt x="1998479" y="137093"/>
                </a:cubicBezTo>
                <a:cubicBezTo>
                  <a:pt x="1996129" y="132159"/>
                  <a:pt x="1992899" y="127989"/>
                  <a:pt x="1988787" y="124582"/>
                </a:cubicBezTo>
                <a:cubicBezTo>
                  <a:pt x="1984675" y="121175"/>
                  <a:pt x="1979976" y="118473"/>
                  <a:pt x="1974690" y="116476"/>
                </a:cubicBezTo>
                <a:cubicBezTo>
                  <a:pt x="1969404" y="114479"/>
                  <a:pt x="1963941" y="113480"/>
                  <a:pt x="1958302" y="113480"/>
                </a:cubicBezTo>
                <a:lnTo>
                  <a:pt x="1881236" y="113480"/>
                </a:lnTo>
                <a:lnTo>
                  <a:pt x="1881236" y="127930"/>
                </a:lnTo>
                <a:cubicBezTo>
                  <a:pt x="1904261" y="127930"/>
                  <a:pt x="1922822" y="137328"/>
                  <a:pt x="1936919" y="156124"/>
                </a:cubicBezTo>
                <a:cubicBezTo>
                  <a:pt x="1950311" y="173040"/>
                  <a:pt x="1957007" y="191601"/>
                  <a:pt x="1957007" y="211807"/>
                </a:cubicBezTo>
                <a:cubicBezTo>
                  <a:pt x="1957007" y="216741"/>
                  <a:pt x="1956185" y="221440"/>
                  <a:pt x="1954540" y="225904"/>
                </a:cubicBezTo>
                <a:cubicBezTo>
                  <a:pt x="1952895" y="230368"/>
                  <a:pt x="1950663" y="234303"/>
                  <a:pt x="1947844" y="237710"/>
                </a:cubicBezTo>
                <a:cubicBezTo>
                  <a:pt x="1945025" y="241117"/>
                  <a:pt x="1941618" y="243819"/>
                  <a:pt x="1937624" y="245816"/>
                </a:cubicBezTo>
                <a:cubicBezTo>
                  <a:pt x="1933629" y="247813"/>
                  <a:pt x="1929283" y="248812"/>
                  <a:pt x="1924584" y="248812"/>
                </a:cubicBezTo>
                <a:cubicBezTo>
                  <a:pt x="1921295" y="248812"/>
                  <a:pt x="1918123" y="248165"/>
                  <a:pt x="1915068" y="246873"/>
                </a:cubicBezTo>
                <a:cubicBezTo>
                  <a:pt x="1912014" y="245581"/>
                  <a:pt x="1909253" y="243878"/>
                  <a:pt x="1906786" y="241763"/>
                </a:cubicBezTo>
                <a:cubicBezTo>
                  <a:pt x="1904319" y="239648"/>
                  <a:pt x="1902322" y="237123"/>
                  <a:pt x="1900795" y="234186"/>
                </a:cubicBezTo>
                <a:cubicBezTo>
                  <a:pt x="1899268" y="231249"/>
                  <a:pt x="1898504" y="228018"/>
                  <a:pt x="1898504" y="224494"/>
                </a:cubicBezTo>
                <a:cubicBezTo>
                  <a:pt x="1898504" y="218151"/>
                  <a:pt x="1900736" y="212864"/>
                  <a:pt x="1905201" y="208635"/>
                </a:cubicBezTo>
                <a:cubicBezTo>
                  <a:pt x="1909665" y="204406"/>
                  <a:pt x="1915186" y="202291"/>
                  <a:pt x="1921765" y="202291"/>
                </a:cubicBezTo>
                <a:cubicBezTo>
                  <a:pt x="1925759" y="202291"/>
                  <a:pt x="1929342" y="203231"/>
                  <a:pt x="1932513" y="205111"/>
                </a:cubicBezTo>
                <a:cubicBezTo>
                  <a:pt x="1935685" y="206990"/>
                  <a:pt x="1938563" y="209575"/>
                  <a:pt x="1941148" y="212864"/>
                </a:cubicBezTo>
                <a:lnTo>
                  <a:pt x="1942910" y="208283"/>
                </a:lnTo>
                <a:cubicBezTo>
                  <a:pt x="1942910" y="194656"/>
                  <a:pt x="1937506" y="182438"/>
                  <a:pt x="1926699" y="171630"/>
                </a:cubicBezTo>
                <a:cubicBezTo>
                  <a:pt x="1916126" y="160118"/>
                  <a:pt x="1900854" y="154479"/>
                  <a:pt x="1880883" y="154714"/>
                </a:cubicBezTo>
                <a:lnTo>
                  <a:pt x="1880883" y="319297"/>
                </a:lnTo>
                <a:cubicBezTo>
                  <a:pt x="1879473" y="319062"/>
                  <a:pt x="1878064" y="318533"/>
                  <a:pt x="1876654" y="317711"/>
                </a:cubicBezTo>
                <a:cubicBezTo>
                  <a:pt x="1875244" y="316888"/>
                  <a:pt x="1874305" y="315890"/>
                  <a:pt x="1873835" y="314715"/>
                </a:cubicBezTo>
                <a:cubicBezTo>
                  <a:pt x="1869136" y="303202"/>
                  <a:pt x="1863556" y="292454"/>
                  <a:pt x="1857094" y="282468"/>
                </a:cubicBezTo>
                <a:cubicBezTo>
                  <a:pt x="1850633" y="272483"/>
                  <a:pt x="1843526" y="263613"/>
                  <a:pt x="1835773" y="255860"/>
                </a:cubicBezTo>
                <a:cubicBezTo>
                  <a:pt x="1817917" y="238004"/>
                  <a:pt x="1797946" y="227784"/>
                  <a:pt x="1775861" y="225199"/>
                </a:cubicBezTo>
                <a:lnTo>
                  <a:pt x="1748019" y="190661"/>
                </a:lnTo>
                <a:cubicBezTo>
                  <a:pt x="1781617" y="164112"/>
                  <a:pt x="1819796" y="143906"/>
                  <a:pt x="1862557" y="130044"/>
                </a:cubicBezTo>
                <a:lnTo>
                  <a:pt x="1862557" y="113480"/>
                </a:lnTo>
                <a:lnTo>
                  <a:pt x="1734274" y="113480"/>
                </a:lnTo>
                <a:lnTo>
                  <a:pt x="1714186" y="93745"/>
                </a:lnTo>
                <a:lnTo>
                  <a:pt x="1938567" y="93745"/>
                </a:lnTo>
                <a:lnTo>
                  <a:pt x="1961122" y="93745"/>
                </a:lnTo>
                <a:lnTo>
                  <a:pt x="1963703" y="93745"/>
                </a:lnTo>
                <a:lnTo>
                  <a:pt x="1964085" y="94113"/>
                </a:lnTo>
                <a:lnTo>
                  <a:pt x="1977069" y="95727"/>
                </a:lnTo>
                <a:cubicBezTo>
                  <a:pt x="1981709" y="97049"/>
                  <a:pt x="1985674" y="99031"/>
                  <a:pt x="1988963" y="101674"/>
                </a:cubicBezTo>
                <a:cubicBezTo>
                  <a:pt x="1995542" y="106960"/>
                  <a:pt x="2000828" y="115712"/>
                  <a:pt x="2004822" y="127930"/>
                </a:cubicBezTo>
                <a:cubicBezTo>
                  <a:pt x="2004822" y="123936"/>
                  <a:pt x="2004705" y="119002"/>
                  <a:pt x="2004470" y="113128"/>
                </a:cubicBezTo>
                <a:cubicBezTo>
                  <a:pt x="2004235" y="107254"/>
                  <a:pt x="2003765" y="100323"/>
                  <a:pt x="2003060" y="92335"/>
                </a:cubicBezTo>
                <a:cubicBezTo>
                  <a:pt x="2002590" y="84581"/>
                  <a:pt x="2002238" y="77827"/>
                  <a:pt x="2002003" y="72070"/>
                </a:cubicBezTo>
                <a:cubicBezTo>
                  <a:pt x="2001768" y="66314"/>
                  <a:pt x="2001651" y="61439"/>
                  <a:pt x="2001651" y="57445"/>
                </a:cubicBezTo>
                <a:close/>
                <a:moveTo>
                  <a:pt x="1039626" y="57445"/>
                </a:moveTo>
                <a:lnTo>
                  <a:pt x="1046674" y="63436"/>
                </a:lnTo>
                <a:cubicBezTo>
                  <a:pt x="1049024" y="77533"/>
                  <a:pt x="1053135" y="87636"/>
                  <a:pt x="1059009" y="93745"/>
                </a:cubicBezTo>
                <a:lnTo>
                  <a:pt x="1066486" y="93745"/>
                </a:lnTo>
                <a:lnTo>
                  <a:pt x="1076630" y="93745"/>
                </a:lnTo>
                <a:lnTo>
                  <a:pt x="1197236" y="93745"/>
                </a:lnTo>
                <a:lnTo>
                  <a:pt x="1216619" y="113480"/>
                </a:lnTo>
                <a:cubicBezTo>
                  <a:pt x="1201817" y="117005"/>
                  <a:pt x="1189013" y="122526"/>
                  <a:pt x="1178205" y="130044"/>
                </a:cubicBezTo>
                <a:cubicBezTo>
                  <a:pt x="1167397" y="137563"/>
                  <a:pt x="1158234" y="146961"/>
                  <a:pt x="1150716" y="158238"/>
                </a:cubicBezTo>
                <a:cubicBezTo>
                  <a:pt x="1143902" y="168811"/>
                  <a:pt x="1138733" y="180559"/>
                  <a:pt x="1135209" y="193481"/>
                </a:cubicBezTo>
                <a:cubicBezTo>
                  <a:pt x="1131685" y="206403"/>
                  <a:pt x="1129923" y="220852"/>
                  <a:pt x="1129923" y="236829"/>
                </a:cubicBezTo>
                <a:cubicBezTo>
                  <a:pt x="1130158" y="250926"/>
                  <a:pt x="1133917" y="263613"/>
                  <a:pt x="1141200" y="274891"/>
                </a:cubicBezTo>
                <a:cubicBezTo>
                  <a:pt x="1153888" y="292512"/>
                  <a:pt x="1166222" y="299561"/>
                  <a:pt x="1178205" y="296036"/>
                </a:cubicBezTo>
                <a:cubicBezTo>
                  <a:pt x="1173741" y="293217"/>
                  <a:pt x="1170510" y="289928"/>
                  <a:pt x="1168513" y="286169"/>
                </a:cubicBezTo>
                <a:cubicBezTo>
                  <a:pt x="1166516" y="282409"/>
                  <a:pt x="1165518" y="278533"/>
                  <a:pt x="1165518" y="274539"/>
                </a:cubicBezTo>
                <a:cubicBezTo>
                  <a:pt x="1165518" y="268430"/>
                  <a:pt x="1168043" y="263261"/>
                  <a:pt x="1173095" y="259032"/>
                </a:cubicBezTo>
                <a:cubicBezTo>
                  <a:pt x="1178146" y="254803"/>
                  <a:pt x="1183726" y="252688"/>
                  <a:pt x="1189835" y="252688"/>
                </a:cubicBezTo>
                <a:cubicBezTo>
                  <a:pt x="1196414" y="252688"/>
                  <a:pt x="1202052" y="255331"/>
                  <a:pt x="1206751" y="260618"/>
                </a:cubicBezTo>
                <a:cubicBezTo>
                  <a:pt x="1211450" y="265904"/>
                  <a:pt x="1213800" y="272659"/>
                  <a:pt x="1213800" y="280882"/>
                </a:cubicBezTo>
                <a:cubicBezTo>
                  <a:pt x="1213800" y="285581"/>
                  <a:pt x="1212860" y="289928"/>
                  <a:pt x="1210980" y="293922"/>
                </a:cubicBezTo>
                <a:cubicBezTo>
                  <a:pt x="1209101" y="297916"/>
                  <a:pt x="1206516" y="301382"/>
                  <a:pt x="1203227" y="304318"/>
                </a:cubicBezTo>
                <a:cubicBezTo>
                  <a:pt x="1199938" y="307255"/>
                  <a:pt x="1196120" y="309546"/>
                  <a:pt x="1191773" y="311191"/>
                </a:cubicBezTo>
                <a:cubicBezTo>
                  <a:pt x="1187427" y="312835"/>
                  <a:pt x="1182904" y="313658"/>
                  <a:pt x="1178205" y="313658"/>
                </a:cubicBezTo>
                <a:cubicBezTo>
                  <a:pt x="1155180" y="313658"/>
                  <a:pt x="1137559" y="302145"/>
                  <a:pt x="1125341" y="279120"/>
                </a:cubicBezTo>
                <a:cubicBezTo>
                  <a:pt x="1115003" y="260324"/>
                  <a:pt x="1109834" y="238591"/>
                  <a:pt x="1109834" y="213921"/>
                </a:cubicBezTo>
                <a:cubicBezTo>
                  <a:pt x="1109834" y="179619"/>
                  <a:pt x="1123814" y="146138"/>
                  <a:pt x="1151773" y="113480"/>
                </a:cubicBezTo>
                <a:lnTo>
                  <a:pt x="1096014" y="113480"/>
                </a:lnTo>
                <a:lnTo>
                  <a:pt x="1086222" y="113480"/>
                </a:lnTo>
                <a:lnTo>
                  <a:pt x="1059009" y="113480"/>
                </a:lnTo>
                <a:lnTo>
                  <a:pt x="1059009" y="319649"/>
                </a:lnTo>
                <a:lnTo>
                  <a:pt x="1039978" y="299913"/>
                </a:lnTo>
                <a:lnTo>
                  <a:pt x="1039978" y="153657"/>
                </a:lnTo>
                <a:cubicBezTo>
                  <a:pt x="1039978" y="147548"/>
                  <a:pt x="1038803" y="142027"/>
                  <a:pt x="1036454" y="137093"/>
                </a:cubicBezTo>
                <a:cubicBezTo>
                  <a:pt x="1034104" y="132159"/>
                  <a:pt x="1030874" y="127989"/>
                  <a:pt x="1026762" y="124582"/>
                </a:cubicBezTo>
                <a:cubicBezTo>
                  <a:pt x="1022651" y="121175"/>
                  <a:pt x="1017951" y="118473"/>
                  <a:pt x="1012665" y="116476"/>
                </a:cubicBezTo>
                <a:cubicBezTo>
                  <a:pt x="1007379" y="114479"/>
                  <a:pt x="1001916" y="113480"/>
                  <a:pt x="996277" y="113480"/>
                </a:cubicBezTo>
                <a:lnTo>
                  <a:pt x="902018" y="113480"/>
                </a:lnTo>
                <a:cubicBezTo>
                  <a:pt x="900608" y="132981"/>
                  <a:pt x="917290" y="148018"/>
                  <a:pt x="952062" y="158591"/>
                </a:cubicBezTo>
                <a:cubicBezTo>
                  <a:pt x="986130" y="169398"/>
                  <a:pt x="1002694" y="182791"/>
                  <a:pt x="1001754" y="198767"/>
                </a:cubicBezTo>
                <a:cubicBezTo>
                  <a:pt x="1001754" y="218268"/>
                  <a:pt x="992591" y="239766"/>
                  <a:pt x="974265" y="263261"/>
                </a:cubicBezTo>
                <a:cubicBezTo>
                  <a:pt x="955234" y="288166"/>
                  <a:pt x="935968" y="300618"/>
                  <a:pt x="916467" y="300618"/>
                </a:cubicBezTo>
                <a:cubicBezTo>
                  <a:pt x="909419" y="300618"/>
                  <a:pt x="902018" y="296389"/>
                  <a:pt x="894265" y="287931"/>
                </a:cubicBezTo>
                <a:cubicBezTo>
                  <a:pt x="886981" y="279003"/>
                  <a:pt x="883339" y="270662"/>
                  <a:pt x="883339" y="262909"/>
                </a:cubicBezTo>
                <a:lnTo>
                  <a:pt x="883339" y="113480"/>
                </a:lnTo>
                <a:lnTo>
                  <a:pt x="853031" y="113480"/>
                </a:lnTo>
                <a:lnTo>
                  <a:pt x="833648" y="93745"/>
                </a:lnTo>
                <a:lnTo>
                  <a:pt x="976542" y="93745"/>
                </a:lnTo>
                <a:lnTo>
                  <a:pt x="999097" y="93745"/>
                </a:lnTo>
                <a:lnTo>
                  <a:pt x="1003516" y="93745"/>
                </a:lnTo>
                <a:lnTo>
                  <a:pt x="1004157" y="94374"/>
                </a:lnTo>
                <a:lnTo>
                  <a:pt x="1015044" y="95727"/>
                </a:lnTo>
                <a:cubicBezTo>
                  <a:pt x="1019684" y="97049"/>
                  <a:pt x="1023649" y="99031"/>
                  <a:pt x="1026938" y="101674"/>
                </a:cubicBezTo>
                <a:cubicBezTo>
                  <a:pt x="1033517" y="106960"/>
                  <a:pt x="1038803" y="115712"/>
                  <a:pt x="1042798" y="127930"/>
                </a:cubicBezTo>
                <a:cubicBezTo>
                  <a:pt x="1042798" y="123936"/>
                  <a:pt x="1042680" y="119002"/>
                  <a:pt x="1042445" y="113128"/>
                </a:cubicBezTo>
                <a:cubicBezTo>
                  <a:pt x="1042210" y="107254"/>
                  <a:pt x="1041740" y="100323"/>
                  <a:pt x="1041035" y="92335"/>
                </a:cubicBezTo>
                <a:cubicBezTo>
                  <a:pt x="1040565" y="84581"/>
                  <a:pt x="1040213" y="77827"/>
                  <a:pt x="1039978" y="72070"/>
                </a:cubicBezTo>
                <a:cubicBezTo>
                  <a:pt x="1039743" y="66314"/>
                  <a:pt x="1039626" y="61439"/>
                  <a:pt x="1039626" y="57445"/>
                </a:cubicBezTo>
                <a:close/>
                <a:moveTo>
                  <a:pt x="1373915" y="56740"/>
                </a:moveTo>
                <a:lnTo>
                  <a:pt x="1382726" y="64141"/>
                </a:lnTo>
                <a:cubicBezTo>
                  <a:pt x="1383900" y="74714"/>
                  <a:pt x="1384958" y="81527"/>
                  <a:pt x="1385897" y="84581"/>
                </a:cubicBezTo>
                <a:cubicBezTo>
                  <a:pt x="1388717" y="91160"/>
                  <a:pt x="1393768" y="94449"/>
                  <a:pt x="1401052" y="94449"/>
                </a:cubicBezTo>
                <a:lnTo>
                  <a:pt x="1402509" y="94287"/>
                </a:lnTo>
                <a:lnTo>
                  <a:pt x="1401976" y="93745"/>
                </a:lnTo>
                <a:lnTo>
                  <a:pt x="1407395" y="93745"/>
                </a:lnTo>
                <a:lnTo>
                  <a:pt x="1596162" y="93745"/>
                </a:lnTo>
                <a:lnTo>
                  <a:pt x="1615898" y="113480"/>
                </a:lnTo>
                <a:lnTo>
                  <a:pt x="1575369" y="113480"/>
                </a:lnTo>
                <a:lnTo>
                  <a:pt x="1575369" y="320706"/>
                </a:lnTo>
                <a:lnTo>
                  <a:pt x="1564444" y="307667"/>
                </a:lnTo>
                <a:lnTo>
                  <a:pt x="1564444" y="308019"/>
                </a:lnTo>
                <a:cubicBezTo>
                  <a:pt x="1560685" y="298621"/>
                  <a:pt x="1557571" y="291749"/>
                  <a:pt x="1555104" y="287402"/>
                </a:cubicBezTo>
                <a:cubicBezTo>
                  <a:pt x="1552637" y="283056"/>
                  <a:pt x="1548702" y="277534"/>
                  <a:pt x="1543298" y="270838"/>
                </a:cubicBezTo>
                <a:cubicBezTo>
                  <a:pt x="1537894" y="264142"/>
                  <a:pt x="1532843" y="258562"/>
                  <a:pt x="1528144" y="254098"/>
                </a:cubicBezTo>
                <a:cubicBezTo>
                  <a:pt x="1511227" y="238591"/>
                  <a:pt x="1488790" y="229428"/>
                  <a:pt x="1460831" y="226609"/>
                </a:cubicBezTo>
                <a:lnTo>
                  <a:pt x="1461183" y="226609"/>
                </a:lnTo>
                <a:lnTo>
                  <a:pt x="1435104" y="189957"/>
                </a:lnTo>
                <a:cubicBezTo>
                  <a:pt x="1474575" y="162467"/>
                  <a:pt x="1514987" y="141792"/>
                  <a:pt x="1556338" y="127930"/>
                </a:cubicBezTo>
                <a:lnTo>
                  <a:pt x="1556338" y="113480"/>
                </a:lnTo>
                <a:lnTo>
                  <a:pt x="1427131" y="113480"/>
                </a:lnTo>
                <a:lnTo>
                  <a:pt x="1421359" y="113480"/>
                </a:lnTo>
                <a:lnTo>
                  <a:pt x="1393651" y="113480"/>
                </a:lnTo>
                <a:lnTo>
                  <a:pt x="1393651" y="319297"/>
                </a:lnTo>
                <a:lnTo>
                  <a:pt x="1372505" y="298856"/>
                </a:lnTo>
                <a:lnTo>
                  <a:pt x="1375325" y="193481"/>
                </a:lnTo>
                <a:cubicBezTo>
                  <a:pt x="1375325" y="190426"/>
                  <a:pt x="1374620" y="187078"/>
                  <a:pt x="1373210" y="183437"/>
                </a:cubicBezTo>
                <a:cubicBezTo>
                  <a:pt x="1371801" y="179795"/>
                  <a:pt x="1369803" y="175860"/>
                  <a:pt x="1367219" y="171630"/>
                </a:cubicBezTo>
                <a:cubicBezTo>
                  <a:pt x="1364635" y="167636"/>
                  <a:pt x="1362050" y="164230"/>
                  <a:pt x="1359466" y="161410"/>
                </a:cubicBezTo>
                <a:cubicBezTo>
                  <a:pt x="1356881" y="158591"/>
                  <a:pt x="1354414" y="156241"/>
                  <a:pt x="1352065" y="154362"/>
                </a:cubicBezTo>
                <a:lnTo>
                  <a:pt x="1282637" y="224142"/>
                </a:lnTo>
                <a:lnTo>
                  <a:pt x="1254443" y="213921"/>
                </a:lnTo>
                <a:cubicBezTo>
                  <a:pt x="1268070" y="200999"/>
                  <a:pt x="1274884" y="190779"/>
                  <a:pt x="1274884" y="183260"/>
                </a:cubicBezTo>
                <a:cubicBezTo>
                  <a:pt x="1274884" y="169633"/>
                  <a:pt x="1270890" y="162820"/>
                  <a:pt x="1262901" y="162820"/>
                </a:cubicBezTo>
                <a:cubicBezTo>
                  <a:pt x="1261022" y="162820"/>
                  <a:pt x="1259025" y="163172"/>
                  <a:pt x="1256910" y="163877"/>
                </a:cubicBezTo>
                <a:cubicBezTo>
                  <a:pt x="1254795" y="164582"/>
                  <a:pt x="1252093" y="165522"/>
                  <a:pt x="1248804" y="166697"/>
                </a:cubicBezTo>
                <a:cubicBezTo>
                  <a:pt x="1242930" y="169281"/>
                  <a:pt x="1238232" y="170573"/>
                  <a:pt x="1234707" y="170573"/>
                </a:cubicBezTo>
                <a:cubicBezTo>
                  <a:pt x="1230713" y="170573"/>
                  <a:pt x="1227130" y="168929"/>
                  <a:pt x="1223958" y="165639"/>
                </a:cubicBezTo>
                <a:cubicBezTo>
                  <a:pt x="1220786" y="162350"/>
                  <a:pt x="1219201" y="158708"/>
                  <a:pt x="1219201" y="154714"/>
                </a:cubicBezTo>
                <a:cubicBezTo>
                  <a:pt x="1219201" y="147666"/>
                  <a:pt x="1221726" y="140617"/>
                  <a:pt x="1226778" y="133569"/>
                </a:cubicBezTo>
                <a:cubicBezTo>
                  <a:pt x="1231829" y="126520"/>
                  <a:pt x="1238936" y="119941"/>
                  <a:pt x="1248099" y="113833"/>
                </a:cubicBezTo>
                <a:cubicBezTo>
                  <a:pt x="1256558" y="108429"/>
                  <a:pt x="1265016" y="104317"/>
                  <a:pt x="1273474" y="101498"/>
                </a:cubicBezTo>
                <a:cubicBezTo>
                  <a:pt x="1281932" y="98679"/>
                  <a:pt x="1289920" y="97269"/>
                  <a:pt x="1297439" y="97269"/>
                </a:cubicBezTo>
                <a:cubicBezTo>
                  <a:pt x="1326338" y="97269"/>
                  <a:pt x="1353239" y="118532"/>
                  <a:pt x="1378144" y="161058"/>
                </a:cubicBezTo>
                <a:lnTo>
                  <a:pt x="1378849" y="160705"/>
                </a:lnTo>
                <a:cubicBezTo>
                  <a:pt x="1378144" y="143554"/>
                  <a:pt x="1377322" y="126285"/>
                  <a:pt x="1376382" y="108899"/>
                </a:cubicBezTo>
                <a:cubicBezTo>
                  <a:pt x="1375442" y="91513"/>
                  <a:pt x="1374620" y="74126"/>
                  <a:pt x="1373915" y="56740"/>
                </a:cubicBezTo>
                <a:close/>
                <a:moveTo>
                  <a:pt x="365408" y="0"/>
                </a:moveTo>
                <a:cubicBezTo>
                  <a:pt x="407229" y="0"/>
                  <a:pt x="447171" y="19735"/>
                  <a:pt x="485233" y="59207"/>
                </a:cubicBezTo>
                <a:lnTo>
                  <a:pt x="489109" y="69780"/>
                </a:lnTo>
                <a:cubicBezTo>
                  <a:pt x="482766" y="64141"/>
                  <a:pt x="475717" y="58561"/>
                  <a:pt x="467964" y="53039"/>
                </a:cubicBezTo>
                <a:cubicBezTo>
                  <a:pt x="460210" y="47518"/>
                  <a:pt x="451400" y="42056"/>
                  <a:pt x="441532" y="36652"/>
                </a:cubicBezTo>
                <a:cubicBezTo>
                  <a:pt x="432604" y="31483"/>
                  <a:pt x="423382" y="27724"/>
                  <a:pt x="413866" y="25374"/>
                </a:cubicBezTo>
                <a:cubicBezTo>
                  <a:pt x="404351" y="23025"/>
                  <a:pt x="394542" y="21850"/>
                  <a:pt x="384439" y="21850"/>
                </a:cubicBezTo>
                <a:cubicBezTo>
                  <a:pt x="369637" y="21850"/>
                  <a:pt x="354483" y="27019"/>
                  <a:pt x="338976" y="37357"/>
                </a:cubicBezTo>
                <a:cubicBezTo>
                  <a:pt x="321825" y="48634"/>
                  <a:pt x="312779" y="61204"/>
                  <a:pt x="311839" y="75066"/>
                </a:cubicBezTo>
                <a:lnTo>
                  <a:pt x="319593" y="93745"/>
                </a:lnTo>
                <a:lnTo>
                  <a:pt x="336938" y="93745"/>
                </a:lnTo>
                <a:lnTo>
                  <a:pt x="341091" y="93745"/>
                </a:lnTo>
                <a:lnTo>
                  <a:pt x="525676" y="93745"/>
                </a:lnTo>
                <a:lnTo>
                  <a:pt x="529009" y="93745"/>
                </a:lnTo>
                <a:lnTo>
                  <a:pt x="719862" y="93745"/>
                </a:lnTo>
                <a:lnTo>
                  <a:pt x="739598" y="113480"/>
                </a:lnTo>
                <a:lnTo>
                  <a:pt x="699069" y="113480"/>
                </a:lnTo>
                <a:lnTo>
                  <a:pt x="699069" y="320706"/>
                </a:lnTo>
                <a:lnTo>
                  <a:pt x="688144" y="307667"/>
                </a:lnTo>
                <a:lnTo>
                  <a:pt x="688144" y="308019"/>
                </a:lnTo>
                <a:cubicBezTo>
                  <a:pt x="684384" y="298621"/>
                  <a:pt x="681271" y="291749"/>
                  <a:pt x="678804" y="287402"/>
                </a:cubicBezTo>
                <a:cubicBezTo>
                  <a:pt x="676337" y="283056"/>
                  <a:pt x="672402" y="277534"/>
                  <a:pt x="666998" y="270838"/>
                </a:cubicBezTo>
                <a:cubicBezTo>
                  <a:pt x="661594" y="264142"/>
                  <a:pt x="656543" y="258562"/>
                  <a:pt x="651844" y="254098"/>
                </a:cubicBezTo>
                <a:cubicBezTo>
                  <a:pt x="634927" y="238591"/>
                  <a:pt x="612490" y="229428"/>
                  <a:pt x="584531" y="226609"/>
                </a:cubicBezTo>
                <a:lnTo>
                  <a:pt x="584883" y="226609"/>
                </a:lnTo>
                <a:lnTo>
                  <a:pt x="558804" y="189957"/>
                </a:lnTo>
                <a:cubicBezTo>
                  <a:pt x="598275" y="162467"/>
                  <a:pt x="638687" y="141792"/>
                  <a:pt x="680038" y="127930"/>
                </a:cubicBezTo>
                <a:lnTo>
                  <a:pt x="680038" y="113480"/>
                </a:lnTo>
                <a:lnTo>
                  <a:pt x="549450" y="113480"/>
                </a:lnTo>
                <a:lnTo>
                  <a:pt x="545059" y="113480"/>
                </a:lnTo>
                <a:lnTo>
                  <a:pt x="514912" y="113480"/>
                </a:lnTo>
                <a:lnTo>
                  <a:pt x="514912" y="325640"/>
                </a:lnTo>
                <a:lnTo>
                  <a:pt x="499406" y="315772"/>
                </a:lnTo>
                <a:lnTo>
                  <a:pt x="500815" y="294979"/>
                </a:lnTo>
                <a:cubicBezTo>
                  <a:pt x="501050" y="272659"/>
                  <a:pt x="495881" y="249399"/>
                  <a:pt x="485309" y="225199"/>
                </a:cubicBezTo>
                <a:cubicBezTo>
                  <a:pt x="469567" y="197710"/>
                  <a:pt x="451241" y="183965"/>
                  <a:pt x="430330" y="183965"/>
                </a:cubicBezTo>
                <a:cubicBezTo>
                  <a:pt x="427746" y="184200"/>
                  <a:pt x="425866" y="184788"/>
                  <a:pt x="424692" y="185727"/>
                </a:cubicBezTo>
                <a:cubicBezTo>
                  <a:pt x="433385" y="197240"/>
                  <a:pt x="437731" y="205581"/>
                  <a:pt x="437731" y="210750"/>
                </a:cubicBezTo>
                <a:cubicBezTo>
                  <a:pt x="437731" y="219208"/>
                  <a:pt x="435264" y="226315"/>
                  <a:pt x="430330" y="232071"/>
                </a:cubicBezTo>
                <a:cubicBezTo>
                  <a:pt x="425396" y="237828"/>
                  <a:pt x="418818" y="240706"/>
                  <a:pt x="410595" y="240706"/>
                </a:cubicBezTo>
                <a:cubicBezTo>
                  <a:pt x="385220" y="240706"/>
                  <a:pt x="372533" y="228371"/>
                  <a:pt x="372533" y="203701"/>
                </a:cubicBezTo>
                <a:cubicBezTo>
                  <a:pt x="372533" y="190309"/>
                  <a:pt x="377232" y="179266"/>
                  <a:pt x="386630" y="170573"/>
                </a:cubicBezTo>
                <a:cubicBezTo>
                  <a:pt x="396733" y="161645"/>
                  <a:pt x="408245" y="157181"/>
                  <a:pt x="421167" y="157181"/>
                </a:cubicBezTo>
                <a:cubicBezTo>
                  <a:pt x="448891" y="157181"/>
                  <a:pt x="473326" y="179031"/>
                  <a:pt x="494472" y="222732"/>
                </a:cubicBezTo>
                <a:lnTo>
                  <a:pt x="495177" y="222732"/>
                </a:lnTo>
                <a:lnTo>
                  <a:pt x="495177" y="113480"/>
                </a:lnTo>
                <a:lnTo>
                  <a:pt x="361179" y="113480"/>
                </a:lnTo>
                <a:lnTo>
                  <a:pt x="356321" y="113480"/>
                </a:lnTo>
                <a:lnTo>
                  <a:pt x="326641" y="113480"/>
                </a:lnTo>
                <a:lnTo>
                  <a:pt x="326641" y="319649"/>
                </a:lnTo>
                <a:lnTo>
                  <a:pt x="306553" y="299913"/>
                </a:lnTo>
                <a:lnTo>
                  <a:pt x="306553" y="113480"/>
                </a:lnTo>
                <a:lnTo>
                  <a:pt x="286389" y="113480"/>
                </a:lnTo>
                <a:lnTo>
                  <a:pt x="276597" y="113480"/>
                </a:lnTo>
                <a:lnTo>
                  <a:pt x="249384" y="113480"/>
                </a:lnTo>
                <a:lnTo>
                  <a:pt x="249384" y="319649"/>
                </a:lnTo>
                <a:lnTo>
                  <a:pt x="230353" y="299913"/>
                </a:lnTo>
                <a:lnTo>
                  <a:pt x="230353" y="153657"/>
                </a:lnTo>
                <a:cubicBezTo>
                  <a:pt x="230353" y="147548"/>
                  <a:pt x="229178" y="142027"/>
                  <a:pt x="226829" y="137093"/>
                </a:cubicBezTo>
                <a:cubicBezTo>
                  <a:pt x="224479" y="132159"/>
                  <a:pt x="221249" y="127989"/>
                  <a:pt x="217137" y="124582"/>
                </a:cubicBezTo>
                <a:cubicBezTo>
                  <a:pt x="213025" y="121175"/>
                  <a:pt x="208327" y="118473"/>
                  <a:pt x="203040" y="116476"/>
                </a:cubicBezTo>
                <a:cubicBezTo>
                  <a:pt x="197754" y="114479"/>
                  <a:pt x="192291" y="113480"/>
                  <a:pt x="186652" y="113480"/>
                </a:cubicBezTo>
                <a:lnTo>
                  <a:pt x="174451" y="113480"/>
                </a:lnTo>
                <a:lnTo>
                  <a:pt x="174451" y="319297"/>
                </a:lnTo>
                <a:lnTo>
                  <a:pt x="153305" y="298856"/>
                </a:lnTo>
                <a:lnTo>
                  <a:pt x="156125" y="193481"/>
                </a:lnTo>
                <a:cubicBezTo>
                  <a:pt x="156125" y="190426"/>
                  <a:pt x="155420" y="187078"/>
                  <a:pt x="154010" y="183437"/>
                </a:cubicBezTo>
                <a:cubicBezTo>
                  <a:pt x="152600" y="179795"/>
                  <a:pt x="150603" y="175860"/>
                  <a:pt x="148019" y="171630"/>
                </a:cubicBezTo>
                <a:cubicBezTo>
                  <a:pt x="145434" y="167636"/>
                  <a:pt x="142850" y="164230"/>
                  <a:pt x="140266" y="161410"/>
                </a:cubicBezTo>
                <a:cubicBezTo>
                  <a:pt x="137681" y="158591"/>
                  <a:pt x="135214" y="156241"/>
                  <a:pt x="132865" y="154362"/>
                </a:cubicBezTo>
                <a:lnTo>
                  <a:pt x="63437" y="224142"/>
                </a:lnTo>
                <a:lnTo>
                  <a:pt x="35243" y="213921"/>
                </a:lnTo>
                <a:cubicBezTo>
                  <a:pt x="48870" y="200999"/>
                  <a:pt x="55684" y="190779"/>
                  <a:pt x="55684" y="183260"/>
                </a:cubicBezTo>
                <a:cubicBezTo>
                  <a:pt x="55684" y="169633"/>
                  <a:pt x="51690" y="162820"/>
                  <a:pt x="43701" y="162820"/>
                </a:cubicBezTo>
                <a:cubicBezTo>
                  <a:pt x="41822" y="162820"/>
                  <a:pt x="39825" y="163172"/>
                  <a:pt x="37710" y="163877"/>
                </a:cubicBezTo>
                <a:cubicBezTo>
                  <a:pt x="35595" y="164582"/>
                  <a:pt x="32893" y="165522"/>
                  <a:pt x="29604" y="166697"/>
                </a:cubicBezTo>
                <a:cubicBezTo>
                  <a:pt x="23730" y="169281"/>
                  <a:pt x="19031" y="170573"/>
                  <a:pt x="15507" y="170573"/>
                </a:cubicBezTo>
                <a:cubicBezTo>
                  <a:pt x="11513" y="170573"/>
                  <a:pt x="7930" y="168929"/>
                  <a:pt x="4758" y="165639"/>
                </a:cubicBezTo>
                <a:cubicBezTo>
                  <a:pt x="1586" y="162350"/>
                  <a:pt x="0" y="158708"/>
                  <a:pt x="0" y="154714"/>
                </a:cubicBezTo>
                <a:cubicBezTo>
                  <a:pt x="0" y="147666"/>
                  <a:pt x="2526" y="140617"/>
                  <a:pt x="7578" y="133569"/>
                </a:cubicBezTo>
                <a:cubicBezTo>
                  <a:pt x="12629" y="126520"/>
                  <a:pt x="19736" y="119941"/>
                  <a:pt x="28899" y="113833"/>
                </a:cubicBezTo>
                <a:cubicBezTo>
                  <a:pt x="37358" y="108429"/>
                  <a:pt x="45816" y="104317"/>
                  <a:pt x="54274" y="101498"/>
                </a:cubicBezTo>
                <a:cubicBezTo>
                  <a:pt x="62732" y="98679"/>
                  <a:pt x="70720" y="97269"/>
                  <a:pt x="78239" y="97269"/>
                </a:cubicBezTo>
                <a:cubicBezTo>
                  <a:pt x="107138" y="97269"/>
                  <a:pt x="134039" y="118532"/>
                  <a:pt x="158944" y="161058"/>
                </a:cubicBezTo>
                <a:lnTo>
                  <a:pt x="159649" y="160705"/>
                </a:lnTo>
                <a:cubicBezTo>
                  <a:pt x="158944" y="143554"/>
                  <a:pt x="158122" y="126285"/>
                  <a:pt x="157182" y="108899"/>
                </a:cubicBezTo>
                <a:cubicBezTo>
                  <a:pt x="156242" y="91513"/>
                  <a:pt x="155420" y="74126"/>
                  <a:pt x="154715" y="56740"/>
                </a:cubicBezTo>
                <a:lnTo>
                  <a:pt x="163526" y="64141"/>
                </a:lnTo>
                <a:cubicBezTo>
                  <a:pt x="164700" y="74714"/>
                  <a:pt x="165758" y="81527"/>
                  <a:pt x="166697" y="84581"/>
                </a:cubicBezTo>
                <a:cubicBezTo>
                  <a:pt x="168107" y="87871"/>
                  <a:pt x="170075" y="90338"/>
                  <a:pt x="172601" y="91982"/>
                </a:cubicBezTo>
                <a:lnTo>
                  <a:pt x="179209" y="93745"/>
                </a:lnTo>
                <a:lnTo>
                  <a:pt x="188195" y="93745"/>
                </a:lnTo>
                <a:lnTo>
                  <a:pt x="189472" y="93745"/>
                </a:lnTo>
                <a:cubicBezTo>
                  <a:pt x="201454" y="93745"/>
                  <a:pt x="210735" y="96388"/>
                  <a:pt x="217313" y="101674"/>
                </a:cubicBezTo>
                <a:cubicBezTo>
                  <a:pt x="223892" y="106960"/>
                  <a:pt x="229178" y="115712"/>
                  <a:pt x="233172" y="127930"/>
                </a:cubicBezTo>
                <a:cubicBezTo>
                  <a:pt x="233172" y="123936"/>
                  <a:pt x="233055" y="119002"/>
                  <a:pt x="232820" y="113128"/>
                </a:cubicBezTo>
                <a:cubicBezTo>
                  <a:pt x="232585" y="107254"/>
                  <a:pt x="232115" y="100323"/>
                  <a:pt x="231410" y="92335"/>
                </a:cubicBezTo>
                <a:cubicBezTo>
                  <a:pt x="230940" y="84581"/>
                  <a:pt x="230588" y="77827"/>
                  <a:pt x="230353" y="72070"/>
                </a:cubicBezTo>
                <a:cubicBezTo>
                  <a:pt x="230118" y="66314"/>
                  <a:pt x="230001" y="61439"/>
                  <a:pt x="230001" y="57445"/>
                </a:cubicBezTo>
                <a:lnTo>
                  <a:pt x="237049" y="63436"/>
                </a:lnTo>
                <a:cubicBezTo>
                  <a:pt x="239399" y="77533"/>
                  <a:pt x="243510" y="87636"/>
                  <a:pt x="249384" y="93745"/>
                </a:cubicBezTo>
                <a:lnTo>
                  <a:pt x="257214" y="93745"/>
                </a:lnTo>
                <a:lnTo>
                  <a:pt x="267005" y="93745"/>
                </a:lnTo>
                <a:lnTo>
                  <a:pt x="309725" y="93745"/>
                </a:lnTo>
                <a:lnTo>
                  <a:pt x="295980" y="80705"/>
                </a:lnTo>
                <a:cubicBezTo>
                  <a:pt x="290811" y="75536"/>
                  <a:pt x="288227" y="70250"/>
                  <a:pt x="288227" y="64846"/>
                </a:cubicBezTo>
                <a:cubicBezTo>
                  <a:pt x="288227" y="48869"/>
                  <a:pt x="297155" y="33832"/>
                  <a:pt x="315011" y="19735"/>
                </a:cubicBezTo>
                <a:cubicBezTo>
                  <a:pt x="332398" y="6578"/>
                  <a:pt x="349196" y="0"/>
                  <a:pt x="36540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EA08C353-6425-4CD5-B93B-86E111DE2985}"/>
              </a:ext>
            </a:extLst>
          </p:cNvPr>
          <p:cNvSpPr/>
          <p:nvPr/>
        </p:nvSpPr>
        <p:spPr>
          <a:xfrm>
            <a:off x="2062854" y="5183679"/>
            <a:ext cx="3459831" cy="557840"/>
          </a:xfrm>
          <a:custGeom>
            <a:avLst/>
            <a:gdLst/>
            <a:ahLst/>
            <a:cxnLst/>
            <a:rect l="l" t="t" r="r" b="b"/>
            <a:pathLst>
              <a:path w="5163229" h="832485">
                <a:moveTo>
                  <a:pt x="43351" y="813435"/>
                </a:moveTo>
                <a:lnTo>
                  <a:pt x="1053001" y="813435"/>
                </a:lnTo>
                <a:lnTo>
                  <a:pt x="1053001" y="832485"/>
                </a:lnTo>
                <a:lnTo>
                  <a:pt x="43351" y="832485"/>
                </a:lnTo>
                <a:close/>
                <a:moveTo>
                  <a:pt x="5026831" y="487680"/>
                </a:moveTo>
                <a:cubicBezTo>
                  <a:pt x="5051215" y="487680"/>
                  <a:pt x="5063407" y="501650"/>
                  <a:pt x="5063407" y="529590"/>
                </a:cubicBezTo>
                <a:cubicBezTo>
                  <a:pt x="5063407" y="546862"/>
                  <a:pt x="5058582" y="561340"/>
                  <a:pt x="5048929" y="573024"/>
                </a:cubicBezTo>
                <a:cubicBezTo>
                  <a:pt x="5039277" y="584708"/>
                  <a:pt x="5027085" y="590550"/>
                  <a:pt x="5012354" y="590550"/>
                </a:cubicBezTo>
                <a:cubicBezTo>
                  <a:pt x="4999145" y="590550"/>
                  <a:pt x="4989620" y="586867"/>
                  <a:pt x="4983779" y="579501"/>
                </a:cubicBezTo>
                <a:cubicBezTo>
                  <a:pt x="4977936" y="572135"/>
                  <a:pt x="4975015" y="561848"/>
                  <a:pt x="4975015" y="548640"/>
                </a:cubicBezTo>
                <a:cubicBezTo>
                  <a:pt x="4975015" y="531876"/>
                  <a:pt x="4980095" y="517525"/>
                  <a:pt x="4990255" y="505587"/>
                </a:cubicBezTo>
                <a:cubicBezTo>
                  <a:pt x="5000415" y="493649"/>
                  <a:pt x="5012607" y="487680"/>
                  <a:pt x="5026831" y="487680"/>
                </a:cubicBezTo>
                <a:close/>
                <a:moveTo>
                  <a:pt x="2308015" y="461010"/>
                </a:moveTo>
                <a:cubicBezTo>
                  <a:pt x="2320207" y="461010"/>
                  <a:pt x="2330621" y="465328"/>
                  <a:pt x="2339257" y="473964"/>
                </a:cubicBezTo>
                <a:cubicBezTo>
                  <a:pt x="2347893" y="482600"/>
                  <a:pt x="2352211" y="493014"/>
                  <a:pt x="2352211" y="505206"/>
                </a:cubicBezTo>
                <a:cubicBezTo>
                  <a:pt x="2352211" y="516890"/>
                  <a:pt x="2347893" y="527050"/>
                  <a:pt x="2339257" y="535686"/>
                </a:cubicBezTo>
                <a:cubicBezTo>
                  <a:pt x="2330621" y="544322"/>
                  <a:pt x="2320207" y="548640"/>
                  <a:pt x="2308015" y="548640"/>
                </a:cubicBezTo>
                <a:cubicBezTo>
                  <a:pt x="2296331" y="548640"/>
                  <a:pt x="2286171" y="544322"/>
                  <a:pt x="2277535" y="535686"/>
                </a:cubicBezTo>
                <a:cubicBezTo>
                  <a:pt x="2268899" y="527050"/>
                  <a:pt x="2264581" y="516890"/>
                  <a:pt x="2264581" y="505206"/>
                </a:cubicBezTo>
                <a:cubicBezTo>
                  <a:pt x="2264581" y="493014"/>
                  <a:pt x="2268899" y="482600"/>
                  <a:pt x="2277535" y="473964"/>
                </a:cubicBezTo>
                <a:cubicBezTo>
                  <a:pt x="2286171" y="465328"/>
                  <a:pt x="2296331" y="461010"/>
                  <a:pt x="2308015" y="461010"/>
                </a:cubicBezTo>
                <a:close/>
                <a:moveTo>
                  <a:pt x="4218730" y="448818"/>
                </a:moveTo>
                <a:cubicBezTo>
                  <a:pt x="4230922" y="448818"/>
                  <a:pt x="4241336" y="453009"/>
                  <a:pt x="4249972" y="461391"/>
                </a:cubicBezTo>
                <a:cubicBezTo>
                  <a:pt x="4258608" y="469773"/>
                  <a:pt x="4262926" y="480314"/>
                  <a:pt x="4262926" y="493014"/>
                </a:cubicBezTo>
                <a:cubicBezTo>
                  <a:pt x="4262926" y="504698"/>
                  <a:pt x="4258608" y="514985"/>
                  <a:pt x="4249972" y="523875"/>
                </a:cubicBezTo>
                <a:cubicBezTo>
                  <a:pt x="4241336" y="532765"/>
                  <a:pt x="4230922" y="537210"/>
                  <a:pt x="4218730" y="537210"/>
                </a:cubicBezTo>
                <a:cubicBezTo>
                  <a:pt x="4206538" y="537210"/>
                  <a:pt x="4196124" y="532765"/>
                  <a:pt x="4187488" y="523875"/>
                </a:cubicBezTo>
                <a:cubicBezTo>
                  <a:pt x="4178852" y="514985"/>
                  <a:pt x="4174534" y="504698"/>
                  <a:pt x="4174534" y="493014"/>
                </a:cubicBezTo>
                <a:cubicBezTo>
                  <a:pt x="4174534" y="480314"/>
                  <a:pt x="4178852" y="469773"/>
                  <a:pt x="4187488" y="461391"/>
                </a:cubicBezTo>
                <a:cubicBezTo>
                  <a:pt x="4196124" y="453009"/>
                  <a:pt x="4206538" y="448818"/>
                  <a:pt x="4218730" y="448818"/>
                </a:cubicBezTo>
                <a:close/>
                <a:moveTo>
                  <a:pt x="2856655" y="448818"/>
                </a:moveTo>
                <a:cubicBezTo>
                  <a:pt x="2868847" y="448818"/>
                  <a:pt x="2879261" y="453009"/>
                  <a:pt x="2887897" y="461391"/>
                </a:cubicBezTo>
                <a:cubicBezTo>
                  <a:pt x="2896533" y="469773"/>
                  <a:pt x="2900851" y="480314"/>
                  <a:pt x="2900851" y="493014"/>
                </a:cubicBezTo>
                <a:cubicBezTo>
                  <a:pt x="2900851" y="504698"/>
                  <a:pt x="2896533" y="514985"/>
                  <a:pt x="2887897" y="523875"/>
                </a:cubicBezTo>
                <a:cubicBezTo>
                  <a:pt x="2879261" y="532765"/>
                  <a:pt x="2868847" y="537210"/>
                  <a:pt x="2856655" y="537210"/>
                </a:cubicBezTo>
                <a:cubicBezTo>
                  <a:pt x="2844463" y="537210"/>
                  <a:pt x="2834049" y="532765"/>
                  <a:pt x="2825413" y="523875"/>
                </a:cubicBezTo>
                <a:cubicBezTo>
                  <a:pt x="2816777" y="514985"/>
                  <a:pt x="2812459" y="504698"/>
                  <a:pt x="2812459" y="493014"/>
                </a:cubicBezTo>
                <a:cubicBezTo>
                  <a:pt x="2812459" y="480314"/>
                  <a:pt x="2816777" y="469773"/>
                  <a:pt x="2825413" y="461391"/>
                </a:cubicBezTo>
                <a:cubicBezTo>
                  <a:pt x="2834049" y="453009"/>
                  <a:pt x="2844463" y="448818"/>
                  <a:pt x="2856655" y="448818"/>
                </a:cubicBezTo>
                <a:close/>
                <a:moveTo>
                  <a:pt x="4355128" y="227838"/>
                </a:moveTo>
                <a:cubicBezTo>
                  <a:pt x="4327696" y="237998"/>
                  <a:pt x="4299883" y="250190"/>
                  <a:pt x="4271689" y="264414"/>
                </a:cubicBezTo>
                <a:cubicBezTo>
                  <a:pt x="4243495" y="278638"/>
                  <a:pt x="4213904" y="296164"/>
                  <a:pt x="4182916" y="316992"/>
                </a:cubicBezTo>
                <a:cubicBezTo>
                  <a:pt x="4259624" y="348996"/>
                  <a:pt x="4317028" y="397764"/>
                  <a:pt x="4355128" y="463296"/>
                </a:cubicBezTo>
                <a:close/>
                <a:moveTo>
                  <a:pt x="2993053" y="227838"/>
                </a:moveTo>
                <a:cubicBezTo>
                  <a:pt x="2965621" y="237998"/>
                  <a:pt x="2937808" y="250190"/>
                  <a:pt x="2909614" y="264414"/>
                </a:cubicBezTo>
                <a:cubicBezTo>
                  <a:pt x="2881420" y="278638"/>
                  <a:pt x="2851829" y="296164"/>
                  <a:pt x="2820841" y="316992"/>
                </a:cubicBezTo>
                <a:cubicBezTo>
                  <a:pt x="2897549" y="348996"/>
                  <a:pt x="2954953" y="397764"/>
                  <a:pt x="2993053" y="463296"/>
                </a:cubicBezTo>
                <a:close/>
                <a:moveTo>
                  <a:pt x="3649516" y="221742"/>
                </a:moveTo>
                <a:cubicBezTo>
                  <a:pt x="3623608" y="231394"/>
                  <a:pt x="3597700" y="243459"/>
                  <a:pt x="3571792" y="257937"/>
                </a:cubicBezTo>
                <a:cubicBezTo>
                  <a:pt x="3545884" y="272415"/>
                  <a:pt x="3518452" y="289814"/>
                  <a:pt x="3489496" y="310134"/>
                </a:cubicBezTo>
                <a:cubicBezTo>
                  <a:pt x="3560616" y="340106"/>
                  <a:pt x="3613448" y="387604"/>
                  <a:pt x="3647992" y="452628"/>
                </a:cubicBezTo>
                <a:lnTo>
                  <a:pt x="3649516" y="452628"/>
                </a:lnTo>
                <a:close/>
                <a:moveTo>
                  <a:pt x="161747" y="207526"/>
                </a:moveTo>
                <a:lnTo>
                  <a:pt x="161747" y="444353"/>
                </a:lnTo>
                <a:cubicBezTo>
                  <a:pt x="161747" y="456228"/>
                  <a:pt x="165438" y="462165"/>
                  <a:pt x="172820" y="462165"/>
                </a:cubicBezTo>
                <a:cubicBezTo>
                  <a:pt x="193648" y="462165"/>
                  <a:pt x="218016" y="447592"/>
                  <a:pt x="245924" y="418445"/>
                </a:cubicBezTo>
                <a:cubicBezTo>
                  <a:pt x="276825" y="377877"/>
                  <a:pt x="292275" y="346643"/>
                  <a:pt x="292275" y="324743"/>
                </a:cubicBezTo>
                <a:cubicBezTo>
                  <a:pt x="292275" y="316504"/>
                  <a:pt x="292918" y="312702"/>
                  <a:pt x="294204" y="313337"/>
                </a:cubicBezTo>
                <a:cubicBezTo>
                  <a:pt x="226275" y="291882"/>
                  <a:pt x="182122" y="256612"/>
                  <a:pt x="161747" y="207526"/>
                </a:cubicBezTo>
                <a:close/>
                <a:moveTo>
                  <a:pt x="791433" y="146304"/>
                </a:moveTo>
                <a:cubicBezTo>
                  <a:pt x="748221" y="146304"/>
                  <a:pt x="718118" y="160417"/>
                  <a:pt x="701124" y="188643"/>
                </a:cubicBezTo>
                <a:cubicBezTo>
                  <a:pt x="721237" y="188643"/>
                  <a:pt x="736981" y="197005"/>
                  <a:pt x="748356" y="213729"/>
                </a:cubicBezTo>
                <a:cubicBezTo>
                  <a:pt x="759730" y="230454"/>
                  <a:pt x="764171" y="248000"/>
                  <a:pt x="761679" y="266367"/>
                </a:cubicBezTo>
                <a:lnTo>
                  <a:pt x="849595" y="170867"/>
                </a:lnTo>
                <a:cubicBezTo>
                  <a:pt x="832942" y="154492"/>
                  <a:pt x="813555" y="146304"/>
                  <a:pt x="791433" y="146304"/>
                </a:cubicBezTo>
                <a:close/>
                <a:moveTo>
                  <a:pt x="2279059" y="127254"/>
                </a:moveTo>
                <a:cubicBezTo>
                  <a:pt x="2292267" y="135382"/>
                  <a:pt x="2308015" y="148336"/>
                  <a:pt x="2326303" y="166116"/>
                </a:cubicBezTo>
                <a:cubicBezTo>
                  <a:pt x="2344591" y="183896"/>
                  <a:pt x="2364403" y="205740"/>
                  <a:pt x="2385739" y="231648"/>
                </a:cubicBezTo>
                <a:cubicBezTo>
                  <a:pt x="2368467" y="247904"/>
                  <a:pt x="2351195" y="264795"/>
                  <a:pt x="2333923" y="282321"/>
                </a:cubicBezTo>
                <a:cubicBezTo>
                  <a:pt x="2316651" y="299847"/>
                  <a:pt x="2299125" y="318262"/>
                  <a:pt x="2281345" y="337566"/>
                </a:cubicBezTo>
                <a:cubicBezTo>
                  <a:pt x="2351449" y="361950"/>
                  <a:pt x="2404789" y="405130"/>
                  <a:pt x="2441365" y="467106"/>
                </a:cubicBezTo>
                <a:lnTo>
                  <a:pt x="2442889" y="467106"/>
                </a:lnTo>
                <a:lnTo>
                  <a:pt x="2442889" y="127254"/>
                </a:lnTo>
                <a:close/>
                <a:moveTo>
                  <a:pt x="2005501" y="103632"/>
                </a:moveTo>
                <a:cubicBezTo>
                  <a:pt x="2019725" y="103632"/>
                  <a:pt x="2033314" y="105791"/>
                  <a:pt x="2046268" y="110109"/>
                </a:cubicBezTo>
                <a:cubicBezTo>
                  <a:pt x="2059222" y="114427"/>
                  <a:pt x="2070652" y="120650"/>
                  <a:pt x="2080558" y="128778"/>
                </a:cubicBezTo>
                <a:cubicBezTo>
                  <a:pt x="2090464" y="136906"/>
                  <a:pt x="2098211" y="146685"/>
                  <a:pt x="2103799" y="158115"/>
                </a:cubicBezTo>
                <a:cubicBezTo>
                  <a:pt x="2109387" y="169545"/>
                  <a:pt x="2112181" y="182372"/>
                  <a:pt x="2112181" y="196596"/>
                </a:cubicBezTo>
                <a:cubicBezTo>
                  <a:pt x="2112181" y="245364"/>
                  <a:pt x="2100751" y="282702"/>
                  <a:pt x="2077891" y="308610"/>
                </a:cubicBezTo>
                <a:cubicBezTo>
                  <a:pt x="2104307" y="341630"/>
                  <a:pt x="2117515" y="371602"/>
                  <a:pt x="2117515" y="398526"/>
                </a:cubicBezTo>
                <a:cubicBezTo>
                  <a:pt x="2117515" y="438150"/>
                  <a:pt x="2105831" y="468884"/>
                  <a:pt x="2082463" y="490728"/>
                </a:cubicBezTo>
                <a:cubicBezTo>
                  <a:pt x="2059095" y="512572"/>
                  <a:pt x="2027599" y="523494"/>
                  <a:pt x="1987975" y="523494"/>
                </a:cubicBezTo>
                <a:cubicBezTo>
                  <a:pt x="1869103" y="523494"/>
                  <a:pt x="1775123" y="397002"/>
                  <a:pt x="1706035" y="144018"/>
                </a:cubicBezTo>
                <a:lnTo>
                  <a:pt x="1739563" y="156210"/>
                </a:lnTo>
                <a:cubicBezTo>
                  <a:pt x="1751755" y="200914"/>
                  <a:pt x="1765725" y="239522"/>
                  <a:pt x="1781473" y="272034"/>
                </a:cubicBezTo>
                <a:cubicBezTo>
                  <a:pt x="1797221" y="304546"/>
                  <a:pt x="1810937" y="329692"/>
                  <a:pt x="1822621" y="347472"/>
                </a:cubicBezTo>
                <a:cubicBezTo>
                  <a:pt x="1845989" y="383032"/>
                  <a:pt x="1871389" y="410083"/>
                  <a:pt x="1898821" y="428625"/>
                </a:cubicBezTo>
                <a:cubicBezTo>
                  <a:pt x="1926253" y="447167"/>
                  <a:pt x="1955463" y="456438"/>
                  <a:pt x="1986451" y="456438"/>
                </a:cubicBezTo>
                <a:cubicBezTo>
                  <a:pt x="1999151" y="456438"/>
                  <a:pt x="2011470" y="454533"/>
                  <a:pt x="2023408" y="450723"/>
                </a:cubicBezTo>
                <a:cubicBezTo>
                  <a:pt x="2035346" y="446913"/>
                  <a:pt x="2045887" y="441579"/>
                  <a:pt x="2055031" y="434721"/>
                </a:cubicBezTo>
                <a:cubicBezTo>
                  <a:pt x="2064175" y="427863"/>
                  <a:pt x="2071414" y="419354"/>
                  <a:pt x="2076748" y="409194"/>
                </a:cubicBezTo>
                <a:cubicBezTo>
                  <a:pt x="2082082" y="399034"/>
                  <a:pt x="2084749" y="387858"/>
                  <a:pt x="2084749" y="375666"/>
                </a:cubicBezTo>
                <a:cubicBezTo>
                  <a:pt x="2084749" y="359918"/>
                  <a:pt x="2075605" y="345440"/>
                  <a:pt x="2057317" y="332232"/>
                </a:cubicBezTo>
                <a:cubicBezTo>
                  <a:pt x="2045633" y="344424"/>
                  <a:pt x="2032171" y="350520"/>
                  <a:pt x="2016931" y="350520"/>
                </a:cubicBezTo>
                <a:cubicBezTo>
                  <a:pt x="2002199" y="350520"/>
                  <a:pt x="1989626" y="345567"/>
                  <a:pt x="1979212" y="335661"/>
                </a:cubicBezTo>
                <a:cubicBezTo>
                  <a:pt x="1968798" y="325755"/>
                  <a:pt x="1963591" y="313436"/>
                  <a:pt x="1963591" y="298704"/>
                </a:cubicBezTo>
                <a:cubicBezTo>
                  <a:pt x="1963591" y="283972"/>
                  <a:pt x="1968417" y="270891"/>
                  <a:pt x="1978069" y="259461"/>
                </a:cubicBezTo>
                <a:cubicBezTo>
                  <a:pt x="1987721" y="248031"/>
                  <a:pt x="1999913" y="242316"/>
                  <a:pt x="2014645" y="242316"/>
                </a:cubicBezTo>
                <a:cubicBezTo>
                  <a:pt x="2026837" y="242316"/>
                  <a:pt x="2038775" y="245618"/>
                  <a:pt x="2050459" y="252222"/>
                </a:cubicBezTo>
                <a:cubicBezTo>
                  <a:pt x="2072303" y="242570"/>
                  <a:pt x="2083225" y="224536"/>
                  <a:pt x="2083225" y="198120"/>
                </a:cubicBezTo>
                <a:cubicBezTo>
                  <a:pt x="2083225" y="163576"/>
                  <a:pt x="2064937" y="146304"/>
                  <a:pt x="2028361" y="146304"/>
                </a:cubicBezTo>
                <a:cubicBezTo>
                  <a:pt x="2015661" y="146304"/>
                  <a:pt x="2003342" y="147701"/>
                  <a:pt x="1991404" y="150495"/>
                </a:cubicBezTo>
                <a:cubicBezTo>
                  <a:pt x="1979466" y="153289"/>
                  <a:pt x="1967655" y="157480"/>
                  <a:pt x="1955971" y="163068"/>
                </a:cubicBezTo>
                <a:cubicBezTo>
                  <a:pt x="1931079" y="175768"/>
                  <a:pt x="1912537" y="192532"/>
                  <a:pt x="1900345" y="213360"/>
                </a:cubicBezTo>
                <a:cubicBezTo>
                  <a:pt x="1918633" y="225552"/>
                  <a:pt x="1927777" y="239014"/>
                  <a:pt x="1927777" y="253746"/>
                </a:cubicBezTo>
                <a:cubicBezTo>
                  <a:pt x="1927777" y="286766"/>
                  <a:pt x="1913045" y="303276"/>
                  <a:pt x="1883581" y="303276"/>
                </a:cubicBezTo>
                <a:cubicBezTo>
                  <a:pt x="1843449" y="303276"/>
                  <a:pt x="1823383" y="281940"/>
                  <a:pt x="1823383" y="239268"/>
                </a:cubicBezTo>
                <a:cubicBezTo>
                  <a:pt x="1823383" y="219964"/>
                  <a:pt x="1828844" y="201803"/>
                  <a:pt x="1839766" y="184785"/>
                </a:cubicBezTo>
                <a:cubicBezTo>
                  <a:pt x="1850688" y="167767"/>
                  <a:pt x="1866309" y="152654"/>
                  <a:pt x="1886629" y="139446"/>
                </a:cubicBezTo>
                <a:cubicBezTo>
                  <a:pt x="1923713" y="115570"/>
                  <a:pt x="1963337" y="103632"/>
                  <a:pt x="2005501" y="103632"/>
                </a:cubicBezTo>
                <a:close/>
                <a:moveTo>
                  <a:pt x="1241215" y="84582"/>
                </a:moveTo>
                <a:lnTo>
                  <a:pt x="1672507" y="84582"/>
                </a:lnTo>
                <a:lnTo>
                  <a:pt x="1715179" y="127254"/>
                </a:lnTo>
                <a:lnTo>
                  <a:pt x="1489627" y="127254"/>
                </a:lnTo>
                <a:cubicBezTo>
                  <a:pt x="1493691" y="132842"/>
                  <a:pt x="1497755" y="138303"/>
                  <a:pt x="1501819" y="143637"/>
                </a:cubicBezTo>
                <a:cubicBezTo>
                  <a:pt x="1505883" y="148971"/>
                  <a:pt x="1509693" y="153924"/>
                  <a:pt x="1513249" y="158496"/>
                </a:cubicBezTo>
                <a:cubicBezTo>
                  <a:pt x="1556937" y="173736"/>
                  <a:pt x="1585893" y="189992"/>
                  <a:pt x="1600117" y="207264"/>
                </a:cubicBezTo>
                <a:cubicBezTo>
                  <a:pt x="1622977" y="229616"/>
                  <a:pt x="1634407" y="259080"/>
                  <a:pt x="1634407" y="295656"/>
                </a:cubicBezTo>
                <a:cubicBezTo>
                  <a:pt x="1634407" y="329184"/>
                  <a:pt x="1620437" y="357378"/>
                  <a:pt x="1592497" y="380238"/>
                </a:cubicBezTo>
                <a:cubicBezTo>
                  <a:pt x="1572177" y="397510"/>
                  <a:pt x="1540427" y="411988"/>
                  <a:pt x="1497247" y="423672"/>
                </a:cubicBezTo>
                <a:cubicBezTo>
                  <a:pt x="1526203" y="440944"/>
                  <a:pt x="1557064" y="463550"/>
                  <a:pt x="1589830" y="491490"/>
                </a:cubicBezTo>
                <a:cubicBezTo>
                  <a:pt x="1622596" y="519430"/>
                  <a:pt x="1658029" y="552704"/>
                  <a:pt x="1696129" y="591312"/>
                </a:cubicBezTo>
                <a:lnTo>
                  <a:pt x="1696129" y="590550"/>
                </a:lnTo>
                <a:lnTo>
                  <a:pt x="1706035" y="635508"/>
                </a:lnTo>
                <a:cubicBezTo>
                  <a:pt x="1685715" y="612648"/>
                  <a:pt x="1663363" y="591185"/>
                  <a:pt x="1638979" y="571119"/>
                </a:cubicBezTo>
                <a:cubicBezTo>
                  <a:pt x="1614595" y="551053"/>
                  <a:pt x="1587163" y="532130"/>
                  <a:pt x="1556683" y="514350"/>
                </a:cubicBezTo>
                <a:cubicBezTo>
                  <a:pt x="1527727" y="498094"/>
                  <a:pt x="1497755" y="483870"/>
                  <a:pt x="1466767" y="471678"/>
                </a:cubicBezTo>
                <a:cubicBezTo>
                  <a:pt x="1435779" y="459486"/>
                  <a:pt x="1404791" y="449580"/>
                  <a:pt x="1373803" y="441960"/>
                </a:cubicBezTo>
                <a:lnTo>
                  <a:pt x="1322749" y="335280"/>
                </a:lnTo>
                <a:cubicBezTo>
                  <a:pt x="1357801" y="354584"/>
                  <a:pt x="1397679" y="366268"/>
                  <a:pt x="1442383" y="370332"/>
                </a:cubicBezTo>
                <a:cubicBezTo>
                  <a:pt x="1475403" y="372872"/>
                  <a:pt x="1504613" y="367538"/>
                  <a:pt x="1530013" y="354330"/>
                </a:cubicBezTo>
                <a:cubicBezTo>
                  <a:pt x="1565065" y="337058"/>
                  <a:pt x="1581829" y="313944"/>
                  <a:pt x="1580305" y="284988"/>
                </a:cubicBezTo>
                <a:cubicBezTo>
                  <a:pt x="1580305" y="275844"/>
                  <a:pt x="1578908" y="266954"/>
                  <a:pt x="1576114" y="258318"/>
                </a:cubicBezTo>
                <a:cubicBezTo>
                  <a:pt x="1573320" y="249682"/>
                  <a:pt x="1569256" y="242062"/>
                  <a:pt x="1563922" y="235458"/>
                </a:cubicBezTo>
                <a:cubicBezTo>
                  <a:pt x="1558588" y="228854"/>
                  <a:pt x="1552365" y="223520"/>
                  <a:pt x="1545253" y="219456"/>
                </a:cubicBezTo>
                <a:cubicBezTo>
                  <a:pt x="1538141" y="215392"/>
                  <a:pt x="1531791" y="213233"/>
                  <a:pt x="1526203" y="212979"/>
                </a:cubicBezTo>
                <a:cubicBezTo>
                  <a:pt x="1520615" y="212725"/>
                  <a:pt x="1515662" y="212979"/>
                  <a:pt x="1511344" y="213741"/>
                </a:cubicBezTo>
                <a:cubicBezTo>
                  <a:pt x="1507026" y="214503"/>
                  <a:pt x="1502835" y="215900"/>
                  <a:pt x="1498771" y="217932"/>
                </a:cubicBezTo>
                <a:cubicBezTo>
                  <a:pt x="1498771" y="238252"/>
                  <a:pt x="1490135" y="256794"/>
                  <a:pt x="1472863" y="273558"/>
                </a:cubicBezTo>
                <a:cubicBezTo>
                  <a:pt x="1455083" y="290322"/>
                  <a:pt x="1436287" y="298704"/>
                  <a:pt x="1416475" y="298704"/>
                </a:cubicBezTo>
                <a:cubicBezTo>
                  <a:pt x="1403775" y="298704"/>
                  <a:pt x="1392091" y="294767"/>
                  <a:pt x="1381423" y="286893"/>
                </a:cubicBezTo>
                <a:cubicBezTo>
                  <a:pt x="1370755" y="279019"/>
                  <a:pt x="1365421" y="268732"/>
                  <a:pt x="1365421" y="256032"/>
                </a:cubicBezTo>
                <a:cubicBezTo>
                  <a:pt x="1365421" y="232156"/>
                  <a:pt x="1375581" y="210820"/>
                  <a:pt x="1395901" y="192024"/>
                </a:cubicBezTo>
                <a:cubicBezTo>
                  <a:pt x="1415713" y="173736"/>
                  <a:pt x="1438827" y="163576"/>
                  <a:pt x="1465243" y="161544"/>
                </a:cubicBezTo>
                <a:cubicBezTo>
                  <a:pt x="1465243" y="153416"/>
                  <a:pt x="1455591" y="141986"/>
                  <a:pt x="1436287" y="127254"/>
                </a:cubicBezTo>
                <a:lnTo>
                  <a:pt x="1283887" y="127254"/>
                </a:lnTo>
                <a:close/>
                <a:moveTo>
                  <a:pt x="5049691" y="77724"/>
                </a:moveTo>
                <a:cubicBezTo>
                  <a:pt x="5086267" y="77724"/>
                  <a:pt x="5114335" y="88519"/>
                  <a:pt x="5133892" y="110109"/>
                </a:cubicBezTo>
                <a:cubicBezTo>
                  <a:pt x="5153450" y="131699"/>
                  <a:pt x="5163229" y="160020"/>
                  <a:pt x="5163229" y="195072"/>
                </a:cubicBezTo>
                <a:cubicBezTo>
                  <a:pt x="5163229" y="213868"/>
                  <a:pt x="5160308" y="229362"/>
                  <a:pt x="5154466" y="241554"/>
                </a:cubicBezTo>
                <a:cubicBezTo>
                  <a:pt x="5148624" y="253746"/>
                  <a:pt x="5141258" y="264287"/>
                  <a:pt x="5132368" y="273177"/>
                </a:cubicBezTo>
                <a:cubicBezTo>
                  <a:pt x="5123478" y="282067"/>
                  <a:pt x="5113826" y="290195"/>
                  <a:pt x="5103413" y="297561"/>
                </a:cubicBezTo>
                <a:cubicBezTo>
                  <a:pt x="5092998" y="304927"/>
                  <a:pt x="5083092" y="312801"/>
                  <a:pt x="5073694" y="321183"/>
                </a:cubicBezTo>
                <a:cubicBezTo>
                  <a:pt x="5064296" y="329565"/>
                  <a:pt x="5056168" y="339598"/>
                  <a:pt x="5049310" y="351282"/>
                </a:cubicBezTo>
                <a:cubicBezTo>
                  <a:pt x="5042452" y="362966"/>
                  <a:pt x="5038515" y="377444"/>
                  <a:pt x="5037499" y="394716"/>
                </a:cubicBezTo>
                <a:lnTo>
                  <a:pt x="5035213" y="430530"/>
                </a:lnTo>
                <a:cubicBezTo>
                  <a:pt x="5030641" y="434086"/>
                  <a:pt x="5027720" y="437007"/>
                  <a:pt x="5026450" y="439293"/>
                </a:cubicBezTo>
                <a:cubicBezTo>
                  <a:pt x="5025180" y="441579"/>
                  <a:pt x="5021243" y="443738"/>
                  <a:pt x="5014639" y="445770"/>
                </a:cubicBezTo>
                <a:lnTo>
                  <a:pt x="5005495" y="438150"/>
                </a:lnTo>
                <a:lnTo>
                  <a:pt x="5002447" y="394716"/>
                </a:lnTo>
                <a:cubicBezTo>
                  <a:pt x="5001939" y="380492"/>
                  <a:pt x="5003971" y="367792"/>
                  <a:pt x="5008543" y="356616"/>
                </a:cubicBezTo>
                <a:cubicBezTo>
                  <a:pt x="5013115" y="345440"/>
                  <a:pt x="5018957" y="335026"/>
                  <a:pt x="5026069" y="325374"/>
                </a:cubicBezTo>
                <a:cubicBezTo>
                  <a:pt x="5033181" y="315722"/>
                  <a:pt x="5041182" y="306578"/>
                  <a:pt x="5050072" y="297942"/>
                </a:cubicBezTo>
                <a:cubicBezTo>
                  <a:pt x="5058962" y="289306"/>
                  <a:pt x="5067217" y="280543"/>
                  <a:pt x="5074838" y="271653"/>
                </a:cubicBezTo>
                <a:cubicBezTo>
                  <a:pt x="5082457" y="262763"/>
                  <a:pt x="5088807" y="253492"/>
                  <a:pt x="5093888" y="243840"/>
                </a:cubicBezTo>
                <a:cubicBezTo>
                  <a:pt x="5098967" y="234188"/>
                  <a:pt x="5101507" y="223520"/>
                  <a:pt x="5101507" y="211836"/>
                </a:cubicBezTo>
                <a:cubicBezTo>
                  <a:pt x="5101507" y="181356"/>
                  <a:pt x="5094522" y="157353"/>
                  <a:pt x="5080552" y="139827"/>
                </a:cubicBezTo>
                <a:cubicBezTo>
                  <a:pt x="5066582" y="122301"/>
                  <a:pt x="5046643" y="113538"/>
                  <a:pt x="5020735" y="113538"/>
                </a:cubicBezTo>
                <a:cubicBezTo>
                  <a:pt x="5011591" y="113538"/>
                  <a:pt x="5002955" y="115570"/>
                  <a:pt x="4994827" y="119634"/>
                </a:cubicBezTo>
                <a:cubicBezTo>
                  <a:pt x="4986699" y="123698"/>
                  <a:pt x="4979588" y="129159"/>
                  <a:pt x="4973491" y="136017"/>
                </a:cubicBezTo>
                <a:cubicBezTo>
                  <a:pt x="4967395" y="142875"/>
                  <a:pt x="4962569" y="150749"/>
                  <a:pt x="4959013" y="159639"/>
                </a:cubicBezTo>
                <a:cubicBezTo>
                  <a:pt x="4955457" y="168529"/>
                  <a:pt x="4953679" y="177800"/>
                  <a:pt x="4953679" y="187452"/>
                </a:cubicBezTo>
                <a:cubicBezTo>
                  <a:pt x="4953679" y="191008"/>
                  <a:pt x="4954187" y="194564"/>
                  <a:pt x="4955204" y="198120"/>
                </a:cubicBezTo>
                <a:cubicBezTo>
                  <a:pt x="4956219" y="201676"/>
                  <a:pt x="4957235" y="205232"/>
                  <a:pt x="4958251" y="208788"/>
                </a:cubicBezTo>
                <a:cubicBezTo>
                  <a:pt x="4950123" y="212852"/>
                  <a:pt x="4941741" y="216027"/>
                  <a:pt x="4933105" y="218313"/>
                </a:cubicBezTo>
                <a:cubicBezTo>
                  <a:pt x="4924469" y="220599"/>
                  <a:pt x="4914563" y="222250"/>
                  <a:pt x="4903388" y="223266"/>
                </a:cubicBezTo>
                <a:lnTo>
                  <a:pt x="4893481" y="211836"/>
                </a:lnTo>
                <a:cubicBezTo>
                  <a:pt x="4892973" y="209804"/>
                  <a:pt x="4892719" y="207772"/>
                  <a:pt x="4892719" y="205740"/>
                </a:cubicBezTo>
                <a:cubicBezTo>
                  <a:pt x="4892719" y="203708"/>
                  <a:pt x="4892719" y="201676"/>
                  <a:pt x="4892719" y="199644"/>
                </a:cubicBezTo>
                <a:cubicBezTo>
                  <a:pt x="4892719" y="182372"/>
                  <a:pt x="4897037" y="166243"/>
                  <a:pt x="4905673" y="151257"/>
                </a:cubicBezTo>
                <a:cubicBezTo>
                  <a:pt x="4914310" y="136271"/>
                  <a:pt x="4925866" y="123317"/>
                  <a:pt x="4940344" y="112395"/>
                </a:cubicBezTo>
                <a:cubicBezTo>
                  <a:pt x="4954822" y="101473"/>
                  <a:pt x="4971460" y="92964"/>
                  <a:pt x="4990255" y="86868"/>
                </a:cubicBezTo>
                <a:cubicBezTo>
                  <a:pt x="5009051" y="80772"/>
                  <a:pt x="5028863" y="77724"/>
                  <a:pt x="5049691" y="77724"/>
                </a:cubicBezTo>
                <a:close/>
                <a:moveTo>
                  <a:pt x="3961555" y="6096"/>
                </a:moveTo>
                <a:lnTo>
                  <a:pt x="3976795" y="19050"/>
                </a:lnTo>
                <a:cubicBezTo>
                  <a:pt x="3981875" y="49530"/>
                  <a:pt x="3990765" y="71374"/>
                  <a:pt x="4003465" y="84582"/>
                </a:cubicBezTo>
                <a:lnTo>
                  <a:pt x="4021372" y="84582"/>
                </a:lnTo>
                <a:lnTo>
                  <a:pt x="4041565" y="84582"/>
                </a:lnTo>
                <a:lnTo>
                  <a:pt x="4415707" y="84582"/>
                </a:lnTo>
                <a:lnTo>
                  <a:pt x="4441234" y="84582"/>
                </a:lnTo>
                <a:lnTo>
                  <a:pt x="4830997" y="84582"/>
                </a:lnTo>
                <a:lnTo>
                  <a:pt x="4875193" y="127254"/>
                </a:lnTo>
                <a:lnTo>
                  <a:pt x="4800517" y="127254"/>
                </a:lnTo>
                <a:lnTo>
                  <a:pt x="4800517" y="585978"/>
                </a:lnTo>
                <a:lnTo>
                  <a:pt x="4766989" y="564642"/>
                </a:lnTo>
                <a:lnTo>
                  <a:pt x="4770037" y="519684"/>
                </a:lnTo>
                <a:cubicBezTo>
                  <a:pt x="4770545" y="471424"/>
                  <a:pt x="4759369" y="421132"/>
                  <a:pt x="4736509" y="368808"/>
                </a:cubicBezTo>
                <a:cubicBezTo>
                  <a:pt x="4702473" y="309372"/>
                  <a:pt x="4662850" y="279654"/>
                  <a:pt x="4617637" y="279654"/>
                </a:cubicBezTo>
                <a:cubicBezTo>
                  <a:pt x="4612049" y="280162"/>
                  <a:pt x="4607985" y="281432"/>
                  <a:pt x="4605445" y="283464"/>
                </a:cubicBezTo>
                <a:cubicBezTo>
                  <a:pt x="4624241" y="308356"/>
                  <a:pt x="4633639" y="326390"/>
                  <a:pt x="4633639" y="337566"/>
                </a:cubicBezTo>
                <a:cubicBezTo>
                  <a:pt x="4633639" y="355854"/>
                  <a:pt x="4628305" y="371221"/>
                  <a:pt x="4617637" y="383667"/>
                </a:cubicBezTo>
                <a:cubicBezTo>
                  <a:pt x="4606969" y="396113"/>
                  <a:pt x="4592745" y="402336"/>
                  <a:pt x="4574965" y="402336"/>
                </a:cubicBezTo>
                <a:cubicBezTo>
                  <a:pt x="4520101" y="402336"/>
                  <a:pt x="4492669" y="375666"/>
                  <a:pt x="4492669" y="322326"/>
                </a:cubicBezTo>
                <a:cubicBezTo>
                  <a:pt x="4492669" y="293370"/>
                  <a:pt x="4502829" y="269494"/>
                  <a:pt x="4523149" y="250698"/>
                </a:cubicBezTo>
                <a:cubicBezTo>
                  <a:pt x="4544993" y="231394"/>
                  <a:pt x="4569885" y="221742"/>
                  <a:pt x="4597825" y="221742"/>
                </a:cubicBezTo>
                <a:cubicBezTo>
                  <a:pt x="4657769" y="221742"/>
                  <a:pt x="4710601" y="268986"/>
                  <a:pt x="4756321" y="363474"/>
                </a:cubicBezTo>
                <a:lnTo>
                  <a:pt x="4757845" y="363474"/>
                </a:lnTo>
                <a:lnTo>
                  <a:pt x="4757845" y="127254"/>
                </a:lnTo>
                <a:lnTo>
                  <a:pt x="4483906" y="127254"/>
                </a:lnTo>
                <a:lnTo>
                  <a:pt x="4457617" y="127254"/>
                </a:lnTo>
                <a:lnTo>
                  <a:pt x="4396276" y="127254"/>
                </a:lnTo>
                <a:lnTo>
                  <a:pt x="4396276" y="575310"/>
                </a:lnTo>
                <a:lnTo>
                  <a:pt x="4372654" y="547116"/>
                </a:lnTo>
                <a:lnTo>
                  <a:pt x="4372654" y="547878"/>
                </a:lnTo>
                <a:cubicBezTo>
                  <a:pt x="4364526" y="527558"/>
                  <a:pt x="4357795" y="512699"/>
                  <a:pt x="4352461" y="503301"/>
                </a:cubicBezTo>
                <a:cubicBezTo>
                  <a:pt x="4347127" y="493903"/>
                  <a:pt x="4338618" y="481965"/>
                  <a:pt x="4326934" y="467487"/>
                </a:cubicBezTo>
                <a:cubicBezTo>
                  <a:pt x="4315250" y="453009"/>
                  <a:pt x="4304328" y="440944"/>
                  <a:pt x="4294168" y="431292"/>
                </a:cubicBezTo>
                <a:cubicBezTo>
                  <a:pt x="4257592" y="397764"/>
                  <a:pt x="4209078" y="377952"/>
                  <a:pt x="4148626" y="371856"/>
                </a:cubicBezTo>
                <a:lnTo>
                  <a:pt x="4149388" y="371856"/>
                </a:lnTo>
                <a:lnTo>
                  <a:pt x="4093000" y="292608"/>
                </a:lnTo>
                <a:cubicBezTo>
                  <a:pt x="4178344" y="233172"/>
                  <a:pt x="4265720" y="188468"/>
                  <a:pt x="4355128" y="158496"/>
                </a:cubicBezTo>
                <a:lnTo>
                  <a:pt x="4355128" y="127254"/>
                </a:lnTo>
                <a:lnTo>
                  <a:pt x="4083475" y="127254"/>
                </a:lnTo>
                <a:lnTo>
                  <a:pt x="4063282" y="127254"/>
                </a:lnTo>
                <a:lnTo>
                  <a:pt x="4003465" y="127254"/>
                </a:lnTo>
                <a:lnTo>
                  <a:pt x="4003465" y="573024"/>
                </a:lnTo>
                <a:lnTo>
                  <a:pt x="3962317" y="530352"/>
                </a:lnTo>
                <a:lnTo>
                  <a:pt x="3962317" y="214122"/>
                </a:lnTo>
                <a:cubicBezTo>
                  <a:pt x="3962317" y="200914"/>
                  <a:pt x="3959777" y="188976"/>
                  <a:pt x="3954697" y="178308"/>
                </a:cubicBezTo>
                <a:cubicBezTo>
                  <a:pt x="3949617" y="167640"/>
                  <a:pt x="3942632" y="158623"/>
                  <a:pt x="3933742" y="151257"/>
                </a:cubicBezTo>
                <a:cubicBezTo>
                  <a:pt x="3924852" y="143891"/>
                  <a:pt x="3914692" y="138049"/>
                  <a:pt x="3903262" y="133731"/>
                </a:cubicBezTo>
                <a:cubicBezTo>
                  <a:pt x="3891832" y="129413"/>
                  <a:pt x="3880021" y="127254"/>
                  <a:pt x="3867829" y="127254"/>
                </a:cubicBezTo>
                <a:lnTo>
                  <a:pt x="3692188" y="127254"/>
                </a:lnTo>
                <a:lnTo>
                  <a:pt x="3692188" y="158496"/>
                </a:lnTo>
                <a:cubicBezTo>
                  <a:pt x="3741972" y="158496"/>
                  <a:pt x="3782104" y="178816"/>
                  <a:pt x="3812584" y="219456"/>
                </a:cubicBezTo>
                <a:cubicBezTo>
                  <a:pt x="3841540" y="256032"/>
                  <a:pt x="3856018" y="296164"/>
                  <a:pt x="3856018" y="339852"/>
                </a:cubicBezTo>
                <a:cubicBezTo>
                  <a:pt x="3856018" y="350520"/>
                  <a:pt x="3854240" y="360680"/>
                  <a:pt x="3850684" y="370332"/>
                </a:cubicBezTo>
                <a:cubicBezTo>
                  <a:pt x="3847128" y="379984"/>
                  <a:pt x="3842302" y="388493"/>
                  <a:pt x="3836206" y="395859"/>
                </a:cubicBezTo>
                <a:cubicBezTo>
                  <a:pt x="3830110" y="403225"/>
                  <a:pt x="3822744" y="409067"/>
                  <a:pt x="3814108" y="413385"/>
                </a:cubicBezTo>
                <a:cubicBezTo>
                  <a:pt x="3805472" y="417703"/>
                  <a:pt x="3796074" y="419862"/>
                  <a:pt x="3785914" y="419862"/>
                </a:cubicBezTo>
                <a:cubicBezTo>
                  <a:pt x="3778802" y="419862"/>
                  <a:pt x="3771944" y="418465"/>
                  <a:pt x="3765340" y="415671"/>
                </a:cubicBezTo>
                <a:cubicBezTo>
                  <a:pt x="3758736" y="412877"/>
                  <a:pt x="3752767" y="409194"/>
                  <a:pt x="3747433" y="404622"/>
                </a:cubicBezTo>
                <a:cubicBezTo>
                  <a:pt x="3742099" y="400050"/>
                  <a:pt x="3737781" y="394589"/>
                  <a:pt x="3734479" y="388239"/>
                </a:cubicBezTo>
                <a:cubicBezTo>
                  <a:pt x="3731177" y="381889"/>
                  <a:pt x="3729526" y="374904"/>
                  <a:pt x="3729526" y="367284"/>
                </a:cubicBezTo>
                <a:cubicBezTo>
                  <a:pt x="3729526" y="353568"/>
                  <a:pt x="3734352" y="342138"/>
                  <a:pt x="3744004" y="332994"/>
                </a:cubicBezTo>
                <a:cubicBezTo>
                  <a:pt x="3753656" y="323850"/>
                  <a:pt x="3765594" y="319278"/>
                  <a:pt x="3779818" y="319278"/>
                </a:cubicBezTo>
                <a:cubicBezTo>
                  <a:pt x="3788454" y="319278"/>
                  <a:pt x="3796201" y="321310"/>
                  <a:pt x="3803059" y="325374"/>
                </a:cubicBezTo>
                <a:cubicBezTo>
                  <a:pt x="3809917" y="329438"/>
                  <a:pt x="3816140" y="335026"/>
                  <a:pt x="3821728" y="342138"/>
                </a:cubicBezTo>
                <a:lnTo>
                  <a:pt x="3825538" y="332232"/>
                </a:lnTo>
                <a:cubicBezTo>
                  <a:pt x="3825538" y="302768"/>
                  <a:pt x="3813854" y="276352"/>
                  <a:pt x="3790486" y="252984"/>
                </a:cubicBezTo>
                <a:cubicBezTo>
                  <a:pt x="3767626" y="228092"/>
                  <a:pt x="3734606" y="215900"/>
                  <a:pt x="3691426" y="216408"/>
                </a:cubicBezTo>
                <a:lnTo>
                  <a:pt x="3691426" y="572262"/>
                </a:lnTo>
                <a:cubicBezTo>
                  <a:pt x="3688378" y="571754"/>
                  <a:pt x="3685330" y="570611"/>
                  <a:pt x="3682282" y="568833"/>
                </a:cubicBezTo>
                <a:cubicBezTo>
                  <a:pt x="3679234" y="567055"/>
                  <a:pt x="3677202" y="564896"/>
                  <a:pt x="3676186" y="562356"/>
                </a:cubicBezTo>
                <a:cubicBezTo>
                  <a:pt x="3666026" y="537464"/>
                  <a:pt x="3653961" y="514223"/>
                  <a:pt x="3639991" y="492633"/>
                </a:cubicBezTo>
                <a:cubicBezTo>
                  <a:pt x="3626021" y="471043"/>
                  <a:pt x="3610654" y="451866"/>
                  <a:pt x="3593890" y="435102"/>
                </a:cubicBezTo>
                <a:cubicBezTo>
                  <a:pt x="3555282" y="396494"/>
                  <a:pt x="3512102" y="374396"/>
                  <a:pt x="3464350" y="368808"/>
                </a:cubicBezTo>
                <a:lnTo>
                  <a:pt x="3404152" y="294132"/>
                </a:lnTo>
                <a:cubicBezTo>
                  <a:pt x="3476796" y="236728"/>
                  <a:pt x="3559346" y="193040"/>
                  <a:pt x="3651802" y="163068"/>
                </a:cubicBezTo>
                <a:lnTo>
                  <a:pt x="3651802" y="127254"/>
                </a:lnTo>
                <a:lnTo>
                  <a:pt x="3374434" y="127254"/>
                </a:lnTo>
                <a:lnTo>
                  <a:pt x="3331000" y="84582"/>
                </a:lnTo>
                <a:lnTo>
                  <a:pt x="3825157" y="84582"/>
                </a:lnTo>
                <a:lnTo>
                  <a:pt x="3870496" y="84582"/>
                </a:lnTo>
                <a:lnTo>
                  <a:pt x="3873925" y="84582"/>
                </a:lnTo>
                <a:cubicBezTo>
                  <a:pt x="3899833" y="84582"/>
                  <a:pt x="3919899" y="90297"/>
                  <a:pt x="3934123" y="101727"/>
                </a:cubicBezTo>
                <a:cubicBezTo>
                  <a:pt x="3948347" y="113157"/>
                  <a:pt x="3959777" y="132080"/>
                  <a:pt x="3968413" y="158496"/>
                </a:cubicBezTo>
                <a:cubicBezTo>
                  <a:pt x="3968413" y="149860"/>
                  <a:pt x="3968159" y="139192"/>
                  <a:pt x="3967651" y="126492"/>
                </a:cubicBezTo>
                <a:cubicBezTo>
                  <a:pt x="3967143" y="113792"/>
                  <a:pt x="3966127" y="98806"/>
                  <a:pt x="3964603" y="81534"/>
                </a:cubicBezTo>
                <a:cubicBezTo>
                  <a:pt x="3963587" y="64770"/>
                  <a:pt x="3962825" y="50165"/>
                  <a:pt x="3962317" y="37719"/>
                </a:cubicBezTo>
                <a:cubicBezTo>
                  <a:pt x="3961809" y="25273"/>
                  <a:pt x="3961555" y="14732"/>
                  <a:pt x="3961555" y="6096"/>
                </a:cubicBezTo>
                <a:close/>
                <a:moveTo>
                  <a:pt x="2599480" y="6096"/>
                </a:moveTo>
                <a:lnTo>
                  <a:pt x="2614720" y="19050"/>
                </a:lnTo>
                <a:cubicBezTo>
                  <a:pt x="2619800" y="49530"/>
                  <a:pt x="2628690" y="71374"/>
                  <a:pt x="2641390" y="84582"/>
                </a:cubicBezTo>
                <a:lnTo>
                  <a:pt x="2659297" y="84582"/>
                </a:lnTo>
                <a:lnTo>
                  <a:pt x="2679490" y="84582"/>
                </a:lnTo>
                <a:lnTo>
                  <a:pt x="3079159" y="84582"/>
                </a:lnTo>
                <a:lnTo>
                  <a:pt x="3121831" y="127254"/>
                </a:lnTo>
                <a:lnTo>
                  <a:pt x="3034201" y="127254"/>
                </a:lnTo>
                <a:lnTo>
                  <a:pt x="3034201" y="575310"/>
                </a:lnTo>
                <a:lnTo>
                  <a:pt x="3010579" y="547116"/>
                </a:lnTo>
                <a:lnTo>
                  <a:pt x="3010579" y="547878"/>
                </a:lnTo>
                <a:cubicBezTo>
                  <a:pt x="3002451" y="527558"/>
                  <a:pt x="2995720" y="512699"/>
                  <a:pt x="2990386" y="503301"/>
                </a:cubicBezTo>
                <a:cubicBezTo>
                  <a:pt x="2985052" y="493903"/>
                  <a:pt x="2976543" y="481965"/>
                  <a:pt x="2964859" y="467487"/>
                </a:cubicBezTo>
                <a:cubicBezTo>
                  <a:pt x="2953175" y="453009"/>
                  <a:pt x="2942253" y="440944"/>
                  <a:pt x="2932093" y="431292"/>
                </a:cubicBezTo>
                <a:cubicBezTo>
                  <a:pt x="2895517" y="397764"/>
                  <a:pt x="2847003" y="377952"/>
                  <a:pt x="2786551" y="371856"/>
                </a:cubicBezTo>
                <a:lnTo>
                  <a:pt x="2787313" y="371856"/>
                </a:lnTo>
                <a:lnTo>
                  <a:pt x="2730925" y="292608"/>
                </a:lnTo>
                <a:cubicBezTo>
                  <a:pt x="2816269" y="233172"/>
                  <a:pt x="2903645" y="188468"/>
                  <a:pt x="2993053" y="158496"/>
                </a:cubicBezTo>
                <a:lnTo>
                  <a:pt x="2993053" y="127254"/>
                </a:lnTo>
                <a:lnTo>
                  <a:pt x="2721400" y="127254"/>
                </a:lnTo>
                <a:lnTo>
                  <a:pt x="2701207" y="127254"/>
                </a:lnTo>
                <a:lnTo>
                  <a:pt x="2641390" y="127254"/>
                </a:lnTo>
                <a:lnTo>
                  <a:pt x="2641390" y="573024"/>
                </a:lnTo>
                <a:lnTo>
                  <a:pt x="2600242" y="530352"/>
                </a:lnTo>
                <a:lnTo>
                  <a:pt x="2600242" y="214122"/>
                </a:lnTo>
                <a:cubicBezTo>
                  <a:pt x="2600242" y="200914"/>
                  <a:pt x="2597702" y="188976"/>
                  <a:pt x="2592622" y="178308"/>
                </a:cubicBezTo>
                <a:cubicBezTo>
                  <a:pt x="2587542" y="167640"/>
                  <a:pt x="2580557" y="158623"/>
                  <a:pt x="2571667" y="151257"/>
                </a:cubicBezTo>
                <a:cubicBezTo>
                  <a:pt x="2562777" y="143891"/>
                  <a:pt x="2552617" y="138049"/>
                  <a:pt x="2541187" y="133731"/>
                </a:cubicBezTo>
                <a:cubicBezTo>
                  <a:pt x="2529757" y="129413"/>
                  <a:pt x="2517946" y="127254"/>
                  <a:pt x="2505754" y="127254"/>
                </a:cubicBezTo>
                <a:lnTo>
                  <a:pt x="2484799" y="127254"/>
                </a:lnTo>
                <a:lnTo>
                  <a:pt x="2484799" y="580644"/>
                </a:lnTo>
                <a:cubicBezTo>
                  <a:pt x="2473115" y="572008"/>
                  <a:pt x="2457367" y="550164"/>
                  <a:pt x="2437555" y="515112"/>
                </a:cubicBezTo>
                <a:cubicBezTo>
                  <a:pt x="2416219" y="478028"/>
                  <a:pt x="2395645" y="450850"/>
                  <a:pt x="2375833" y="433578"/>
                </a:cubicBezTo>
                <a:cubicBezTo>
                  <a:pt x="2343321" y="408178"/>
                  <a:pt x="2301157" y="394208"/>
                  <a:pt x="2249341" y="391668"/>
                </a:cubicBezTo>
                <a:lnTo>
                  <a:pt x="2192191" y="317754"/>
                </a:lnTo>
                <a:cubicBezTo>
                  <a:pt x="2215051" y="295910"/>
                  <a:pt x="2237530" y="275082"/>
                  <a:pt x="2259628" y="255270"/>
                </a:cubicBezTo>
                <a:cubicBezTo>
                  <a:pt x="2281726" y="235458"/>
                  <a:pt x="2302173" y="218694"/>
                  <a:pt x="2320969" y="204978"/>
                </a:cubicBezTo>
                <a:cubicBezTo>
                  <a:pt x="2315889" y="199390"/>
                  <a:pt x="2305983" y="193040"/>
                  <a:pt x="2291251" y="185928"/>
                </a:cubicBezTo>
                <a:cubicBezTo>
                  <a:pt x="2276519" y="178816"/>
                  <a:pt x="2256961" y="170688"/>
                  <a:pt x="2232577" y="161544"/>
                </a:cubicBezTo>
                <a:cubicBezTo>
                  <a:pt x="2175173" y="144780"/>
                  <a:pt x="2135803" y="119126"/>
                  <a:pt x="2114467" y="84582"/>
                </a:cubicBezTo>
                <a:lnTo>
                  <a:pt x="2463082" y="84582"/>
                </a:lnTo>
                <a:lnTo>
                  <a:pt x="2509945" y="84582"/>
                </a:lnTo>
                <a:lnTo>
                  <a:pt x="2511850" y="84582"/>
                </a:lnTo>
                <a:cubicBezTo>
                  <a:pt x="2537758" y="84582"/>
                  <a:pt x="2557824" y="90297"/>
                  <a:pt x="2572048" y="101727"/>
                </a:cubicBezTo>
                <a:cubicBezTo>
                  <a:pt x="2586272" y="113157"/>
                  <a:pt x="2597702" y="132080"/>
                  <a:pt x="2606338" y="158496"/>
                </a:cubicBezTo>
                <a:cubicBezTo>
                  <a:pt x="2606338" y="149860"/>
                  <a:pt x="2606084" y="139192"/>
                  <a:pt x="2605576" y="126492"/>
                </a:cubicBezTo>
                <a:cubicBezTo>
                  <a:pt x="2605068" y="113792"/>
                  <a:pt x="2604052" y="98806"/>
                  <a:pt x="2602528" y="81534"/>
                </a:cubicBezTo>
                <a:cubicBezTo>
                  <a:pt x="2601512" y="64770"/>
                  <a:pt x="2600750" y="50165"/>
                  <a:pt x="2600242" y="37719"/>
                </a:cubicBezTo>
                <a:cubicBezTo>
                  <a:pt x="2599734" y="25273"/>
                  <a:pt x="2599480" y="14732"/>
                  <a:pt x="2599480" y="6096"/>
                </a:cubicBezTo>
                <a:close/>
                <a:moveTo>
                  <a:pt x="455593" y="1489"/>
                </a:moveTo>
                <a:lnTo>
                  <a:pt x="485323" y="18598"/>
                </a:lnTo>
                <a:cubicBezTo>
                  <a:pt x="490340" y="48697"/>
                  <a:pt x="497825" y="68914"/>
                  <a:pt x="507778" y="79248"/>
                </a:cubicBezTo>
                <a:lnTo>
                  <a:pt x="544950" y="79248"/>
                </a:lnTo>
                <a:lnTo>
                  <a:pt x="590467" y="135636"/>
                </a:lnTo>
                <a:lnTo>
                  <a:pt x="511981" y="135636"/>
                </a:lnTo>
                <a:lnTo>
                  <a:pt x="511981" y="573024"/>
                </a:lnTo>
                <a:lnTo>
                  <a:pt x="456355" y="526792"/>
                </a:lnTo>
                <a:lnTo>
                  <a:pt x="456355" y="213253"/>
                </a:lnTo>
                <a:cubicBezTo>
                  <a:pt x="456355" y="201513"/>
                  <a:pt x="454109" y="190921"/>
                  <a:pt x="449616" y="181475"/>
                </a:cubicBezTo>
                <a:cubicBezTo>
                  <a:pt x="445124" y="172030"/>
                  <a:pt x="438869" y="163987"/>
                  <a:pt x="430852" y="157347"/>
                </a:cubicBezTo>
                <a:cubicBezTo>
                  <a:pt x="422835" y="150708"/>
                  <a:pt x="413647" y="145429"/>
                  <a:pt x="403289" y="141512"/>
                </a:cubicBezTo>
                <a:cubicBezTo>
                  <a:pt x="392931" y="137595"/>
                  <a:pt x="381151" y="135636"/>
                  <a:pt x="367951" y="135636"/>
                </a:cubicBezTo>
                <a:lnTo>
                  <a:pt x="159628" y="135636"/>
                </a:lnTo>
                <a:cubicBezTo>
                  <a:pt x="157056" y="168728"/>
                  <a:pt x="191767" y="196187"/>
                  <a:pt x="263760" y="218016"/>
                </a:cubicBezTo>
                <a:cubicBezTo>
                  <a:pt x="337785" y="241542"/>
                  <a:pt x="373797" y="271308"/>
                  <a:pt x="371797" y="307312"/>
                </a:cubicBezTo>
                <a:cubicBezTo>
                  <a:pt x="371797" y="351501"/>
                  <a:pt x="350282" y="400173"/>
                  <a:pt x="307253" y="453331"/>
                </a:cubicBezTo>
                <a:cubicBezTo>
                  <a:pt x="268423" y="506155"/>
                  <a:pt x="227100" y="532567"/>
                  <a:pt x="183285" y="532567"/>
                </a:cubicBezTo>
                <a:cubicBezTo>
                  <a:pt x="165974" y="532567"/>
                  <a:pt x="148543" y="522998"/>
                  <a:pt x="130993" y="503861"/>
                </a:cubicBezTo>
                <a:cubicBezTo>
                  <a:pt x="113927" y="482930"/>
                  <a:pt x="105395" y="463296"/>
                  <a:pt x="105395" y="444961"/>
                </a:cubicBezTo>
                <a:lnTo>
                  <a:pt x="105395" y="135636"/>
                </a:lnTo>
                <a:lnTo>
                  <a:pt x="45470" y="135636"/>
                </a:lnTo>
                <a:lnTo>
                  <a:pt x="0" y="79248"/>
                </a:lnTo>
                <a:lnTo>
                  <a:pt x="321803" y="79248"/>
                </a:lnTo>
                <a:lnTo>
                  <a:pt x="371083" y="79248"/>
                </a:lnTo>
                <a:lnTo>
                  <a:pt x="377262" y="79248"/>
                </a:lnTo>
                <a:cubicBezTo>
                  <a:pt x="404519" y="79248"/>
                  <a:pt x="425766" y="85370"/>
                  <a:pt x="441002" y="97614"/>
                </a:cubicBezTo>
                <a:cubicBezTo>
                  <a:pt x="456238" y="109857"/>
                  <a:pt x="463388" y="127651"/>
                  <a:pt x="462451" y="150995"/>
                </a:cubicBezTo>
                <a:cubicBezTo>
                  <a:pt x="462451" y="147844"/>
                  <a:pt x="462201" y="140139"/>
                  <a:pt x="461701" y="127879"/>
                </a:cubicBezTo>
                <a:cubicBezTo>
                  <a:pt x="461201" y="115620"/>
                  <a:pt x="460197" y="101140"/>
                  <a:pt x="458689" y="84439"/>
                </a:cubicBezTo>
                <a:cubicBezTo>
                  <a:pt x="457657" y="67747"/>
                  <a:pt x="456883" y="53185"/>
                  <a:pt x="456367" y="40755"/>
                </a:cubicBezTo>
                <a:cubicBezTo>
                  <a:pt x="455851" y="28325"/>
                  <a:pt x="455593" y="15236"/>
                  <a:pt x="455593" y="1489"/>
                </a:cubicBezTo>
                <a:close/>
                <a:moveTo>
                  <a:pt x="931879" y="0"/>
                </a:moveTo>
                <a:lnTo>
                  <a:pt x="965407" y="20027"/>
                </a:lnTo>
                <a:cubicBezTo>
                  <a:pt x="968042" y="43728"/>
                  <a:pt x="970344" y="58754"/>
                  <a:pt x="972312" y="65104"/>
                </a:cubicBezTo>
                <a:cubicBezTo>
                  <a:pt x="976781" y="75549"/>
                  <a:pt x="985036" y="80772"/>
                  <a:pt x="997078" y="80772"/>
                </a:cubicBezTo>
                <a:cubicBezTo>
                  <a:pt x="1000729" y="80772"/>
                  <a:pt x="1006106" y="80010"/>
                  <a:pt x="1013211" y="78486"/>
                </a:cubicBezTo>
                <a:lnTo>
                  <a:pt x="1060014" y="135636"/>
                </a:lnTo>
                <a:lnTo>
                  <a:pt x="988993" y="135636"/>
                </a:lnTo>
                <a:lnTo>
                  <a:pt x="988993" y="572191"/>
                </a:lnTo>
                <a:lnTo>
                  <a:pt x="928795" y="524530"/>
                </a:lnTo>
                <a:lnTo>
                  <a:pt x="934891" y="297704"/>
                </a:lnTo>
                <a:cubicBezTo>
                  <a:pt x="934891" y="292315"/>
                  <a:pt x="933512" y="286062"/>
                  <a:pt x="930754" y="278946"/>
                </a:cubicBezTo>
                <a:cubicBezTo>
                  <a:pt x="927995" y="271830"/>
                  <a:pt x="923755" y="263589"/>
                  <a:pt x="918032" y="254222"/>
                </a:cubicBezTo>
                <a:cubicBezTo>
                  <a:pt x="913531" y="247277"/>
                  <a:pt x="908529" y="240798"/>
                  <a:pt x="903024" y="234786"/>
                </a:cubicBezTo>
                <a:cubicBezTo>
                  <a:pt x="897519" y="228773"/>
                  <a:pt x="894438" y="224628"/>
                  <a:pt x="893779" y="222349"/>
                </a:cubicBezTo>
                <a:lnTo>
                  <a:pt x="747832" y="370356"/>
                </a:lnTo>
                <a:lnTo>
                  <a:pt x="678478" y="344234"/>
                </a:lnTo>
                <a:cubicBezTo>
                  <a:pt x="707379" y="312849"/>
                  <a:pt x="721829" y="290112"/>
                  <a:pt x="721829" y="276023"/>
                </a:cubicBezTo>
                <a:cubicBezTo>
                  <a:pt x="721829" y="252202"/>
                  <a:pt x="715896" y="240292"/>
                  <a:pt x="704029" y="240292"/>
                </a:cubicBezTo>
                <a:cubicBezTo>
                  <a:pt x="700917" y="240292"/>
                  <a:pt x="697556" y="240893"/>
                  <a:pt x="693944" y="242096"/>
                </a:cubicBezTo>
                <a:cubicBezTo>
                  <a:pt x="690333" y="243298"/>
                  <a:pt x="684435" y="245364"/>
                  <a:pt x="676252" y="248293"/>
                </a:cubicBezTo>
                <a:cubicBezTo>
                  <a:pt x="663456" y="253921"/>
                  <a:pt x="652784" y="256735"/>
                  <a:pt x="644236" y="256735"/>
                </a:cubicBezTo>
                <a:cubicBezTo>
                  <a:pt x="633480" y="256735"/>
                  <a:pt x="624039" y="252520"/>
                  <a:pt x="615911" y="244090"/>
                </a:cubicBezTo>
                <a:cubicBezTo>
                  <a:pt x="607783" y="235661"/>
                  <a:pt x="603719" y="226124"/>
                  <a:pt x="603719" y="215480"/>
                </a:cubicBezTo>
                <a:cubicBezTo>
                  <a:pt x="603719" y="199097"/>
                  <a:pt x="609378" y="183009"/>
                  <a:pt x="620697" y="167218"/>
                </a:cubicBezTo>
                <a:cubicBezTo>
                  <a:pt x="632016" y="151426"/>
                  <a:pt x="646990" y="137323"/>
                  <a:pt x="665619" y="124909"/>
                </a:cubicBezTo>
                <a:cubicBezTo>
                  <a:pt x="685900" y="111986"/>
                  <a:pt x="705392" y="102416"/>
                  <a:pt x="724097" y="96197"/>
                </a:cubicBezTo>
                <a:cubicBezTo>
                  <a:pt x="742802" y="89978"/>
                  <a:pt x="760532" y="86868"/>
                  <a:pt x="777288" y="86868"/>
                </a:cubicBezTo>
                <a:cubicBezTo>
                  <a:pt x="833573" y="86868"/>
                  <a:pt x="885078" y="121204"/>
                  <a:pt x="931804" y="189876"/>
                </a:cubicBezTo>
                <a:lnTo>
                  <a:pt x="941458" y="205304"/>
                </a:lnTo>
                <a:lnTo>
                  <a:pt x="939933" y="172979"/>
                </a:lnTo>
                <a:cubicBezTo>
                  <a:pt x="939064" y="155452"/>
                  <a:pt x="938134" y="137521"/>
                  <a:pt x="937141" y="119188"/>
                </a:cubicBezTo>
                <a:cubicBezTo>
                  <a:pt x="935157" y="82520"/>
                  <a:pt x="933403" y="42791"/>
                  <a:pt x="931879" y="0"/>
                </a:cubicBezTo>
                <a:close/>
              </a:path>
            </a:pathLst>
          </a:custGeom>
          <a:solidFill>
            <a:srgbClr val="9148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57588B4-F501-45D0-BAEF-F51046FB8FDE}"/>
              </a:ext>
            </a:extLst>
          </p:cNvPr>
          <p:cNvSpPr txBox="1"/>
          <p:nvPr/>
        </p:nvSpPr>
        <p:spPr>
          <a:xfrm>
            <a:off x="6289852" y="5679620"/>
            <a:ext cx="4693794" cy="47443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২নং উপরে ১ নং নীচে থাকায়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3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3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"/>
                            </p:stCondLst>
                            <p:childTnLst>
                              <p:par>
                                <p:cTn id="50" presetID="6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3.7037E-6 L -0.00169 -0.1432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7176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1100" fill="hold"/>
                                        <p:tgtEl>
                                          <p:spTgt spid="2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  <p:bldP spid="24" grpId="0" animBg="1"/>
      <p:bldP spid="25" grpId="0"/>
      <p:bldP spid="26" grpId="0"/>
      <p:bldP spid="27" grpId="0" animBg="1"/>
      <p:bldP spid="27" grpId="1" animBg="1"/>
      <p:bldP spid="27" grpId="2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35B9EE3-1635-4D85-AB1A-A7DDD99D66F6}"/>
              </a:ext>
            </a:extLst>
          </p:cNvPr>
          <p:cNvGrpSpPr/>
          <p:nvPr/>
        </p:nvGrpSpPr>
        <p:grpSpPr>
          <a:xfrm>
            <a:off x="2941585" y="2922986"/>
            <a:ext cx="5777347" cy="3383876"/>
            <a:chOff x="7916541" y="1016694"/>
            <a:chExt cx="5777347" cy="338387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AE4C9CA-CCCE-43E8-8677-74D602A1ED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3042" t="56636" r="54925" b="16828"/>
            <a:stretch/>
          </p:blipFill>
          <p:spPr>
            <a:xfrm>
              <a:off x="7916541" y="1016694"/>
              <a:ext cx="5777347" cy="3383876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7CB9F63-0C9A-4F55-B272-04B105E238F1}"/>
                </a:ext>
              </a:extLst>
            </p:cNvPr>
            <p:cNvGrpSpPr/>
            <p:nvPr/>
          </p:nvGrpSpPr>
          <p:grpSpPr>
            <a:xfrm>
              <a:off x="10764972" y="2572719"/>
              <a:ext cx="1091231" cy="905789"/>
              <a:chOff x="10764972" y="2572719"/>
              <a:chExt cx="1091231" cy="905789"/>
            </a:xfrm>
            <a:solidFill>
              <a:schemeClr val="bg1"/>
            </a:solidFill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472EEBE-6E11-47A3-B98D-AEE2C966CF89}"/>
                  </a:ext>
                </a:extLst>
              </p:cNvPr>
              <p:cNvSpPr/>
              <p:nvPr/>
            </p:nvSpPr>
            <p:spPr>
              <a:xfrm>
                <a:off x="10764972" y="2712957"/>
                <a:ext cx="356461" cy="765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F461A52-3FEE-4BCB-93D7-3DBD03C718CC}"/>
                  </a:ext>
                </a:extLst>
              </p:cNvPr>
              <p:cNvSpPr/>
              <p:nvPr/>
            </p:nvSpPr>
            <p:spPr>
              <a:xfrm rot="4337618">
                <a:off x="11267267" y="2340244"/>
                <a:ext cx="356461" cy="82141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B9A13BDF-7411-4338-AE78-BA2BCAE0A0F0}"/>
              </a:ext>
            </a:extLst>
          </p:cNvPr>
          <p:cNvSpPr/>
          <p:nvPr/>
        </p:nvSpPr>
        <p:spPr>
          <a:xfrm>
            <a:off x="5415974" y="4625748"/>
            <a:ext cx="1995055" cy="11360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F1BAB78-F5E7-4AEC-9A86-17823C96A7B8}"/>
              </a:ext>
            </a:extLst>
          </p:cNvPr>
          <p:cNvGrpSpPr/>
          <p:nvPr/>
        </p:nvGrpSpPr>
        <p:grpSpPr>
          <a:xfrm>
            <a:off x="5412075" y="4781005"/>
            <a:ext cx="1582739" cy="651193"/>
            <a:chOff x="9015413" y="4714558"/>
            <a:chExt cx="1582738" cy="651192"/>
          </a:xfrm>
          <a:noFill/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58BF951-E1EB-4609-9DF4-B2694599032B}"/>
                </a:ext>
              </a:extLst>
            </p:cNvPr>
            <p:cNvSpPr/>
            <p:nvPr/>
          </p:nvSpPr>
          <p:spPr>
            <a:xfrm>
              <a:off x="9015413" y="5280660"/>
              <a:ext cx="1582738" cy="850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BE14929-8346-4505-8803-BFD7FF6C8EE1}"/>
                </a:ext>
              </a:extLst>
            </p:cNvPr>
            <p:cNvGrpSpPr/>
            <p:nvPr/>
          </p:nvGrpSpPr>
          <p:grpSpPr>
            <a:xfrm>
              <a:off x="9092739" y="4903124"/>
              <a:ext cx="1433021" cy="449464"/>
              <a:chOff x="8968279" y="4840894"/>
              <a:chExt cx="1433021" cy="449464"/>
            </a:xfrm>
            <a:grpFill/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544C229-62A0-43F3-A204-DA56916EFF87}"/>
                  </a:ext>
                </a:extLst>
              </p:cNvPr>
              <p:cNvSpPr/>
              <p:nvPr/>
            </p:nvSpPr>
            <p:spPr>
              <a:xfrm>
                <a:off x="8991138" y="5031394"/>
                <a:ext cx="198582" cy="2589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1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B5977FC9-6A45-42BB-9302-32E0ECBC0426}"/>
                  </a:ext>
                </a:extLst>
              </p:cNvPr>
              <p:cNvSpPr/>
              <p:nvPr/>
            </p:nvSpPr>
            <p:spPr>
              <a:xfrm>
                <a:off x="8968279" y="4840894"/>
                <a:ext cx="244301" cy="211166"/>
              </a:xfrm>
              <a:custGeom>
                <a:avLst/>
                <a:gdLst>
                  <a:gd name="connsiteX0" fmla="*/ 304800 w 609600"/>
                  <a:gd name="connsiteY0" fmla="*/ 0 h 318654"/>
                  <a:gd name="connsiteX1" fmla="*/ 609600 w 609600"/>
                  <a:gd name="connsiteY1" fmla="*/ 304800 h 318654"/>
                  <a:gd name="connsiteX2" fmla="*/ 608204 w 609600"/>
                  <a:gd name="connsiteY2" fmla="*/ 318654 h 318654"/>
                  <a:gd name="connsiteX3" fmla="*/ 1396 w 609600"/>
                  <a:gd name="connsiteY3" fmla="*/ 318654 h 318654"/>
                  <a:gd name="connsiteX4" fmla="*/ 0 w 609600"/>
                  <a:gd name="connsiteY4" fmla="*/ 304800 h 318654"/>
                  <a:gd name="connsiteX5" fmla="*/ 304800 w 609600"/>
                  <a:gd name="connsiteY5" fmla="*/ 0 h 318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9600" h="318654">
                    <a:moveTo>
                      <a:pt x="304800" y="0"/>
                    </a:moveTo>
                    <a:cubicBezTo>
                      <a:pt x="473136" y="0"/>
                      <a:pt x="609600" y="136464"/>
                      <a:pt x="609600" y="304800"/>
                    </a:cubicBezTo>
                    <a:lnTo>
                      <a:pt x="608204" y="318654"/>
                    </a:lnTo>
                    <a:lnTo>
                      <a:pt x="1396" y="318654"/>
                    </a:lnTo>
                    <a:lnTo>
                      <a:pt x="0" y="304800"/>
                    </a:lnTo>
                    <a:cubicBezTo>
                      <a:pt x="0" y="136464"/>
                      <a:pt x="136464" y="0"/>
                      <a:pt x="30480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351" dirty="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389BEDC8-787C-4B91-97AD-6EFA66576241}"/>
                  </a:ext>
                </a:extLst>
              </p:cNvPr>
              <p:cNvSpPr/>
              <p:nvPr/>
            </p:nvSpPr>
            <p:spPr>
              <a:xfrm>
                <a:off x="10179858" y="5031394"/>
                <a:ext cx="198582" cy="2589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1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5DF45785-A10E-4B01-B4F5-E2BCE892DB7A}"/>
                  </a:ext>
                </a:extLst>
              </p:cNvPr>
              <p:cNvSpPr/>
              <p:nvPr/>
            </p:nvSpPr>
            <p:spPr>
              <a:xfrm>
                <a:off x="10156999" y="4840894"/>
                <a:ext cx="244301" cy="211166"/>
              </a:xfrm>
              <a:custGeom>
                <a:avLst/>
                <a:gdLst>
                  <a:gd name="connsiteX0" fmla="*/ 304800 w 609600"/>
                  <a:gd name="connsiteY0" fmla="*/ 0 h 318654"/>
                  <a:gd name="connsiteX1" fmla="*/ 609600 w 609600"/>
                  <a:gd name="connsiteY1" fmla="*/ 304800 h 318654"/>
                  <a:gd name="connsiteX2" fmla="*/ 608204 w 609600"/>
                  <a:gd name="connsiteY2" fmla="*/ 318654 h 318654"/>
                  <a:gd name="connsiteX3" fmla="*/ 1396 w 609600"/>
                  <a:gd name="connsiteY3" fmla="*/ 318654 h 318654"/>
                  <a:gd name="connsiteX4" fmla="*/ 0 w 609600"/>
                  <a:gd name="connsiteY4" fmla="*/ 304800 h 318654"/>
                  <a:gd name="connsiteX5" fmla="*/ 304800 w 609600"/>
                  <a:gd name="connsiteY5" fmla="*/ 0 h 318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9600" h="318654">
                    <a:moveTo>
                      <a:pt x="304800" y="0"/>
                    </a:moveTo>
                    <a:cubicBezTo>
                      <a:pt x="473136" y="0"/>
                      <a:pt x="609600" y="136464"/>
                      <a:pt x="609600" y="304800"/>
                    </a:cubicBezTo>
                    <a:lnTo>
                      <a:pt x="608204" y="318654"/>
                    </a:lnTo>
                    <a:lnTo>
                      <a:pt x="1396" y="318654"/>
                    </a:lnTo>
                    <a:lnTo>
                      <a:pt x="0" y="304800"/>
                    </a:lnTo>
                    <a:cubicBezTo>
                      <a:pt x="0" y="136464"/>
                      <a:pt x="136464" y="0"/>
                      <a:pt x="30480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351" dirty="0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BA153FB6-F3BC-49E0-8B77-0484E7D858DC}"/>
                </a:ext>
              </a:extLst>
            </p:cNvPr>
            <p:cNvGrpSpPr/>
            <p:nvPr/>
          </p:nvGrpSpPr>
          <p:grpSpPr>
            <a:xfrm>
              <a:off x="9442448" y="4714558"/>
              <a:ext cx="102395" cy="617220"/>
              <a:chOff x="7386636" y="5058251"/>
              <a:chExt cx="102395" cy="617220"/>
            </a:xfrm>
            <a:grpFill/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5B49A5A-6671-4D63-A62C-098365DB7615}"/>
                  </a:ext>
                </a:extLst>
              </p:cNvPr>
              <p:cNvSpPr/>
              <p:nvPr/>
            </p:nvSpPr>
            <p:spPr>
              <a:xfrm>
                <a:off x="7389019" y="5058251"/>
                <a:ext cx="99060" cy="6172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1" dirty="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5CC2829F-1C08-4118-9F85-87D54474A081}"/>
                  </a:ext>
                </a:extLst>
              </p:cNvPr>
              <p:cNvSpPr/>
              <p:nvPr/>
            </p:nvSpPr>
            <p:spPr>
              <a:xfrm>
                <a:off x="7386636" y="5395912"/>
                <a:ext cx="102395" cy="22479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1" dirty="0"/>
              </a:p>
            </p:txBody>
          </p: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7E7F2C5-4221-4F15-AF01-B09D5A0A344F}"/>
              </a:ext>
            </a:extLst>
          </p:cNvPr>
          <p:cNvGrpSpPr/>
          <p:nvPr/>
        </p:nvGrpSpPr>
        <p:grpSpPr>
          <a:xfrm rot="20749739">
            <a:off x="4620443" y="3543666"/>
            <a:ext cx="2391755" cy="2444751"/>
            <a:chOff x="8223250" y="3422650"/>
            <a:chExt cx="2444750" cy="2444750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3A6B08D-6869-4CA0-9ECD-03479F414491}"/>
                </a:ext>
              </a:extLst>
            </p:cNvPr>
            <p:cNvSpPr/>
            <p:nvPr/>
          </p:nvSpPr>
          <p:spPr>
            <a:xfrm>
              <a:off x="8223250" y="3422650"/>
              <a:ext cx="2444750" cy="244475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FA9FB300-04EE-4CDA-B406-B87FE30BCCA0}"/>
                </a:ext>
              </a:extLst>
            </p:cNvPr>
            <p:cNvGrpSpPr/>
            <p:nvPr/>
          </p:nvGrpSpPr>
          <p:grpSpPr>
            <a:xfrm>
              <a:off x="9410382" y="4298157"/>
              <a:ext cx="1181100" cy="222566"/>
              <a:chOff x="8770620" y="4037013"/>
              <a:chExt cx="1181100" cy="222566"/>
            </a:xfrm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78A9D523-5381-43BE-AC37-32C2808D4D20}"/>
                  </a:ext>
                </a:extLst>
              </p:cNvPr>
              <p:cNvSpPr/>
              <p:nvPr/>
            </p:nvSpPr>
            <p:spPr>
              <a:xfrm rot="20756792">
                <a:off x="8770620" y="4152899"/>
                <a:ext cx="1181100" cy="106680"/>
              </a:xfrm>
              <a:prstGeom prst="roundRect">
                <a:avLst>
                  <a:gd name="adj" fmla="val 31160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1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8A34BAFC-E726-4408-8755-6CD0CEE40537}"/>
                  </a:ext>
                </a:extLst>
              </p:cNvPr>
              <p:cNvSpPr/>
              <p:nvPr/>
            </p:nvSpPr>
            <p:spPr>
              <a:xfrm>
                <a:off x="9791700" y="4041775"/>
                <a:ext cx="28689" cy="104775"/>
              </a:xfrm>
              <a:custGeom>
                <a:avLst/>
                <a:gdLst>
                  <a:gd name="connsiteX0" fmla="*/ 0 w 28689"/>
                  <a:gd name="connsiteY0" fmla="*/ 0 h 104775"/>
                  <a:gd name="connsiteX1" fmla="*/ 6350 w 28689"/>
                  <a:gd name="connsiteY1" fmla="*/ 76200 h 104775"/>
                  <a:gd name="connsiteX2" fmla="*/ 19050 w 28689"/>
                  <a:gd name="connsiteY2" fmla="*/ 95250 h 104775"/>
                  <a:gd name="connsiteX3" fmla="*/ 28575 w 28689"/>
                  <a:gd name="connsiteY3" fmla="*/ 98425 h 104775"/>
                  <a:gd name="connsiteX4" fmla="*/ 22225 w 28689"/>
                  <a:gd name="connsiteY4" fmla="*/ 104775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89" h="104775">
                    <a:moveTo>
                      <a:pt x="0" y="0"/>
                    </a:moveTo>
                    <a:cubicBezTo>
                      <a:pt x="2169" y="43383"/>
                      <a:pt x="-1713" y="47979"/>
                      <a:pt x="6350" y="76200"/>
                    </a:cubicBezTo>
                    <a:cubicBezTo>
                      <a:pt x="9091" y="85794"/>
                      <a:pt x="9645" y="88980"/>
                      <a:pt x="19050" y="95250"/>
                    </a:cubicBezTo>
                    <a:cubicBezTo>
                      <a:pt x="21835" y="97106"/>
                      <a:pt x="27517" y="95250"/>
                      <a:pt x="28575" y="98425"/>
                    </a:cubicBezTo>
                    <a:cubicBezTo>
                      <a:pt x="29522" y="101265"/>
                      <a:pt x="24342" y="102658"/>
                      <a:pt x="22225" y="10477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1" dirty="0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9E51B310-977E-493B-A0F2-244510B592B0}"/>
                  </a:ext>
                </a:extLst>
              </p:cNvPr>
              <p:cNvSpPr/>
              <p:nvPr/>
            </p:nvSpPr>
            <p:spPr>
              <a:xfrm>
                <a:off x="9829800" y="4037013"/>
                <a:ext cx="28689" cy="104775"/>
              </a:xfrm>
              <a:custGeom>
                <a:avLst/>
                <a:gdLst>
                  <a:gd name="connsiteX0" fmla="*/ 0 w 28689"/>
                  <a:gd name="connsiteY0" fmla="*/ 0 h 104775"/>
                  <a:gd name="connsiteX1" fmla="*/ 6350 w 28689"/>
                  <a:gd name="connsiteY1" fmla="*/ 76200 h 104775"/>
                  <a:gd name="connsiteX2" fmla="*/ 19050 w 28689"/>
                  <a:gd name="connsiteY2" fmla="*/ 95250 h 104775"/>
                  <a:gd name="connsiteX3" fmla="*/ 28575 w 28689"/>
                  <a:gd name="connsiteY3" fmla="*/ 98425 h 104775"/>
                  <a:gd name="connsiteX4" fmla="*/ 22225 w 28689"/>
                  <a:gd name="connsiteY4" fmla="*/ 104775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89" h="104775">
                    <a:moveTo>
                      <a:pt x="0" y="0"/>
                    </a:moveTo>
                    <a:cubicBezTo>
                      <a:pt x="2169" y="43383"/>
                      <a:pt x="-1713" y="47979"/>
                      <a:pt x="6350" y="76200"/>
                    </a:cubicBezTo>
                    <a:cubicBezTo>
                      <a:pt x="9091" y="85794"/>
                      <a:pt x="9645" y="88980"/>
                      <a:pt x="19050" y="95250"/>
                    </a:cubicBezTo>
                    <a:cubicBezTo>
                      <a:pt x="21835" y="97106"/>
                      <a:pt x="27517" y="95250"/>
                      <a:pt x="28575" y="98425"/>
                    </a:cubicBezTo>
                    <a:cubicBezTo>
                      <a:pt x="29522" y="101265"/>
                      <a:pt x="24342" y="102658"/>
                      <a:pt x="22225" y="10477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1"/>
              </a:p>
            </p:txBody>
          </p:sp>
        </p:grpSp>
      </p:grp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3E25594C-DFB4-441A-951D-07A340E16256}"/>
              </a:ext>
            </a:extLst>
          </p:cNvPr>
          <p:cNvCxnSpPr/>
          <p:nvPr/>
        </p:nvCxnSpPr>
        <p:spPr>
          <a:xfrm flipH="1">
            <a:off x="6973455" y="5384571"/>
            <a:ext cx="4667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" name="Oval 1023">
            <a:extLst>
              <a:ext uri="{FF2B5EF4-FFF2-40B4-BE49-F238E27FC236}">
                <a16:creationId xmlns:a16="http://schemas.microsoft.com/office/drawing/2014/main" id="{FCD9DF0D-546C-460F-832C-542FE191D83C}"/>
              </a:ext>
            </a:extLst>
          </p:cNvPr>
          <p:cNvSpPr/>
          <p:nvPr/>
        </p:nvSpPr>
        <p:spPr>
          <a:xfrm>
            <a:off x="5280660" y="5322543"/>
            <a:ext cx="91440" cy="9144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D23ABCC2-59C2-4A21-9C10-629849CC7DB7}"/>
              </a:ext>
            </a:extLst>
          </p:cNvPr>
          <p:cNvSpPr/>
          <p:nvPr/>
        </p:nvSpPr>
        <p:spPr>
          <a:xfrm>
            <a:off x="4387215" y="5326353"/>
            <a:ext cx="91440" cy="9144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25781ADA-0553-4A42-BD23-1C95AE62FE1D}"/>
              </a:ext>
            </a:extLst>
          </p:cNvPr>
          <p:cNvSpPr/>
          <p:nvPr/>
        </p:nvSpPr>
        <p:spPr>
          <a:xfrm>
            <a:off x="3325177" y="4621503"/>
            <a:ext cx="91440" cy="9144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861FF444-8478-4518-8637-2C6B199AA099}"/>
              </a:ext>
            </a:extLst>
          </p:cNvPr>
          <p:cNvSpPr/>
          <p:nvPr/>
        </p:nvSpPr>
        <p:spPr>
          <a:xfrm>
            <a:off x="3354707" y="4008095"/>
            <a:ext cx="91440" cy="9144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2E4AD4C6-59DF-467A-A165-00AF7CCEDFF3}"/>
              </a:ext>
            </a:extLst>
          </p:cNvPr>
          <p:cNvSpPr/>
          <p:nvPr/>
        </p:nvSpPr>
        <p:spPr>
          <a:xfrm>
            <a:off x="3348991" y="5326353"/>
            <a:ext cx="91440" cy="9144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D4B64E5A-2B47-4D57-A28A-D09364929F79}"/>
              </a:ext>
            </a:extLst>
          </p:cNvPr>
          <p:cNvSpPr/>
          <p:nvPr/>
        </p:nvSpPr>
        <p:spPr>
          <a:xfrm>
            <a:off x="3888107" y="4012857"/>
            <a:ext cx="91440" cy="9144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E8AFACA0-D095-4986-B675-36CA48CB9BBA}"/>
              </a:ext>
            </a:extLst>
          </p:cNvPr>
          <p:cNvSpPr/>
          <p:nvPr/>
        </p:nvSpPr>
        <p:spPr>
          <a:xfrm>
            <a:off x="4650107" y="4303369"/>
            <a:ext cx="91440" cy="9144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2C06110F-70D6-44A0-8F76-F67199F0C725}"/>
              </a:ext>
            </a:extLst>
          </p:cNvPr>
          <p:cNvSpPr/>
          <p:nvPr/>
        </p:nvSpPr>
        <p:spPr>
          <a:xfrm>
            <a:off x="5397819" y="4298607"/>
            <a:ext cx="91440" cy="9144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457AD216-9DE1-4B0C-A8FB-582171FF6810}"/>
              </a:ext>
            </a:extLst>
          </p:cNvPr>
          <p:cNvSpPr/>
          <p:nvPr/>
        </p:nvSpPr>
        <p:spPr>
          <a:xfrm>
            <a:off x="5626419" y="3803307"/>
            <a:ext cx="91440" cy="9144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5FDF2759-AEFD-4E00-B9FB-5A146F8910B2}"/>
              </a:ext>
            </a:extLst>
          </p:cNvPr>
          <p:cNvSpPr/>
          <p:nvPr/>
        </p:nvSpPr>
        <p:spPr>
          <a:xfrm>
            <a:off x="6688455" y="3803307"/>
            <a:ext cx="91440" cy="9144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00B8F17C-2CF6-454E-B0E1-A1300F009688}"/>
              </a:ext>
            </a:extLst>
          </p:cNvPr>
          <p:cNvSpPr/>
          <p:nvPr/>
        </p:nvSpPr>
        <p:spPr>
          <a:xfrm>
            <a:off x="7807643" y="3793783"/>
            <a:ext cx="91440" cy="9144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EBD2AED-B9E6-4CCD-8E82-5695063BD45F}"/>
              </a:ext>
            </a:extLst>
          </p:cNvPr>
          <p:cNvSpPr/>
          <p:nvPr/>
        </p:nvSpPr>
        <p:spPr>
          <a:xfrm>
            <a:off x="8583931" y="3808069"/>
            <a:ext cx="91440" cy="9144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D5966F69-3A14-43AC-8E94-EE6AF20DD7D8}"/>
              </a:ext>
            </a:extLst>
          </p:cNvPr>
          <p:cNvSpPr/>
          <p:nvPr/>
        </p:nvSpPr>
        <p:spPr>
          <a:xfrm>
            <a:off x="8598219" y="3808069"/>
            <a:ext cx="91440" cy="9144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38A20E5C-D6D8-404B-85D3-803108B91E1D}"/>
              </a:ext>
            </a:extLst>
          </p:cNvPr>
          <p:cNvSpPr/>
          <p:nvPr/>
        </p:nvSpPr>
        <p:spPr>
          <a:xfrm>
            <a:off x="8612507" y="4708181"/>
            <a:ext cx="91440" cy="9144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B8FFC2C7-AFD6-41A5-8BDF-F6F9B6BB0E5D}"/>
              </a:ext>
            </a:extLst>
          </p:cNvPr>
          <p:cNvSpPr/>
          <p:nvPr/>
        </p:nvSpPr>
        <p:spPr>
          <a:xfrm>
            <a:off x="8598219" y="5327307"/>
            <a:ext cx="91440" cy="9144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69FCA4D1-1F11-4CA7-9191-D9F0F8F87129}"/>
              </a:ext>
            </a:extLst>
          </p:cNvPr>
          <p:cNvSpPr/>
          <p:nvPr/>
        </p:nvSpPr>
        <p:spPr>
          <a:xfrm>
            <a:off x="7450456" y="5332069"/>
            <a:ext cx="91440" cy="9144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95436A8-A06A-4854-8D9C-252C7F4516F4}"/>
              </a:ext>
            </a:extLst>
          </p:cNvPr>
          <p:cNvSpPr txBox="1"/>
          <p:nvPr/>
        </p:nvSpPr>
        <p:spPr>
          <a:xfrm>
            <a:off x="248267" y="349311"/>
            <a:ext cx="104878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ঠিক আমরা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বলতে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পারি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 পরিবাহি ধাতব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তার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দ্বারা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সং</a:t>
            </a:r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যোগ করি, তবে নিম্ন বিভব থেকে ঋনাত্বক আধারযুক্ত ইলেকট্রন উচ্চ বিভব দিকে প্রবাহিত হয়। তড়িৎ প্রবাহ বলতে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নির্দিষ্ট</a:t>
            </a:r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 সময়ে যে আধার পরিবাহির ভিতর দিয়ে প্রবাহিত হয় তাকে তড়িৎ প্রবাহ বলে। এর একক আম্পিয়ার, 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A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প্রতীক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দ্বারা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প্রকাশ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5418324-6F8E-4560-B028-B8A297C81B05}"/>
              </a:ext>
            </a:extLst>
          </p:cNvPr>
          <p:cNvSpPr/>
          <p:nvPr/>
        </p:nvSpPr>
        <p:spPr>
          <a:xfrm>
            <a:off x="4455320" y="3759993"/>
            <a:ext cx="474107" cy="319088"/>
          </a:xfrm>
          <a:custGeom>
            <a:avLst/>
            <a:gdLst>
              <a:gd name="connsiteX0" fmla="*/ 47625 w 474107"/>
              <a:gd name="connsiteY0" fmla="*/ 290513 h 319088"/>
              <a:gd name="connsiteX1" fmla="*/ 42862 w 474107"/>
              <a:gd name="connsiteY1" fmla="*/ 200025 h 319088"/>
              <a:gd name="connsiteX2" fmla="*/ 33337 w 474107"/>
              <a:gd name="connsiteY2" fmla="*/ 171450 h 319088"/>
              <a:gd name="connsiteX3" fmla="*/ 28575 w 474107"/>
              <a:gd name="connsiteY3" fmla="*/ 133350 h 319088"/>
              <a:gd name="connsiteX4" fmla="*/ 23812 w 474107"/>
              <a:gd name="connsiteY4" fmla="*/ 119063 h 319088"/>
              <a:gd name="connsiteX5" fmla="*/ 19050 w 474107"/>
              <a:gd name="connsiteY5" fmla="*/ 100013 h 319088"/>
              <a:gd name="connsiteX6" fmla="*/ 9525 w 474107"/>
              <a:gd name="connsiteY6" fmla="*/ 71438 h 319088"/>
              <a:gd name="connsiteX7" fmla="*/ 0 w 474107"/>
              <a:gd name="connsiteY7" fmla="*/ 38100 h 319088"/>
              <a:gd name="connsiteX8" fmla="*/ 4762 w 474107"/>
              <a:gd name="connsiteY8" fmla="*/ 23813 h 319088"/>
              <a:gd name="connsiteX9" fmla="*/ 76200 w 474107"/>
              <a:gd name="connsiteY9" fmla="*/ 42863 h 319088"/>
              <a:gd name="connsiteX10" fmla="*/ 104775 w 474107"/>
              <a:gd name="connsiteY10" fmla="*/ 52388 h 319088"/>
              <a:gd name="connsiteX11" fmla="*/ 195262 w 474107"/>
              <a:gd name="connsiteY11" fmla="*/ 28575 h 319088"/>
              <a:gd name="connsiteX12" fmla="*/ 223837 w 474107"/>
              <a:gd name="connsiteY12" fmla="*/ 9525 h 319088"/>
              <a:gd name="connsiteX13" fmla="*/ 238125 w 474107"/>
              <a:gd name="connsiteY13" fmla="*/ 0 h 319088"/>
              <a:gd name="connsiteX14" fmla="*/ 280987 w 474107"/>
              <a:gd name="connsiteY14" fmla="*/ 19050 h 319088"/>
              <a:gd name="connsiteX15" fmla="*/ 323850 w 474107"/>
              <a:gd name="connsiteY15" fmla="*/ 33338 h 319088"/>
              <a:gd name="connsiteX16" fmla="*/ 352425 w 474107"/>
              <a:gd name="connsiteY16" fmla="*/ 57150 h 319088"/>
              <a:gd name="connsiteX17" fmla="*/ 404812 w 474107"/>
              <a:gd name="connsiteY17" fmla="*/ 42863 h 319088"/>
              <a:gd name="connsiteX18" fmla="*/ 428625 w 474107"/>
              <a:gd name="connsiteY18" fmla="*/ 38100 h 319088"/>
              <a:gd name="connsiteX19" fmla="*/ 471487 w 474107"/>
              <a:gd name="connsiteY19" fmla="*/ 42863 h 319088"/>
              <a:gd name="connsiteX20" fmla="*/ 466725 w 474107"/>
              <a:gd name="connsiteY20" fmla="*/ 71438 h 319088"/>
              <a:gd name="connsiteX21" fmla="*/ 461962 w 474107"/>
              <a:gd name="connsiteY21" fmla="*/ 85725 h 319088"/>
              <a:gd name="connsiteX22" fmla="*/ 452437 w 474107"/>
              <a:gd name="connsiteY22" fmla="*/ 119063 h 319088"/>
              <a:gd name="connsiteX23" fmla="*/ 447675 w 474107"/>
              <a:gd name="connsiteY23" fmla="*/ 152400 h 319088"/>
              <a:gd name="connsiteX24" fmla="*/ 442912 w 474107"/>
              <a:gd name="connsiteY24" fmla="*/ 271463 h 319088"/>
              <a:gd name="connsiteX25" fmla="*/ 428625 w 474107"/>
              <a:gd name="connsiteY25" fmla="*/ 280988 h 319088"/>
              <a:gd name="connsiteX26" fmla="*/ 385762 w 474107"/>
              <a:gd name="connsiteY26" fmla="*/ 285750 h 319088"/>
              <a:gd name="connsiteX27" fmla="*/ 366712 w 474107"/>
              <a:gd name="connsiteY27" fmla="*/ 295275 h 319088"/>
              <a:gd name="connsiteX28" fmla="*/ 304800 w 474107"/>
              <a:gd name="connsiteY28" fmla="*/ 304800 h 319088"/>
              <a:gd name="connsiteX29" fmla="*/ 276225 w 474107"/>
              <a:gd name="connsiteY29" fmla="*/ 314325 h 319088"/>
              <a:gd name="connsiteX30" fmla="*/ 261937 w 474107"/>
              <a:gd name="connsiteY30" fmla="*/ 319088 h 319088"/>
              <a:gd name="connsiteX31" fmla="*/ 128587 w 474107"/>
              <a:gd name="connsiteY31" fmla="*/ 304800 h 319088"/>
              <a:gd name="connsiteX32" fmla="*/ 114300 w 474107"/>
              <a:gd name="connsiteY32" fmla="*/ 295275 h 319088"/>
              <a:gd name="connsiteX33" fmla="*/ 100012 w 474107"/>
              <a:gd name="connsiteY33" fmla="*/ 290513 h 319088"/>
              <a:gd name="connsiteX34" fmla="*/ 66675 w 474107"/>
              <a:gd name="connsiteY34" fmla="*/ 276225 h 319088"/>
              <a:gd name="connsiteX35" fmla="*/ 47625 w 474107"/>
              <a:gd name="connsiteY35" fmla="*/ 290513 h 31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74107" h="319088">
                <a:moveTo>
                  <a:pt x="47625" y="290513"/>
                </a:moveTo>
                <a:cubicBezTo>
                  <a:pt x="43656" y="277813"/>
                  <a:pt x="46461" y="230014"/>
                  <a:pt x="42862" y="200025"/>
                </a:cubicBezTo>
                <a:cubicBezTo>
                  <a:pt x="41666" y="190056"/>
                  <a:pt x="33337" y="171450"/>
                  <a:pt x="33337" y="171450"/>
                </a:cubicBezTo>
                <a:cubicBezTo>
                  <a:pt x="31750" y="158750"/>
                  <a:pt x="30865" y="145942"/>
                  <a:pt x="28575" y="133350"/>
                </a:cubicBezTo>
                <a:cubicBezTo>
                  <a:pt x="27677" y="128411"/>
                  <a:pt x="25191" y="123890"/>
                  <a:pt x="23812" y="119063"/>
                </a:cubicBezTo>
                <a:cubicBezTo>
                  <a:pt x="22014" y="112769"/>
                  <a:pt x="20931" y="106282"/>
                  <a:pt x="19050" y="100013"/>
                </a:cubicBezTo>
                <a:cubicBezTo>
                  <a:pt x="16165" y="90396"/>
                  <a:pt x="11960" y="81178"/>
                  <a:pt x="9525" y="71438"/>
                </a:cubicBezTo>
                <a:cubicBezTo>
                  <a:pt x="3544" y="47518"/>
                  <a:pt x="6832" y="58598"/>
                  <a:pt x="0" y="38100"/>
                </a:cubicBezTo>
                <a:cubicBezTo>
                  <a:pt x="1587" y="33338"/>
                  <a:pt x="-160" y="24797"/>
                  <a:pt x="4762" y="23813"/>
                </a:cubicBezTo>
                <a:cubicBezTo>
                  <a:pt x="38805" y="17004"/>
                  <a:pt x="49142" y="31588"/>
                  <a:pt x="76200" y="42863"/>
                </a:cubicBezTo>
                <a:cubicBezTo>
                  <a:pt x="85468" y="46725"/>
                  <a:pt x="95250" y="49213"/>
                  <a:pt x="104775" y="52388"/>
                </a:cubicBezTo>
                <a:cubicBezTo>
                  <a:pt x="178102" y="46747"/>
                  <a:pt x="149464" y="59106"/>
                  <a:pt x="195262" y="28575"/>
                </a:cubicBezTo>
                <a:lnTo>
                  <a:pt x="223837" y="9525"/>
                </a:lnTo>
                <a:lnTo>
                  <a:pt x="238125" y="0"/>
                </a:lnTo>
                <a:cubicBezTo>
                  <a:pt x="283957" y="9168"/>
                  <a:pt x="241501" y="-2886"/>
                  <a:pt x="280987" y="19050"/>
                </a:cubicBezTo>
                <a:cubicBezTo>
                  <a:pt x="295659" y="27201"/>
                  <a:pt x="308158" y="29415"/>
                  <a:pt x="323850" y="33338"/>
                </a:cubicBezTo>
                <a:cubicBezTo>
                  <a:pt x="330818" y="43789"/>
                  <a:pt x="336312" y="57150"/>
                  <a:pt x="352425" y="57150"/>
                </a:cubicBezTo>
                <a:cubicBezTo>
                  <a:pt x="375633" y="57150"/>
                  <a:pt x="385684" y="47645"/>
                  <a:pt x="404812" y="42863"/>
                </a:cubicBezTo>
                <a:cubicBezTo>
                  <a:pt x="412665" y="40900"/>
                  <a:pt x="420687" y="39688"/>
                  <a:pt x="428625" y="38100"/>
                </a:cubicBezTo>
                <a:cubicBezTo>
                  <a:pt x="442912" y="39688"/>
                  <a:pt x="460669" y="33397"/>
                  <a:pt x="471487" y="42863"/>
                </a:cubicBezTo>
                <a:cubicBezTo>
                  <a:pt x="478754" y="49222"/>
                  <a:pt x="468820" y="62012"/>
                  <a:pt x="466725" y="71438"/>
                </a:cubicBezTo>
                <a:cubicBezTo>
                  <a:pt x="465636" y="76338"/>
                  <a:pt x="463341" y="80898"/>
                  <a:pt x="461962" y="85725"/>
                </a:cubicBezTo>
                <a:cubicBezTo>
                  <a:pt x="449999" y="127594"/>
                  <a:pt x="463859" y="84799"/>
                  <a:pt x="452437" y="119063"/>
                </a:cubicBezTo>
                <a:cubicBezTo>
                  <a:pt x="450850" y="130175"/>
                  <a:pt x="448375" y="141197"/>
                  <a:pt x="447675" y="152400"/>
                </a:cubicBezTo>
                <a:cubicBezTo>
                  <a:pt x="445197" y="192042"/>
                  <a:pt x="448733" y="232172"/>
                  <a:pt x="442912" y="271463"/>
                </a:cubicBezTo>
                <a:cubicBezTo>
                  <a:pt x="442073" y="277125"/>
                  <a:pt x="434178" y="279600"/>
                  <a:pt x="428625" y="280988"/>
                </a:cubicBezTo>
                <a:cubicBezTo>
                  <a:pt x="414679" y="284474"/>
                  <a:pt x="400050" y="284163"/>
                  <a:pt x="385762" y="285750"/>
                </a:cubicBezTo>
                <a:cubicBezTo>
                  <a:pt x="379412" y="288925"/>
                  <a:pt x="373512" y="293235"/>
                  <a:pt x="366712" y="295275"/>
                </a:cubicBezTo>
                <a:cubicBezTo>
                  <a:pt x="360698" y="297079"/>
                  <a:pt x="308599" y="304257"/>
                  <a:pt x="304800" y="304800"/>
                </a:cubicBezTo>
                <a:lnTo>
                  <a:pt x="276225" y="314325"/>
                </a:lnTo>
                <a:lnTo>
                  <a:pt x="261937" y="319088"/>
                </a:lnTo>
                <a:cubicBezTo>
                  <a:pt x="217487" y="314325"/>
                  <a:pt x="172721" y="311919"/>
                  <a:pt x="128587" y="304800"/>
                </a:cubicBezTo>
                <a:cubicBezTo>
                  <a:pt x="122936" y="303889"/>
                  <a:pt x="119419" y="297835"/>
                  <a:pt x="114300" y="295275"/>
                </a:cubicBezTo>
                <a:cubicBezTo>
                  <a:pt x="109810" y="293030"/>
                  <a:pt x="104775" y="292100"/>
                  <a:pt x="100012" y="290513"/>
                </a:cubicBezTo>
                <a:cubicBezTo>
                  <a:pt x="74902" y="273772"/>
                  <a:pt x="97427" y="286476"/>
                  <a:pt x="66675" y="276225"/>
                </a:cubicBezTo>
                <a:cubicBezTo>
                  <a:pt x="58565" y="273521"/>
                  <a:pt x="51594" y="303213"/>
                  <a:pt x="47625" y="290513"/>
                </a:cubicBezTo>
                <a:close/>
              </a:path>
            </a:pathLst>
          </a:custGeom>
          <a:noFill/>
          <a:ln w="38100">
            <a:solidFill>
              <a:srgbClr val="FFFF00"/>
            </a:solidFill>
          </a:ln>
          <a:effectLst>
            <a:glow rad="25400">
              <a:srgbClr val="FFFE00">
                <a:alpha val="92000"/>
              </a:srgbClr>
            </a:glow>
            <a:outerShdw blurRad="50800" dist="25400" dir="6600000" sx="115000" sy="115000" algn="ctr" rotWithShape="0">
              <a:srgbClr val="FFFF00">
                <a:alpha val="77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2767875-C2C4-4B1B-B150-8D63DD46CBB6}"/>
              </a:ext>
            </a:extLst>
          </p:cNvPr>
          <p:cNvGrpSpPr/>
          <p:nvPr/>
        </p:nvGrpSpPr>
        <p:grpSpPr>
          <a:xfrm>
            <a:off x="9185564" y="3200400"/>
            <a:ext cx="2440779" cy="537074"/>
            <a:chOff x="9005455" y="2382982"/>
            <a:chExt cx="2440779" cy="53707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BDD10D3-E9BD-4CF5-A57E-8F471FED3736}"/>
                </a:ext>
              </a:extLst>
            </p:cNvPr>
            <p:cNvGrpSpPr/>
            <p:nvPr/>
          </p:nvGrpSpPr>
          <p:grpSpPr>
            <a:xfrm>
              <a:off x="9005455" y="2382982"/>
              <a:ext cx="1108363" cy="360218"/>
              <a:chOff x="9005455" y="2382982"/>
              <a:chExt cx="1108363" cy="360218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7EBD58CF-538D-430C-B737-E3EC071C52E1}"/>
                  </a:ext>
                </a:extLst>
              </p:cNvPr>
              <p:cNvSpPr/>
              <p:nvPr/>
            </p:nvSpPr>
            <p:spPr>
              <a:xfrm>
                <a:off x="9005455" y="2382982"/>
                <a:ext cx="332509" cy="36021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5AD49312-624F-4135-A667-A7DB3685C06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393382" y="2590802"/>
                <a:ext cx="720436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768D15F-D051-4B05-B6FF-8B9CF828342E}"/>
                </a:ext>
              </a:extLst>
            </p:cNvPr>
            <p:cNvSpPr txBox="1"/>
            <p:nvPr/>
          </p:nvSpPr>
          <p:spPr>
            <a:xfrm>
              <a:off x="10113818" y="2396836"/>
              <a:ext cx="13324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solidFill>
                    <a:srgbClr val="00B0F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ইলেকট্রন</a:t>
              </a:r>
              <a:endParaRPr lang="en-US" sz="2800" dirty="0"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5E6AF16C-F54A-488B-85CA-A847A77CE265}"/>
              </a:ext>
            </a:extLst>
          </p:cNvPr>
          <p:cNvSpPr txBox="1"/>
          <p:nvPr/>
        </p:nvSpPr>
        <p:spPr>
          <a:xfrm>
            <a:off x="4094605" y="4671094"/>
            <a:ext cx="965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সার্কিট</a:t>
            </a:r>
            <a:endParaRPr lang="en-US" sz="2800" dirty="0">
              <a:solidFill>
                <a:srgbClr val="00B0F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69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75E-6 -2.22222E-6 L 0.04349 0.00023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4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29167E-6 4.44444E-6 L 0.00248 -0.08936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446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58333E-6 -3.33333E-6 L -0.00196 -0.10277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513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66667E-6 -3.33333E-6 L -0.08515 -3.33333E-6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8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75E-6 2.22222E-6 L 0.06132 -0.0007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0" y="-4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375E-6 -3.33333E-6 L 0.01875 -0.07222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-361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375E-6 -1.11111E-6 L 0.08711 -1.11111E-6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75E-6 -1.11111E-6 L 0.0918 -0.00139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-6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6.25E-7 -2.22222E-6 L 0.06484 0.00209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2" y="9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375E-6 4.44444E-6 L 0.00118 0.13125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655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75E-6 4.44444E-6 L -0.00118 0.09027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451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375E-6 -3.33333E-6 L -0.09414 0.0007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14" y="2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75E-6 2.22222E-6 L -0.05507 -0.00209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-11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04167E-6 1.11111E-6 L -0.07331 0.00046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2" y="2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047 L 0.0138 0.00416 L 0.0138 0.04305 L 0.04036 0.04583 L 0.04713 -0.00139 L 0.04401 -0.03843 L 0.0513 -0.03195 L 0.06432 -0.04306 L 0.07422 -0.02732 L 0.08255 -0.03658 L 0.07734 -0.00232 L 0.08203 0.04398 L 0.11328 0.04305 L 0.11276 0.04213 " pathEditMode="relative" rAng="0" ptsTypes="AAAAAAAAAAAAAA">
                                      <p:cBhvr>
                                        <p:cTn id="4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7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9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E00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E0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9" grpId="0" animBg="1"/>
      <p:bldP spid="110" grpId="0" animBg="1"/>
      <p:bldP spid="111" grpId="0" animBg="1"/>
      <p:bldP spid="112" grpId="0" animBg="1"/>
      <p:bldP spid="38" grpId="0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3191</TotalTime>
  <Words>469</Words>
  <Application>Microsoft Office PowerPoint</Application>
  <PresentationFormat>Widescreen</PresentationFormat>
  <Paragraphs>92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Arial</vt:lpstr>
      <vt:lpstr>Calibri</vt:lpstr>
      <vt:lpstr>Calibri Light</vt:lpstr>
      <vt:lpstr>Kalpurush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masud</cp:lastModifiedBy>
  <cp:revision>128</cp:revision>
  <dcterms:created xsi:type="dcterms:W3CDTF">2021-06-26T14:59:26Z</dcterms:created>
  <dcterms:modified xsi:type="dcterms:W3CDTF">2021-07-19T08:58:37Z</dcterms:modified>
</cp:coreProperties>
</file>