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72" y="7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33891-C03B-4BC1-B3CA-844506E27F43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49B9D-888F-4127-98F6-193D3103D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729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33891-C03B-4BC1-B3CA-844506E27F43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49B9D-888F-4127-98F6-193D3103D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706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33891-C03B-4BC1-B3CA-844506E27F43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49B9D-888F-4127-98F6-193D3103D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754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33891-C03B-4BC1-B3CA-844506E27F43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49B9D-888F-4127-98F6-193D3103D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050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33891-C03B-4BC1-B3CA-844506E27F43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49B9D-888F-4127-98F6-193D3103D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813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33891-C03B-4BC1-B3CA-844506E27F43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49B9D-888F-4127-98F6-193D3103D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168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33891-C03B-4BC1-B3CA-844506E27F43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49B9D-888F-4127-98F6-193D3103D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401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33891-C03B-4BC1-B3CA-844506E27F43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49B9D-888F-4127-98F6-193D3103D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716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33891-C03B-4BC1-B3CA-844506E27F43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49B9D-888F-4127-98F6-193D3103D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795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33891-C03B-4BC1-B3CA-844506E27F43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49B9D-888F-4127-98F6-193D3103D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612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33891-C03B-4BC1-B3CA-844506E27F43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49B9D-888F-4127-98F6-193D3103D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18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33891-C03B-4BC1-B3CA-844506E27F43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549B9D-888F-4127-98F6-193D3103D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411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:\picture\four flow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857250"/>
            <a:ext cx="4419600" cy="302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371600" y="4572000"/>
            <a:ext cx="6622390" cy="1862048"/>
          </a:xfrm>
          <a:prstGeom prst="rect">
            <a:avLst/>
          </a:prstGeom>
          <a:solidFill>
            <a:srgbClr val="00B0F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15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WELCOME</a:t>
            </a:r>
            <a:endParaRPr lang="en-US" sz="115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4821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picture\blue flow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914400"/>
            <a:ext cx="344805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val 2"/>
          <p:cNvSpPr/>
          <p:nvPr/>
        </p:nvSpPr>
        <p:spPr>
          <a:xfrm>
            <a:off x="209550" y="4552950"/>
            <a:ext cx="8610600" cy="17526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solidFill>
                  <a:srgbClr val="FFFF00"/>
                </a:solidFill>
              </a:rPr>
              <a:t>THANK YOU ALL</a:t>
            </a:r>
            <a:endParaRPr lang="en-US" sz="6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636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4600" y="685800"/>
            <a:ext cx="5791200" cy="3662541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 lvl="0" algn="ctr"/>
            <a:r>
              <a:rPr lang="en-US" sz="4000" u="sng" dirty="0" smtClean="0">
                <a:solidFill>
                  <a:srgbClr val="FF0000"/>
                </a:solidFill>
              </a:rPr>
              <a:t>IDENTITY</a:t>
            </a:r>
          </a:p>
          <a:p>
            <a:pPr lvl="0" algn="ctr"/>
            <a:r>
              <a:rPr lang="en-US" sz="2400" u="sng" dirty="0">
                <a:solidFill>
                  <a:prstClr val="black"/>
                </a:solidFill>
              </a:rPr>
              <a:t>Mohammad </a:t>
            </a:r>
            <a:r>
              <a:rPr lang="en-US" sz="2400" u="sng" dirty="0" err="1">
                <a:solidFill>
                  <a:prstClr val="black"/>
                </a:solidFill>
              </a:rPr>
              <a:t>Shafiqul</a:t>
            </a:r>
            <a:r>
              <a:rPr lang="en-US" sz="2400" u="sng" dirty="0">
                <a:solidFill>
                  <a:prstClr val="black"/>
                </a:solidFill>
              </a:rPr>
              <a:t> Islam</a:t>
            </a:r>
          </a:p>
          <a:p>
            <a:pPr lvl="0" algn="ctr"/>
            <a:r>
              <a:rPr lang="en-US" sz="2400" u="sng" dirty="0">
                <a:solidFill>
                  <a:prstClr val="black"/>
                </a:solidFill>
              </a:rPr>
              <a:t>Lecturer in English</a:t>
            </a:r>
          </a:p>
          <a:p>
            <a:pPr lvl="0" algn="ctr"/>
            <a:r>
              <a:rPr lang="en-US" sz="2400" u="sng" dirty="0" err="1">
                <a:solidFill>
                  <a:prstClr val="black"/>
                </a:solidFill>
              </a:rPr>
              <a:t>Sreechail</a:t>
            </a:r>
            <a:r>
              <a:rPr lang="en-US" sz="2400" u="sng" dirty="0">
                <a:solidFill>
                  <a:prstClr val="black"/>
                </a:solidFill>
              </a:rPr>
              <a:t> Mohammad </a:t>
            </a:r>
            <a:r>
              <a:rPr lang="en-US" sz="2400" u="sng" dirty="0" err="1">
                <a:solidFill>
                  <a:prstClr val="black"/>
                </a:solidFill>
              </a:rPr>
              <a:t>pur</a:t>
            </a:r>
            <a:r>
              <a:rPr lang="en-US" sz="2400" u="sng" dirty="0">
                <a:solidFill>
                  <a:prstClr val="black"/>
                </a:solidFill>
              </a:rPr>
              <a:t> </a:t>
            </a:r>
            <a:r>
              <a:rPr lang="en-US" sz="2400" u="sng" dirty="0" err="1">
                <a:solidFill>
                  <a:prstClr val="black"/>
                </a:solidFill>
              </a:rPr>
              <a:t>Islamia</a:t>
            </a:r>
            <a:r>
              <a:rPr lang="en-US" sz="2400" u="sng" dirty="0">
                <a:solidFill>
                  <a:prstClr val="black"/>
                </a:solidFill>
              </a:rPr>
              <a:t> </a:t>
            </a:r>
            <a:r>
              <a:rPr lang="en-US" sz="2400" u="sng" dirty="0" err="1">
                <a:solidFill>
                  <a:prstClr val="black"/>
                </a:solidFill>
              </a:rPr>
              <a:t>Alim</a:t>
            </a:r>
            <a:r>
              <a:rPr lang="en-US" sz="2400" u="sng" dirty="0">
                <a:solidFill>
                  <a:prstClr val="black"/>
                </a:solidFill>
              </a:rPr>
              <a:t> </a:t>
            </a:r>
            <a:r>
              <a:rPr lang="en-US" sz="2400" u="sng" dirty="0" err="1">
                <a:solidFill>
                  <a:prstClr val="black"/>
                </a:solidFill>
              </a:rPr>
              <a:t>Madrasha</a:t>
            </a:r>
            <a:endParaRPr lang="en-US" sz="2400" u="sng" dirty="0">
              <a:solidFill>
                <a:prstClr val="black"/>
              </a:solidFill>
            </a:endParaRPr>
          </a:p>
          <a:p>
            <a:pPr lvl="0" algn="ctr"/>
            <a:r>
              <a:rPr lang="en-US" sz="2400" u="sng" dirty="0" err="1">
                <a:solidFill>
                  <a:prstClr val="black"/>
                </a:solidFill>
              </a:rPr>
              <a:t>Daudkandi,Cumilla</a:t>
            </a:r>
            <a:endParaRPr lang="en-US" sz="2400" u="sng" dirty="0">
              <a:solidFill>
                <a:prstClr val="black"/>
              </a:solidFill>
            </a:endParaRPr>
          </a:p>
          <a:p>
            <a:pPr lvl="0" algn="ctr"/>
            <a:endParaRPr lang="en-US" sz="2400" u="sng" dirty="0">
              <a:solidFill>
                <a:prstClr val="black"/>
              </a:solidFill>
            </a:endParaRPr>
          </a:p>
          <a:p>
            <a:pPr lvl="0" algn="ctr"/>
            <a:r>
              <a:rPr lang="en-US" sz="2400" u="sng" dirty="0" smtClean="0">
                <a:solidFill>
                  <a:srgbClr val="FF0000"/>
                </a:solidFill>
              </a:rPr>
              <a:t>Sub-English Grammar and Composition</a:t>
            </a:r>
          </a:p>
          <a:p>
            <a:pPr lvl="0" algn="ctr"/>
            <a:r>
              <a:rPr lang="en-US" sz="2400" u="sng" dirty="0" smtClean="0">
                <a:solidFill>
                  <a:srgbClr val="FF0000"/>
                </a:solidFill>
              </a:rPr>
              <a:t>Class-</a:t>
            </a:r>
            <a:r>
              <a:rPr lang="en-US" sz="2400" u="sng" dirty="0" err="1" smtClean="0">
                <a:solidFill>
                  <a:srgbClr val="FF0000"/>
                </a:solidFill>
              </a:rPr>
              <a:t>Alim</a:t>
            </a:r>
            <a:endParaRPr lang="en-US" sz="2400" u="sng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8098" y="1139004"/>
            <a:ext cx="1905001" cy="1455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8628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1143000"/>
            <a:ext cx="3421129" cy="769441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/>
            <a:r>
              <a:rPr lang="en-US" sz="4400" u="sng" dirty="0">
                <a:solidFill>
                  <a:srgbClr val="FF0000"/>
                </a:solidFill>
              </a:rPr>
              <a:t>WARMING UP</a:t>
            </a:r>
          </a:p>
        </p:txBody>
      </p:sp>
      <p:sp>
        <p:nvSpPr>
          <p:cNvPr id="3" name="Rectangle 2"/>
          <p:cNvSpPr/>
          <p:nvPr/>
        </p:nvSpPr>
        <p:spPr>
          <a:xfrm>
            <a:off x="685800" y="2209800"/>
            <a:ext cx="70866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Read the following </a:t>
            </a:r>
            <a:r>
              <a:rPr lang="en-US" sz="2400" dirty="0" smtClean="0"/>
              <a:t>words-</a:t>
            </a:r>
          </a:p>
          <a:p>
            <a:r>
              <a:rPr lang="en-US" sz="2400" dirty="0" smtClean="0"/>
              <a:t>Allow                                       Permit</a:t>
            </a:r>
          </a:p>
          <a:p>
            <a:r>
              <a:rPr lang="en-US" sz="2400" dirty="0" smtClean="0"/>
              <a:t>Happy                                      Glad</a:t>
            </a:r>
          </a:p>
          <a:p>
            <a:r>
              <a:rPr lang="en-US" sz="2400" dirty="0" smtClean="0"/>
              <a:t>Honest                                      Just     </a:t>
            </a:r>
          </a:p>
          <a:p>
            <a:endParaRPr lang="en-US" sz="2400" dirty="0" smtClean="0"/>
          </a:p>
          <a:p>
            <a:pPr marL="285750" indent="-285750">
              <a:buFont typeface="Wingdings" pitchFamily="2" charset="2"/>
              <a:buChar char="v"/>
            </a:pPr>
            <a:endParaRPr lang="en-US" sz="2400" dirty="0" smtClean="0"/>
          </a:p>
          <a:p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142875" y="4656623"/>
            <a:ext cx="8915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What type of grammatical item is indicated by the above words?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1504950" y="2743200"/>
            <a:ext cx="25908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600200" y="3200400"/>
            <a:ext cx="249555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676400" y="3548628"/>
            <a:ext cx="25527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7333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6400" y="1752600"/>
            <a:ext cx="5021246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4000" u="sng" dirty="0" smtClean="0">
                <a:solidFill>
                  <a:srgbClr val="00B050"/>
                </a:solidFill>
              </a:rPr>
              <a:t>So, today’s topic name-</a:t>
            </a:r>
          </a:p>
          <a:p>
            <a:pPr lvl="0" algn="ctr"/>
            <a:r>
              <a:rPr lang="en-US" sz="4000" u="sng" dirty="0" smtClean="0">
                <a:solidFill>
                  <a:srgbClr val="FF0000"/>
                </a:solidFill>
              </a:rPr>
              <a:t>Use of ‘Synonym</a:t>
            </a:r>
            <a:r>
              <a:rPr lang="en-US" sz="4000" u="sng" dirty="0" smtClean="0">
                <a:solidFill>
                  <a:srgbClr val="00B050"/>
                </a:solidFill>
              </a:rPr>
              <a:t>’</a:t>
            </a:r>
          </a:p>
        </p:txBody>
      </p:sp>
    </p:spTree>
    <p:extLst>
      <p:ext uri="{BB962C8B-B14F-4D97-AF65-F5344CB8AC3E}">
        <p14:creationId xmlns:p14="http://schemas.microsoft.com/office/powerpoint/2010/main" val="2163043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914399"/>
            <a:ext cx="8991600" cy="249299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lvl="0"/>
            <a:r>
              <a:rPr lang="en-US" sz="2400" u="sng" dirty="0">
                <a:solidFill>
                  <a:srgbClr val="FF0000"/>
                </a:solidFill>
              </a:rPr>
              <a:t>LEARNING OUTCOME</a:t>
            </a:r>
          </a:p>
          <a:p>
            <a:pPr lvl="0"/>
            <a:endParaRPr lang="en-US" sz="2400" dirty="0">
              <a:solidFill>
                <a:srgbClr val="FF0000"/>
              </a:solidFill>
            </a:endParaRPr>
          </a:p>
          <a:p>
            <a:pPr lvl="0"/>
            <a:r>
              <a:rPr lang="en-US" sz="2400" dirty="0">
                <a:solidFill>
                  <a:srgbClr val="0070C0"/>
                </a:solidFill>
              </a:rPr>
              <a:t> In this lesson the students will be able-</a:t>
            </a:r>
          </a:p>
          <a:p>
            <a:pPr marL="342900" lvl="0" indent="-342900">
              <a:buFont typeface="Wingdings" pitchFamily="2" charset="2"/>
              <a:buChar char="Ø"/>
            </a:pPr>
            <a:r>
              <a:rPr lang="en-US" sz="2400" dirty="0">
                <a:solidFill>
                  <a:srgbClr val="0070C0"/>
                </a:solidFill>
              </a:rPr>
              <a:t>To </a:t>
            </a:r>
            <a:r>
              <a:rPr lang="en-US" sz="2400" dirty="0" smtClean="0">
                <a:solidFill>
                  <a:srgbClr val="0070C0"/>
                </a:solidFill>
              </a:rPr>
              <a:t>say the rules of ‘Synonym’</a:t>
            </a:r>
            <a:endParaRPr lang="en-US" sz="2400" dirty="0">
              <a:solidFill>
                <a:srgbClr val="0070C0"/>
              </a:solidFill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>
                <a:solidFill>
                  <a:srgbClr val="0070C0"/>
                </a:solidFill>
              </a:rPr>
              <a:t> To </a:t>
            </a:r>
            <a:r>
              <a:rPr lang="en-US" sz="2400" dirty="0" smtClean="0">
                <a:solidFill>
                  <a:srgbClr val="0070C0"/>
                </a:solidFill>
              </a:rPr>
              <a:t>use the uses of ‘Synonym’ </a:t>
            </a:r>
          </a:p>
          <a:p>
            <a:pPr marL="342900" indent="-342900">
              <a:buFont typeface="Wingdings" pitchFamily="2" charset="2"/>
              <a:buChar char="Ø"/>
            </a:pPr>
            <a:endParaRPr lang="en-US" dirty="0">
              <a:solidFill>
                <a:srgbClr val="0070C0"/>
              </a:solidFill>
            </a:endParaRPr>
          </a:p>
          <a:p>
            <a:pPr lvl="0"/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9576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28575"/>
            <a:ext cx="9144000" cy="1200329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r>
              <a:rPr lang="en-US" sz="2400" dirty="0"/>
              <a:t>*Synonym is a word or expression that has the same or almost the same meaning as </a:t>
            </a:r>
            <a:r>
              <a:rPr lang="en-US" sz="2400" dirty="0" err="1" smtClean="0"/>
              <a:t>another.The</a:t>
            </a:r>
            <a:r>
              <a:rPr lang="en-US" sz="2400" dirty="0" smtClean="0"/>
              <a:t> parts of speech of the synonym words must be</a:t>
            </a:r>
          </a:p>
          <a:p>
            <a:r>
              <a:rPr lang="en-US" sz="2400" dirty="0"/>
              <a:t>s</a:t>
            </a:r>
            <a:r>
              <a:rPr lang="en-US" sz="2400" dirty="0" smtClean="0"/>
              <a:t>ame.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905000" y="1371600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See the following examples-</a:t>
            </a:r>
            <a:endParaRPr lang="en-US" sz="2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2296924"/>
              </p:ext>
            </p:extLst>
          </p:nvPr>
        </p:nvGraphicFramePr>
        <p:xfrm>
          <a:off x="76200" y="2078453"/>
          <a:ext cx="9067800" cy="47351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0200"/>
                <a:gridCol w="2026920"/>
                <a:gridCol w="1813560"/>
                <a:gridCol w="1813560"/>
                <a:gridCol w="1813560"/>
              </a:tblGrid>
              <a:tr h="66925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Noun</a:t>
                      </a:r>
                    </a:p>
                    <a:p>
                      <a:endParaRPr lang="en-US" sz="20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Belly-stomach</a:t>
                      </a:r>
                    </a:p>
                    <a:p>
                      <a:endParaRPr lang="en-US" sz="20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Disaster-</a:t>
                      </a:r>
                    </a:p>
                    <a:p>
                      <a:r>
                        <a:rPr lang="en-US" sz="2000" dirty="0" smtClean="0"/>
                        <a:t>catastrophe</a:t>
                      </a:r>
                      <a:endParaRPr lang="en-US" sz="20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Present-gift</a:t>
                      </a:r>
                      <a:endParaRPr lang="en-US" sz="20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Sunrise-dawn</a:t>
                      </a:r>
                      <a:endParaRPr lang="en-US" sz="20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68827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Verb</a:t>
                      </a:r>
                      <a:endParaRPr lang="en-US" sz="20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Buy-purchase</a:t>
                      </a:r>
                      <a:endParaRPr lang="en-US" sz="20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Answer-reply</a:t>
                      </a:r>
                      <a:endParaRPr lang="en-US" sz="20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Speak-talk</a:t>
                      </a:r>
                      <a:endParaRPr lang="en-US" sz="20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Provide-supply</a:t>
                      </a:r>
                      <a:endParaRPr lang="en-US" sz="20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75709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Adjective</a:t>
                      </a:r>
                      <a:endParaRPr lang="en-US" sz="20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Big-large</a:t>
                      </a:r>
                      <a:endParaRPr lang="en-US" sz="20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Correct-right</a:t>
                      </a:r>
                      <a:endParaRPr lang="en-US" sz="20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ill-sick</a:t>
                      </a:r>
                      <a:endParaRPr lang="en-US" sz="20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Stable-steady</a:t>
                      </a:r>
                      <a:endParaRPr lang="en-US" sz="20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70781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Adverb</a:t>
                      </a:r>
                      <a:endParaRPr lang="en-US" sz="20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Quickly-speedily</a:t>
                      </a:r>
                      <a:endParaRPr lang="en-US" sz="20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Abroad-</a:t>
                      </a:r>
                    </a:p>
                    <a:p>
                      <a:r>
                        <a:rPr lang="en-US" sz="2000" dirty="0" smtClean="0"/>
                        <a:t>overseas</a:t>
                      </a:r>
                      <a:endParaRPr lang="en-US" sz="20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Fast-quickly</a:t>
                      </a:r>
                      <a:endParaRPr lang="en-US" sz="20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Highly-</a:t>
                      </a:r>
                      <a:r>
                        <a:rPr lang="en-US" sz="2000" dirty="0" err="1" smtClean="0"/>
                        <a:t>extreamly</a:t>
                      </a:r>
                      <a:endParaRPr lang="en-US" sz="20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65701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Preposition</a:t>
                      </a:r>
                      <a:endParaRPr lang="en-US" sz="20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On-upon</a:t>
                      </a:r>
                      <a:endParaRPr lang="en-US" sz="20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Above-over</a:t>
                      </a:r>
                      <a:endParaRPr lang="en-US" sz="20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Below-under</a:t>
                      </a:r>
                      <a:endParaRPr lang="en-US" sz="20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With-including</a:t>
                      </a:r>
                      <a:endParaRPr lang="en-US" sz="20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70583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Conjunction</a:t>
                      </a:r>
                      <a:endParaRPr lang="en-US" sz="20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And-plus</a:t>
                      </a:r>
                      <a:endParaRPr lang="en-US" sz="20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Because-since</a:t>
                      </a:r>
                      <a:endParaRPr lang="en-US" sz="20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But-yet</a:t>
                      </a:r>
                      <a:endParaRPr lang="en-US" sz="20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If-provided</a:t>
                      </a:r>
                      <a:endParaRPr lang="en-US" sz="20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51806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Interjection</a:t>
                      </a:r>
                      <a:endParaRPr lang="en-US" sz="20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Hello-hi</a:t>
                      </a:r>
                      <a:endParaRPr lang="en-US" sz="20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No-nope</a:t>
                      </a:r>
                      <a:endParaRPr lang="en-US" sz="20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Yes-yeah</a:t>
                      </a:r>
                      <a:endParaRPr lang="en-US" sz="20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Hurrah-hooray</a:t>
                      </a:r>
                      <a:endParaRPr lang="en-US" sz="20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2542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52400"/>
            <a:ext cx="9144000" cy="403187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Synonym will be determined according to the definite meaning of a </a:t>
            </a:r>
            <a:r>
              <a:rPr lang="en-US" sz="3200" dirty="0" err="1" smtClean="0"/>
              <a:t>word.Synonym</a:t>
            </a:r>
            <a:r>
              <a:rPr lang="en-US" sz="3200" dirty="0" smtClean="0"/>
              <a:t> has to be used according to the type of a </a:t>
            </a:r>
            <a:r>
              <a:rPr lang="en-US" sz="3200" dirty="0" err="1" smtClean="0"/>
              <a:t>sentence.Forexample,pupil</a:t>
            </a:r>
            <a:r>
              <a:rPr lang="en-US" sz="3200" dirty="0" smtClean="0"/>
              <a:t> has two </a:t>
            </a:r>
            <a:r>
              <a:rPr lang="en-US" sz="3200" dirty="0" err="1" smtClean="0"/>
              <a:t>meaneaning.Such</a:t>
            </a:r>
            <a:r>
              <a:rPr lang="en-US" sz="3200" dirty="0" smtClean="0"/>
              <a:t> as-</a:t>
            </a:r>
          </a:p>
          <a:p>
            <a:r>
              <a:rPr lang="en-US" sz="3200" dirty="0" smtClean="0"/>
              <a:t>1.Star(the part of eye)</a:t>
            </a:r>
          </a:p>
          <a:p>
            <a:r>
              <a:rPr lang="en-US" sz="3200" dirty="0" smtClean="0"/>
              <a:t>2.Student</a:t>
            </a:r>
          </a:p>
          <a:p>
            <a:endParaRPr lang="en-US" sz="3200" dirty="0" smtClean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26738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76200"/>
            <a:ext cx="9144000" cy="255454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                                    </a:t>
            </a:r>
            <a:r>
              <a:rPr lang="en-US" sz="3200" dirty="0" smtClean="0">
                <a:solidFill>
                  <a:srgbClr val="FF0000"/>
                </a:solidFill>
              </a:rPr>
              <a:t>EVALUATION</a:t>
            </a:r>
          </a:p>
          <a:p>
            <a:endParaRPr lang="en-US" sz="3200" dirty="0"/>
          </a:p>
          <a:p>
            <a:r>
              <a:rPr lang="en-US" sz="3200" dirty="0" smtClean="0"/>
              <a:t>Write the synonyms of the following word-</a:t>
            </a:r>
          </a:p>
          <a:p>
            <a:r>
              <a:rPr lang="en-US" sz="3200" dirty="0" smtClean="0"/>
              <a:t>1.Accept 2.Acquire 3.Beautiful 4.Benefit 5.Capture 6.Choose 7.Close 8.Debt 9.Employ 10.Fear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" y="3276600"/>
            <a:ext cx="9067799" cy="224676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ANSWER</a:t>
            </a:r>
          </a:p>
          <a:p>
            <a:endParaRPr lang="en-US" sz="2800" dirty="0"/>
          </a:p>
          <a:p>
            <a:r>
              <a:rPr lang="en-US" sz="2800" dirty="0" smtClean="0"/>
              <a:t>1.Receive/take 2.Achieve/gain 3.Nice/handsome 4.Profit/help 5.Arrest/catch 6.Select/pickup 7.Stop/shut 8.Due/liability  9.Engage/hire 10.Fright/panic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07148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752600" y="914400"/>
            <a:ext cx="5181600" cy="11430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HOME WORK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133350" y="2438400"/>
            <a:ext cx="8915400" cy="35394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Write the synonyms of the following words-</a:t>
            </a:r>
          </a:p>
          <a:p>
            <a:r>
              <a:rPr lang="en-US" sz="3200" dirty="0" smtClean="0"/>
              <a:t>1.Assist 2.Ancient 3.Ban 4.Battle 5.Chief 6.Clear 7.</a:t>
            </a:r>
          </a:p>
          <a:p>
            <a:r>
              <a:rPr lang="en-US" sz="3200" dirty="0" smtClean="0"/>
              <a:t>Dialogue 8.Displease 9.Eager 10.Err 11.Fate 12.Fun-</a:t>
            </a:r>
          </a:p>
          <a:p>
            <a:r>
              <a:rPr lang="en-US" sz="3200" dirty="0" smtClean="0"/>
              <a:t>Mental 13.Glad 14.Glee 15.Hope 16.Hear 17.Idle 18.</a:t>
            </a:r>
          </a:p>
          <a:p>
            <a:r>
              <a:rPr lang="en-US" sz="3200" dirty="0" smtClean="0"/>
              <a:t>Imperial 19.Importance 20.Just 21.Joke 22.Justice</a:t>
            </a:r>
          </a:p>
          <a:p>
            <a:r>
              <a:rPr lang="en-US" sz="3200" dirty="0" smtClean="0"/>
              <a:t>23.Kidnap 24.Kind 25.Labour 26.Less 27.Legal 28.</a:t>
            </a:r>
          </a:p>
          <a:p>
            <a:r>
              <a:rPr lang="en-US" sz="3200" dirty="0" smtClean="0"/>
              <a:t>Make 29.Might 30.Need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10667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264</Words>
  <Application>Microsoft Office PowerPoint</Application>
  <PresentationFormat>On-screen Show (4:3)</PresentationFormat>
  <Paragraphs>82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ASUS</cp:lastModifiedBy>
  <cp:revision>24</cp:revision>
  <dcterms:created xsi:type="dcterms:W3CDTF">2021-07-01T08:56:18Z</dcterms:created>
  <dcterms:modified xsi:type="dcterms:W3CDTF">2021-07-02T10:12:49Z</dcterms:modified>
</cp:coreProperties>
</file>