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13.jpg" ContentType="image/png"/>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60" r:id="rId3"/>
  </p:sldMasterIdLst>
  <p:notesMasterIdLst>
    <p:notesMasterId r:id="rId26"/>
  </p:notesMasterIdLst>
  <p:sldIdLst>
    <p:sldId id="256" r:id="rId4"/>
    <p:sldId id="257" r:id="rId5"/>
    <p:sldId id="258" r:id="rId6"/>
    <p:sldId id="260" r:id="rId7"/>
    <p:sldId id="261" r:id="rId8"/>
    <p:sldId id="262" r:id="rId9"/>
    <p:sldId id="278" r:id="rId10"/>
    <p:sldId id="271" r:id="rId11"/>
    <p:sldId id="263" r:id="rId12"/>
    <p:sldId id="264" r:id="rId13"/>
    <p:sldId id="277" r:id="rId14"/>
    <p:sldId id="272" r:id="rId15"/>
    <p:sldId id="265" r:id="rId16"/>
    <p:sldId id="267" r:id="rId17"/>
    <p:sldId id="279" r:id="rId18"/>
    <p:sldId id="268" r:id="rId19"/>
    <p:sldId id="280" r:id="rId20"/>
    <p:sldId id="270" r:id="rId21"/>
    <p:sldId id="273" r:id="rId22"/>
    <p:sldId id="274" r:id="rId23"/>
    <p:sldId id="275" r:id="rId24"/>
    <p:sldId id="276" r:id="rId25"/>
  </p:sldIdLst>
  <p:sldSz cx="118872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7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2D93"/>
    <a:srgbClr val="A40000"/>
    <a:srgbClr val="000000"/>
    <a:srgbClr val="24BE1C"/>
    <a:srgbClr val="C80000"/>
    <a:srgbClr val="3C1B55"/>
    <a:srgbClr val="672E92"/>
    <a:srgbClr val="461F63"/>
    <a:srgbClr val="5525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374" autoAdjust="0"/>
  </p:normalViewPr>
  <p:slideViewPr>
    <p:cSldViewPr>
      <p:cViewPr varScale="1">
        <p:scale>
          <a:sx n="69" d="100"/>
          <a:sy n="69" d="100"/>
        </p:scale>
        <p:origin x="822" y="102"/>
      </p:cViewPr>
      <p:guideLst>
        <p:guide orient="horz" pos="2160"/>
        <p:guide pos="374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BB5353-0F16-40A2-8B71-AD1D08F77148}" type="doc">
      <dgm:prSet loTypeId="urn:microsoft.com/office/officeart/2005/8/layout/hierarchy3" loCatId="relationship" qsTypeId="urn:microsoft.com/office/officeart/2005/8/quickstyle/simple3" qsCatId="simple" csTypeId="urn:microsoft.com/office/officeart/2005/8/colors/colorful5" csCatId="colorful" phldr="1"/>
      <dgm:spPr/>
      <dgm:t>
        <a:bodyPr/>
        <a:lstStyle/>
        <a:p>
          <a:endParaRPr lang="en-US"/>
        </a:p>
      </dgm:t>
    </dgm:pt>
    <dgm:pt modelId="{8690929C-FB37-401D-B90B-0F3B0D7E6BBA}">
      <dgm:prSet phldrT="[Text]" custT="1">
        <dgm:style>
          <a:lnRef idx="1">
            <a:schemeClr val="accent3"/>
          </a:lnRef>
          <a:fillRef idx="2">
            <a:schemeClr val="accent3"/>
          </a:fillRef>
          <a:effectRef idx="1">
            <a:schemeClr val="accent3"/>
          </a:effectRef>
          <a:fontRef idx="minor">
            <a:schemeClr val="dk1"/>
          </a:fontRef>
        </dgm:style>
      </dgm:prSet>
      <dgm:spPr>
        <a:ln/>
        <a:scene3d>
          <a:camera prst="orthographicFront"/>
          <a:lightRig rig="flat" dir="t"/>
        </a:scene3d>
        <a:sp3d>
          <a:bevelT prst="convex"/>
        </a:sp3d>
      </dgm:spPr>
      <dgm:t>
        <a:bodyPr/>
        <a:lstStyle/>
        <a:p>
          <a:r>
            <a:rPr lang="en-US" sz="28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anose="02000000000000000000" pitchFamily="2" charset="0"/>
              <a:cs typeface="NikoshBAN" panose="02000000000000000000" pitchFamily="2" charset="0"/>
            </a:rPr>
            <a:t>ডিম</a:t>
          </a:r>
          <a:r>
            <a:rPr lang="en-US"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anose="02000000000000000000" pitchFamily="2" charset="0"/>
              <a:cs typeface="NikoshBAN" panose="02000000000000000000" pitchFamily="2" charset="0"/>
            </a:rPr>
            <a:t> </a:t>
          </a:r>
          <a:r>
            <a:rPr lang="en-US" sz="28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anose="02000000000000000000" pitchFamily="2" charset="0"/>
              <a:cs typeface="NikoshBAN" panose="02000000000000000000" pitchFamily="2" charset="0"/>
            </a:rPr>
            <a:t>বাছাইয়ের</a:t>
          </a:r>
          <a:r>
            <a:rPr lang="en-US"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anose="02000000000000000000" pitchFamily="2" charset="0"/>
              <a:cs typeface="NikoshBAN" panose="02000000000000000000" pitchFamily="2" charset="0"/>
            </a:rPr>
            <a:t> </a:t>
          </a:r>
          <a:r>
            <a:rPr lang="en-US" sz="28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anose="02000000000000000000" pitchFamily="2" charset="0"/>
              <a:cs typeface="NikoshBAN" panose="02000000000000000000" pitchFamily="2" charset="0"/>
            </a:rPr>
            <a:t>বৈশিষ্টসমূহ</a:t>
          </a:r>
          <a:r>
            <a:rPr lang="bn-IN"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anose="02000000000000000000" pitchFamily="2" charset="0"/>
              <a:cs typeface="NikoshBAN" panose="02000000000000000000" pitchFamily="2" charset="0"/>
            </a:rPr>
            <a:t> </a:t>
          </a:r>
          <a:endParaRPr lang="en-US" sz="2500" dirty="0"/>
        </a:p>
      </dgm:t>
    </dgm:pt>
    <dgm:pt modelId="{037ED0F4-E843-4DE3-ABF5-9DBFD6275573}" type="parTrans" cxnId="{E5F5DB28-90E9-49E0-82E6-9AF6F01BDEBA}">
      <dgm:prSet/>
      <dgm:spPr/>
      <dgm:t>
        <a:bodyPr/>
        <a:lstStyle/>
        <a:p>
          <a:endParaRPr lang="en-US"/>
        </a:p>
      </dgm:t>
    </dgm:pt>
    <dgm:pt modelId="{50A0034B-6AAB-4223-AC72-EFCE39C755DA}" type="sibTrans" cxnId="{E5F5DB28-90E9-49E0-82E6-9AF6F01BDEBA}">
      <dgm:prSet/>
      <dgm:spPr/>
      <dgm:t>
        <a:bodyPr/>
        <a:lstStyle/>
        <a:p>
          <a:endParaRPr lang="en-US"/>
        </a:p>
      </dgm:t>
    </dgm:pt>
    <dgm:pt modelId="{C000DBCC-F391-40A2-B35D-5A908A29BC6D}">
      <dgm:prSet phldrT="[Text]">
        <dgm:style>
          <a:lnRef idx="1">
            <a:schemeClr val="accent5"/>
          </a:lnRef>
          <a:fillRef idx="2">
            <a:schemeClr val="accent5"/>
          </a:fillRef>
          <a:effectRef idx="1">
            <a:schemeClr val="accent5"/>
          </a:effectRef>
          <a:fontRef idx="minor">
            <a:schemeClr val="dk1"/>
          </a:fontRef>
        </dgm:style>
      </dgm:prSet>
      <dgm:spPr>
        <a:ln>
          <a:solidFill>
            <a:srgbClr val="7030A0"/>
          </a:solidFill>
        </a:ln>
        <a:scene3d>
          <a:camera prst="orthographicFront"/>
          <a:lightRig rig="flat" dir="tl">
            <a:rot lat="0" lon="0" rev="6600000"/>
          </a:lightRig>
        </a:scene3d>
        <a:sp3d>
          <a:bevelT prst="convex"/>
        </a:sp3d>
      </dgm:spPr>
      <dgm:t>
        <a:bodyPr>
          <a:sp3d extrusionH="25400" contourW="8890">
            <a:bevelT w="38100" h="31750"/>
            <a:contourClr>
              <a:schemeClr val="accent2">
                <a:shade val="75000"/>
              </a:schemeClr>
            </a:contourClr>
          </a:sp3d>
        </a:bodyPr>
        <a:lstStyle/>
        <a:p>
          <a:r>
            <a:rPr lang="en-US"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মসৃণ</a:t>
          </a:r>
          <a:r>
            <a:rPr lang="en-US"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 </a:t>
          </a:r>
          <a:r>
            <a:rPr lang="en-US"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মোটা</a:t>
          </a:r>
          <a:r>
            <a:rPr lang="en-US"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 ও </a:t>
          </a:r>
          <a:r>
            <a:rPr lang="en-US"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শক্ত</a:t>
          </a:r>
          <a:r>
            <a:rPr lang="en-US"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 </a:t>
          </a:r>
          <a:r>
            <a:rPr lang="en-US"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খোসার</a:t>
          </a:r>
          <a:r>
            <a:rPr lang="en-US"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 </a:t>
          </a:r>
          <a:r>
            <a:rPr lang="en-US"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ডিম</a:t>
          </a:r>
          <a:r>
            <a:rPr lang="en-US" dirty="0" smtClean="0"/>
            <a:t> </a:t>
          </a:r>
          <a:endParaRPr lang="en-US" dirty="0"/>
        </a:p>
      </dgm:t>
    </dgm:pt>
    <dgm:pt modelId="{D2C0BFA0-CFE9-4DFD-AFAB-0D4F9250BDB8}" type="parTrans" cxnId="{185C1D35-83D9-4972-A76B-B9F05D0753F5}">
      <dgm:prSet/>
      <dgm:spPr/>
      <dgm:t>
        <a:bodyPr/>
        <a:lstStyle/>
        <a:p>
          <a:endParaRPr lang="en-US"/>
        </a:p>
      </dgm:t>
    </dgm:pt>
    <dgm:pt modelId="{DD52A8DD-A5A3-4DD4-9B9B-097304ECA95E}" type="sibTrans" cxnId="{185C1D35-83D9-4972-A76B-B9F05D0753F5}">
      <dgm:prSet/>
      <dgm:spPr/>
      <dgm:t>
        <a:bodyPr/>
        <a:lstStyle/>
        <a:p>
          <a:endParaRPr lang="en-US"/>
        </a:p>
      </dgm:t>
    </dgm:pt>
    <dgm:pt modelId="{D549EF78-DDD9-4374-8E1B-1FF4E1A6E344}">
      <dgm:prSet phldrT="[Text]" custT="1">
        <dgm:style>
          <a:lnRef idx="1">
            <a:schemeClr val="dk1"/>
          </a:lnRef>
          <a:fillRef idx="2">
            <a:schemeClr val="dk1"/>
          </a:fillRef>
          <a:effectRef idx="1">
            <a:schemeClr val="dk1"/>
          </a:effectRef>
          <a:fontRef idx="minor">
            <a:schemeClr val="dk1"/>
          </a:fontRef>
        </dgm:style>
      </dgm:prSet>
      <dgm:spPr>
        <a:ln>
          <a:solidFill>
            <a:srgbClr val="7030A0"/>
          </a:solidFill>
        </a:ln>
        <a:scene3d>
          <a:camera prst="orthographicFront"/>
          <a:lightRig rig="threePt" dir="t"/>
        </a:scene3d>
        <a:sp3d>
          <a:bevelT prst="convex"/>
        </a:sp3d>
      </dgm:spPr>
      <dgm:t>
        <a:bodyPr/>
        <a:lstStyle/>
        <a:p>
          <a:r>
            <a:rPr lang="en-US" sz="2400" dirty="0" err="1" smtClean="0">
              <a:latin typeface="NikoshBAN" pitchFamily="2" charset="0"/>
              <a:cs typeface="NikoshBAN" pitchFamily="2" charset="0"/>
            </a:rPr>
            <a:t>ডিমের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বয়স</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গ্রীষ্মকালে</a:t>
          </a:r>
          <a:r>
            <a:rPr lang="en-US" sz="2400" dirty="0" smtClean="0">
              <a:latin typeface="NikoshBAN" pitchFamily="2" charset="0"/>
              <a:cs typeface="NikoshBAN" pitchFamily="2" charset="0"/>
            </a:rPr>
            <a:t> ৩-৪ </a:t>
          </a:r>
          <a:r>
            <a:rPr lang="en-US" sz="2400" dirty="0" err="1" smtClean="0">
              <a:latin typeface="NikoshBAN" pitchFamily="2" charset="0"/>
              <a:cs typeface="NikoshBAN" pitchFamily="2" charset="0"/>
            </a:rPr>
            <a:t>দিন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এবং</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শীতকালে</a:t>
          </a:r>
          <a:r>
            <a:rPr lang="en-US" sz="2400" dirty="0" smtClean="0">
              <a:latin typeface="NikoshBAN" pitchFamily="2" charset="0"/>
              <a:cs typeface="NikoshBAN" pitchFamily="2" charset="0"/>
            </a:rPr>
            <a:t> ৭-১০ </a:t>
          </a:r>
          <a:r>
            <a:rPr lang="en-US" sz="2400" dirty="0" err="1" smtClean="0">
              <a:latin typeface="NikoshBAN" pitchFamily="2" charset="0"/>
              <a:cs typeface="NikoshBAN" pitchFamily="2" charset="0"/>
            </a:rPr>
            <a:t>দিন</a:t>
          </a:r>
          <a:r>
            <a:rPr lang="en-US" sz="2400" dirty="0" smtClean="0">
              <a:latin typeface="NikoshBAN" pitchFamily="2" charset="0"/>
              <a:cs typeface="NikoshBAN" pitchFamily="2" charset="0"/>
            </a:rPr>
            <a:t> </a:t>
          </a:r>
          <a:endParaRPr lang="en-US" sz="2300" dirty="0">
            <a:latin typeface="NikoshBAN" pitchFamily="2" charset="0"/>
            <a:cs typeface="NikoshBAN" pitchFamily="2" charset="0"/>
          </a:endParaRPr>
        </a:p>
      </dgm:t>
    </dgm:pt>
    <dgm:pt modelId="{C1D319EE-A84B-469F-8699-6B1F7199492F}" type="parTrans" cxnId="{DC7F5BC4-07D8-43A2-82E8-76332DD5C74E}">
      <dgm:prSet/>
      <dgm:spPr/>
      <dgm:t>
        <a:bodyPr/>
        <a:lstStyle/>
        <a:p>
          <a:endParaRPr lang="en-US"/>
        </a:p>
      </dgm:t>
    </dgm:pt>
    <dgm:pt modelId="{B0452BAC-3678-435D-A3D3-4954478FEF32}" type="sibTrans" cxnId="{DC7F5BC4-07D8-43A2-82E8-76332DD5C74E}">
      <dgm:prSet/>
      <dgm:spPr/>
      <dgm:t>
        <a:bodyPr/>
        <a:lstStyle/>
        <a:p>
          <a:endParaRPr lang="en-US"/>
        </a:p>
      </dgm:t>
    </dgm:pt>
    <dgm:pt modelId="{FE075640-AF30-4C1F-995E-317EA893BA50}">
      <dgm:prSet phldrT="[Text]">
        <dgm:style>
          <a:lnRef idx="1">
            <a:schemeClr val="accent4"/>
          </a:lnRef>
          <a:fillRef idx="2">
            <a:schemeClr val="accent4"/>
          </a:fillRef>
          <a:effectRef idx="1">
            <a:schemeClr val="accent4"/>
          </a:effectRef>
          <a:fontRef idx="minor">
            <a:schemeClr val="dk1"/>
          </a:fontRef>
        </dgm:style>
      </dgm:prSet>
      <dgm:spPr>
        <a:ln>
          <a:solidFill>
            <a:schemeClr val="accent2"/>
          </a:solidFill>
        </a:ln>
        <a:scene3d>
          <a:camera prst="orthographicFront"/>
          <a:lightRig rig="threePt" dir="t"/>
        </a:scene3d>
        <a:sp3d>
          <a:bevelT prst="convex"/>
        </a:sp3d>
      </dgm:spPr>
      <dgm:t>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b="1" cap="all" spc="0"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pitchFamily="2" charset="0"/>
              <a:cs typeface="NikoshBAN" pitchFamily="2" charset="0"/>
            </a:rPr>
            <a:t>স্বাভাবিক</a:t>
          </a:r>
          <a:r>
            <a:rPr lang="en-US"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pitchFamily="2" charset="0"/>
              <a:cs typeface="NikoshBAN" pitchFamily="2" charset="0"/>
            </a:rPr>
            <a:t> </a:t>
          </a:r>
          <a:r>
            <a:rPr lang="en-US" b="1" cap="all" spc="0"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pitchFamily="2" charset="0"/>
              <a:cs typeface="NikoshBAN" pitchFamily="2" charset="0"/>
            </a:rPr>
            <a:t>রঙের</a:t>
          </a:r>
          <a:r>
            <a:rPr lang="en-US"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pitchFamily="2" charset="0"/>
              <a:cs typeface="NikoshBAN" pitchFamily="2" charset="0"/>
            </a:rPr>
            <a:t> </a:t>
          </a:r>
          <a:r>
            <a:rPr lang="en-US" b="1" cap="all" spc="0"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pitchFamily="2" charset="0"/>
              <a:cs typeface="NikoshBAN" pitchFamily="2" charset="0"/>
            </a:rPr>
            <a:t>ডিম</a:t>
          </a:r>
          <a:r>
            <a:rPr lang="en-US" dirty="0" smtClean="0">
              <a:latin typeface="NikoshBAN" pitchFamily="2" charset="0"/>
              <a:cs typeface="NikoshBAN" pitchFamily="2" charset="0"/>
            </a:rPr>
            <a:t> </a:t>
          </a:r>
          <a:endParaRPr lang="en-US" dirty="0">
            <a:latin typeface="NikoshBAN" pitchFamily="2" charset="0"/>
            <a:cs typeface="NikoshBAN" pitchFamily="2" charset="0"/>
          </a:endParaRPr>
        </a:p>
      </dgm:t>
    </dgm:pt>
    <dgm:pt modelId="{BE50D789-0E9C-409C-B0FE-EF681339E458}" type="parTrans" cxnId="{AE2635EB-7DD6-4F44-99C5-6793B92F6F77}">
      <dgm:prSet/>
      <dgm:spPr/>
      <dgm:t>
        <a:bodyPr/>
        <a:lstStyle/>
        <a:p>
          <a:endParaRPr lang="en-US"/>
        </a:p>
      </dgm:t>
    </dgm:pt>
    <dgm:pt modelId="{98307E36-AD2A-47DF-A57E-EAE14F0AE255}" type="sibTrans" cxnId="{AE2635EB-7DD6-4F44-99C5-6793B92F6F77}">
      <dgm:prSet/>
      <dgm:spPr/>
      <dgm:t>
        <a:bodyPr/>
        <a:lstStyle/>
        <a:p>
          <a:endParaRPr lang="en-US"/>
        </a:p>
      </dgm:t>
    </dgm:pt>
    <dgm:pt modelId="{91F689A6-4654-4AD9-AF84-08404EE4289D}">
      <dgm:prSet phldrT="[Text]">
        <dgm:style>
          <a:lnRef idx="1">
            <a:schemeClr val="accent6"/>
          </a:lnRef>
          <a:fillRef idx="2">
            <a:schemeClr val="accent6"/>
          </a:fillRef>
          <a:effectRef idx="1">
            <a:schemeClr val="accent6"/>
          </a:effectRef>
          <a:fontRef idx="minor">
            <a:schemeClr val="dk1"/>
          </a:fontRef>
        </dgm:style>
      </dgm:prSet>
      <dgm:spPr>
        <a:ln>
          <a:solidFill>
            <a:schemeClr val="tx1"/>
          </a:solidFill>
        </a:ln>
        <a:scene3d>
          <a:camera prst="orthographicFront"/>
          <a:lightRig rig="flat" dir="t">
            <a:rot lat="0" lon="0" rev="18900000"/>
          </a:lightRig>
        </a:scene3d>
        <a:sp3d>
          <a:bevelT prst="convex"/>
        </a:sp3d>
      </dgm:spPr>
      <dgm:t>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b="1" cap="all" spc="0" dirty="0" err="1" smtClean="0">
              <a:ln w="0"/>
              <a:solidFill>
                <a:schemeClr val="tx1"/>
              </a:solidFill>
              <a:effectLst>
                <a:reflection blurRad="12700" stA="50000" endPos="50000" dist="5000" dir="5400000" sy="-100000" rotWithShape="0"/>
              </a:effectLst>
              <a:latin typeface="NikoshBAN" pitchFamily="2" charset="0"/>
              <a:cs typeface="NikoshBAN" pitchFamily="2" charset="0"/>
            </a:rPr>
            <a:t>মাঝারি</a:t>
          </a:r>
          <a:r>
            <a:rPr lang="en-US" b="1" cap="all" spc="0" dirty="0" smtClean="0">
              <a:ln w="0"/>
              <a:solidFill>
                <a:schemeClr val="tx1"/>
              </a:solidFill>
              <a:effectLst>
                <a:reflection blurRad="12700" stA="50000" endPos="50000" dist="5000" dir="5400000" sy="-100000" rotWithShape="0"/>
              </a:effectLst>
              <a:latin typeface="NikoshBAN" pitchFamily="2" charset="0"/>
              <a:cs typeface="NikoshBAN" pitchFamily="2" charset="0"/>
            </a:rPr>
            <a:t> </a:t>
          </a:r>
          <a:r>
            <a:rPr lang="en-US" b="1" cap="all" spc="0" dirty="0" err="1" smtClean="0">
              <a:ln w="0"/>
              <a:solidFill>
                <a:schemeClr val="tx1"/>
              </a:solidFill>
              <a:effectLst>
                <a:reflection blurRad="12700" stA="50000" endPos="50000" dist="5000" dir="5400000" sy="-100000" rotWithShape="0"/>
              </a:effectLst>
              <a:latin typeface="NikoshBAN" pitchFamily="2" charset="0"/>
              <a:cs typeface="NikoshBAN" pitchFamily="2" charset="0"/>
            </a:rPr>
            <a:t>আকারের</a:t>
          </a:r>
          <a:r>
            <a:rPr lang="en-US" b="1" cap="all" spc="0" dirty="0" smtClean="0">
              <a:ln w="0"/>
              <a:solidFill>
                <a:schemeClr val="tx1"/>
              </a:solidFill>
              <a:effectLst>
                <a:reflection blurRad="12700" stA="50000" endPos="50000" dist="5000" dir="5400000" sy="-100000" rotWithShape="0"/>
              </a:effectLst>
              <a:latin typeface="NikoshBAN" pitchFamily="2" charset="0"/>
              <a:cs typeface="NikoshBAN" pitchFamily="2" charset="0"/>
            </a:rPr>
            <a:t> </a:t>
          </a:r>
          <a:r>
            <a:rPr lang="en-US" b="1" cap="all" spc="0" dirty="0" err="1" smtClean="0">
              <a:ln w="0"/>
              <a:solidFill>
                <a:schemeClr val="tx1"/>
              </a:solidFill>
              <a:effectLst>
                <a:reflection blurRad="12700" stA="50000" endPos="50000" dist="5000" dir="5400000" sy="-100000" rotWithShape="0"/>
              </a:effectLst>
              <a:latin typeface="NikoshBAN" pitchFamily="2" charset="0"/>
              <a:cs typeface="NikoshBAN" pitchFamily="2" charset="0"/>
            </a:rPr>
            <a:t>ডিম</a:t>
          </a:r>
          <a:endParaRPr lang="en-US" dirty="0">
            <a:solidFill>
              <a:schemeClr val="tx1"/>
            </a:solidFill>
            <a:latin typeface="NikoshBAN" pitchFamily="2" charset="0"/>
            <a:cs typeface="NikoshBAN" pitchFamily="2" charset="0"/>
          </a:endParaRPr>
        </a:p>
      </dgm:t>
    </dgm:pt>
    <dgm:pt modelId="{44DA3393-9F51-461E-8A22-9F223C401870}" type="parTrans" cxnId="{567CD214-544F-4FEA-8587-BABE5C943A73}">
      <dgm:prSet/>
      <dgm:spPr/>
      <dgm:t>
        <a:bodyPr/>
        <a:lstStyle/>
        <a:p>
          <a:endParaRPr lang="en-US"/>
        </a:p>
      </dgm:t>
    </dgm:pt>
    <dgm:pt modelId="{91C88849-B3F0-4712-A87C-5547C112AE26}" type="sibTrans" cxnId="{567CD214-544F-4FEA-8587-BABE5C943A73}">
      <dgm:prSet/>
      <dgm:spPr/>
      <dgm:t>
        <a:bodyPr/>
        <a:lstStyle/>
        <a:p>
          <a:endParaRPr lang="en-US"/>
        </a:p>
      </dgm:t>
    </dgm:pt>
    <dgm:pt modelId="{67DAA1AF-D742-4301-BE54-FA94D43E91D3}">
      <dgm:prSet phldrT="[Text]">
        <dgm:style>
          <a:lnRef idx="1">
            <a:schemeClr val="accent2"/>
          </a:lnRef>
          <a:fillRef idx="2">
            <a:schemeClr val="accent2"/>
          </a:fillRef>
          <a:effectRef idx="1">
            <a:schemeClr val="accent2"/>
          </a:effectRef>
          <a:fontRef idx="minor">
            <a:schemeClr val="dk1"/>
          </a:fontRef>
        </dgm:style>
      </dgm:prSet>
      <dgm:spPr>
        <a:ln>
          <a:solidFill>
            <a:srgbClr val="00B0F0"/>
          </a:solidFill>
        </a:ln>
        <a:scene3d>
          <a:camera prst="orthographicFront"/>
          <a:lightRig rig="threePt" dir="t"/>
        </a:scene3d>
        <a:sp3d>
          <a:bevelT prst="convex"/>
        </a:sp3d>
      </dgm:spPr>
      <dgm:t>
        <a:bodyPr/>
        <a:lstStyle/>
        <a:p>
          <a:r>
            <a:rPr lang="en-US"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পরিষ্কার</a:t>
          </a:r>
          <a:r>
            <a:rPr lang="en-US"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 </a:t>
          </a:r>
          <a:r>
            <a:rPr lang="en-US"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পরিচ্ছন্ন</a:t>
          </a:r>
          <a:r>
            <a:rPr lang="en-US"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 </a:t>
          </a:r>
          <a:r>
            <a:rPr lang="en-US"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ডিম</a:t>
          </a:r>
          <a:r>
            <a:rPr lang="en-US"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 </a:t>
          </a:r>
          <a:endParaRPr lang="en-US" dirty="0">
            <a:latin typeface="NikoshBAN" pitchFamily="2" charset="0"/>
            <a:cs typeface="NikoshBAN" pitchFamily="2" charset="0"/>
          </a:endParaRPr>
        </a:p>
      </dgm:t>
    </dgm:pt>
    <dgm:pt modelId="{B3ED0E44-AF36-432A-870E-24222F9214D0}" type="parTrans" cxnId="{D8293E94-2421-4CB0-90AE-78BA792CAA0D}">
      <dgm:prSet/>
      <dgm:spPr/>
      <dgm:t>
        <a:bodyPr/>
        <a:lstStyle/>
        <a:p>
          <a:endParaRPr lang="en-US"/>
        </a:p>
      </dgm:t>
    </dgm:pt>
    <dgm:pt modelId="{E6E58D9B-0AD8-43AC-B618-60E2AF260FF5}" type="sibTrans" cxnId="{D8293E94-2421-4CB0-90AE-78BA792CAA0D}">
      <dgm:prSet/>
      <dgm:spPr/>
      <dgm:t>
        <a:bodyPr/>
        <a:lstStyle/>
        <a:p>
          <a:endParaRPr lang="en-US"/>
        </a:p>
      </dgm:t>
    </dgm:pt>
    <dgm:pt modelId="{AF34B7AA-1D7C-4D4F-BE7F-95D69917CB1B}">
      <dgm:prSet phldrT="[Text]" custT="1">
        <dgm:style>
          <a:lnRef idx="1">
            <a:schemeClr val="accent1"/>
          </a:lnRef>
          <a:fillRef idx="2">
            <a:schemeClr val="accent1"/>
          </a:fillRef>
          <a:effectRef idx="1">
            <a:schemeClr val="accent1"/>
          </a:effectRef>
          <a:fontRef idx="minor">
            <a:schemeClr val="dk1"/>
          </a:fontRef>
        </dgm:style>
      </dgm:prSet>
      <dgm:spPr>
        <a:ln>
          <a:solidFill>
            <a:srgbClr val="FFFF00"/>
          </a:solidFill>
        </a:ln>
        <a:scene3d>
          <a:camera prst="orthographicFront"/>
          <a:lightRig rig="threePt" dir="t"/>
        </a:scene3d>
        <a:sp3d>
          <a:bevelT prst="convex"/>
        </a:sp3d>
      </dgm:spPr>
      <dgm:t>
        <a:bodyPr/>
        <a:lstStyle/>
        <a:p>
          <a:r>
            <a:rPr lang="en-US"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৫০-৬০ </a:t>
          </a:r>
          <a:r>
            <a:rPr lang="en-US" sz="28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গ্রাম</a:t>
          </a:r>
          <a:r>
            <a:rPr lang="en-US"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en-US" sz="28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ওজনের</a:t>
          </a:r>
          <a:r>
            <a:rPr lang="en-US"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en-US" sz="28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ডিম</a:t>
          </a:r>
          <a:endParaRPr lang="en-US" sz="27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dgm:t>
    </dgm:pt>
    <dgm:pt modelId="{E44C31B3-98DF-45AA-B4FF-B46316045BE3}" type="parTrans" cxnId="{37B799BD-7B79-402E-8617-179D7CD794C1}">
      <dgm:prSet/>
      <dgm:spPr/>
      <dgm:t>
        <a:bodyPr/>
        <a:lstStyle/>
        <a:p>
          <a:endParaRPr lang="en-US"/>
        </a:p>
      </dgm:t>
    </dgm:pt>
    <dgm:pt modelId="{C933F3B1-9D07-4E1E-9EEC-2E88B1C9A1FF}" type="sibTrans" cxnId="{37B799BD-7B79-402E-8617-179D7CD794C1}">
      <dgm:prSet/>
      <dgm:spPr/>
      <dgm:t>
        <a:bodyPr/>
        <a:lstStyle/>
        <a:p>
          <a:endParaRPr lang="en-US"/>
        </a:p>
      </dgm:t>
    </dgm:pt>
    <dgm:pt modelId="{6EEE1598-46FD-40FE-A24C-D6153103D3C0}" type="pres">
      <dgm:prSet presAssocID="{5ABB5353-0F16-40A2-8B71-AD1D08F77148}" presName="diagram" presStyleCnt="0">
        <dgm:presLayoutVars>
          <dgm:chPref val="1"/>
          <dgm:dir/>
          <dgm:animOne val="branch"/>
          <dgm:animLvl val="lvl"/>
          <dgm:resizeHandles/>
        </dgm:presLayoutVars>
      </dgm:prSet>
      <dgm:spPr/>
      <dgm:t>
        <a:bodyPr/>
        <a:lstStyle/>
        <a:p>
          <a:endParaRPr lang="en-US"/>
        </a:p>
      </dgm:t>
    </dgm:pt>
    <dgm:pt modelId="{EFB7A2A3-4C6B-4ABC-9EBD-311426BF3C31}" type="pres">
      <dgm:prSet presAssocID="{8690929C-FB37-401D-B90B-0F3B0D7E6BBA}" presName="root" presStyleCnt="0"/>
      <dgm:spPr/>
    </dgm:pt>
    <dgm:pt modelId="{5851BAC2-B7CE-43CB-B612-B18C1FFF116A}" type="pres">
      <dgm:prSet presAssocID="{8690929C-FB37-401D-B90B-0F3B0D7E6BBA}" presName="rootComposite" presStyleCnt="0"/>
      <dgm:spPr/>
    </dgm:pt>
    <dgm:pt modelId="{62252C8D-6913-4806-9CBC-C231B8AE8DF4}" type="pres">
      <dgm:prSet presAssocID="{8690929C-FB37-401D-B90B-0F3B0D7E6BBA}" presName="rootText" presStyleLbl="node1" presStyleIdx="0" presStyleCnt="1" custScaleX="221977" custLinFactNeighborX="-10570"/>
      <dgm:spPr/>
      <dgm:t>
        <a:bodyPr/>
        <a:lstStyle/>
        <a:p>
          <a:endParaRPr lang="en-US"/>
        </a:p>
      </dgm:t>
    </dgm:pt>
    <dgm:pt modelId="{72318581-EEB6-4F39-9306-7C0D8BBC583A}" type="pres">
      <dgm:prSet presAssocID="{8690929C-FB37-401D-B90B-0F3B0D7E6BBA}" presName="rootConnector" presStyleLbl="node1" presStyleIdx="0" presStyleCnt="1"/>
      <dgm:spPr/>
      <dgm:t>
        <a:bodyPr/>
        <a:lstStyle/>
        <a:p>
          <a:endParaRPr lang="en-US"/>
        </a:p>
      </dgm:t>
    </dgm:pt>
    <dgm:pt modelId="{763CF058-F45F-4F6C-88D5-4C2C6650D139}" type="pres">
      <dgm:prSet presAssocID="{8690929C-FB37-401D-B90B-0F3B0D7E6BBA}" presName="childShape" presStyleCnt="0"/>
      <dgm:spPr/>
    </dgm:pt>
    <dgm:pt modelId="{5E8548A2-F461-4E32-8305-AC795BE77BEA}" type="pres">
      <dgm:prSet presAssocID="{D2C0BFA0-CFE9-4DFD-AFAB-0D4F9250BDB8}" presName="Name13" presStyleLbl="parChTrans1D2" presStyleIdx="0" presStyleCnt="6"/>
      <dgm:spPr/>
      <dgm:t>
        <a:bodyPr/>
        <a:lstStyle/>
        <a:p>
          <a:endParaRPr lang="en-US"/>
        </a:p>
      </dgm:t>
    </dgm:pt>
    <dgm:pt modelId="{A5E7BF20-B705-41E8-B477-CCA3D6F9E794}" type="pres">
      <dgm:prSet presAssocID="{C000DBCC-F391-40A2-B35D-5A908A29BC6D}" presName="childText" presStyleLbl="bgAcc1" presStyleIdx="0" presStyleCnt="6" custScaleX="312150" custLinFactNeighborX="76635">
        <dgm:presLayoutVars>
          <dgm:bulletEnabled val="1"/>
        </dgm:presLayoutVars>
      </dgm:prSet>
      <dgm:spPr/>
      <dgm:t>
        <a:bodyPr/>
        <a:lstStyle/>
        <a:p>
          <a:endParaRPr lang="en-US"/>
        </a:p>
      </dgm:t>
    </dgm:pt>
    <dgm:pt modelId="{C6BF2C6B-07E2-43E2-83DA-6E4BD8E00666}" type="pres">
      <dgm:prSet presAssocID="{BE50D789-0E9C-409C-B0FE-EF681339E458}" presName="Name13" presStyleLbl="parChTrans1D2" presStyleIdx="1" presStyleCnt="6"/>
      <dgm:spPr/>
      <dgm:t>
        <a:bodyPr/>
        <a:lstStyle/>
        <a:p>
          <a:endParaRPr lang="en-US"/>
        </a:p>
      </dgm:t>
    </dgm:pt>
    <dgm:pt modelId="{625BF7E0-B4C8-4DE3-A04E-661E3B21E959}" type="pres">
      <dgm:prSet presAssocID="{FE075640-AF30-4C1F-995E-317EA893BA50}" presName="childText" presStyleLbl="bgAcc1" presStyleIdx="1" presStyleCnt="6" custScaleX="311000" custScaleY="90910" custLinFactNeighborX="78311">
        <dgm:presLayoutVars>
          <dgm:bulletEnabled val="1"/>
        </dgm:presLayoutVars>
      </dgm:prSet>
      <dgm:spPr/>
      <dgm:t>
        <a:bodyPr/>
        <a:lstStyle/>
        <a:p>
          <a:endParaRPr lang="en-US"/>
        </a:p>
      </dgm:t>
    </dgm:pt>
    <dgm:pt modelId="{EEC3FD86-7F03-4638-BA5F-C83D513C0413}" type="pres">
      <dgm:prSet presAssocID="{44DA3393-9F51-461E-8A22-9F223C401870}" presName="Name13" presStyleLbl="parChTrans1D2" presStyleIdx="2" presStyleCnt="6"/>
      <dgm:spPr/>
      <dgm:t>
        <a:bodyPr/>
        <a:lstStyle/>
        <a:p>
          <a:endParaRPr lang="en-US"/>
        </a:p>
      </dgm:t>
    </dgm:pt>
    <dgm:pt modelId="{D041FD8E-E3DD-422F-9ED6-18A7919A0822}" type="pres">
      <dgm:prSet presAssocID="{91F689A6-4654-4AD9-AF84-08404EE4289D}" presName="childText" presStyleLbl="bgAcc1" presStyleIdx="2" presStyleCnt="6" custScaleX="313281" custLinFactNeighborX="76582">
        <dgm:presLayoutVars>
          <dgm:bulletEnabled val="1"/>
        </dgm:presLayoutVars>
      </dgm:prSet>
      <dgm:spPr/>
      <dgm:t>
        <a:bodyPr/>
        <a:lstStyle/>
        <a:p>
          <a:endParaRPr lang="en-US"/>
        </a:p>
      </dgm:t>
    </dgm:pt>
    <dgm:pt modelId="{B89A56CA-D39B-4333-B2FB-8E1B05CFDC9A}" type="pres">
      <dgm:prSet presAssocID="{B3ED0E44-AF36-432A-870E-24222F9214D0}" presName="Name13" presStyleLbl="parChTrans1D2" presStyleIdx="3" presStyleCnt="6"/>
      <dgm:spPr/>
      <dgm:t>
        <a:bodyPr/>
        <a:lstStyle/>
        <a:p>
          <a:endParaRPr lang="en-US"/>
        </a:p>
      </dgm:t>
    </dgm:pt>
    <dgm:pt modelId="{BEDCBD05-EA13-4346-94FD-348FF0D247FA}" type="pres">
      <dgm:prSet presAssocID="{67DAA1AF-D742-4301-BE54-FA94D43E91D3}" presName="childText" presStyleLbl="bgAcc1" presStyleIdx="3" presStyleCnt="6" custScaleX="311000" custLinFactNeighborX="83121">
        <dgm:presLayoutVars>
          <dgm:bulletEnabled val="1"/>
        </dgm:presLayoutVars>
      </dgm:prSet>
      <dgm:spPr/>
      <dgm:t>
        <a:bodyPr/>
        <a:lstStyle/>
        <a:p>
          <a:endParaRPr lang="en-US"/>
        </a:p>
      </dgm:t>
    </dgm:pt>
    <dgm:pt modelId="{12E1A5BA-34F1-4435-8FEF-6ED567719097}" type="pres">
      <dgm:prSet presAssocID="{E44C31B3-98DF-45AA-B4FF-B46316045BE3}" presName="Name13" presStyleLbl="parChTrans1D2" presStyleIdx="4" presStyleCnt="6"/>
      <dgm:spPr/>
      <dgm:t>
        <a:bodyPr/>
        <a:lstStyle/>
        <a:p>
          <a:endParaRPr lang="en-US"/>
        </a:p>
      </dgm:t>
    </dgm:pt>
    <dgm:pt modelId="{65147512-07C3-4DBE-BCAB-04505B1805C6}" type="pres">
      <dgm:prSet presAssocID="{AF34B7AA-1D7C-4D4F-BE7F-95D69917CB1B}" presName="childText" presStyleLbl="bgAcc1" presStyleIdx="4" presStyleCnt="6" custScaleX="303662" custLinFactNeighborX="86790">
        <dgm:presLayoutVars>
          <dgm:bulletEnabled val="1"/>
        </dgm:presLayoutVars>
      </dgm:prSet>
      <dgm:spPr/>
      <dgm:t>
        <a:bodyPr/>
        <a:lstStyle/>
        <a:p>
          <a:endParaRPr lang="en-US"/>
        </a:p>
      </dgm:t>
    </dgm:pt>
    <dgm:pt modelId="{134A5A4E-03FA-4B2A-BAE0-D71033A9D337}" type="pres">
      <dgm:prSet presAssocID="{C1D319EE-A84B-469F-8699-6B1F7199492F}" presName="Name13" presStyleLbl="parChTrans1D2" presStyleIdx="5" presStyleCnt="6"/>
      <dgm:spPr/>
      <dgm:t>
        <a:bodyPr/>
        <a:lstStyle/>
        <a:p>
          <a:endParaRPr lang="en-US"/>
        </a:p>
      </dgm:t>
    </dgm:pt>
    <dgm:pt modelId="{C55E5CF8-0EF4-4F53-B01E-84959E7FFBA1}" type="pres">
      <dgm:prSet presAssocID="{D549EF78-DDD9-4374-8E1B-1FF4E1A6E344}" presName="childText" presStyleLbl="bgAcc1" presStyleIdx="5" presStyleCnt="6" custScaleX="300203" custLinFactNeighborX="90536" custLinFactNeighborY="-8800">
        <dgm:presLayoutVars>
          <dgm:bulletEnabled val="1"/>
        </dgm:presLayoutVars>
      </dgm:prSet>
      <dgm:spPr/>
      <dgm:t>
        <a:bodyPr/>
        <a:lstStyle/>
        <a:p>
          <a:endParaRPr lang="en-US"/>
        </a:p>
      </dgm:t>
    </dgm:pt>
  </dgm:ptLst>
  <dgm:cxnLst>
    <dgm:cxn modelId="{C46BDD79-E83C-478C-ACAA-349B02DEEC88}" type="presOf" srcId="{8690929C-FB37-401D-B90B-0F3B0D7E6BBA}" destId="{62252C8D-6913-4806-9CBC-C231B8AE8DF4}" srcOrd="0" destOrd="0" presId="urn:microsoft.com/office/officeart/2005/8/layout/hierarchy3"/>
    <dgm:cxn modelId="{6AFE0A70-CB29-439B-9E5C-4E14DA35AD44}" type="presOf" srcId="{FE075640-AF30-4C1F-995E-317EA893BA50}" destId="{625BF7E0-B4C8-4DE3-A04E-661E3B21E959}" srcOrd="0" destOrd="0" presId="urn:microsoft.com/office/officeart/2005/8/layout/hierarchy3"/>
    <dgm:cxn modelId="{1C02F515-FD84-4E0D-BB44-F557EC578CC6}" type="presOf" srcId="{8690929C-FB37-401D-B90B-0F3B0D7E6BBA}" destId="{72318581-EEB6-4F39-9306-7C0D8BBC583A}" srcOrd="1" destOrd="0" presId="urn:microsoft.com/office/officeart/2005/8/layout/hierarchy3"/>
    <dgm:cxn modelId="{37B799BD-7B79-402E-8617-179D7CD794C1}" srcId="{8690929C-FB37-401D-B90B-0F3B0D7E6BBA}" destId="{AF34B7AA-1D7C-4D4F-BE7F-95D69917CB1B}" srcOrd="4" destOrd="0" parTransId="{E44C31B3-98DF-45AA-B4FF-B46316045BE3}" sibTransId="{C933F3B1-9D07-4E1E-9EEC-2E88B1C9A1FF}"/>
    <dgm:cxn modelId="{328AA993-D03C-4885-A8FA-4116AEA85EA7}" type="presOf" srcId="{AF34B7AA-1D7C-4D4F-BE7F-95D69917CB1B}" destId="{65147512-07C3-4DBE-BCAB-04505B1805C6}" srcOrd="0" destOrd="0" presId="urn:microsoft.com/office/officeart/2005/8/layout/hierarchy3"/>
    <dgm:cxn modelId="{53BAEADD-F701-44A8-9B1E-7CFE961E763D}" type="presOf" srcId="{E44C31B3-98DF-45AA-B4FF-B46316045BE3}" destId="{12E1A5BA-34F1-4435-8FEF-6ED567719097}" srcOrd="0" destOrd="0" presId="urn:microsoft.com/office/officeart/2005/8/layout/hierarchy3"/>
    <dgm:cxn modelId="{AE2635EB-7DD6-4F44-99C5-6793B92F6F77}" srcId="{8690929C-FB37-401D-B90B-0F3B0D7E6BBA}" destId="{FE075640-AF30-4C1F-995E-317EA893BA50}" srcOrd="1" destOrd="0" parTransId="{BE50D789-0E9C-409C-B0FE-EF681339E458}" sibTransId="{98307E36-AD2A-47DF-A57E-EAE14F0AE255}"/>
    <dgm:cxn modelId="{D8293E94-2421-4CB0-90AE-78BA792CAA0D}" srcId="{8690929C-FB37-401D-B90B-0F3B0D7E6BBA}" destId="{67DAA1AF-D742-4301-BE54-FA94D43E91D3}" srcOrd="3" destOrd="0" parTransId="{B3ED0E44-AF36-432A-870E-24222F9214D0}" sibTransId="{E6E58D9B-0AD8-43AC-B618-60E2AF260FF5}"/>
    <dgm:cxn modelId="{11C9D4C3-B2FA-4C03-AA5C-50BE3C65B7EE}" type="presOf" srcId="{44DA3393-9F51-461E-8A22-9F223C401870}" destId="{EEC3FD86-7F03-4638-BA5F-C83D513C0413}" srcOrd="0" destOrd="0" presId="urn:microsoft.com/office/officeart/2005/8/layout/hierarchy3"/>
    <dgm:cxn modelId="{DC7F5BC4-07D8-43A2-82E8-76332DD5C74E}" srcId="{8690929C-FB37-401D-B90B-0F3B0D7E6BBA}" destId="{D549EF78-DDD9-4374-8E1B-1FF4E1A6E344}" srcOrd="5" destOrd="0" parTransId="{C1D319EE-A84B-469F-8699-6B1F7199492F}" sibTransId="{B0452BAC-3678-435D-A3D3-4954478FEF32}"/>
    <dgm:cxn modelId="{2F7106F6-1892-4692-AA88-B982F450A25F}" type="presOf" srcId="{91F689A6-4654-4AD9-AF84-08404EE4289D}" destId="{D041FD8E-E3DD-422F-9ED6-18A7919A0822}" srcOrd="0" destOrd="0" presId="urn:microsoft.com/office/officeart/2005/8/layout/hierarchy3"/>
    <dgm:cxn modelId="{567CD214-544F-4FEA-8587-BABE5C943A73}" srcId="{8690929C-FB37-401D-B90B-0F3B0D7E6BBA}" destId="{91F689A6-4654-4AD9-AF84-08404EE4289D}" srcOrd="2" destOrd="0" parTransId="{44DA3393-9F51-461E-8A22-9F223C401870}" sibTransId="{91C88849-B3F0-4712-A87C-5547C112AE26}"/>
    <dgm:cxn modelId="{2DDA08CE-02F2-4009-B75D-A5C8E50775E4}" type="presOf" srcId="{B3ED0E44-AF36-432A-870E-24222F9214D0}" destId="{B89A56CA-D39B-4333-B2FB-8E1B05CFDC9A}" srcOrd="0" destOrd="0" presId="urn:microsoft.com/office/officeart/2005/8/layout/hierarchy3"/>
    <dgm:cxn modelId="{8CDF76E0-4578-40AE-8432-04C56C54051C}" type="presOf" srcId="{D549EF78-DDD9-4374-8E1B-1FF4E1A6E344}" destId="{C55E5CF8-0EF4-4F53-B01E-84959E7FFBA1}" srcOrd="0" destOrd="0" presId="urn:microsoft.com/office/officeart/2005/8/layout/hierarchy3"/>
    <dgm:cxn modelId="{9B0121F9-17F0-4A07-820B-50A841A9BCA7}" type="presOf" srcId="{BE50D789-0E9C-409C-B0FE-EF681339E458}" destId="{C6BF2C6B-07E2-43E2-83DA-6E4BD8E00666}" srcOrd="0" destOrd="0" presId="urn:microsoft.com/office/officeart/2005/8/layout/hierarchy3"/>
    <dgm:cxn modelId="{87D4F8EB-71BC-4339-B57A-B3E712BDD754}" type="presOf" srcId="{C000DBCC-F391-40A2-B35D-5A908A29BC6D}" destId="{A5E7BF20-B705-41E8-B477-CCA3D6F9E794}" srcOrd="0" destOrd="0" presId="urn:microsoft.com/office/officeart/2005/8/layout/hierarchy3"/>
    <dgm:cxn modelId="{329652A7-E13C-47F9-9188-25173760AD89}" type="presOf" srcId="{67DAA1AF-D742-4301-BE54-FA94D43E91D3}" destId="{BEDCBD05-EA13-4346-94FD-348FF0D247FA}" srcOrd="0" destOrd="0" presId="urn:microsoft.com/office/officeart/2005/8/layout/hierarchy3"/>
    <dgm:cxn modelId="{3A1F9192-CEEC-4CA1-8621-9C4CD89521E2}" type="presOf" srcId="{5ABB5353-0F16-40A2-8B71-AD1D08F77148}" destId="{6EEE1598-46FD-40FE-A24C-D6153103D3C0}" srcOrd="0" destOrd="0" presId="urn:microsoft.com/office/officeart/2005/8/layout/hierarchy3"/>
    <dgm:cxn modelId="{950C6B0F-F6A4-4E2A-9B53-E639AE385FF0}" type="presOf" srcId="{D2C0BFA0-CFE9-4DFD-AFAB-0D4F9250BDB8}" destId="{5E8548A2-F461-4E32-8305-AC795BE77BEA}" srcOrd="0" destOrd="0" presId="urn:microsoft.com/office/officeart/2005/8/layout/hierarchy3"/>
    <dgm:cxn modelId="{A30F49E0-815F-4A1E-A731-A33F090F3A10}" type="presOf" srcId="{C1D319EE-A84B-469F-8699-6B1F7199492F}" destId="{134A5A4E-03FA-4B2A-BAE0-D71033A9D337}" srcOrd="0" destOrd="0" presId="urn:microsoft.com/office/officeart/2005/8/layout/hierarchy3"/>
    <dgm:cxn modelId="{E5F5DB28-90E9-49E0-82E6-9AF6F01BDEBA}" srcId="{5ABB5353-0F16-40A2-8B71-AD1D08F77148}" destId="{8690929C-FB37-401D-B90B-0F3B0D7E6BBA}" srcOrd="0" destOrd="0" parTransId="{037ED0F4-E843-4DE3-ABF5-9DBFD6275573}" sibTransId="{50A0034B-6AAB-4223-AC72-EFCE39C755DA}"/>
    <dgm:cxn modelId="{185C1D35-83D9-4972-A76B-B9F05D0753F5}" srcId="{8690929C-FB37-401D-B90B-0F3B0D7E6BBA}" destId="{C000DBCC-F391-40A2-B35D-5A908A29BC6D}" srcOrd="0" destOrd="0" parTransId="{D2C0BFA0-CFE9-4DFD-AFAB-0D4F9250BDB8}" sibTransId="{DD52A8DD-A5A3-4DD4-9B9B-097304ECA95E}"/>
    <dgm:cxn modelId="{F734853D-191B-4443-820B-BBA688FE3538}" type="presParOf" srcId="{6EEE1598-46FD-40FE-A24C-D6153103D3C0}" destId="{EFB7A2A3-4C6B-4ABC-9EBD-311426BF3C31}" srcOrd="0" destOrd="0" presId="urn:microsoft.com/office/officeart/2005/8/layout/hierarchy3"/>
    <dgm:cxn modelId="{0885E444-02CC-4986-AEAF-F44DECB205A9}" type="presParOf" srcId="{EFB7A2A3-4C6B-4ABC-9EBD-311426BF3C31}" destId="{5851BAC2-B7CE-43CB-B612-B18C1FFF116A}" srcOrd="0" destOrd="0" presId="urn:microsoft.com/office/officeart/2005/8/layout/hierarchy3"/>
    <dgm:cxn modelId="{8151D4E6-9FA3-4CF9-961A-6B507FC006BB}" type="presParOf" srcId="{5851BAC2-B7CE-43CB-B612-B18C1FFF116A}" destId="{62252C8D-6913-4806-9CBC-C231B8AE8DF4}" srcOrd="0" destOrd="0" presId="urn:microsoft.com/office/officeart/2005/8/layout/hierarchy3"/>
    <dgm:cxn modelId="{0939582B-DE4F-492B-B0D9-57999665A421}" type="presParOf" srcId="{5851BAC2-B7CE-43CB-B612-B18C1FFF116A}" destId="{72318581-EEB6-4F39-9306-7C0D8BBC583A}" srcOrd="1" destOrd="0" presId="urn:microsoft.com/office/officeart/2005/8/layout/hierarchy3"/>
    <dgm:cxn modelId="{931D456A-B19C-4A80-A4BC-E8B97F150C26}" type="presParOf" srcId="{EFB7A2A3-4C6B-4ABC-9EBD-311426BF3C31}" destId="{763CF058-F45F-4F6C-88D5-4C2C6650D139}" srcOrd="1" destOrd="0" presId="urn:microsoft.com/office/officeart/2005/8/layout/hierarchy3"/>
    <dgm:cxn modelId="{7D324AF3-D484-4DB5-9F31-C4CFF3BBDEDC}" type="presParOf" srcId="{763CF058-F45F-4F6C-88D5-4C2C6650D139}" destId="{5E8548A2-F461-4E32-8305-AC795BE77BEA}" srcOrd="0" destOrd="0" presId="urn:microsoft.com/office/officeart/2005/8/layout/hierarchy3"/>
    <dgm:cxn modelId="{53201643-02D5-4E15-8F12-08550B7C6987}" type="presParOf" srcId="{763CF058-F45F-4F6C-88D5-4C2C6650D139}" destId="{A5E7BF20-B705-41E8-B477-CCA3D6F9E794}" srcOrd="1" destOrd="0" presId="urn:microsoft.com/office/officeart/2005/8/layout/hierarchy3"/>
    <dgm:cxn modelId="{D849687B-A39A-4271-AA12-3366918368D5}" type="presParOf" srcId="{763CF058-F45F-4F6C-88D5-4C2C6650D139}" destId="{C6BF2C6B-07E2-43E2-83DA-6E4BD8E00666}" srcOrd="2" destOrd="0" presId="urn:microsoft.com/office/officeart/2005/8/layout/hierarchy3"/>
    <dgm:cxn modelId="{6908E909-9BBB-4401-8796-F2850E20CC4B}" type="presParOf" srcId="{763CF058-F45F-4F6C-88D5-4C2C6650D139}" destId="{625BF7E0-B4C8-4DE3-A04E-661E3B21E959}" srcOrd="3" destOrd="0" presId="urn:microsoft.com/office/officeart/2005/8/layout/hierarchy3"/>
    <dgm:cxn modelId="{71C2009B-DDCE-49CF-BFB8-0B9F06987D80}" type="presParOf" srcId="{763CF058-F45F-4F6C-88D5-4C2C6650D139}" destId="{EEC3FD86-7F03-4638-BA5F-C83D513C0413}" srcOrd="4" destOrd="0" presId="urn:microsoft.com/office/officeart/2005/8/layout/hierarchy3"/>
    <dgm:cxn modelId="{D31A2079-3162-47E5-A879-4ADDB3F4370B}" type="presParOf" srcId="{763CF058-F45F-4F6C-88D5-4C2C6650D139}" destId="{D041FD8E-E3DD-422F-9ED6-18A7919A0822}" srcOrd="5" destOrd="0" presId="urn:microsoft.com/office/officeart/2005/8/layout/hierarchy3"/>
    <dgm:cxn modelId="{41E606AC-FC92-48E5-B405-2F96867EAE7B}" type="presParOf" srcId="{763CF058-F45F-4F6C-88D5-4C2C6650D139}" destId="{B89A56CA-D39B-4333-B2FB-8E1B05CFDC9A}" srcOrd="6" destOrd="0" presId="urn:microsoft.com/office/officeart/2005/8/layout/hierarchy3"/>
    <dgm:cxn modelId="{621349CB-43AF-4C29-8A33-891AD1473A24}" type="presParOf" srcId="{763CF058-F45F-4F6C-88D5-4C2C6650D139}" destId="{BEDCBD05-EA13-4346-94FD-348FF0D247FA}" srcOrd="7" destOrd="0" presId="urn:microsoft.com/office/officeart/2005/8/layout/hierarchy3"/>
    <dgm:cxn modelId="{97AD3FF8-1B3F-4E6B-A244-29D810715AD9}" type="presParOf" srcId="{763CF058-F45F-4F6C-88D5-4C2C6650D139}" destId="{12E1A5BA-34F1-4435-8FEF-6ED567719097}" srcOrd="8" destOrd="0" presId="urn:microsoft.com/office/officeart/2005/8/layout/hierarchy3"/>
    <dgm:cxn modelId="{C6BFA7B9-DB7A-43F1-B734-2B06CEA0A8A4}" type="presParOf" srcId="{763CF058-F45F-4F6C-88D5-4C2C6650D139}" destId="{65147512-07C3-4DBE-BCAB-04505B1805C6}" srcOrd="9" destOrd="0" presId="urn:microsoft.com/office/officeart/2005/8/layout/hierarchy3"/>
    <dgm:cxn modelId="{AF2803D2-CDAA-4392-BB1C-10FA3EDA4EC4}" type="presParOf" srcId="{763CF058-F45F-4F6C-88D5-4C2C6650D139}" destId="{134A5A4E-03FA-4B2A-BAE0-D71033A9D337}" srcOrd="10" destOrd="0" presId="urn:microsoft.com/office/officeart/2005/8/layout/hierarchy3"/>
    <dgm:cxn modelId="{95EC13C1-558D-408A-BF12-4228336C7217}" type="presParOf" srcId="{763CF058-F45F-4F6C-88D5-4C2C6650D139}" destId="{C55E5CF8-0EF4-4F53-B01E-84959E7FFBA1}" srcOrd="1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252C8D-6913-4806-9CBC-C231B8AE8DF4}">
      <dsp:nvSpPr>
        <dsp:cNvPr id="0" name=""/>
        <dsp:cNvSpPr/>
      </dsp:nvSpPr>
      <dsp:spPr>
        <a:xfrm>
          <a:off x="1543463" y="2808"/>
          <a:ext cx="3289684" cy="740996"/>
        </a:xfrm>
        <a:prstGeom prst="roundRect">
          <a:avLst>
            <a:gd name="adj" fmla="val 1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a:bevelT prst="convex"/>
        </a:sp3d>
      </dsp:spPr>
      <dsp:style>
        <a:lnRef idx="1">
          <a:schemeClr val="accent3"/>
        </a:lnRef>
        <a:fillRef idx="2">
          <a:schemeClr val="accent3"/>
        </a:fillRef>
        <a:effectRef idx="1">
          <a:schemeClr val="accent3"/>
        </a:effectRef>
        <a:fontRef idx="minor">
          <a:schemeClr val="dk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b="1" kern="1200"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anose="02000000000000000000" pitchFamily="2" charset="0"/>
              <a:cs typeface="NikoshBAN" panose="02000000000000000000" pitchFamily="2" charset="0"/>
            </a:rPr>
            <a:t>ডিম</a:t>
          </a:r>
          <a:r>
            <a:rPr lang="en-US" sz="2800" b="1" kern="1200"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anose="02000000000000000000" pitchFamily="2" charset="0"/>
              <a:cs typeface="NikoshBAN" panose="02000000000000000000" pitchFamily="2" charset="0"/>
            </a:rPr>
            <a:t> </a:t>
          </a:r>
          <a:r>
            <a:rPr lang="en-US" sz="2800" b="1" kern="1200"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anose="02000000000000000000" pitchFamily="2" charset="0"/>
              <a:cs typeface="NikoshBAN" panose="02000000000000000000" pitchFamily="2" charset="0"/>
            </a:rPr>
            <a:t>বাছাইয়ের</a:t>
          </a:r>
          <a:r>
            <a:rPr lang="en-US" sz="2800" b="1" kern="1200"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anose="02000000000000000000" pitchFamily="2" charset="0"/>
              <a:cs typeface="NikoshBAN" panose="02000000000000000000" pitchFamily="2" charset="0"/>
            </a:rPr>
            <a:t> </a:t>
          </a:r>
          <a:r>
            <a:rPr lang="en-US" sz="2800" b="1" kern="1200"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anose="02000000000000000000" pitchFamily="2" charset="0"/>
              <a:cs typeface="NikoshBAN" panose="02000000000000000000" pitchFamily="2" charset="0"/>
            </a:rPr>
            <a:t>বৈশিষ্টসমূহ</a:t>
          </a:r>
          <a:r>
            <a:rPr lang="bn-IN" sz="2800" b="1" kern="1200"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anose="02000000000000000000" pitchFamily="2" charset="0"/>
              <a:cs typeface="NikoshBAN" panose="02000000000000000000" pitchFamily="2" charset="0"/>
            </a:rPr>
            <a:t> </a:t>
          </a:r>
          <a:endParaRPr lang="en-US" sz="2500" kern="1200" dirty="0"/>
        </a:p>
      </dsp:txBody>
      <dsp:txXfrm>
        <a:off x="1565166" y="24511"/>
        <a:ext cx="3246278" cy="697590"/>
      </dsp:txXfrm>
    </dsp:sp>
    <dsp:sp modelId="{5E8548A2-F461-4E32-8305-AC795BE77BEA}">
      <dsp:nvSpPr>
        <dsp:cNvPr id="0" name=""/>
        <dsp:cNvSpPr/>
      </dsp:nvSpPr>
      <dsp:spPr>
        <a:xfrm>
          <a:off x="1872431" y="743805"/>
          <a:ext cx="1394195" cy="555747"/>
        </a:xfrm>
        <a:custGeom>
          <a:avLst/>
          <a:gdLst/>
          <a:ahLst/>
          <a:cxnLst/>
          <a:rect l="0" t="0" r="0" b="0"/>
          <a:pathLst>
            <a:path>
              <a:moveTo>
                <a:pt x="0" y="0"/>
              </a:moveTo>
              <a:lnTo>
                <a:pt x="0" y="555747"/>
              </a:lnTo>
              <a:lnTo>
                <a:pt x="1394195" y="555747"/>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E7BF20-B705-41E8-B477-CCA3D6F9E794}">
      <dsp:nvSpPr>
        <dsp:cNvPr id="0" name=""/>
        <dsp:cNvSpPr/>
      </dsp:nvSpPr>
      <dsp:spPr>
        <a:xfrm>
          <a:off x="3266627" y="929054"/>
          <a:ext cx="3700833" cy="740996"/>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rgbClr val="7030A0"/>
          </a:solidFill>
          <a:prstDash val="solid"/>
        </a:ln>
        <a:effectLst>
          <a:outerShdw blurRad="40000" dist="20000" dir="5400000" rotWithShape="0">
            <a:srgbClr val="000000">
              <a:alpha val="38000"/>
            </a:srgbClr>
          </a:outerShdw>
        </a:effectLst>
        <a:scene3d>
          <a:camera prst="orthographicFront"/>
          <a:lightRig rig="flat" dir="tl">
            <a:rot lat="0" lon="0" rev="6600000"/>
          </a:lightRig>
        </a:scene3d>
        <a:sp3d>
          <a:bevelT prst="convex"/>
        </a:sp3d>
      </dsp:spPr>
      <dsp:style>
        <a:lnRef idx="1">
          <a:schemeClr val="accent5"/>
        </a:lnRef>
        <a:fillRef idx="2">
          <a:schemeClr val="accent5"/>
        </a:fillRef>
        <a:effectRef idx="1">
          <a:schemeClr val="accent5"/>
        </a:effectRef>
        <a:fontRef idx="minor">
          <a:schemeClr val="dk1"/>
        </a:fontRef>
      </dsp:style>
      <dsp:txBody>
        <a:bodyPr spcFirstLastPara="0" vert="horz" wrap="square" lIns="53340" tIns="35560" rIns="53340" bIns="35560" numCol="1" spcCol="1270" anchor="ctr" anchorCtr="0">
          <a:noAutofit/>
          <a:sp3d extrusionH="25400" contourW="8890">
            <a:bevelT w="38100" h="31750"/>
            <a:contourClr>
              <a:schemeClr val="accent2">
                <a:shade val="75000"/>
              </a:schemeClr>
            </a:contourClr>
          </a:sp3d>
        </a:bodyPr>
        <a:lstStyle/>
        <a:p>
          <a:pPr lvl="0" algn="ctr" defTabSz="1244600">
            <a:lnSpc>
              <a:spcPct val="90000"/>
            </a:lnSpc>
            <a:spcBef>
              <a:spcPct val="0"/>
            </a:spcBef>
            <a:spcAft>
              <a:spcPct val="35000"/>
            </a:spcAft>
          </a:pPr>
          <a:r>
            <a:rPr lang="en-US" sz="2800" b="1" kern="1200"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মসৃণ</a:t>
          </a:r>
          <a:r>
            <a:rPr lang="en-US" sz="2800" b="1" kern="12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 </a:t>
          </a:r>
          <a:r>
            <a:rPr lang="en-US" sz="2800" b="1" kern="1200"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মোটা</a:t>
          </a:r>
          <a:r>
            <a:rPr lang="en-US" sz="2800" b="1" kern="12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 ও </a:t>
          </a:r>
          <a:r>
            <a:rPr lang="en-US" sz="2800" b="1" kern="1200"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শক্ত</a:t>
          </a:r>
          <a:r>
            <a:rPr lang="en-US" sz="2800" b="1" kern="12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 </a:t>
          </a:r>
          <a:r>
            <a:rPr lang="en-US" sz="2800" b="1" kern="1200"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খোসার</a:t>
          </a:r>
          <a:r>
            <a:rPr lang="en-US" sz="2800" b="1" kern="12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 </a:t>
          </a:r>
          <a:r>
            <a:rPr lang="en-US" sz="2800" b="1" kern="1200"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ডিম</a:t>
          </a:r>
          <a:r>
            <a:rPr lang="en-US" sz="2800" kern="1200" dirty="0" smtClean="0"/>
            <a:t> </a:t>
          </a:r>
          <a:endParaRPr lang="en-US" sz="2800" kern="1200" dirty="0"/>
        </a:p>
      </dsp:txBody>
      <dsp:txXfrm>
        <a:off x="3288330" y="950757"/>
        <a:ext cx="3657427" cy="697590"/>
      </dsp:txXfrm>
    </dsp:sp>
    <dsp:sp modelId="{C6BF2C6B-07E2-43E2-83DA-6E4BD8E00666}">
      <dsp:nvSpPr>
        <dsp:cNvPr id="0" name=""/>
        <dsp:cNvSpPr/>
      </dsp:nvSpPr>
      <dsp:spPr>
        <a:xfrm>
          <a:off x="1872431" y="743805"/>
          <a:ext cx="1414066" cy="1448314"/>
        </a:xfrm>
        <a:custGeom>
          <a:avLst/>
          <a:gdLst/>
          <a:ahLst/>
          <a:cxnLst/>
          <a:rect l="0" t="0" r="0" b="0"/>
          <a:pathLst>
            <a:path>
              <a:moveTo>
                <a:pt x="0" y="0"/>
              </a:moveTo>
              <a:lnTo>
                <a:pt x="0" y="1448314"/>
              </a:lnTo>
              <a:lnTo>
                <a:pt x="1414066" y="1448314"/>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5BF7E0-B4C8-4DE3-A04E-661E3B21E959}">
      <dsp:nvSpPr>
        <dsp:cNvPr id="0" name=""/>
        <dsp:cNvSpPr/>
      </dsp:nvSpPr>
      <dsp:spPr>
        <a:xfrm>
          <a:off x="3286498" y="1855300"/>
          <a:ext cx="3687199" cy="673640"/>
        </a:xfrm>
        <a:prstGeom prst="roundRect">
          <a:avLst>
            <a:gd name="adj" fmla="val 10000"/>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2"/>
          </a:solidFill>
          <a:prstDash val="solid"/>
        </a:ln>
        <a:effectLst>
          <a:outerShdw blurRad="40000" dist="20000" dir="5400000" rotWithShape="0">
            <a:srgbClr val="000000">
              <a:alpha val="38000"/>
            </a:srgbClr>
          </a:outerShdw>
        </a:effectLst>
        <a:scene3d>
          <a:camera prst="orthographicFront"/>
          <a:lightRig rig="threePt" dir="t"/>
        </a:scene3d>
        <a:sp3d>
          <a:bevelT prst="convex"/>
        </a:sp3d>
      </dsp:spPr>
      <dsp:style>
        <a:lnRef idx="1">
          <a:schemeClr val="accent4"/>
        </a:lnRef>
        <a:fillRef idx="2">
          <a:schemeClr val="accent4"/>
        </a:fillRef>
        <a:effectRef idx="1">
          <a:schemeClr val="accent4"/>
        </a:effectRef>
        <a:fontRef idx="minor">
          <a:schemeClr val="dk1"/>
        </a:fontRef>
      </dsp:style>
      <dsp:txBody>
        <a:bodyPr spcFirstLastPara="0" vert="horz" wrap="square" lIns="53340" tIns="35560" rIns="53340" bIns="35560" numCol="1" spcCol="1270" anchor="ctr" anchorCtr="0">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lvl="0" algn="ctr" defTabSz="1244600">
            <a:lnSpc>
              <a:spcPct val="90000"/>
            </a:lnSpc>
            <a:spcBef>
              <a:spcPct val="0"/>
            </a:spcBef>
            <a:spcAft>
              <a:spcPct val="35000"/>
            </a:spcAft>
          </a:pPr>
          <a:r>
            <a:rPr lang="en-US" sz="2800" b="1" kern="1200" cap="all" spc="0"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pitchFamily="2" charset="0"/>
              <a:cs typeface="NikoshBAN" pitchFamily="2" charset="0"/>
            </a:rPr>
            <a:t>স্বাভাবিক</a:t>
          </a:r>
          <a:r>
            <a:rPr lang="en-US" sz="2800" b="1" kern="1200"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pitchFamily="2" charset="0"/>
              <a:cs typeface="NikoshBAN" pitchFamily="2" charset="0"/>
            </a:rPr>
            <a:t> </a:t>
          </a:r>
          <a:r>
            <a:rPr lang="en-US" sz="2800" b="1" kern="1200" cap="all" spc="0"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pitchFamily="2" charset="0"/>
              <a:cs typeface="NikoshBAN" pitchFamily="2" charset="0"/>
            </a:rPr>
            <a:t>রঙের</a:t>
          </a:r>
          <a:r>
            <a:rPr lang="en-US" sz="2800" b="1" kern="1200"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pitchFamily="2" charset="0"/>
              <a:cs typeface="NikoshBAN" pitchFamily="2" charset="0"/>
            </a:rPr>
            <a:t> </a:t>
          </a:r>
          <a:r>
            <a:rPr lang="en-US" sz="2800" b="1" kern="1200" cap="all" spc="0"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pitchFamily="2" charset="0"/>
              <a:cs typeface="NikoshBAN" pitchFamily="2" charset="0"/>
            </a:rPr>
            <a:t>ডিম</a:t>
          </a:r>
          <a:r>
            <a:rPr lang="en-US" sz="2800" kern="1200" dirty="0" smtClean="0">
              <a:latin typeface="NikoshBAN" pitchFamily="2" charset="0"/>
              <a:cs typeface="NikoshBAN" pitchFamily="2" charset="0"/>
            </a:rPr>
            <a:t> </a:t>
          </a:r>
          <a:endParaRPr lang="en-US" sz="2800" kern="1200" dirty="0">
            <a:latin typeface="NikoshBAN" pitchFamily="2" charset="0"/>
            <a:cs typeface="NikoshBAN" pitchFamily="2" charset="0"/>
          </a:endParaRPr>
        </a:p>
      </dsp:txBody>
      <dsp:txXfrm>
        <a:off x="3306228" y="1875030"/>
        <a:ext cx="3647739" cy="634180"/>
      </dsp:txXfrm>
    </dsp:sp>
    <dsp:sp modelId="{EEC3FD86-7F03-4638-BA5F-C83D513C0413}">
      <dsp:nvSpPr>
        <dsp:cNvPr id="0" name=""/>
        <dsp:cNvSpPr/>
      </dsp:nvSpPr>
      <dsp:spPr>
        <a:xfrm>
          <a:off x="1872431" y="743805"/>
          <a:ext cx="1393567" cy="2340882"/>
        </a:xfrm>
        <a:custGeom>
          <a:avLst/>
          <a:gdLst/>
          <a:ahLst/>
          <a:cxnLst/>
          <a:rect l="0" t="0" r="0" b="0"/>
          <a:pathLst>
            <a:path>
              <a:moveTo>
                <a:pt x="0" y="0"/>
              </a:moveTo>
              <a:lnTo>
                <a:pt x="0" y="2340882"/>
              </a:lnTo>
              <a:lnTo>
                <a:pt x="1393567" y="234088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41FD8E-E3DD-422F-9ED6-18A7919A0822}">
      <dsp:nvSpPr>
        <dsp:cNvPr id="0" name=""/>
        <dsp:cNvSpPr/>
      </dsp:nvSpPr>
      <dsp:spPr>
        <a:xfrm>
          <a:off x="3265999" y="2714189"/>
          <a:ext cx="3714242" cy="740996"/>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a:scene3d>
          <a:camera prst="orthographicFront"/>
          <a:lightRig rig="flat" dir="t">
            <a:rot lat="0" lon="0" rev="18900000"/>
          </a:lightRig>
        </a:scene3d>
        <a:sp3d>
          <a:bevelT prst="convex"/>
        </a:sp3d>
      </dsp:spPr>
      <dsp:style>
        <a:lnRef idx="1">
          <a:schemeClr val="accent6"/>
        </a:lnRef>
        <a:fillRef idx="2">
          <a:schemeClr val="accent6"/>
        </a:fillRef>
        <a:effectRef idx="1">
          <a:schemeClr val="accent6"/>
        </a:effectRef>
        <a:fontRef idx="minor">
          <a:schemeClr val="dk1"/>
        </a:fontRef>
      </dsp:style>
      <dsp:txBody>
        <a:bodyPr spcFirstLastPara="0" vert="horz" wrap="square" lIns="53340" tIns="35560" rIns="53340" bIns="35560" numCol="1" spcCol="1270" anchor="ctr"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algn="ctr" defTabSz="1244600">
            <a:lnSpc>
              <a:spcPct val="90000"/>
            </a:lnSpc>
            <a:spcBef>
              <a:spcPct val="0"/>
            </a:spcBef>
            <a:spcAft>
              <a:spcPct val="35000"/>
            </a:spcAft>
          </a:pPr>
          <a:r>
            <a:rPr lang="en-US" sz="2800" b="1" kern="1200" cap="all" spc="0" dirty="0" err="1" smtClean="0">
              <a:ln w="0"/>
              <a:solidFill>
                <a:schemeClr val="tx1"/>
              </a:solidFill>
              <a:effectLst>
                <a:reflection blurRad="12700" stA="50000" endPos="50000" dist="5000" dir="5400000" sy="-100000" rotWithShape="0"/>
              </a:effectLst>
              <a:latin typeface="NikoshBAN" pitchFamily="2" charset="0"/>
              <a:cs typeface="NikoshBAN" pitchFamily="2" charset="0"/>
            </a:rPr>
            <a:t>মাঝারি</a:t>
          </a:r>
          <a:r>
            <a:rPr lang="en-US" sz="2800" b="1" kern="1200" cap="all" spc="0" dirty="0" smtClean="0">
              <a:ln w="0"/>
              <a:solidFill>
                <a:schemeClr val="tx1"/>
              </a:solidFill>
              <a:effectLst>
                <a:reflection blurRad="12700" stA="50000" endPos="50000" dist="5000" dir="5400000" sy="-100000" rotWithShape="0"/>
              </a:effectLst>
              <a:latin typeface="NikoshBAN" pitchFamily="2" charset="0"/>
              <a:cs typeface="NikoshBAN" pitchFamily="2" charset="0"/>
            </a:rPr>
            <a:t> </a:t>
          </a:r>
          <a:r>
            <a:rPr lang="en-US" sz="2800" b="1" kern="1200" cap="all" spc="0" dirty="0" err="1" smtClean="0">
              <a:ln w="0"/>
              <a:solidFill>
                <a:schemeClr val="tx1"/>
              </a:solidFill>
              <a:effectLst>
                <a:reflection blurRad="12700" stA="50000" endPos="50000" dist="5000" dir="5400000" sy="-100000" rotWithShape="0"/>
              </a:effectLst>
              <a:latin typeface="NikoshBAN" pitchFamily="2" charset="0"/>
              <a:cs typeface="NikoshBAN" pitchFamily="2" charset="0"/>
            </a:rPr>
            <a:t>আকারের</a:t>
          </a:r>
          <a:r>
            <a:rPr lang="en-US" sz="2800" b="1" kern="1200" cap="all" spc="0" dirty="0" smtClean="0">
              <a:ln w="0"/>
              <a:solidFill>
                <a:schemeClr val="tx1"/>
              </a:solidFill>
              <a:effectLst>
                <a:reflection blurRad="12700" stA="50000" endPos="50000" dist="5000" dir="5400000" sy="-100000" rotWithShape="0"/>
              </a:effectLst>
              <a:latin typeface="NikoshBAN" pitchFamily="2" charset="0"/>
              <a:cs typeface="NikoshBAN" pitchFamily="2" charset="0"/>
            </a:rPr>
            <a:t> </a:t>
          </a:r>
          <a:r>
            <a:rPr lang="en-US" sz="2800" b="1" kern="1200" cap="all" spc="0" dirty="0" err="1" smtClean="0">
              <a:ln w="0"/>
              <a:solidFill>
                <a:schemeClr val="tx1"/>
              </a:solidFill>
              <a:effectLst>
                <a:reflection blurRad="12700" stA="50000" endPos="50000" dist="5000" dir="5400000" sy="-100000" rotWithShape="0"/>
              </a:effectLst>
              <a:latin typeface="NikoshBAN" pitchFamily="2" charset="0"/>
              <a:cs typeface="NikoshBAN" pitchFamily="2" charset="0"/>
            </a:rPr>
            <a:t>ডিম</a:t>
          </a:r>
          <a:endParaRPr lang="en-US" sz="2800" kern="1200" dirty="0">
            <a:solidFill>
              <a:schemeClr val="tx1"/>
            </a:solidFill>
            <a:latin typeface="NikoshBAN" pitchFamily="2" charset="0"/>
            <a:cs typeface="NikoshBAN" pitchFamily="2" charset="0"/>
          </a:endParaRPr>
        </a:p>
      </dsp:txBody>
      <dsp:txXfrm>
        <a:off x="3287702" y="2735892"/>
        <a:ext cx="3670836" cy="697590"/>
      </dsp:txXfrm>
    </dsp:sp>
    <dsp:sp modelId="{B89A56CA-D39B-4333-B2FB-8E1B05CFDC9A}">
      <dsp:nvSpPr>
        <dsp:cNvPr id="0" name=""/>
        <dsp:cNvSpPr/>
      </dsp:nvSpPr>
      <dsp:spPr>
        <a:xfrm>
          <a:off x="1872431" y="743805"/>
          <a:ext cx="1471093" cy="3267128"/>
        </a:xfrm>
        <a:custGeom>
          <a:avLst/>
          <a:gdLst/>
          <a:ahLst/>
          <a:cxnLst/>
          <a:rect l="0" t="0" r="0" b="0"/>
          <a:pathLst>
            <a:path>
              <a:moveTo>
                <a:pt x="0" y="0"/>
              </a:moveTo>
              <a:lnTo>
                <a:pt x="0" y="3267128"/>
              </a:lnTo>
              <a:lnTo>
                <a:pt x="1471093" y="3267128"/>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DCBD05-EA13-4346-94FD-348FF0D247FA}">
      <dsp:nvSpPr>
        <dsp:cNvPr id="0" name=""/>
        <dsp:cNvSpPr/>
      </dsp:nvSpPr>
      <dsp:spPr>
        <a:xfrm>
          <a:off x="3343525" y="3640435"/>
          <a:ext cx="3687199" cy="740996"/>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rgbClr val="00B0F0"/>
          </a:solidFill>
          <a:prstDash val="solid"/>
        </a:ln>
        <a:effectLst>
          <a:outerShdw blurRad="40000" dist="20000" dir="5400000" rotWithShape="0">
            <a:srgbClr val="000000">
              <a:alpha val="38000"/>
            </a:srgbClr>
          </a:outerShdw>
        </a:effectLst>
        <a:scene3d>
          <a:camera prst="orthographicFront"/>
          <a:lightRig rig="threePt" dir="t"/>
        </a:scene3d>
        <a:sp3d>
          <a:bevelT prst="convex"/>
        </a:sp3d>
      </dsp:spPr>
      <dsp:style>
        <a:lnRef idx="1">
          <a:schemeClr val="accent2"/>
        </a:lnRef>
        <a:fillRef idx="2">
          <a:schemeClr val="accent2"/>
        </a:fillRef>
        <a:effectRef idx="1">
          <a:schemeClr val="accent2"/>
        </a:effectRef>
        <a:fontRef idx="minor">
          <a:schemeClr val="dk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b="1" kern="1200"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পরিষ্কার</a:t>
          </a:r>
          <a:r>
            <a:rPr lang="en-US" sz="2800" b="1" kern="1200"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 </a:t>
          </a:r>
          <a:r>
            <a:rPr lang="en-US" sz="2800" b="1" kern="1200"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পরিচ্ছন্ন</a:t>
          </a:r>
          <a:r>
            <a:rPr lang="en-US" sz="2800" b="1" kern="1200"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 </a:t>
          </a:r>
          <a:r>
            <a:rPr lang="en-US" sz="2800" b="1" kern="1200"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ডিম</a:t>
          </a:r>
          <a:r>
            <a:rPr lang="en-US" sz="2800" b="1" kern="1200"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 </a:t>
          </a:r>
          <a:endParaRPr lang="en-US" sz="2800" kern="1200" dirty="0">
            <a:latin typeface="NikoshBAN" pitchFamily="2" charset="0"/>
            <a:cs typeface="NikoshBAN" pitchFamily="2" charset="0"/>
          </a:endParaRPr>
        </a:p>
      </dsp:txBody>
      <dsp:txXfrm>
        <a:off x="3365228" y="3662138"/>
        <a:ext cx="3643793" cy="697590"/>
      </dsp:txXfrm>
    </dsp:sp>
    <dsp:sp modelId="{12E1A5BA-34F1-4435-8FEF-6ED567719097}">
      <dsp:nvSpPr>
        <dsp:cNvPr id="0" name=""/>
        <dsp:cNvSpPr/>
      </dsp:nvSpPr>
      <dsp:spPr>
        <a:xfrm>
          <a:off x="1872431" y="743805"/>
          <a:ext cx="1514592" cy="4193374"/>
        </a:xfrm>
        <a:custGeom>
          <a:avLst/>
          <a:gdLst/>
          <a:ahLst/>
          <a:cxnLst/>
          <a:rect l="0" t="0" r="0" b="0"/>
          <a:pathLst>
            <a:path>
              <a:moveTo>
                <a:pt x="0" y="0"/>
              </a:moveTo>
              <a:lnTo>
                <a:pt x="0" y="4193374"/>
              </a:lnTo>
              <a:lnTo>
                <a:pt x="1514592" y="4193374"/>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147512-07C3-4DBE-BCAB-04505B1805C6}">
      <dsp:nvSpPr>
        <dsp:cNvPr id="0" name=""/>
        <dsp:cNvSpPr/>
      </dsp:nvSpPr>
      <dsp:spPr>
        <a:xfrm>
          <a:off x="3387024" y="4566680"/>
          <a:ext cx="3600200" cy="740996"/>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rgbClr val="FFFF00"/>
          </a:solidFill>
          <a:prstDash val="solid"/>
        </a:ln>
        <a:effectLst>
          <a:outerShdw blurRad="40000" dist="20000" dir="5400000" rotWithShape="0">
            <a:srgbClr val="000000">
              <a:alpha val="38000"/>
            </a:srgbClr>
          </a:outerShdw>
        </a:effectLst>
        <a:scene3d>
          <a:camera prst="orthographicFront"/>
          <a:lightRig rig="threePt" dir="t"/>
        </a:scene3d>
        <a:sp3d>
          <a:bevelT prst="convex"/>
        </a:sp3d>
      </dsp:spPr>
      <dsp:style>
        <a:lnRef idx="1">
          <a:schemeClr val="accent1"/>
        </a:lnRef>
        <a:fillRef idx="2">
          <a:schemeClr val="accent1"/>
        </a:fillRef>
        <a:effectRef idx="1">
          <a:schemeClr val="accent1"/>
        </a:effectRef>
        <a:fontRef idx="minor">
          <a:schemeClr val="dk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৫০-৬০ </a:t>
          </a:r>
          <a:r>
            <a:rPr lang="en-US" sz="2800" b="1" kern="1200"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গ্রাম</a:t>
          </a:r>
          <a:r>
            <a:rPr lang="en-US" sz="28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en-US" sz="2800" b="1" kern="1200"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ওজনের</a:t>
          </a:r>
          <a:r>
            <a:rPr lang="en-US" sz="28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en-US" sz="2800" b="1" kern="1200"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ডিম</a:t>
          </a:r>
          <a:endParaRPr lang="en-US" sz="27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dsp:txBody>
      <dsp:txXfrm>
        <a:off x="3408727" y="4588383"/>
        <a:ext cx="3556794" cy="697590"/>
      </dsp:txXfrm>
    </dsp:sp>
    <dsp:sp modelId="{134A5A4E-03FA-4B2A-BAE0-D71033A9D337}">
      <dsp:nvSpPr>
        <dsp:cNvPr id="0" name=""/>
        <dsp:cNvSpPr/>
      </dsp:nvSpPr>
      <dsp:spPr>
        <a:xfrm>
          <a:off x="1872431" y="743805"/>
          <a:ext cx="1559005" cy="5054412"/>
        </a:xfrm>
        <a:custGeom>
          <a:avLst/>
          <a:gdLst/>
          <a:ahLst/>
          <a:cxnLst/>
          <a:rect l="0" t="0" r="0" b="0"/>
          <a:pathLst>
            <a:path>
              <a:moveTo>
                <a:pt x="0" y="0"/>
              </a:moveTo>
              <a:lnTo>
                <a:pt x="0" y="5054412"/>
              </a:lnTo>
              <a:lnTo>
                <a:pt x="1559005" y="505441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5E5CF8-0EF4-4F53-B01E-84959E7FFBA1}">
      <dsp:nvSpPr>
        <dsp:cNvPr id="0" name=""/>
        <dsp:cNvSpPr/>
      </dsp:nvSpPr>
      <dsp:spPr>
        <a:xfrm>
          <a:off x="3431437" y="5427719"/>
          <a:ext cx="3559190" cy="740996"/>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rgbClr val="7030A0"/>
          </a:solidFill>
          <a:prstDash val="solid"/>
        </a:ln>
        <a:effectLst>
          <a:outerShdw blurRad="40000" dist="20000" dir="5400000" rotWithShape="0">
            <a:srgbClr val="000000">
              <a:alpha val="38000"/>
            </a:srgbClr>
          </a:outerShdw>
        </a:effectLst>
        <a:scene3d>
          <a:camera prst="orthographicFront"/>
          <a:lightRig rig="threePt" dir="t"/>
        </a:scene3d>
        <a:sp3d>
          <a:bevelT prst="convex"/>
        </a:sp3d>
      </dsp:spPr>
      <dsp:style>
        <a:lnRef idx="1">
          <a:schemeClr val="dk1"/>
        </a:lnRef>
        <a:fillRef idx="2">
          <a:schemeClr val="dk1"/>
        </a:fillRef>
        <a:effectRef idx="1">
          <a:schemeClr val="dk1"/>
        </a:effectRef>
        <a:fontRef idx="minor">
          <a:schemeClr val="dk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err="1" smtClean="0">
              <a:latin typeface="NikoshBAN" pitchFamily="2" charset="0"/>
              <a:cs typeface="NikoshBAN" pitchFamily="2" charset="0"/>
            </a:rPr>
            <a:t>ডিমের</a:t>
          </a:r>
          <a:r>
            <a:rPr lang="en-US" sz="2400" kern="1200" dirty="0" smtClean="0">
              <a:latin typeface="NikoshBAN" pitchFamily="2" charset="0"/>
              <a:cs typeface="NikoshBAN" pitchFamily="2" charset="0"/>
            </a:rPr>
            <a:t>  </a:t>
          </a:r>
          <a:r>
            <a:rPr lang="en-US" sz="2400" kern="1200" dirty="0" err="1" smtClean="0">
              <a:latin typeface="NikoshBAN" pitchFamily="2" charset="0"/>
              <a:cs typeface="NikoshBAN" pitchFamily="2" charset="0"/>
            </a:rPr>
            <a:t>বয়স</a:t>
          </a:r>
          <a:r>
            <a:rPr lang="en-US" sz="2400" kern="1200" dirty="0" smtClean="0">
              <a:latin typeface="NikoshBAN" pitchFamily="2" charset="0"/>
              <a:cs typeface="NikoshBAN" pitchFamily="2" charset="0"/>
            </a:rPr>
            <a:t> </a:t>
          </a:r>
          <a:r>
            <a:rPr lang="en-US" sz="2400" kern="1200" dirty="0" err="1" smtClean="0">
              <a:latin typeface="NikoshBAN" pitchFamily="2" charset="0"/>
              <a:cs typeface="NikoshBAN" pitchFamily="2" charset="0"/>
            </a:rPr>
            <a:t>গ্রীষ্মকালে</a:t>
          </a:r>
          <a:r>
            <a:rPr lang="en-US" sz="2400" kern="1200" dirty="0" smtClean="0">
              <a:latin typeface="NikoshBAN" pitchFamily="2" charset="0"/>
              <a:cs typeface="NikoshBAN" pitchFamily="2" charset="0"/>
            </a:rPr>
            <a:t> ৩-৪ </a:t>
          </a:r>
          <a:r>
            <a:rPr lang="en-US" sz="2400" kern="1200" dirty="0" err="1" smtClean="0">
              <a:latin typeface="NikoshBAN" pitchFamily="2" charset="0"/>
              <a:cs typeface="NikoshBAN" pitchFamily="2" charset="0"/>
            </a:rPr>
            <a:t>দিন</a:t>
          </a:r>
          <a:r>
            <a:rPr lang="en-US" sz="2400" kern="1200" dirty="0" smtClean="0">
              <a:latin typeface="NikoshBAN" pitchFamily="2" charset="0"/>
              <a:cs typeface="NikoshBAN" pitchFamily="2" charset="0"/>
            </a:rPr>
            <a:t> </a:t>
          </a:r>
          <a:r>
            <a:rPr lang="en-US" sz="2400" kern="1200" dirty="0" err="1" smtClean="0">
              <a:latin typeface="NikoshBAN" pitchFamily="2" charset="0"/>
              <a:cs typeface="NikoshBAN" pitchFamily="2" charset="0"/>
            </a:rPr>
            <a:t>এবং</a:t>
          </a:r>
          <a:r>
            <a:rPr lang="en-US" sz="2400" kern="1200" dirty="0" smtClean="0">
              <a:latin typeface="NikoshBAN" pitchFamily="2" charset="0"/>
              <a:cs typeface="NikoshBAN" pitchFamily="2" charset="0"/>
            </a:rPr>
            <a:t> </a:t>
          </a:r>
          <a:r>
            <a:rPr lang="en-US" sz="2400" kern="1200" dirty="0" err="1" smtClean="0">
              <a:latin typeface="NikoshBAN" pitchFamily="2" charset="0"/>
              <a:cs typeface="NikoshBAN" pitchFamily="2" charset="0"/>
            </a:rPr>
            <a:t>শীতকালে</a:t>
          </a:r>
          <a:r>
            <a:rPr lang="en-US" sz="2400" kern="1200" dirty="0" smtClean="0">
              <a:latin typeface="NikoshBAN" pitchFamily="2" charset="0"/>
              <a:cs typeface="NikoshBAN" pitchFamily="2" charset="0"/>
            </a:rPr>
            <a:t> ৭-১০ </a:t>
          </a:r>
          <a:r>
            <a:rPr lang="en-US" sz="2400" kern="1200" dirty="0" err="1" smtClean="0">
              <a:latin typeface="NikoshBAN" pitchFamily="2" charset="0"/>
              <a:cs typeface="NikoshBAN" pitchFamily="2" charset="0"/>
            </a:rPr>
            <a:t>দিন</a:t>
          </a:r>
          <a:r>
            <a:rPr lang="en-US" sz="2400" kern="1200" dirty="0" smtClean="0">
              <a:latin typeface="NikoshBAN" pitchFamily="2" charset="0"/>
              <a:cs typeface="NikoshBAN" pitchFamily="2" charset="0"/>
            </a:rPr>
            <a:t> </a:t>
          </a:r>
          <a:endParaRPr lang="en-US" sz="2300" kern="1200" dirty="0">
            <a:latin typeface="NikoshBAN" pitchFamily="2" charset="0"/>
            <a:cs typeface="NikoshBAN" pitchFamily="2" charset="0"/>
          </a:endParaRPr>
        </a:p>
      </dsp:txBody>
      <dsp:txXfrm>
        <a:off x="3453140" y="5449422"/>
        <a:ext cx="3515784" cy="69759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C3CE17-D6B8-4151-A2DB-9D6DCDB9237C}" type="datetimeFigureOut">
              <a:rPr lang="en-US" smtClean="0"/>
              <a:t>7/2/2021</a:t>
            </a:fld>
            <a:endParaRPr lang="en-US"/>
          </a:p>
        </p:txBody>
      </p:sp>
      <p:sp>
        <p:nvSpPr>
          <p:cNvPr id="4" name="Slide Image Placeholder 3"/>
          <p:cNvSpPr>
            <a:spLocks noGrp="1" noRot="1" noChangeAspect="1"/>
          </p:cNvSpPr>
          <p:nvPr>
            <p:ph type="sldImg" idx="2"/>
          </p:nvPr>
        </p:nvSpPr>
        <p:spPr>
          <a:xfrm>
            <a:off x="457200" y="685800"/>
            <a:ext cx="59436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A93DB0-50B7-44EC-877F-4D7F4D6B9B93}" type="slidenum">
              <a:rPr lang="en-US" smtClean="0"/>
              <a:t>‹#›</a:t>
            </a:fld>
            <a:endParaRPr lang="en-US"/>
          </a:p>
        </p:txBody>
      </p:sp>
    </p:spTree>
    <p:extLst>
      <p:ext uri="{BB962C8B-B14F-4D97-AF65-F5344CB8AC3E}">
        <p14:creationId xmlns:p14="http://schemas.microsoft.com/office/powerpoint/2010/main" val="3364412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A93DB0-50B7-44EC-877F-4D7F4D6B9B93}" type="slidenum">
              <a:rPr lang="en-US" smtClean="0"/>
              <a:t>1</a:t>
            </a:fld>
            <a:endParaRPr lang="en-US"/>
          </a:p>
        </p:txBody>
      </p:sp>
    </p:spTree>
    <p:extLst>
      <p:ext uri="{BB962C8B-B14F-4D97-AF65-F5344CB8AC3E}">
        <p14:creationId xmlns:p14="http://schemas.microsoft.com/office/powerpoint/2010/main" val="1596503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A93DB0-50B7-44EC-877F-4D7F4D6B9B93}" type="slidenum">
              <a:rPr lang="en-US" smtClean="0"/>
              <a:t>2</a:t>
            </a:fld>
            <a:endParaRPr lang="en-US"/>
          </a:p>
        </p:txBody>
      </p:sp>
    </p:spTree>
    <p:extLst>
      <p:ext uri="{BB962C8B-B14F-4D97-AF65-F5344CB8AC3E}">
        <p14:creationId xmlns:p14="http://schemas.microsoft.com/office/powerpoint/2010/main" val="2317644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ছাত্র</a:t>
            </a:r>
            <a:r>
              <a:rPr lang="bn-IN" dirty="0" smtClean="0"/>
              <a:t>/ছাত্রীদের</a:t>
            </a:r>
            <a:r>
              <a:rPr lang="en-US" dirty="0" smtClean="0"/>
              <a:t> </a:t>
            </a:r>
            <a:r>
              <a:rPr lang="en-US" dirty="0" err="1" smtClean="0"/>
              <a:t>প্রশ্নের</a:t>
            </a:r>
            <a:r>
              <a:rPr lang="en-US" baseline="0" dirty="0" smtClean="0"/>
              <a:t> </a:t>
            </a:r>
            <a:r>
              <a:rPr lang="en-US" baseline="0" dirty="0" err="1" smtClean="0"/>
              <a:t>জবাবের</a:t>
            </a:r>
            <a:r>
              <a:rPr lang="en-US" baseline="0" dirty="0" smtClean="0"/>
              <a:t> </a:t>
            </a:r>
            <a:r>
              <a:rPr lang="en-US" baseline="0" dirty="0" err="1" smtClean="0"/>
              <a:t>পর</a:t>
            </a:r>
            <a:r>
              <a:rPr lang="en-US" baseline="0" dirty="0" smtClean="0"/>
              <a:t> </a:t>
            </a:r>
            <a:r>
              <a:rPr lang="en-US" baseline="0" dirty="0" err="1" smtClean="0"/>
              <a:t>বলতে</a:t>
            </a:r>
            <a:r>
              <a:rPr lang="en-US" baseline="0" dirty="0" smtClean="0"/>
              <a:t> </a:t>
            </a:r>
            <a:r>
              <a:rPr lang="en-US" baseline="0" dirty="0" err="1" smtClean="0"/>
              <a:t>হবে</a:t>
            </a:r>
            <a:r>
              <a:rPr lang="en-US" baseline="0" dirty="0" smtClean="0"/>
              <a:t> </a:t>
            </a:r>
            <a:r>
              <a:rPr lang="bn-IN" baseline="0" dirty="0" smtClean="0"/>
              <a:t>প্রাণীর বংশবৃদ্ধি প্রযুক্তি হবে। </a:t>
            </a:r>
            <a:endParaRPr lang="en-US" dirty="0" smtClean="0"/>
          </a:p>
        </p:txBody>
      </p:sp>
      <p:sp>
        <p:nvSpPr>
          <p:cNvPr id="4" name="Slide Number Placeholder 3"/>
          <p:cNvSpPr>
            <a:spLocks noGrp="1"/>
          </p:cNvSpPr>
          <p:nvPr>
            <p:ph type="sldNum" sz="quarter" idx="10"/>
          </p:nvPr>
        </p:nvSpPr>
        <p:spPr/>
        <p:txBody>
          <a:bodyPr/>
          <a:lstStyle/>
          <a:p>
            <a:fld id="{15A93DB0-50B7-44EC-877F-4D7F4D6B9B93}" type="slidenum">
              <a:rPr lang="en-US" smtClean="0"/>
              <a:t>3</a:t>
            </a:fld>
            <a:endParaRPr lang="en-US"/>
          </a:p>
        </p:txBody>
      </p:sp>
    </p:spTree>
    <p:extLst>
      <p:ext uri="{BB962C8B-B14F-4D97-AF65-F5344CB8AC3E}">
        <p14:creationId xmlns:p14="http://schemas.microsoft.com/office/powerpoint/2010/main" val="2753929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A93DB0-50B7-44EC-877F-4D7F4D6B9B93}" type="slidenum">
              <a:rPr lang="en-US" smtClean="0"/>
              <a:t>10</a:t>
            </a:fld>
            <a:endParaRPr lang="en-US"/>
          </a:p>
        </p:txBody>
      </p:sp>
    </p:spTree>
    <p:extLst>
      <p:ext uri="{BB962C8B-B14F-4D97-AF65-F5344CB8AC3E}">
        <p14:creationId xmlns:p14="http://schemas.microsoft.com/office/powerpoint/2010/main" val="2955743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1541" y="2130429"/>
            <a:ext cx="1010412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783080" y="3886200"/>
            <a:ext cx="832104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8221" y="274642"/>
            <a:ext cx="267462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4360" y="274642"/>
            <a:ext cx="782574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2175" y="2130425"/>
            <a:ext cx="101028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782763" y="3886200"/>
            <a:ext cx="8321675"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129C14-E87B-427D-BABD-C1173604333C}" type="datetimeFigureOut">
              <a:rPr lang="en-US" smtClean="0"/>
              <a:t>7/2/2021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30A7A9-08C7-4E7C-ACE1-83AC117F7E8E}" type="slidenum">
              <a:rPr lang="en-US" smtClean="0"/>
              <a:t>‹#›</a:t>
            </a:fld>
            <a:endParaRPr lang="en-US"/>
          </a:p>
        </p:txBody>
      </p:sp>
    </p:spTree>
    <p:extLst>
      <p:ext uri="{BB962C8B-B14F-4D97-AF65-F5344CB8AC3E}">
        <p14:creationId xmlns:p14="http://schemas.microsoft.com/office/powerpoint/2010/main" val="13653013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129C14-E87B-427D-BABD-C1173604333C}" type="datetimeFigureOut">
              <a:rPr lang="en-US" smtClean="0"/>
              <a:t>7/2/2021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30A7A9-08C7-4E7C-ACE1-83AC117F7E8E}" type="slidenum">
              <a:rPr lang="en-US" smtClean="0"/>
              <a:t>‹#›</a:t>
            </a:fld>
            <a:endParaRPr lang="en-US"/>
          </a:p>
        </p:txBody>
      </p:sp>
    </p:spTree>
    <p:extLst>
      <p:ext uri="{BB962C8B-B14F-4D97-AF65-F5344CB8AC3E}">
        <p14:creationId xmlns:p14="http://schemas.microsoft.com/office/powerpoint/2010/main" val="1908858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800" y="4406900"/>
            <a:ext cx="101028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39800" y="2906713"/>
            <a:ext cx="1010285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129C14-E87B-427D-BABD-C1173604333C}" type="datetimeFigureOut">
              <a:rPr lang="en-US" smtClean="0"/>
              <a:t>7/2/2021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30A7A9-08C7-4E7C-ACE1-83AC117F7E8E}" type="slidenum">
              <a:rPr lang="en-US" smtClean="0"/>
              <a:t>‹#›</a:t>
            </a:fld>
            <a:endParaRPr lang="en-US"/>
          </a:p>
        </p:txBody>
      </p:sp>
    </p:spTree>
    <p:extLst>
      <p:ext uri="{BB962C8B-B14F-4D97-AF65-F5344CB8AC3E}">
        <p14:creationId xmlns:p14="http://schemas.microsoft.com/office/powerpoint/2010/main" val="13313967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93725" y="1600200"/>
            <a:ext cx="52736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19800" y="1600200"/>
            <a:ext cx="52736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129C14-E87B-427D-BABD-C1173604333C}" type="datetimeFigureOut">
              <a:rPr lang="en-US" smtClean="0"/>
              <a:t>7/2/2021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30A7A9-08C7-4E7C-ACE1-83AC117F7E8E}" type="slidenum">
              <a:rPr lang="en-US" smtClean="0"/>
              <a:t>‹#›</a:t>
            </a:fld>
            <a:endParaRPr lang="en-US"/>
          </a:p>
        </p:txBody>
      </p:sp>
    </p:spTree>
    <p:extLst>
      <p:ext uri="{BB962C8B-B14F-4D97-AF65-F5344CB8AC3E}">
        <p14:creationId xmlns:p14="http://schemas.microsoft.com/office/powerpoint/2010/main" val="6535263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93725" y="1535113"/>
            <a:ext cx="52530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3725" y="2174875"/>
            <a:ext cx="52530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038850" y="1535113"/>
            <a:ext cx="52546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38850" y="2174875"/>
            <a:ext cx="52546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129C14-E87B-427D-BABD-C1173604333C}" type="datetimeFigureOut">
              <a:rPr lang="en-US" smtClean="0"/>
              <a:t>7/2/2021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30A7A9-08C7-4E7C-ACE1-83AC117F7E8E}" type="slidenum">
              <a:rPr lang="en-US" smtClean="0"/>
              <a:t>‹#›</a:t>
            </a:fld>
            <a:endParaRPr lang="en-US"/>
          </a:p>
        </p:txBody>
      </p:sp>
    </p:spTree>
    <p:extLst>
      <p:ext uri="{BB962C8B-B14F-4D97-AF65-F5344CB8AC3E}">
        <p14:creationId xmlns:p14="http://schemas.microsoft.com/office/powerpoint/2010/main" val="6026866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129C14-E87B-427D-BABD-C1173604333C}" type="datetimeFigureOut">
              <a:rPr lang="en-US" smtClean="0"/>
              <a:t>7/2/2021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30A7A9-08C7-4E7C-ACE1-83AC117F7E8E}" type="slidenum">
              <a:rPr lang="en-US" smtClean="0"/>
              <a:t>‹#›</a:t>
            </a:fld>
            <a:endParaRPr lang="en-US"/>
          </a:p>
        </p:txBody>
      </p:sp>
    </p:spTree>
    <p:extLst>
      <p:ext uri="{BB962C8B-B14F-4D97-AF65-F5344CB8AC3E}">
        <p14:creationId xmlns:p14="http://schemas.microsoft.com/office/powerpoint/2010/main" val="7330133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129C14-E87B-427D-BABD-C1173604333C}" type="datetimeFigureOut">
              <a:rPr lang="en-US" smtClean="0"/>
              <a:t>7/2/2021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30A7A9-08C7-4E7C-ACE1-83AC117F7E8E}" type="slidenum">
              <a:rPr lang="en-US" smtClean="0"/>
              <a:t>‹#›</a:t>
            </a:fld>
            <a:endParaRPr lang="en-US"/>
          </a:p>
        </p:txBody>
      </p:sp>
    </p:spTree>
    <p:extLst>
      <p:ext uri="{BB962C8B-B14F-4D97-AF65-F5344CB8AC3E}">
        <p14:creationId xmlns:p14="http://schemas.microsoft.com/office/powerpoint/2010/main" val="40679583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725" y="273050"/>
            <a:ext cx="391160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648200" y="273050"/>
            <a:ext cx="664527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93725" y="1435100"/>
            <a:ext cx="39116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129C14-E87B-427D-BABD-C1173604333C}" type="datetimeFigureOut">
              <a:rPr lang="en-US" smtClean="0"/>
              <a:t>7/2/2021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30A7A9-08C7-4E7C-ACE1-83AC117F7E8E}" type="slidenum">
              <a:rPr lang="en-US" smtClean="0"/>
              <a:t>‹#›</a:t>
            </a:fld>
            <a:endParaRPr lang="en-US"/>
          </a:p>
        </p:txBody>
      </p:sp>
    </p:spTree>
    <p:extLst>
      <p:ext uri="{BB962C8B-B14F-4D97-AF65-F5344CB8AC3E}">
        <p14:creationId xmlns:p14="http://schemas.microsoft.com/office/powerpoint/2010/main" val="4101116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30450" y="4800600"/>
            <a:ext cx="7132638"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30450" y="612775"/>
            <a:ext cx="713263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30450" y="5367338"/>
            <a:ext cx="713263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129C14-E87B-427D-BABD-C1173604333C}" type="datetimeFigureOut">
              <a:rPr lang="en-US" smtClean="0"/>
              <a:t>7/2/2021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30A7A9-08C7-4E7C-ACE1-83AC117F7E8E}" type="slidenum">
              <a:rPr lang="en-US" smtClean="0"/>
              <a:t>‹#›</a:t>
            </a:fld>
            <a:endParaRPr lang="en-US"/>
          </a:p>
        </p:txBody>
      </p:sp>
    </p:spTree>
    <p:extLst>
      <p:ext uri="{BB962C8B-B14F-4D97-AF65-F5344CB8AC3E}">
        <p14:creationId xmlns:p14="http://schemas.microsoft.com/office/powerpoint/2010/main" val="26344062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129C14-E87B-427D-BABD-C1173604333C}" type="datetimeFigureOut">
              <a:rPr lang="en-US" smtClean="0"/>
              <a:t>7/2/2021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30A7A9-08C7-4E7C-ACE1-83AC117F7E8E}" type="slidenum">
              <a:rPr lang="en-US" smtClean="0"/>
              <a:t>‹#›</a:t>
            </a:fld>
            <a:endParaRPr lang="en-US"/>
          </a:p>
        </p:txBody>
      </p:sp>
    </p:spTree>
    <p:extLst>
      <p:ext uri="{BB962C8B-B14F-4D97-AF65-F5344CB8AC3E}">
        <p14:creationId xmlns:p14="http://schemas.microsoft.com/office/powerpoint/2010/main" val="6437848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8538" y="274638"/>
            <a:ext cx="2674937"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3725" y="274638"/>
            <a:ext cx="787241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129C14-E87B-427D-BABD-C1173604333C}" type="datetimeFigureOut">
              <a:rPr lang="en-US" smtClean="0"/>
              <a:t>7/2/2021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30A7A9-08C7-4E7C-ACE1-83AC117F7E8E}" type="slidenum">
              <a:rPr lang="en-US" smtClean="0"/>
              <a:t>‹#›</a:t>
            </a:fld>
            <a:endParaRPr lang="en-US"/>
          </a:p>
        </p:txBody>
      </p:sp>
    </p:spTree>
    <p:extLst>
      <p:ext uri="{BB962C8B-B14F-4D97-AF65-F5344CB8AC3E}">
        <p14:creationId xmlns:p14="http://schemas.microsoft.com/office/powerpoint/2010/main" val="11085391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2175" y="2130425"/>
            <a:ext cx="101028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782763" y="3886200"/>
            <a:ext cx="8321675"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8F53DB-F6FC-49D7-A3F8-6869FEA827B2}" type="datetimeFigureOut">
              <a:rPr lang="en-US" smtClean="0"/>
              <a:t>7/2/2021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E8001-882D-49EF-A9EB-CFEC517E9E4E}" type="slidenum">
              <a:rPr lang="en-US" smtClean="0"/>
              <a:t>‹#›</a:t>
            </a:fld>
            <a:endParaRPr lang="en-US"/>
          </a:p>
        </p:txBody>
      </p:sp>
    </p:spTree>
    <p:extLst>
      <p:ext uri="{BB962C8B-B14F-4D97-AF65-F5344CB8AC3E}">
        <p14:creationId xmlns:p14="http://schemas.microsoft.com/office/powerpoint/2010/main" val="35600035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8F53DB-F6FC-49D7-A3F8-6869FEA827B2}" type="datetimeFigureOut">
              <a:rPr lang="en-US" smtClean="0"/>
              <a:t>7/2/2021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E8001-882D-49EF-A9EB-CFEC517E9E4E}" type="slidenum">
              <a:rPr lang="en-US" smtClean="0"/>
              <a:t>‹#›</a:t>
            </a:fld>
            <a:endParaRPr lang="en-US"/>
          </a:p>
        </p:txBody>
      </p:sp>
    </p:spTree>
    <p:extLst>
      <p:ext uri="{BB962C8B-B14F-4D97-AF65-F5344CB8AC3E}">
        <p14:creationId xmlns:p14="http://schemas.microsoft.com/office/powerpoint/2010/main" val="39155879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800" y="4406900"/>
            <a:ext cx="101028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39800" y="2906713"/>
            <a:ext cx="1010285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8F53DB-F6FC-49D7-A3F8-6869FEA827B2}" type="datetimeFigureOut">
              <a:rPr lang="en-US" smtClean="0"/>
              <a:t>7/2/2021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E8001-882D-49EF-A9EB-CFEC517E9E4E}" type="slidenum">
              <a:rPr lang="en-US" smtClean="0"/>
              <a:t>‹#›</a:t>
            </a:fld>
            <a:endParaRPr lang="en-US"/>
          </a:p>
        </p:txBody>
      </p:sp>
    </p:spTree>
    <p:extLst>
      <p:ext uri="{BB962C8B-B14F-4D97-AF65-F5344CB8AC3E}">
        <p14:creationId xmlns:p14="http://schemas.microsoft.com/office/powerpoint/2010/main" val="11238559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93725" y="1600200"/>
            <a:ext cx="52736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19800" y="1600200"/>
            <a:ext cx="52736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8F53DB-F6FC-49D7-A3F8-6869FEA827B2}" type="datetimeFigureOut">
              <a:rPr lang="en-US" smtClean="0"/>
              <a:t>7/2/2021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E8001-882D-49EF-A9EB-CFEC517E9E4E}" type="slidenum">
              <a:rPr lang="en-US" smtClean="0"/>
              <a:t>‹#›</a:t>
            </a:fld>
            <a:endParaRPr lang="en-US"/>
          </a:p>
        </p:txBody>
      </p:sp>
    </p:spTree>
    <p:extLst>
      <p:ext uri="{BB962C8B-B14F-4D97-AF65-F5344CB8AC3E}">
        <p14:creationId xmlns:p14="http://schemas.microsoft.com/office/powerpoint/2010/main" val="1879935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93725" y="1535113"/>
            <a:ext cx="52530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3725" y="2174875"/>
            <a:ext cx="52530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038850" y="1535113"/>
            <a:ext cx="52546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38850" y="2174875"/>
            <a:ext cx="52546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8F53DB-F6FC-49D7-A3F8-6869FEA827B2}" type="datetimeFigureOut">
              <a:rPr lang="en-US" smtClean="0"/>
              <a:t>7/2/2021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0E8001-882D-49EF-A9EB-CFEC517E9E4E}" type="slidenum">
              <a:rPr lang="en-US" smtClean="0"/>
              <a:t>‹#›</a:t>
            </a:fld>
            <a:endParaRPr lang="en-US"/>
          </a:p>
        </p:txBody>
      </p:sp>
    </p:spTree>
    <p:extLst>
      <p:ext uri="{BB962C8B-B14F-4D97-AF65-F5344CB8AC3E}">
        <p14:creationId xmlns:p14="http://schemas.microsoft.com/office/powerpoint/2010/main" val="19447398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8F53DB-F6FC-49D7-A3F8-6869FEA827B2}" type="datetimeFigureOut">
              <a:rPr lang="en-US" smtClean="0"/>
              <a:t>7/2/2021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0E8001-882D-49EF-A9EB-CFEC517E9E4E}" type="slidenum">
              <a:rPr lang="en-US" smtClean="0"/>
              <a:t>‹#›</a:t>
            </a:fld>
            <a:endParaRPr lang="en-US"/>
          </a:p>
        </p:txBody>
      </p:sp>
    </p:spTree>
    <p:extLst>
      <p:ext uri="{BB962C8B-B14F-4D97-AF65-F5344CB8AC3E}">
        <p14:creationId xmlns:p14="http://schemas.microsoft.com/office/powerpoint/2010/main" val="7366179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8F53DB-F6FC-49D7-A3F8-6869FEA827B2}" type="datetimeFigureOut">
              <a:rPr lang="en-US" smtClean="0"/>
              <a:t>7/2/2021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0E8001-882D-49EF-A9EB-CFEC517E9E4E}" type="slidenum">
              <a:rPr lang="en-US" smtClean="0"/>
              <a:t>‹#›</a:t>
            </a:fld>
            <a:endParaRPr lang="en-US"/>
          </a:p>
        </p:txBody>
      </p:sp>
    </p:spTree>
    <p:extLst>
      <p:ext uri="{BB962C8B-B14F-4D97-AF65-F5344CB8AC3E}">
        <p14:creationId xmlns:p14="http://schemas.microsoft.com/office/powerpoint/2010/main" val="1816932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007" y="4406904"/>
            <a:ext cx="1010412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39007" y="2906713"/>
            <a:ext cx="1010412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725" y="273050"/>
            <a:ext cx="391160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648200" y="273050"/>
            <a:ext cx="664527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93725" y="1435100"/>
            <a:ext cx="39116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8F53DB-F6FC-49D7-A3F8-6869FEA827B2}" type="datetimeFigureOut">
              <a:rPr lang="en-US" smtClean="0"/>
              <a:t>7/2/2021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E8001-882D-49EF-A9EB-CFEC517E9E4E}" type="slidenum">
              <a:rPr lang="en-US" smtClean="0"/>
              <a:t>‹#›</a:t>
            </a:fld>
            <a:endParaRPr lang="en-US"/>
          </a:p>
        </p:txBody>
      </p:sp>
    </p:spTree>
    <p:extLst>
      <p:ext uri="{BB962C8B-B14F-4D97-AF65-F5344CB8AC3E}">
        <p14:creationId xmlns:p14="http://schemas.microsoft.com/office/powerpoint/2010/main" val="32220922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30450" y="4800600"/>
            <a:ext cx="7132638"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30450" y="612775"/>
            <a:ext cx="713263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30450" y="5367338"/>
            <a:ext cx="713263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8F53DB-F6FC-49D7-A3F8-6869FEA827B2}" type="datetimeFigureOut">
              <a:rPr lang="en-US" smtClean="0"/>
              <a:t>7/2/2021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E8001-882D-49EF-A9EB-CFEC517E9E4E}" type="slidenum">
              <a:rPr lang="en-US" smtClean="0"/>
              <a:t>‹#›</a:t>
            </a:fld>
            <a:endParaRPr lang="en-US"/>
          </a:p>
        </p:txBody>
      </p:sp>
    </p:spTree>
    <p:extLst>
      <p:ext uri="{BB962C8B-B14F-4D97-AF65-F5344CB8AC3E}">
        <p14:creationId xmlns:p14="http://schemas.microsoft.com/office/powerpoint/2010/main" val="34378386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8F53DB-F6FC-49D7-A3F8-6869FEA827B2}" type="datetimeFigureOut">
              <a:rPr lang="en-US" smtClean="0"/>
              <a:t>7/2/2021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E8001-882D-49EF-A9EB-CFEC517E9E4E}" type="slidenum">
              <a:rPr lang="en-US" smtClean="0"/>
              <a:t>‹#›</a:t>
            </a:fld>
            <a:endParaRPr lang="en-US"/>
          </a:p>
        </p:txBody>
      </p:sp>
    </p:spTree>
    <p:extLst>
      <p:ext uri="{BB962C8B-B14F-4D97-AF65-F5344CB8AC3E}">
        <p14:creationId xmlns:p14="http://schemas.microsoft.com/office/powerpoint/2010/main" val="7984353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8538" y="274638"/>
            <a:ext cx="2674937"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3725" y="274638"/>
            <a:ext cx="787241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8F53DB-F6FC-49D7-A3F8-6869FEA827B2}" type="datetimeFigureOut">
              <a:rPr lang="en-US" smtClean="0"/>
              <a:t>7/2/2021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E8001-882D-49EF-A9EB-CFEC517E9E4E}" type="slidenum">
              <a:rPr lang="en-US" smtClean="0"/>
              <a:t>‹#›</a:t>
            </a:fld>
            <a:endParaRPr lang="en-US"/>
          </a:p>
        </p:txBody>
      </p:sp>
    </p:spTree>
    <p:extLst>
      <p:ext uri="{BB962C8B-B14F-4D97-AF65-F5344CB8AC3E}">
        <p14:creationId xmlns:p14="http://schemas.microsoft.com/office/powerpoint/2010/main" val="1012751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94360" y="1600204"/>
            <a:ext cx="525018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42660" y="1600204"/>
            <a:ext cx="525018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94361" y="1535113"/>
            <a:ext cx="525224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4361" y="2174875"/>
            <a:ext cx="525224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038533" y="1535113"/>
            <a:ext cx="52543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38533" y="2174875"/>
            <a:ext cx="52543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grpSp>
        <p:nvGrpSpPr>
          <p:cNvPr id="17" name="Group 16"/>
          <p:cNvGrpSpPr/>
          <p:nvPr userDrawn="1"/>
        </p:nvGrpSpPr>
        <p:grpSpPr>
          <a:xfrm>
            <a:off x="1" y="0"/>
            <a:ext cx="11887200" cy="6858000"/>
            <a:chOff x="1" y="0"/>
            <a:chExt cx="11887200" cy="6858000"/>
          </a:xfrm>
        </p:grpSpPr>
        <p:sp>
          <p:nvSpPr>
            <p:cNvPr id="18" name="Rectangle 17"/>
            <p:cNvSpPr/>
            <p:nvPr/>
          </p:nvSpPr>
          <p:spPr>
            <a:xfrm>
              <a:off x="1" y="0"/>
              <a:ext cx="11887200" cy="6858000"/>
            </a:xfrm>
            <a:prstGeom prst="rect">
              <a:avLst/>
            </a:prstGeom>
            <a:noFill/>
            <a:ln w="57150">
              <a:solidFill>
                <a:srgbClr val="C80000"/>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6201" y="76200"/>
              <a:ext cx="11734800" cy="6682154"/>
            </a:xfrm>
            <a:prstGeom prst="rect">
              <a:avLst/>
            </a:prstGeom>
            <a:noFill/>
            <a:ln w="82550">
              <a:solidFill>
                <a:srgbClr val="7030A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hardEdg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52400" y="152400"/>
              <a:ext cx="11550812" cy="6508592"/>
            </a:xfrm>
            <a:prstGeom prst="rect">
              <a:avLst/>
            </a:prstGeom>
            <a:noFill/>
            <a:ln w="76200">
              <a:solidFill>
                <a:srgbClr val="00B050"/>
              </a:solidFill>
            </a:ln>
            <a:effectLst/>
            <a:scene3d>
              <a:camera prst="orthographicFront">
                <a:rot lat="0" lon="0" rev="0"/>
              </a:camera>
              <a:lightRig rig="glow" dir="t">
                <a:rot lat="0" lon="0" rev="14100000"/>
              </a:lightRig>
            </a:scene3d>
            <a:sp3d prstMaterial="softEdge">
              <a:bevelT w="1270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p:cNvPicPr>
            <a:picLocks noChangeAspect="1"/>
          </p:cNvPicPr>
          <p:nvPr userDrawn="1"/>
        </p:nvPicPr>
        <p:blipFill>
          <a:blip r:embed="rId2">
            <a:extLst>
              <a:ext uri="{BEBA8EAE-BF5A-486C-A8C5-ECC9F3942E4B}">
                <a14:imgProps xmlns:a14="http://schemas.microsoft.com/office/drawing/2010/main">
                  <a14:imgLayer r:embed="rId3">
                    <a14:imgEffect>
                      <a14:brightnessContrast bright="2000" contrast="2000"/>
                    </a14:imgEffect>
                  </a14:imgLayer>
                </a14:imgProps>
              </a:ext>
              <a:ext uri="{28A0092B-C50C-407E-A947-70E740481C1C}">
                <a14:useLocalDpi xmlns:a14="http://schemas.microsoft.com/office/drawing/2010/main" val="0"/>
              </a:ext>
            </a:extLst>
          </a:blip>
          <a:stretch>
            <a:fillRect/>
          </a:stretch>
        </p:blipFill>
        <p:spPr>
          <a:xfrm rot="5400000">
            <a:off x="-19589" y="171990"/>
            <a:ext cx="1753680" cy="1562101"/>
          </a:xfrm>
          <a:prstGeom prst="rect">
            <a:avLst/>
          </a:prstGeom>
          <a:ln>
            <a:noFill/>
          </a:ln>
          <a:effectLst>
            <a:softEdge rad="112500"/>
          </a:effectLst>
        </p:spPr>
      </p:pic>
      <p:pic>
        <p:nvPicPr>
          <p:cNvPr id="10" name="Picture 9"/>
          <p:cNvPicPr>
            <a:picLocks noChangeAspect="1"/>
          </p:cNvPicPr>
          <p:nvPr userDrawn="1"/>
        </p:nvPicPr>
        <p:blipFill>
          <a:blip r:embed="rId2">
            <a:extLst>
              <a:ext uri="{BEBA8EAE-BF5A-486C-A8C5-ECC9F3942E4B}">
                <a14:imgProps xmlns:a14="http://schemas.microsoft.com/office/drawing/2010/main">
                  <a14:imgLayer r:embed="rId3">
                    <a14:imgEffect>
                      <a14:brightnessContrast bright="2000" contrast="2000"/>
                    </a14:imgEffect>
                  </a14:imgLayer>
                </a14:imgProps>
              </a:ext>
              <a:ext uri="{28A0092B-C50C-407E-A947-70E740481C1C}">
                <a14:useLocalDpi xmlns:a14="http://schemas.microsoft.com/office/drawing/2010/main" val="0"/>
              </a:ext>
            </a:extLst>
          </a:blip>
          <a:stretch>
            <a:fillRect/>
          </a:stretch>
        </p:blipFill>
        <p:spPr>
          <a:xfrm rot="16200000">
            <a:off x="10076909" y="5047709"/>
            <a:ext cx="1753680" cy="1562101"/>
          </a:xfrm>
          <a:prstGeom prst="rect">
            <a:avLst/>
          </a:prstGeom>
          <a:ln>
            <a:noFill/>
          </a:ln>
          <a:effectLst>
            <a:softEdge rad="112500"/>
          </a:effectLst>
        </p:spPr>
      </p:pic>
      <p:pic>
        <p:nvPicPr>
          <p:cNvPr id="11" name="Picture 10"/>
          <p:cNvPicPr>
            <a:picLocks noChangeAspect="1"/>
          </p:cNvPicPr>
          <p:nvPr userDrawn="1"/>
        </p:nvPicPr>
        <p:blipFill>
          <a:blip r:embed="rId2">
            <a:extLst>
              <a:ext uri="{BEBA8EAE-BF5A-486C-A8C5-ECC9F3942E4B}">
                <a14:imgProps xmlns:a14="http://schemas.microsoft.com/office/drawing/2010/main">
                  <a14:imgLayer r:embed="rId3">
                    <a14:imgEffect>
                      <a14:brightnessContrast bright="2000" contrast="2000"/>
                    </a14:imgEffect>
                  </a14:imgLayer>
                </a14:imgProps>
              </a:ext>
              <a:ext uri="{28A0092B-C50C-407E-A947-70E740481C1C}">
                <a14:useLocalDpi xmlns:a14="http://schemas.microsoft.com/office/drawing/2010/main" val="0"/>
              </a:ext>
            </a:extLst>
          </a:blip>
          <a:stretch>
            <a:fillRect/>
          </a:stretch>
        </p:blipFill>
        <p:spPr>
          <a:xfrm>
            <a:off x="151320" y="5181600"/>
            <a:ext cx="1753680" cy="1562101"/>
          </a:xfrm>
          <a:prstGeom prst="rect">
            <a:avLst/>
          </a:prstGeom>
          <a:ln>
            <a:noFill/>
          </a:ln>
          <a:effectLst>
            <a:softEdge rad="112500"/>
          </a:effectLst>
        </p:spPr>
      </p:pic>
      <p:pic>
        <p:nvPicPr>
          <p:cNvPr id="12" name="Picture 11"/>
          <p:cNvPicPr>
            <a:picLocks noChangeAspect="1"/>
          </p:cNvPicPr>
          <p:nvPr userDrawn="1"/>
        </p:nvPicPr>
        <p:blipFill>
          <a:blip r:embed="rId2">
            <a:extLst>
              <a:ext uri="{BEBA8EAE-BF5A-486C-A8C5-ECC9F3942E4B}">
                <a14:imgProps xmlns:a14="http://schemas.microsoft.com/office/drawing/2010/main">
                  <a14:imgLayer r:embed="rId3">
                    <a14:imgEffect>
                      <a14:brightnessContrast bright="2000" contrast="2000"/>
                    </a14:imgEffect>
                  </a14:imgLayer>
                </a14:imgProps>
              </a:ext>
              <a:ext uri="{28A0092B-C50C-407E-A947-70E740481C1C}">
                <a14:useLocalDpi xmlns:a14="http://schemas.microsoft.com/office/drawing/2010/main" val="0"/>
              </a:ext>
            </a:extLst>
          </a:blip>
          <a:stretch>
            <a:fillRect/>
          </a:stretch>
        </p:blipFill>
        <p:spPr>
          <a:xfrm rot="10800000">
            <a:off x="9982200" y="152401"/>
            <a:ext cx="1753680" cy="1562101"/>
          </a:xfrm>
          <a:prstGeom prst="rect">
            <a:avLst/>
          </a:prstGeom>
          <a:ln>
            <a:noFill/>
          </a:ln>
          <a:effectLst>
            <a:softEdge rad="112500"/>
          </a:effec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1" y="273050"/>
            <a:ext cx="3910807"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647566" y="273054"/>
            <a:ext cx="664527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94361" y="1435103"/>
            <a:ext cx="391080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29976" y="4800600"/>
            <a:ext cx="713232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29976" y="612775"/>
            <a:ext cx="713232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29976" y="5367338"/>
            <a:ext cx="713232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4360" y="274638"/>
            <a:ext cx="10698481"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94360" y="1600204"/>
            <a:ext cx="10698481"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94360" y="6356354"/>
            <a:ext cx="277368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7/2/2021</a:t>
            </a:fld>
            <a:endParaRPr lang="en-US"/>
          </a:p>
        </p:txBody>
      </p:sp>
      <p:sp>
        <p:nvSpPr>
          <p:cNvPr id="5" name="Footer Placeholder 4"/>
          <p:cNvSpPr>
            <a:spLocks noGrp="1"/>
          </p:cNvSpPr>
          <p:nvPr>
            <p:ph type="ftr" sz="quarter" idx="3"/>
          </p:nvPr>
        </p:nvSpPr>
        <p:spPr>
          <a:xfrm>
            <a:off x="4061461" y="6356354"/>
            <a:ext cx="376428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19160" y="6356354"/>
            <a:ext cx="277368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3725" y="274638"/>
            <a:ext cx="1069975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93725" y="1600200"/>
            <a:ext cx="1069975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93725" y="6356350"/>
            <a:ext cx="27749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129C14-E87B-427D-BABD-C1173604333C}" type="datetimeFigureOut">
              <a:rPr lang="en-US" smtClean="0"/>
              <a:t>7/2/2021</a:t>
            </a:fld>
            <a:endParaRPr lang="en-US"/>
          </a:p>
        </p:txBody>
      </p:sp>
      <p:sp>
        <p:nvSpPr>
          <p:cNvPr id="5" name="Footer Placeholder 4"/>
          <p:cNvSpPr>
            <a:spLocks noGrp="1"/>
          </p:cNvSpPr>
          <p:nvPr>
            <p:ph type="ftr" sz="quarter" idx="3"/>
          </p:nvPr>
        </p:nvSpPr>
        <p:spPr>
          <a:xfrm>
            <a:off x="4060825" y="6356350"/>
            <a:ext cx="37655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18525" y="6356350"/>
            <a:ext cx="27749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30A7A9-08C7-4E7C-ACE1-83AC117F7E8E}" type="slidenum">
              <a:rPr lang="en-US" smtClean="0"/>
              <a:t>‹#›</a:t>
            </a:fld>
            <a:endParaRPr lang="en-US"/>
          </a:p>
        </p:txBody>
      </p:sp>
    </p:spTree>
    <p:extLst>
      <p:ext uri="{BB962C8B-B14F-4D97-AF65-F5344CB8AC3E}">
        <p14:creationId xmlns:p14="http://schemas.microsoft.com/office/powerpoint/2010/main" val="25045267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3725" y="274638"/>
            <a:ext cx="1069975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93725" y="1600200"/>
            <a:ext cx="1069975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93725" y="6356350"/>
            <a:ext cx="27749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8F53DB-F6FC-49D7-A3F8-6869FEA827B2}" type="datetimeFigureOut">
              <a:rPr lang="en-US" smtClean="0"/>
              <a:t>7/2/2021</a:t>
            </a:fld>
            <a:endParaRPr lang="en-US"/>
          </a:p>
        </p:txBody>
      </p:sp>
      <p:sp>
        <p:nvSpPr>
          <p:cNvPr id="5" name="Footer Placeholder 4"/>
          <p:cNvSpPr>
            <a:spLocks noGrp="1"/>
          </p:cNvSpPr>
          <p:nvPr>
            <p:ph type="ftr" sz="quarter" idx="3"/>
          </p:nvPr>
        </p:nvSpPr>
        <p:spPr>
          <a:xfrm>
            <a:off x="4060825" y="6356350"/>
            <a:ext cx="37655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18525" y="6356350"/>
            <a:ext cx="27749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E8001-882D-49EF-A9EB-CFEC517E9E4E}" type="slidenum">
              <a:rPr lang="en-US" smtClean="0"/>
              <a:t>‹#›</a:t>
            </a:fld>
            <a:endParaRPr lang="en-US"/>
          </a:p>
        </p:txBody>
      </p:sp>
    </p:spTree>
    <p:extLst>
      <p:ext uri="{BB962C8B-B14F-4D97-AF65-F5344CB8AC3E}">
        <p14:creationId xmlns:p14="http://schemas.microsoft.com/office/powerpoint/2010/main" val="34866858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JP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7.xml"/><Relationship Id="rId5" Type="http://schemas.openxmlformats.org/officeDocument/2006/relationships/image" Target="../media/image36.JPG"/><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7.xml"/><Relationship Id="rId4" Type="http://schemas.openxmlformats.org/officeDocument/2006/relationships/image" Target="../media/image43.jpg"/></Relationships>
</file>

<file path=ppt/slides/_rels/slide1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jpeg"/></Relationships>
</file>

<file path=ppt/slides/_rels/slide1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29.jpg"/></Relationships>
</file>

<file path=ppt/slides/_rels/slide1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png"/><Relationship Id="rId7"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1.jpeg"/><Relationship Id="rId4" Type="http://schemas.openxmlformats.org/officeDocument/2006/relationships/image" Target="../media/image10.jpg"/><Relationship Id="rId9" Type="http://schemas.openxmlformats.org/officeDocument/2006/relationships/image" Target="../media/image15.jpg"/></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2402" y="1304330"/>
            <a:ext cx="9485598" cy="4791670"/>
          </a:xfrm>
          <a:prstGeom prst="round2DiagRect">
            <a:avLst>
              <a:gd name="adj1" fmla="val 16667"/>
              <a:gd name="adj2" fmla="val 0"/>
            </a:avLst>
          </a:prstGeom>
          <a:ln w="88900" cap="sq">
            <a:noFill/>
            <a:miter lim="800000"/>
          </a:ln>
          <a:effectLst/>
          <a:scene3d>
            <a:camera prst="orthographicFront">
              <a:rot lat="0" lon="0" rev="0"/>
            </a:camera>
            <a:lightRig rig="glow" dir="t">
              <a:rot lat="0" lon="0" rev="14100000"/>
            </a:lightRig>
          </a:scene3d>
          <a:sp3d prstMaterial="softEdge">
            <a:bevelT w="127000" prst="cross"/>
          </a:sp3d>
        </p:spPr>
      </p:pic>
      <p:sp>
        <p:nvSpPr>
          <p:cNvPr id="5" name="Rectangle 4"/>
          <p:cNvSpPr/>
          <p:nvPr/>
        </p:nvSpPr>
        <p:spPr>
          <a:xfrm>
            <a:off x="1623838" y="448270"/>
            <a:ext cx="8205962" cy="92333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effectLst>
                  <a:outerShdw blurRad="50800" dist="39000" dir="5460000" algn="tl">
                    <a:srgbClr val="000000">
                      <a:alpha val="38000"/>
                    </a:srgbClr>
                  </a:outerShdw>
                </a:effectLst>
                <a:latin typeface="NikoshBAN" pitchFamily="2" charset="0"/>
                <a:cs typeface="NikoshBAN" pitchFamily="2" charset="0"/>
              </a:rPr>
              <a:t>আজকের ক্লাসে </a:t>
            </a:r>
            <a:r>
              <a:rPr lang="en-US" sz="5400" b="1" dirty="0" err="1" smtClean="0">
                <a:ln w="11430"/>
                <a:effectLst>
                  <a:outerShdw blurRad="50800" dist="39000" dir="5460000" algn="tl">
                    <a:srgbClr val="000000">
                      <a:alpha val="38000"/>
                    </a:srgbClr>
                  </a:outerShdw>
                </a:effectLst>
                <a:latin typeface="NikoshBAN" pitchFamily="2" charset="0"/>
                <a:cs typeface="NikoshBAN" pitchFamily="2" charset="0"/>
              </a:rPr>
              <a:t>সবাইকে</a:t>
            </a:r>
            <a:r>
              <a:rPr lang="en-US" sz="5400" b="1" dirty="0">
                <a:ln w="11430"/>
                <a:effectLst>
                  <a:outerShdw blurRad="50800" dist="39000" dir="5460000" algn="tl">
                    <a:srgbClr val="000000">
                      <a:alpha val="38000"/>
                    </a:srgbClr>
                  </a:outerShdw>
                </a:effectLst>
                <a:latin typeface="NikoshBAN" pitchFamily="2" charset="0"/>
                <a:cs typeface="NikoshBAN" pitchFamily="2" charset="0"/>
              </a:rPr>
              <a:t> </a:t>
            </a:r>
            <a:r>
              <a:rPr lang="en-US" sz="5400" b="1" dirty="0" err="1" smtClean="0">
                <a:ln w="11430"/>
                <a:effectLst>
                  <a:outerShdw blurRad="50800" dist="39000" dir="5460000" algn="tl">
                    <a:srgbClr val="000000">
                      <a:alpha val="38000"/>
                    </a:srgbClr>
                  </a:outerShdw>
                </a:effectLst>
                <a:latin typeface="NikoshBAN" pitchFamily="2" charset="0"/>
                <a:cs typeface="NikoshBAN" pitchFamily="2" charset="0"/>
              </a:rPr>
              <a:t>স্বাগতম</a:t>
            </a:r>
            <a:r>
              <a:rPr lang="en-US" sz="5400" b="1" dirty="0" smtClean="0">
                <a:ln w="11430"/>
                <a:effectLst>
                  <a:outerShdw blurRad="50800" dist="39000" dir="5460000" algn="tl">
                    <a:srgbClr val="000000">
                      <a:alpha val="38000"/>
                    </a:srgbClr>
                  </a:outerShdw>
                </a:effectLst>
                <a:latin typeface="NikoshBAN" pitchFamily="2" charset="0"/>
                <a:cs typeface="NikoshBAN" pitchFamily="2" charset="0"/>
              </a:rPr>
              <a:t>  </a:t>
            </a:r>
            <a:endParaRPr lang="en-US" sz="5400" b="1" dirty="0">
              <a:ln w="11430"/>
              <a:effectLst>
                <a:outerShdw blurRad="50800" dist="39000" dir="5460000" algn="tl">
                  <a:srgbClr val="000000">
                    <a:alpha val="38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2716212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572000" y="304800"/>
            <a:ext cx="2489784" cy="646331"/>
          </a:xfrm>
          <a:prstGeom prst="rect">
            <a:avLst/>
          </a:prstGeom>
        </p:spPr>
        <p:txBody>
          <a:bodyPr wrap="none">
            <a:spAutoFit/>
          </a:bodyPr>
          <a:lstStyle/>
          <a:p>
            <a:pPr algn="ctr" fontAlgn="auto">
              <a:spcBef>
                <a:spcPts val="0"/>
              </a:spcBef>
              <a:spcAft>
                <a:spcPts val="0"/>
              </a:spcAft>
            </a:pPr>
            <a:r>
              <a:rPr lang="bn-IN" sz="3600" b="1" dirty="0" smtClean="0">
                <a:ln w="0">
                  <a:solidFill>
                    <a:schemeClr val="tx1">
                      <a:lumMod val="95000"/>
                      <a:lumOff val="5000"/>
                    </a:schemeClr>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প্রাকৃতিক পদ্ধতি </a:t>
            </a:r>
            <a:endParaRPr lang="en-US" sz="3600" b="1" dirty="0">
              <a:ln w="0">
                <a:solidFill>
                  <a:schemeClr val="tx1">
                    <a:lumMod val="95000"/>
                    <a:lumOff val="5000"/>
                  </a:schemeClr>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951131"/>
            <a:ext cx="5119331" cy="5140403"/>
          </a:xfrm>
          <a:prstGeom prst="rect">
            <a:avLst/>
          </a:prstGeom>
          <a:ln w="38100" cap="sq">
            <a:noFill/>
            <a:prstDash val="solid"/>
            <a:miter lim="800000"/>
          </a:ln>
          <a:effectLst/>
          <a:scene3d>
            <a:camera prst="orthographicFront">
              <a:rot lat="0" lon="0" rev="0"/>
            </a:camera>
            <a:lightRig rig="glow" dir="t">
              <a:rot lat="0" lon="0" rev="14100000"/>
            </a:lightRig>
          </a:scene3d>
          <a:sp3d prstMaterial="softEdge">
            <a:bevelT w="127000" prst="cross"/>
          </a:sp3d>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1909" y="951131"/>
            <a:ext cx="4924709" cy="5140403"/>
          </a:xfrm>
          <a:prstGeom prst="rect">
            <a:avLst/>
          </a:prstGeom>
          <a:ln w="38100" cap="sq">
            <a:noFill/>
            <a:prstDash val="solid"/>
            <a:miter lim="800000"/>
          </a:ln>
          <a:effectLst/>
          <a:scene3d>
            <a:camera prst="orthographicFront">
              <a:rot lat="0" lon="0" rev="0"/>
            </a:camera>
            <a:lightRig rig="glow" dir="t">
              <a:rot lat="0" lon="0" rev="14100000"/>
            </a:lightRig>
          </a:scene3d>
          <a:sp3d prstMaterial="softEdge">
            <a:bevelT w="127000" prst="cross"/>
          </a:sp3d>
        </p:spPr>
      </p:pic>
      <p:sp>
        <p:nvSpPr>
          <p:cNvPr id="9" name="Rectangle 8"/>
          <p:cNvSpPr/>
          <p:nvPr/>
        </p:nvSpPr>
        <p:spPr>
          <a:xfrm>
            <a:off x="2021059" y="6096000"/>
            <a:ext cx="7732541" cy="461665"/>
          </a:xfrm>
          <a:prstGeom prst="rect">
            <a:avLst/>
          </a:prstGeom>
        </p:spPr>
        <p:txBody>
          <a:bodyPr wrap="square">
            <a:spAutoFit/>
            <a:scene3d>
              <a:camera prst="orthographicFront">
                <a:rot lat="0" lon="0" rev="0"/>
              </a:camera>
              <a:lightRig rig="threePt" dir="t"/>
            </a:scene3d>
            <a:sp3d/>
          </a:bodyPr>
          <a:lstStyle/>
          <a:p>
            <a:pPr algn="ctr"/>
            <a:r>
              <a:rPr lang="bn-IN" sz="2400" b="1" dirty="0" smtClean="0">
                <a:ln w="3175">
                  <a:solidFill>
                    <a:schemeClr val="tx1"/>
                  </a:solidFill>
                </a:ln>
                <a:latin typeface="NikoshBAN" panose="02000000000000000000" pitchFamily="2" charset="0"/>
                <a:cs typeface="NikoshBAN" panose="02000000000000000000" pitchFamily="2" charset="0"/>
              </a:rPr>
              <a:t>মুরগির নিজের দেহের তাপ দিয়ে নিষিক্ত ডিম ফোটানোকে প্রাকৃতিক পদ্ধতি বলে।  </a:t>
            </a:r>
            <a:endParaRPr lang="en-US" sz="3200" b="1" dirty="0" smtClean="0">
              <a:ln w="3175">
                <a:solidFill>
                  <a:schemeClr val="tx1"/>
                </a:solidFill>
              </a:ln>
              <a:latin typeface="NikoshBAN" panose="02000000000000000000" pitchFamily="2" charset="0"/>
              <a:cs typeface="NikoshBAN" panose="02000000000000000000" pitchFamily="2" charset="0"/>
            </a:endParaRPr>
          </a:p>
        </p:txBody>
      </p:sp>
      <p:sp>
        <p:nvSpPr>
          <p:cNvPr id="12" name="Rectangle 11"/>
          <p:cNvSpPr/>
          <p:nvPr/>
        </p:nvSpPr>
        <p:spPr>
          <a:xfrm>
            <a:off x="1600200" y="6096000"/>
            <a:ext cx="8494541" cy="461665"/>
          </a:xfrm>
          <a:prstGeom prst="rect">
            <a:avLst/>
          </a:prstGeom>
        </p:spPr>
        <p:txBody>
          <a:bodyPr wrap="square">
            <a:spAutoFit/>
            <a:scene3d>
              <a:camera prst="orthographicFront">
                <a:rot lat="0" lon="0" rev="0"/>
              </a:camera>
              <a:lightRig rig="threePt" dir="t"/>
            </a:scene3d>
            <a:sp3d/>
          </a:bodyPr>
          <a:lstStyle/>
          <a:p>
            <a:pPr algn="ctr"/>
            <a:r>
              <a:rPr lang="en-US" sz="24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কিছুদিন</a:t>
            </a:r>
            <a:r>
              <a:rPr lang="en-US" sz="2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ডিম</a:t>
            </a:r>
            <a:r>
              <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পাড়ার</a:t>
            </a:r>
            <a:r>
              <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a:t>
            </a:r>
            <a:r>
              <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মুরগি</a:t>
            </a:r>
            <a:r>
              <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কুচে</a:t>
            </a:r>
            <a:r>
              <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হয়</a:t>
            </a:r>
            <a:r>
              <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এরূপ</a:t>
            </a:r>
            <a:r>
              <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মুরগিকে</a:t>
            </a:r>
            <a:r>
              <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১০-১২ </a:t>
            </a:r>
            <a:r>
              <a:rPr lang="en-US" sz="24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টি</a:t>
            </a:r>
            <a:r>
              <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ডিম</a:t>
            </a:r>
            <a:r>
              <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দিয়ে</a:t>
            </a:r>
            <a:r>
              <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বসানো</a:t>
            </a:r>
            <a:r>
              <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হয়</a:t>
            </a:r>
            <a:r>
              <a:rPr lang="bn-IN" sz="2400" b="1" dirty="0" smtClean="0">
                <a:ln w="3175">
                  <a:solidFill>
                    <a:schemeClr val="tx1"/>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3200" b="1" dirty="0" smtClean="0">
              <a:ln w="3175">
                <a:solidFill>
                  <a:schemeClr val="tx1"/>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6" name="Rectangle 15"/>
          <p:cNvSpPr/>
          <p:nvPr/>
        </p:nvSpPr>
        <p:spPr>
          <a:xfrm>
            <a:off x="1066800" y="6096000"/>
            <a:ext cx="9561341" cy="400110"/>
          </a:xfrm>
          <a:prstGeom prst="rect">
            <a:avLst/>
          </a:prstGeom>
        </p:spPr>
        <p:txBody>
          <a:bodyPr wrap="square">
            <a:spAutoFit/>
            <a:scene3d>
              <a:camera prst="orthographicFront">
                <a:rot lat="0" lon="0" rev="0"/>
              </a:camera>
              <a:lightRig rig="threePt" dir="t"/>
            </a:scene3d>
            <a:sp3d/>
          </a:bodyPr>
          <a:lstStyle/>
          <a:p>
            <a:pPr algn="ctr"/>
            <a:r>
              <a:rPr lang="en-US" sz="20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মুরগির</a:t>
            </a:r>
            <a:r>
              <a:rPr lang="en-US" sz="2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0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বাসা</a:t>
            </a:r>
            <a:r>
              <a:rPr lang="en-US" sz="2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৩৫ </a:t>
            </a:r>
            <a:r>
              <a:rPr lang="en-US" sz="20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a:t>
            </a:r>
            <a:r>
              <a:rPr lang="en-US" sz="2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0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ব্যাস</a:t>
            </a:r>
            <a:r>
              <a:rPr lang="en-US" sz="2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১০ </a:t>
            </a:r>
            <a:r>
              <a:rPr lang="en-US" sz="20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a:t>
            </a:r>
            <a:r>
              <a:rPr lang="en-US" sz="2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0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গভীর</a:t>
            </a:r>
            <a:r>
              <a:rPr lang="en-US" sz="2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0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হবে</a:t>
            </a:r>
            <a:r>
              <a:rPr lang="en-US" sz="2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0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মুরগি</a:t>
            </a:r>
            <a:r>
              <a:rPr lang="en-US" sz="2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0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বসানোর</a:t>
            </a:r>
            <a:r>
              <a:rPr lang="en-US" sz="2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0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a:t>
            </a:r>
            <a:r>
              <a:rPr lang="en-US" sz="2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0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মুরগির</a:t>
            </a:r>
            <a:r>
              <a:rPr lang="en-US" sz="2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0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সামনে</a:t>
            </a:r>
            <a:r>
              <a:rPr lang="en-US" sz="2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0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দানাদার</a:t>
            </a:r>
            <a:r>
              <a:rPr lang="en-US" sz="2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0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খাবার</a:t>
            </a:r>
            <a:r>
              <a:rPr lang="en-US" sz="2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ও </a:t>
            </a:r>
            <a:r>
              <a:rPr lang="en-US" sz="20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পানি</a:t>
            </a:r>
            <a:r>
              <a:rPr lang="en-US" sz="2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0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রাখতে</a:t>
            </a:r>
            <a:r>
              <a:rPr lang="en-US" sz="2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0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হবে</a:t>
            </a:r>
            <a:r>
              <a:rPr lang="en-US" sz="2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IN" sz="2000" b="1" dirty="0" smtClean="0">
                <a:ln w="3175">
                  <a:solidFill>
                    <a:schemeClr val="tx1"/>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2800" b="1" dirty="0" smtClean="0">
              <a:ln w="3175">
                <a:solidFill>
                  <a:schemeClr val="tx1"/>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667443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2000" fill="hold"/>
                                        <p:tgtEl>
                                          <p:spTgt spid="13"/>
                                        </p:tgtEl>
                                        <p:attrNameLst>
                                          <p:attrName>ppt_w</p:attrName>
                                        </p:attrNameLst>
                                      </p:cBhvr>
                                      <p:tavLst>
                                        <p:tav tm="0">
                                          <p:val>
                                            <p:fltVal val="0"/>
                                          </p:val>
                                        </p:tav>
                                        <p:tav tm="100000">
                                          <p:val>
                                            <p:strVal val="#ppt_w"/>
                                          </p:val>
                                        </p:tav>
                                      </p:tavLst>
                                    </p:anim>
                                    <p:anim calcmode="lin" valueType="num">
                                      <p:cBhvr>
                                        <p:cTn id="8" dur="2000" fill="hold"/>
                                        <p:tgtEl>
                                          <p:spTgt spid="13"/>
                                        </p:tgtEl>
                                        <p:attrNameLst>
                                          <p:attrName>ppt_h</p:attrName>
                                        </p:attrNameLst>
                                      </p:cBhvr>
                                      <p:tavLst>
                                        <p:tav tm="0">
                                          <p:val>
                                            <p:fltVal val="0"/>
                                          </p:val>
                                        </p:tav>
                                        <p:tav tm="100000">
                                          <p:val>
                                            <p:strVal val="#ppt_h"/>
                                          </p:val>
                                        </p:tav>
                                      </p:tavLst>
                                    </p:anim>
                                    <p:animEffect transition="in" filter="fade">
                                      <p:cBhvr>
                                        <p:cTn id="9" dur="2000"/>
                                        <p:tgtEl>
                                          <p:spTgt spid="13"/>
                                        </p:tgtEl>
                                      </p:cBhvr>
                                    </p:animEffect>
                                  </p:childTnLst>
                                </p:cTn>
                              </p:par>
                              <p:par>
                                <p:cTn id="10" presetID="21" presetClass="entr" presetSubtype="3"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3)">
                                      <p:cBhvr>
                                        <p:cTn id="12" dur="2000"/>
                                        <p:tgtEl>
                                          <p:spTgt spid="7"/>
                                        </p:tgtEl>
                                      </p:cBhvr>
                                    </p:animEffect>
                                  </p:childTnLst>
                                </p:cTn>
                              </p:par>
                              <p:par>
                                <p:cTn id="13" presetID="21" presetClass="entr" presetSubtype="3"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3)">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xit" presetSubtype="2" fill="hold" grpId="1" nodeType="clickEffect">
                                  <p:stCondLst>
                                    <p:cond delay="0"/>
                                  </p:stCondLst>
                                  <p:childTnLst>
                                    <p:animEffect transition="out" filter="wipe(right)">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20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xit" presetSubtype="2" fill="hold" grpId="1" nodeType="clickEffect">
                                  <p:stCondLst>
                                    <p:cond delay="0"/>
                                  </p:stCondLst>
                                  <p:childTnLst>
                                    <p:animEffect transition="out" filter="wipe(right)">
                                      <p:cBhvr>
                                        <p:cTn id="34" dur="500"/>
                                        <p:tgtEl>
                                          <p:spTgt spid="12"/>
                                        </p:tgtEl>
                                      </p:cBhvr>
                                    </p:animEffect>
                                    <p:set>
                                      <p:cBhvr>
                                        <p:cTn id="35" dur="1" fill="hold">
                                          <p:stCondLst>
                                            <p:cond delay="499"/>
                                          </p:stCondLst>
                                        </p:cTn>
                                        <p:tgtEl>
                                          <p:spTgt spid="1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P spid="9" grpId="1"/>
      <p:bldP spid="12" grpId="0"/>
      <p:bldP spid="12" grpId="1"/>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90800" y="304800"/>
            <a:ext cx="6442790" cy="646331"/>
          </a:xfrm>
          <a:prstGeom prst="rect">
            <a:avLst/>
          </a:prstGeom>
        </p:spPr>
        <p:txBody>
          <a:bodyPr wrap="none">
            <a:spAutoFit/>
          </a:bodyPr>
          <a:lstStyle/>
          <a:p>
            <a:pPr algn="ctr" fontAlgn="auto">
              <a:spcBef>
                <a:spcPts val="0"/>
              </a:spcBef>
              <a:spcAft>
                <a:spcPts val="0"/>
              </a:spcAft>
            </a:pPr>
            <a:r>
              <a:rPr lang="bn-IN" sz="3600" b="1" dirty="0" smtClean="0">
                <a:ln w="0">
                  <a:solidFill>
                    <a:schemeClr val="tx1">
                      <a:lumMod val="95000"/>
                      <a:lumOff val="5000"/>
                    </a:schemeClr>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ইনকিউবেটর যন্ত্রদ্বারা ডিম ফোটানোর পদ্ধতি </a:t>
            </a:r>
            <a:endParaRPr lang="en-US" sz="3600" b="1" dirty="0">
              <a:ln w="0">
                <a:solidFill>
                  <a:schemeClr val="tx1">
                    <a:lumMod val="95000"/>
                    <a:lumOff val="5000"/>
                  </a:schemeClr>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32324" y="955964"/>
            <a:ext cx="4876800" cy="4802628"/>
          </a:xfrm>
          <a:prstGeom prst="rect">
            <a:avLst/>
          </a:prstGeom>
          <a:ln>
            <a:solidFill>
              <a:srgbClr val="7030A0"/>
            </a:solid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8572" y="955964"/>
            <a:ext cx="4802628" cy="4802628"/>
          </a:xfrm>
          <a:prstGeom prst="rect">
            <a:avLst/>
          </a:prstGeom>
          <a:ln>
            <a:solidFill>
              <a:srgbClr val="7030A0"/>
            </a:solidFill>
          </a:ln>
        </p:spPr>
      </p:pic>
      <p:sp>
        <p:nvSpPr>
          <p:cNvPr id="14" name="Rectangle 13"/>
          <p:cNvSpPr/>
          <p:nvPr/>
        </p:nvSpPr>
        <p:spPr>
          <a:xfrm>
            <a:off x="762000" y="5791200"/>
            <a:ext cx="10148454" cy="830997"/>
          </a:xfrm>
          <a:prstGeom prst="rect">
            <a:avLst/>
          </a:prstGeom>
        </p:spPr>
        <p:txBody>
          <a:bodyPr wrap="square">
            <a:spAutoFit/>
            <a:scene3d>
              <a:camera prst="orthographicFront">
                <a:rot lat="0" lon="0" rev="0"/>
              </a:camera>
              <a:lightRig rig="threePt" dir="t"/>
            </a:scene3d>
            <a:sp3d/>
          </a:bodyPr>
          <a:lstStyle/>
          <a:p>
            <a:pPr algn="ctr"/>
            <a:r>
              <a:rPr lang="en-US" sz="24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ইনকিউবেটর</a:t>
            </a:r>
            <a:r>
              <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পদ্ধতির</a:t>
            </a:r>
            <a:r>
              <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সুবিধা</a:t>
            </a:r>
            <a:r>
              <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হলো</a:t>
            </a:r>
            <a:r>
              <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a:t>
            </a:r>
            <a:r>
              <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সাথে</a:t>
            </a:r>
            <a:r>
              <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অনেক</a:t>
            </a:r>
            <a:r>
              <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সংখ্যক</a:t>
            </a:r>
            <a:r>
              <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ডিম</a:t>
            </a:r>
            <a:r>
              <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থেকে</a:t>
            </a:r>
            <a:r>
              <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বাচ্চা</a:t>
            </a:r>
            <a:r>
              <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উৎপাদন</a:t>
            </a:r>
            <a:r>
              <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a:t>
            </a:r>
            <a:r>
              <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যায়</a:t>
            </a:r>
            <a:r>
              <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এই</a:t>
            </a:r>
            <a:r>
              <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পদ্ধতিতে</a:t>
            </a:r>
            <a:r>
              <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ডিম</a:t>
            </a:r>
            <a:r>
              <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থেকে</a:t>
            </a:r>
            <a:r>
              <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বাচ্চ</a:t>
            </a:r>
            <a:r>
              <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ফোটানোর</a:t>
            </a:r>
            <a:r>
              <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সময়</a:t>
            </a:r>
            <a:r>
              <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রোগ</a:t>
            </a:r>
            <a:r>
              <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নিয়ন্ত্রণ</a:t>
            </a:r>
            <a:r>
              <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a:t>
            </a:r>
            <a:r>
              <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সুস্থ</a:t>
            </a:r>
            <a:r>
              <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বাচ্চা</a:t>
            </a:r>
            <a:r>
              <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উৎপাদন</a:t>
            </a:r>
            <a:r>
              <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a:t>
            </a:r>
            <a:r>
              <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যায়</a:t>
            </a:r>
            <a:r>
              <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2000" b="1" dirty="0" smtClean="0">
                <a:ln w="3175">
                  <a:solidFill>
                    <a:schemeClr val="tx1"/>
                  </a:solidFill>
                </a:ln>
                <a:latin typeface="NikoshBAN" panose="02000000000000000000" pitchFamily="2" charset="0"/>
                <a:cs typeface="NikoshBAN" panose="02000000000000000000" pitchFamily="2" charset="0"/>
              </a:rPr>
              <a:t> </a:t>
            </a:r>
            <a:endParaRPr lang="en-US" sz="2800" b="1" dirty="0" smtClean="0">
              <a:ln w="3175">
                <a:solidFill>
                  <a:schemeClr val="tx1"/>
                </a:solidFill>
              </a:ln>
              <a:latin typeface="NikoshBAN" panose="02000000000000000000" pitchFamily="2" charset="0"/>
              <a:cs typeface="NikoshBAN" panose="02000000000000000000" pitchFamily="2" charset="0"/>
            </a:endParaRPr>
          </a:p>
        </p:txBody>
      </p:sp>
      <p:sp>
        <p:nvSpPr>
          <p:cNvPr id="15" name="Rectangle 14"/>
          <p:cNvSpPr/>
          <p:nvPr/>
        </p:nvSpPr>
        <p:spPr>
          <a:xfrm>
            <a:off x="838200" y="5798403"/>
            <a:ext cx="9919854" cy="830997"/>
          </a:xfrm>
          <a:prstGeom prst="rect">
            <a:avLst/>
          </a:prstGeom>
        </p:spPr>
        <p:txBody>
          <a:bodyPr wrap="square">
            <a:spAutoFit/>
            <a:scene3d>
              <a:camera prst="orthographicFront">
                <a:rot lat="0" lon="0" rev="0"/>
              </a:camera>
              <a:lightRig rig="threePt" dir="t"/>
            </a:scene3d>
            <a:sp3d/>
          </a:bodyPr>
          <a:lstStyle/>
          <a:p>
            <a:pPr algn="ctr"/>
            <a:r>
              <a:rPr lang="en-US" sz="24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বাণিজ্যিকভাবে</a:t>
            </a:r>
            <a:r>
              <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ইনকিউবেটর</a:t>
            </a:r>
            <a:r>
              <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পদ্ধতির</a:t>
            </a:r>
            <a:r>
              <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খামারিদের</a:t>
            </a:r>
            <a:r>
              <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কাছে</a:t>
            </a:r>
            <a:r>
              <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খুব</a:t>
            </a:r>
            <a:r>
              <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জনপ্রিয়</a:t>
            </a:r>
            <a:r>
              <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ইনকিউবেটর</a:t>
            </a:r>
            <a:r>
              <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পদ্ধতির</a:t>
            </a:r>
            <a:r>
              <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শত</a:t>
            </a:r>
            <a:r>
              <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থেকে</a:t>
            </a:r>
            <a:r>
              <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লক্ষাধিক</a:t>
            </a:r>
            <a:r>
              <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ডিম</a:t>
            </a:r>
            <a:r>
              <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ফোটানো</a:t>
            </a:r>
            <a:r>
              <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যায়</a:t>
            </a:r>
            <a:r>
              <a:rPr lang="en-US" sz="2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2000" b="1" dirty="0" smtClean="0">
                <a:ln w="3175">
                  <a:solidFill>
                    <a:schemeClr val="tx1"/>
                  </a:solidFill>
                </a:ln>
                <a:latin typeface="NikoshBAN" panose="02000000000000000000" pitchFamily="2" charset="0"/>
                <a:cs typeface="NikoshBAN" panose="02000000000000000000" pitchFamily="2" charset="0"/>
              </a:rPr>
              <a:t> </a:t>
            </a:r>
            <a:endParaRPr lang="en-US" sz="2800" b="1" dirty="0" smtClean="0">
              <a:ln w="3175">
                <a:solidFill>
                  <a:schemeClr val="tx1"/>
                </a:solidFill>
              </a:ln>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397968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par>
                                <p:cTn id="10" presetID="8"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amond(in)">
                                      <p:cBhvr>
                                        <p:cTn id="12" dur="2000"/>
                                        <p:tgtEl>
                                          <p:spTgt spid="12"/>
                                        </p:tgtEl>
                                      </p:cBhvr>
                                    </p:animEffect>
                                  </p:childTnLst>
                                </p:cTn>
                              </p:par>
                              <p:par>
                                <p:cTn id="13" presetID="8" presetClass="entr" presetSubtype="16"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diamond(in)">
                                      <p:cBhvr>
                                        <p:cTn id="15" dur="2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20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xit" presetSubtype="2" fill="hold" grpId="1" nodeType="clickEffect">
                                  <p:stCondLst>
                                    <p:cond delay="0"/>
                                  </p:stCondLst>
                                  <p:childTnLst>
                                    <p:animEffect transition="out" filter="wipe(right)">
                                      <p:cBhvr>
                                        <p:cTn id="24" dur="2000"/>
                                        <p:tgtEl>
                                          <p:spTgt spid="14"/>
                                        </p:tgtEl>
                                      </p:cBhvr>
                                    </p:animEffect>
                                    <p:set>
                                      <p:cBhvr>
                                        <p:cTn id="25" dur="1" fill="hold">
                                          <p:stCondLst>
                                            <p:cond delay="1999"/>
                                          </p:stCondLst>
                                        </p:cTn>
                                        <p:tgtEl>
                                          <p:spTgt spid="14"/>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20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xit" presetSubtype="2" fill="hold" grpId="1" nodeType="clickEffect">
                                  <p:stCondLst>
                                    <p:cond delay="0"/>
                                  </p:stCondLst>
                                  <p:childTnLst>
                                    <p:animEffect transition="out" filter="wipe(right)">
                                      <p:cBhvr>
                                        <p:cTn id="34" dur="2000"/>
                                        <p:tgtEl>
                                          <p:spTgt spid="15"/>
                                        </p:tgtEl>
                                      </p:cBhvr>
                                    </p:animEffect>
                                    <p:set>
                                      <p:cBhvr>
                                        <p:cTn id="35" dur="1" fill="hold">
                                          <p:stCondLst>
                                            <p:cond delay="1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4" grpId="1"/>
      <p:bldP spid="15" grpId="0"/>
      <p:bldP spid="15"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4E8B2E-4F62-406A-BCB8-2561B52A8595}"/>
              </a:ext>
            </a:extLst>
          </p:cNvPr>
          <p:cNvSpPr/>
          <p:nvPr/>
        </p:nvSpPr>
        <p:spPr>
          <a:xfrm>
            <a:off x="4331728" y="405810"/>
            <a:ext cx="3528544" cy="76944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44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জোড়ায়</a:t>
            </a:r>
            <a:r>
              <a:rPr lang="en-US" sz="4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কাজ </a:t>
            </a:r>
            <a:endParaRPr lang="en-US" sz="4400" b="1" dirty="0">
              <a:effectLst>
                <a:outerShdw blurRad="38100" dist="38100" dir="2700000" algn="tl">
                  <a:srgbClr val="000000">
                    <a:alpha val="43137"/>
                  </a:srgbClr>
                </a:outerShdw>
              </a:effectLst>
            </a:endParaRPr>
          </a:p>
        </p:txBody>
      </p:sp>
      <p:sp>
        <p:nvSpPr>
          <p:cNvPr id="12" name="TextBox 11"/>
          <p:cNvSpPr txBox="1"/>
          <p:nvPr/>
        </p:nvSpPr>
        <p:spPr>
          <a:xfrm>
            <a:off x="5105400" y="6324600"/>
            <a:ext cx="1901754" cy="338554"/>
          </a:xfrm>
          <a:prstGeom prst="rect">
            <a:avLst/>
          </a:prstGeom>
          <a:noFill/>
          <a:ln w="6350">
            <a:noFill/>
          </a:ln>
        </p:spPr>
        <p:txBody>
          <a:bodyPr wrap="square" rtlCol="0">
            <a:spAutoFit/>
          </a:bodyPr>
          <a:lstStyle/>
          <a:p>
            <a:r>
              <a:rPr lang="en-US" sz="1200" dirty="0" smtClean="0">
                <a:latin typeface="Times New Roman" pitchFamily="18" charset="0"/>
                <a:cs typeface="Times New Roman" pitchFamily="18" charset="0"/>
              </a:rPr>
              <a:t>ZAHIDUL ISLAM</a:t>
            </a:r>
            <a:r>
              <a:rPr lang="en-US" sz="1600" dirty="0" smtClean="0">
                <a:latin typeface="Times New Roman" pitchFamily="18" charset="0"/>
                <a:cs typeface="Times New Roman" pitchFamily="18" charset="0"/>
              </a:rPr>
              <a:t> </a:t>
            </a:r>
            <a:endParaRPr lang="en-US" sz="1600" dirty="0">
              <a:latin typeface="Times New Roman"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184491"/>
            <a:ext cx="7930679" cy="4143626"/>
          </a:xfrm>
          <a:prstGeom prst="rect">
            <a:avLst/>
          </a:prstGeom>
        </p:spPr>
      </p:pic>
      <p:grpSp>
        <p:nvGrpSpPr>
          <p:cNvPr id="14" name="Group 13"/>
          <p:cNvGrpSpPr/>
          <p:nvPr/>
        </p:nvGrpSpPr>
        <p:grpSpPr>
          <a:xfrm>
            <a:off x="2590800" y="5410200"/>
            <a:ext cx="7239000" cy="1120728"/>
            <a:chOff x="191827" y="4077117"/>
            <a:chExt cx="11531013" cy="1837526"/>
          </a:xfrm>
        </p:grpSpPr>
        <p:sp>
          <p:nvSpPr>
            <p:cNvPr id="15" name="Chevron 14"/>
            <p:cNvSpPr/>
            <p:nvPr/>
          </p:nvSpPr>
          <p:spPr>
            <a:xfrm>
              <a:off x="191827" y="4077117"/>
              <a:ext cx="2550512" cy="1837526"/>
            </a:xfrm>
            <a:prstGeom prst="chevron">
              <a:avLst>
                <a:gd name="adj" fmla="val 70610"/>
              </a:avLst>
            </a:prstGeom>
            <a:blipFill>
              <a:blip r:embed="rId3">
                <a:extLst>
                  <a:ext uri="{28A0092B-C50C-407E-A947-70E740481C1C}">
                    <a14:useLocalDpi xmlns:a14="http://schemas.microsoft.com/office/drawing/2010/main" val="0"/>
                  </a:ext>
                </a:extLst>
              </a:blip>
              <a:stretch>
                <a:fillRect/>
              </a:stretch>
            </a:blip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6" name="Chevron 15"/>
            <p:cNvSpPr/>
            <p:nvPr/>
          </p:nvSpPr>
          <p:spPr>
            <a:xfrm>
              <a:off x="1675612" y="4347002"/>
              <a:ext cx="2550512" cy="1297610"/>
            </a:xfrm>
            <a:prstGeom prst="chevron">
              <a:avLst>
                <a:gd name="adj" fmla="val 70610"/>
              </a:avLst>
            </a:prstGeom>
            <a:solidFill>
              <a:srgbClr val="7030A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7" name="Chevron 16"/>
            <p:cNvSpPr/>
            <p:nvPr/>
          </p:nvSpPr>
          <p:spPr>
            <a:xfrm>
              <a:off x="3229268" y="4347002"/>
              <a:ext cx="2550512" cy="1297611"/>
            </a:xfrm>
            <a:prstGeom prst="chevron">
              <a:avLst>
                <a:gd name="adj" fmla="val 70610"/>
              </a:avLst>
            </a:prstGeom>
            <a:solidFill>
              <a:srgbClr val="7030A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8" name="Chevron 17"/>
            <p:cNvSpPr/>
            <p:nvPr/>
          </p:nvSpPr>
          <p:spPr>
            <a:xfrm>
              <a:off x="4779392" y="4341177"/>
              <a:ext cx="2550512" cy="1303435"/>
            </a:xfrm>
            <a:prstGeom prst="chevron">
              <a:avLst>
                <a:gd name="adj" fmla="val 70610"/>
              </a:avLst>
            </a:prstGeom>
            <a:solidFill>
              <a:srgbClr val="7030A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9" name="Chevron 18"/>
            <p:cNvSpPr/>
            <p:nvPr/>
          </p:nvSpPr>
          <p:spPr>
            <a:xfrm>
              <a:off x="6284992" y="4356327"/>
              <a:ext cx="2550512" cy="1297612"/>
            </a:xfrm>
            <a:prstGeom prst="chevron">
              <a:avLst>
                <a:gd name="adj" fmla="val 70610"/>
              </a:avLst>
            </a:prstGeom>
            <a:solidFill>
              <a:srgbClr val="7030A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0" name="Chevron 19"/>
            <p:cNvSpPr/>
            <p:nvPr/>
          </p:nvSpPr>
          <p:spPr>
            <a:xfrm>
              <a:off x="7801345" y="4356327"/>
              <a:ext cx="3921495" cy="1297612"/>
            </a:xfrm>
            <a:prstGeom prst="chevron">
              <a:avLst>
                <a:gd name="adj" fmla="val 70610"/>
              </a:avLst>
            </a:prstGeom>
            <a:solidFill>
              <a:srgbClr val="7030A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1" name="Freeform 20"/>
            <p:cNvSpPr/>
            <p:nvPr/>
          </p:nvSpPr>
          <p:spPr>
            <a:xfrm>
              <a:off x="681517" y="4496908"/>
              <a:ext cx="10676515" cy="1038092"/>
            </a:xfrm>
            <a:custGeom>
              <a:avLst/>
              <a:gdLst>
                <a:gd name="connsiteX0" fmla="*/ 0 w 9529357"/>
                <a:gd name="connsiteY0" fmla="*/ 0 h 1393639"/>
                <a:gd name="connsiteX1" fmla="*/ 9529357 w 9529357"/>
                <a:gd name="connsiteY1" fmla="*/ 0 h 1393639"/>
                <a:gd name="connsiteX2" fmla="*/ 9529357 w 9529357"/>
                <a:gd name="connsiteY2" fmla="*/ 1393639 h 1393639"/>
                <a:gd name="connsiteX3" fmla="*/ 0 w 9529357"/>
                <a:gd name="connsiteY3" fmla="*/ 1393639 h 1393639"/>
                <a:gd name="connsiteX4" fmla="*/ 0 w 9529357"/>
                <a:gd name="connsiteY4" fmla="*/ 0 h 1393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9357" h="1393639">
                  <a:moveTo>
                    <a:pt x="0" y="0"/>
                  </a:moveTo>
                  <a:lnTo>
                    <a:pt x="9529357" y="0"/>
                  </a:lnTo>
                  <a:lnTo>
                    <a:pt x="9529357" y="1393639"/>
                  </a:lnTo>
                  <a:lnTo>
                    <a:pt x="0" y="1393639"/>
                  </a:lnTo>
                  <a:lnTo>
                    <a:pt x="0" y="0"/>
                  </a:lnTo>
                  <a:close/>
                </a:path>
              </a:pathLst>
            </a:custGeom>
            <a:scene3d>
              <a:camera prst="orthographicFront">
                <a:rot lat="0" lon="0" rev="0"/>
              </a:camera>
              <a:lightRig rig="contrasting" dir="t">
                <a:rot lat="0" lon="0" rev="1200000"/>
              </a:lightRig>
            </a:scene3d>
            <a:sp3d z="300000" contourW="12700" prstMaterial="flat">
              <a:bevelT w="177800" h="254000"/>
              <a:bevelB w="152400"/>
            </a:sp3d>
          </p:spPr>
          <p:style>
            <a:lnRef idx="0">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marL="457200" lvl="0" indent="-457200" defTabSz="1600200">
                <a:lnSpc>
                  <a:spcPct val="90000"/>
                </a:lnSpc>
                <a:spcBef>
                  <a:spcPct val="0"/>
                </a:spcBef>
                <a:spcAft>
                  <a:spcPct val="35000"/>
                </a:spcAft>
                <a:buFont typeface="Wingdings" panose="05000000000000000000" pitchFamily="2" charset="2"/>
                <a:buChar char="v"/>
              </a:pPr>
              <a:r>
                <a:rPr lang="bn-IN" sz="2800" b="1" dirty="0" smtClean="0">
                  <a:effectLst>
                    <a:outerShdw blurRad="38100" dist="38100" dir="2700000" algn="tl">
                      <a:srgbClr val="000000">
                        <a:alpha val="43137"/>
                      </a:srgbClr>
                    </a:outerShdw>
                  </a:effectLst>
                  <a:latin typeface="NikoshBAN" pitchFamily="2" charset="0"/>
                  <a:cs typeface="NikoshBAN" pitchFamily="2" charset="0"/>
                </a:rPr>
                <a:t>ডিম ফোটানোর পদ্ধতি কয়টি ও কি কি তা খাতায় লিখ</a:t>
              </a:r>
              <a:r>
                <a:rPr lang="en-US" sz="2800" b="1" kern="1200" dirty="0" smtClean="0">
                  <a:effectLst>
                    <a:outerShdw blurRad="38100" dist="38100" dir="2700000" algn="tl">
                      <a:srgbClr val="000000">
                        <a:alpha val="43137"/>
                      </a:srgbClr>
                    </a:outerShdw>
                  </a:effectLst>
                  <a:latin typeface="NikoshBAN" pitchFamily="2" charset="0"/>
                  <a:cs typeface="NikoshBAN" pitchFamily="2" charset="0"/>
                </a:rPr>
                <a:t>।</a:t>
              </a:r>
              <a:r>
                <a:rPr lang="bn-IN" sz="2800" b="1" kern="1200" dirty="0" smtClean="0">
                  <a:effectLst>
                    <a:outerShdw blurRad="38100" dist="38100" dir="2700000" algn="tl">
                      <a:srgbClr val="000000">
                        <a:alpha val="43137"/>
                      </a:srgbClr>
                    </a:outerShdw>
                  </a:effectLst>
                  <a:latin typeface="NikoshBAN" pitchFamily="2" charset="0"/>
                  <a:cs typeface="NikoshBAN" pitchFamily="2" charset="0"/>
                </a:rPr>
                <a:t> </a:t>
              </a:r>
              <a:r>
                <a:rPr lang="en-US" sz="2800" b="1" kern="1200" dirty="0" smtClean="0">
                  <a:effectLst>
                    <a:outerShdw blurRad="38100" dist="38100" dir="2700000" algn="tl">
                      <a:srgbClr val="000000">
                        <a:alpha val="43137"/>
                      </a:srgbClr>
                    </a:outerShdw>
                  </a:effectLst>
                  <a:latin typeface="NikoshBAN" pitchFamily="2" charset="0"/>
                  <a:cs typeface="NikoshBAN" pitchFamily="2" charset="0"/>
                </a:rPr>
                <a:t> </a:t>
              </a:r>
              <a:endParaRPr lang="en-US" sz="2800" b="1" kern="1200" dirty="0">
                <a:effectLst>
                  <a:outerShdw blurRad="38100" dist="38100" dir="2700000" algn="tl">
                    <a:srgbClr val="000000">
                      <a:alpha val="43137"/>
                    </a:srgbClr>
                  </a:outerShdw>
                </a:effectLst>
                <a:latin typeface="NikoshBAN" pitchFamily="2" charset="0"/>
                <a:cs typeface="NikoshBAN" pitchFamily="2" charset="0"/>
              </a:endParaRPr>
            </a:p>
          </p:txBody>
        </p:sp>
      </p:grpSp>
    </p:spTree>
    <p:extLst>
      <p:ext uri="{BB962C8B-B14F-4D97-AF65-F5344CB8AC3E}">
        <p14:creationId xmlns:p14="http://schemas.microsoft.com/office/powerpoint/2010/main" val="38579950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67041" y="304800"/>
            <a:ext cx="6909264" cy="646331"/>
          </a:xfrm>
          <a:prstGeom prst="rect">
            <a:avLst/>
          </a:prstGeom>
        </p:spPr>
        <p:txBody>
          <a:bodyPr wrap="none">
            <a:spAutoFit/>
          </a:bodyPr>
          <a:lstStyle/>
          <a:p>
            <a:pPr algn="ctr" fontAlgn="auto">
              <a:spcBef>
                <a:spcPts val="0"/>
              </a:spcBef>
              <a:spcAft>
                <a:spcPts val="0"/>
              </a:spcAft>
            </a:pPr>
            <a:r>
              <a:rPr lang="bn-IN"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ইনকিউবেটর যন্ত্র দ্বারা ডিম ফোটানোর ধাপসমূহ</a:t>
            </a:r>
            <a:r>
              <a:rPr lang="bn-IN" sz="3600" b="1" dirty="0" smtClean="0">
                <a:ln w="0">
                  <a:solidFill>
                    <a:schemeClr val="tx1">
                      <a:lumMod val="95000"/>
                      <a:lumOff val="5000"/>
                    </a:schemeClr>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3600" b="1" dirty="0">
              <a:ln w="0">
                <a:solidFill>
                  <a:schemeClr val="tx1">
                    <a:lumMod val="95000"/>
                    <a:lumOff val="5000"/>
                  </a:schemeClr>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6" name="Rectangle 5"/>
          <p:cNvSpPr/>
          <p:nvPr/>
        </p:nvSpPr>
        <p:spPr>
          <a:xfrm>
            <a:off x="5244859" y="268069"/>
            <a:ext cx="1553631" cy="646331"/>
          </a:xfrm>
          <a:prstGeom prst="rect">
            <a:avLst/>
          </a:prstGeom>
        </p:spPr>
        <p:txBody>
          <a:bodyPr wrap="none">
            <a:spAutoFit/>
          </a:bodyPr>
          <a:lstStyle/>
          <a:p>
            <a:pPr algn="ctr" fontAlgn="auto">
              <a:spcBef>
                <a:spcPts val="0"/>
              </a:spcBef>
              <a:spcAft>
                <a:spcPts val="0"/>
              </a:spcAft>
            </a:pPr>
            <a:r>
              <a:rPr lang="bn-IN" sz="3600" b="1" dirty="0" smtClean="0">
                <a:ln w="0">
                  <a:solidFill>
                    <a:schemeClr val="tx1">
                      <a:lumMod val="95000"/>
                      <a:lumOff val="5000"/>
                    </a:schemeClr>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তাপমাত্রা </a:t>
            </a:r>
            <a:endParaRPr lang="en-US" sz="3600" b="1" dirty="0">
              <a:ln w="0">
                <a:solidFill>
                  <a:schemeClr val="tx1">
                    <a:lumMod val="95000"/>
                    <a:lumOff val="5000"/>
                  </a:schemeClr>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1334" y="929639"/>
            <a:ext cx="4937760" cy="4937760"/>
          </a:xfrm>
          <a:prstGeom prst="rect">
            <a:avLst/>
          </a:prstGeom>
          <a:ln>
            <a:solidFill>
              <a:srgbClr val="7030A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oftRound"/>
            <a:contourClr>
              <a:srgbClr val="FFFFFF"/>
            </a:contourClr>
          </a:sp3d>
        </p:spPr>
      </p:pic>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58840" y="929640"/>
            <a:ext cx="4937760" cy="4937760"/>
          </a:xfrm>
          <a:prstGeom prst="rect">
            <a:avLst/>
          </a:prstGeom>
          <a:ln>
            <a:solidFill>
              <a:srgbClr val="7030A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oftRound"/>
            <a:contourClr>
              <a:srgbClr val="FFFFFF"/>
            </a:contourClr>
          </a:sp3d>
        </p:spPr>
      </p:pic>
      <p:sp>
        <p:nvSpPr>
          <p:cNvPr id="10" name="Rectangle 9"/>
          <p:cNvSpPr/>
          <p:nvPr/>
        </p:nvSpPr>
        <p:spPr>
          <a:xfrm>
            <a:off x="1219200" y="5867400"/>
            <a:ext cx="9448800" cy="830997"/>
          </a:xfrm>
          <a:prstGeom prst="rect">
            <a:avLst/>
          </a:prstGeom>
        </p:spPr>
        <p:txBody>
          <a:bodyPr wrap="square">
            <a:spAutoFit/>
            <a:scene3d>
              <a:camera prst="orthographicFront">
                <a:rot lat="0" lon="0" rev="0"/>
              </a:camera>
              <a:lightRig rig="threePt" dir="t"/>
            </a:scene3d>
            <a:sp3d/>
          </a:bodyPr>
          <a:lstStyle/>
          <a:p>
            <a:pPr algn="ctr"/>
            <a:r>
              <a:rPr lang="en-US" sz="2400" b="1" dirty="0" err="1">
                <a:effectLst>
                  <a:outerShdw blurRad="38100" dist="38100" dir="2700000" algn="tl">
                    <a:srgbClr val="000000">
                      <a:alpha val="43137"/>
                    </a:srgbClr>
                  </a:outerShdw>
                </a:effectLst>
                <a:latin typeface="NikoshBAN" pitchFamily="2" charset="0"/>
                <a:cs typeface="NikoshBAN" pitchFamily="2" charset="0"/>
              </a:rPr>
              <a:t>ইনকিউবেটরের</a:t>
            </a:r>
            <a:r>
              <a:rPr lang="en-US" sz="2400" b="1" dirty="0">
                <a:effectLst>
                  <a:outerShdw blurRad="38100" dist="38100" dir="2700000" algn="tl">
                    <a:srgbClr val="000000">
                      <a:alpha val="43137"/>
                    </a:srgbClr>
                  </a:outerShdw>
                </a:effectLst>
                <a:latin typeface="NikoshBAN" pitchFamily="2" charset="0"/>
                <a:cs typeface="NikoshBAN" pitchFamily="2" charset="0"/>
              </a:rPr>
              <a:t> </a:t>
            </a:r>
            <a:r>
              <a:rPr lang="en-US" sz="2400" b="1" dirty="0" err="1">
                <a:effectLst>
                  <a:outerShdw blurRad="38100" dist="38100" dir="2700000" algn="tl">
                    <a:srgbClr val="000000">
                      <a:alpha val="43137"/>
                    </a:srgbClr>
                  </a:outerShdw>
                </a:effectLst>
                <a:latin typeface="NikoshBAN" pitchFamily="2" charset="0"/>
                <a:cs typeface="NikoshBAN" pitchFamily="2" charset="0"/>
              </a:rPr>
              <a:t>তাপমাত্রা</a:t>
            </a:r>
            <a:r>
              <a:rPr lang="en-US" sz="2400" b="1" dirty="0">
                <a:effectLst>
                  <a:outerShdw blurRad="38100" dist="38100" dir="2700000" algn="tl">
                    <a:srgbClr val="000000">
                      <a:alpha val="43137"/>
                    </a:srgbClr>
                  </a:outerShdw>
                </a:effectLst>
                <a:latin typeface="NikoshBAN" pitchFamily="2" charset="0"/>
                <a:cs typeface="NikoshBAN" pitchFamily="2" charset="0"/>
              </a:rPr>
              <a:t> ৯৯.৫-১০০.৫ </a:t>
            </a:r>
            <a:r>
              <a:rPr lang="en-US" sz="2400" b="1" dirty="0" err="1">
                <a:effectLst>
                  <a:outerShdw blurRad="38100" dist="38100" dir="2700000" algn="tl">
                    <a:srgbClr val="000000">
                      <a:alpha val="43137"/>
                    </a:srgbClr>
                  </a:outerShdw>
                </a:effectLst>
                <a:latin typeface="NikoshBAN" pitchFamily="2" charset="0"/>
                <a:cs typeface="NikoshBAN" pitchFamily="2" charset="0"/>
              </a:rPr>
              <a:t>ডিগ্রি</a:t>
            </a:r>
            <a:r>
              <a:rPr lang="en-US" sz="2400" b="1" dirty="0">
                <a:effectLst>
                  <a:outerShdw blurRad="38100" dist="38100" dir="2700000" algn="tl">
                    <a:srgbClr val="000000">
                      <a:alpha val="43137"/>
                    </a:srgbClr>
                  </a:outerShdw>
                </a:effectLst>
                <a:latin typeface="NikoshBAN" pitchFamily="2" charset="0"/>
                <a:cs typeface="NikoshBAN" pitchFamily="2" charset="0"/>
              </a:rPr>
              <a:t> </a:t>
            </a:r>
            <a:r>
              <a:rPr lang="en-US" sz="2400" b="1" dirty="0" err="1">
                <a:effectLst>
                  <a:outerShdw blurRad="38100" dist="38100" dir="2700000" algn="tl">
                    <a:srgbClr val="000000">
                      <a:alpha val="43137"/>
                    </a:srgbClr>
                  </a:outerShdw>
                </a:effectLst>
                <a:latin typeface="NikoshBAN" pitchFamily="2" charset="0"/>
                <a:cs typeface="NikoshBAN" pitchFamily="2" charset="0"/>
              </a:rPr>
              <a:t>ফারেনহাইট</a:t>
            </a:r>
            <a:r>
              <a:rPr lang="en-US" sz="2400" b="1" dirty="0">
                <a:effectLst>
                  <a:outerShdw blurRad="38100" dist="38100" dir="2700000" algn="tl">
                    <a:srgbClr val="000000">
                      <a:alpha val="43137"/>
                    </a:srgbClr>
                  </a:outerShdw>
                </a:effectLst>
                <a:latin typeface="NikoshBAN" pitchFamily="2" charset="0"/>
                <a:cs typeface="NikoshBAN" pitchFamily="2" charset="0"/>
              </a:rPr>
              <a:t> </a:t>
            </a:r>
            <a:r>
              <a:rPr lang="en-US" sz="2400" b="1" dirty="0" err="1">
                <a:effectLst>
                  <a:outerShdw blurRad="38100" dist="38100" dir="2700000" algn="tl">
                    <a:srgbClr val="000000">
                      <a:alpha val="43137"/>
                    </a:srgbClr>
                  </a:outerShdw>
                </a:effectLst>
                <a:latin typeface="NikoshBAN" pitchFamily="2" charset="0"/>
                <a:cs typeface="NikoshBAN" pitchFamily="2" charset="0"/>
              </a:rPr>
              <a:t>এর</a:t>
            </a:r>
            <a:r>
              <a:rPr lang="en-US" sz="2400" b="1" dirty="0">
                <a:effectLst>
                  <a:outerShdw blurRad="38100" dist="38100" dir="2700000" algn="tl">
                    <a:srgbClr val="000000">
                      <a:alpha val="43137"/>
                    </a:srgbClr>
                  </a:outerShdw>
                </a:effectLst>
                <a:latin typeface="NikoshBAN" pitchFamily="2" charset="0"/>
                <a:cs typeface="NikoshBAN" pitchFamily="2" charset="0"/>
              </a:rPr>
              <a:t> </a:t>
            </a:r>
            <a:r>
              <a:rPr lang="en-US" sz="2400" b="1" dirty="0" err="1">
                <a:effectLst>
                  <a:outerShdw blurRad="38100" dist="38100" dir="2700000" algn="tl">
                    <a:srgbClr val="000000">
                      <a:alpha val="43137"/>
                    </a:srgbClr>
                  </a:outerShdw>
                </a:effectLst>
                <a:latin typeface="NikoshBAN" pitchFamily="2" charset="0"/>
                <a:cs typeface="NikoshBAN" pitchFamily="2" charset="0"/>
              </a:rPr>
              <a:t>নিয়ন্ত্রণ</a:t>
            </a:r>
            <a:r>
              <a:rPr lang="en-US" sz="2400" b="1" dirty="0">
                <a:effectLst>
                  <a:outerShdw blurRad="38100" dist="38100" dir="2700000" algn="tl">
                    <a:srgbClr val="000000">
                      <a:alpha val="43137"/>
                    </a:srgbClr>
                  </a:outerShdw>
                </a:effectLst>
                <a:latin typeface="NikoshBAN" pitchFamily="2" charset="0"/>
                <a:cs typeface="NikoshBAN" pitchFamily="2" charset="0"/>
              </a:rPr>
              <a:t> </a:t>
            </a:r>
            <a:r>
              <a:rPr lang="en-US" sz="2400" b="1" dirty="0" err="1">
                <a:effectLst>
                  <a:outerShdw blurRad="38100" dist="38100" dir="2700000" algn="tl">
                    <a:srgbClr val="000000">
                      <a:alpha val="43137"/>
                    </a:srgbClr>
                  </a:outerShdw>
                </a:effectLst>
                <a:latin typeface="NikoshBAN" pitchFamily="2" charset="0"/>
                <a:cs typeface="NikoshBAN" pitchFamily="2" charset="0"/>
              </a:rPr>
              <a:t>করা</a:t>
            </a:r>
            <a:r>
              <a:rPr lang="en-US" sz="2400" b="1" dirty="0">
                <a:effectLst>
                  <a:outerShdw blurRad="38100" dist="38100" dir="2700000" algn="tl">
                    <a:srgbClr val="000000">
                      <a:alpha val="43137"/>
                    </a:srgbClr>
                  </a:outerShdw>
                </a:effectLst>
                <a:latin typeface="NikoshBAN" pitchFamily="2" charset="0"/>
                <a:cs typeface="NikoshBAN" pitchFamily="2" charset="0"/>
              </a:rPr>
              <a:t> </a:t>
            </a:r>
            <a:r>
              <a:rPr lang="en-US" sz="2400" b="1" dirty="0" err="1">
                <a:effectLst>
                  <a:outerShdw blurRad="38100" dist="38100" dir="2700000" algn="tl">
                    <a:srgbClr val="000000">
                      <a:alpha val="43137"/>
                    </a:srgbClr>
                  </a:outerShdw>
                </a:effectLst>
                <a:latin typeface="NikoshBAN" pitchFamily="2" charset="0"/>
                <a:cs typeface="NikoshBAN" pitchFamily="2" charset="0"/>
              </a:rPr>
              <a:t>হয়</a:t>
            </a:r>
            <a:r>
              <a:rPr lang="en-US" sz="2400" b="1" dirty="0">
                <a:effectLst>
                  <a:outerShdw blurRad="38100" dist="38100" dir="2700000" algn="tl">
                    <a:srgbClr val="000000">
                      <a:alpha val="43137"/>
                    </a:srgbClr>
                  </a:outerShdw>
                </a:effectLst>
                <a:latin typeface="NikoshBAN" pitchFamily="2" charset="0"/>
                <a:cs typeface="NikoshBAN" pitchFamily="2" charset="0"/>
              </a:rPr>
              <a:t>। </a:t>
            </a:r>
            <a:r>
              <a:rPr lang="en-US" sz="2400" b="1" dirty="0" err="1">
                <a:effectLst>
                  <a:outerShdw blurRad="38100" dist="38100" dir="2700000" algn="tl">
                    <a:srgbClr val="000000">
                      <a:alpha val="43137"/>
                    </a:srgbClr>
                  </a:outerShdw>
                </a:effectLst>
                <a:latin typeface="NikoshBAN" pitchFamily="2" charset="0"/>
                <a:cs typeface="NikoshBAN" pitchFamily="2" charset="0"/>
              </a:rPr>
              <a:t>উপযুক্ত</a:t>
            </a:r>
            <a:r>
              <a:rPr lang="en-US" sz="2400" b="1" dirty="0">
                <a:effectLst>
                  <a:outerShdw blurRad="38100" dist="38100" dir="2700000" algn="tl">
                    <a:srgbClr val="000000">
                      <a:alpha val="43137"/>
                    </a:srgbClr>
                  </a:outerShdw>
                </a:effectLst>
                <a:latin typeface="NikoshBAN" pitchFamily="2" charset="0"/>
                <a:cs typeface="NikoshBAN" pitchFamily="2" charset="0"/>
              </a:rPr>
              <a:t> </a:t>
            </a:r>
            <a:r>
              <a:rPr lang="en-US" sz="2400" b="1" dirty="0" err="1">
                <a:effectLst>
                  <a:outerShdw blurRad="38100" dist="38100" dir="2700000" algn="tl">
                    <a:srgbClr val="000000">
                      <a:alpha val="43137"/>
                    </a:srgbClr>
                  </a:outerShdw>
                </a:effectLst>
                <a:latin typeface="NikoshBAN" pitchFamily="2" charset="0"/>
                <a:cs typeface="NikoshBAN" pitchFamily="2" charset="0"/>
              </a:rPr>
              <a:t>তাপমাত্রা</a:t>
            </a:r>
            <a:r>
              <a:rPr lang="en-US" sz="2400" b="1" dirty="0">
                <a:effectLst>
                  <a:outerShdw blurRad="38100" dist="38100" dir="2700000" algn="tl">
                    <a:srgbClr val="000000">
                      <a:alpha val="43137"/>
                    </a:srgbClr>
                  </a:outerShdw>
                </a:effectLst>
                <a:latin typeface="NikoshBAN" pitchFamily="2" charset="0"/>
                <a:cs typeface="NikoshBAN" pitchFamily="2" charset="0"/>
              </a:rPr>
              <a:t> </a:t>
            </a:r>
            <a:r>
              <a:rPr lang="en-US" sz="2400" b="1" dirty="0" err="1">
                <a:effectLst>
                  <a:outerShdw blurRad="38100" dist="38100" dir="2700000" algn="tl">
                    <a:srgbClr val="000000">
                      <a:alpha val="43137"/>
                    </a:srgbClr>
                  </a:outerShdw>
                </a:effectLst>
                <a:latin typeface="NikoshBAN" pitchFamily="2" charset="0"/>
                <a:cs typeface="NikoshBAN" pitchFamily="2" charset="0"/>
              </a:rPr>
              <a:t>না</a:t>
            </a:r>
            <a:r>
              <a:rPr lang="en-US" sz="2400" b="1" dirty="0">
                <a:effectLst>
                  <a:outerShdw blurRad="38100" dist="38100" dir="2700000" algn="tl">
                    <a:srgbClr val="000000">
                      <a:alpha val="43137"/>
                    </a:srgbClr>
                  </a:outerShdw>
                </a:effectLst>
                <a:latin typeface="NikoshBAN" pitchFamily="2" charset="0"/>
                <a:cs typeface="NikoshBAN" pitchFamily="2" charset="0"/>
              </a:rPr>
              <a:t> </a:t>
            </a:r>
            <a:r>
              <a:rPr lang="en-US" sz="2400" b="1" dirty="0" err="1">
                <a:effectLst>
                  <a:outerShdw blurRad="38100" dist="38100" dir="2700000" algn="tl">
                    <a:srgbClr val="000000">
                      <a:alpha val="43137"/>
                    </a:srgbClr>
                  </a:outerShdw>
                </a:effectLst>
                <a:latin typeface="NikoshBAN" pitchFamily="2" charset="0"/>
                <a:cs typeface="NikoshBAN" pitchFamily="2" charset="0"/>
              </a:rPr>
              <a:t>পেলে</a:t>
            </a:r>
            <a:r>
              <a:rPr lang="en-US" sz="2400" b="1" dirty="0">
                <a:effectLst>
                  <a:outerShdw blurRad="38100" dist="38100" dir="2700000" algn="tl">
                    <a:srgbClr val="000000">
                      <a:alpha val="43137"/>
                    </a:srgbClr>
                  </a:outerShdw>
                </a:effectLst>
                <a:latin typeface="NikoshBAN" pitchFamily="2" charset="0"/>
                <a:cs typeface="NikoshBAN" pitchFamily="2" charset="0"/>
              </a:rPr>
              <a:t> </a:t>
            </a:r>
            <a:r>
              <a:rPr lang="en-US" sz="2400" b="1" dirty="0" err="1">
                <a:effectLst>
                  <a:outerShdw blurRad="38100" dist="38100" dir="2700000" algn="tl">
                    <a:srgbClr val="000000">
                      <a:alpha val="43137"/>
                    </a:srgbClr>
                  </a:outerShdw>
                </a:effectLst>
                <a:latin typeface="NikoshBAN" pitchFamily="2" charset="0"/>
                <a:cs typeface="NikoshBAN" pitchFamily="2" charset="0"/>
              </a:rPr>
              <a:t>ভ্রুণের</a:t>
            </a:r>
            <a:r>
              <a:rPr lang="en-US" sz="2400" b="1" dirty="0">
                <a:effectLst>
                  <a:outerShdw blurRad="38100" dist="38100" dir="2700000" algn="tl">
                    <a:srgbClr val="000000">
                      <a:alpha val="43137"/>
                    </a:srgbClr>
                  </a:outerShdw>
                </a:effectLst>
                <a:latin typeface="NikoshBAN" pitchFamily="2" charset="0"/>
                <a:cs typeface="NikoshBAN" pitchFamily="2" charset="0"/>
              </a:rPr>
              <a:t> </a:t>
            </a:r>
            <a:r>
              <a:rPr lang="en-US" sz="2400" b="1" dirty="0" err="1">
                <a:effectLst>
                  <a:outerShdw blurRad="38100" dist="38100" dir="2700000" algn="tl">
                    <a:srgbClr val="000000">
                      <a:alpha val="43137"/>
                    </a:srgbClr>
                  </a:outerShdw>
                </a:effectLst>
                <a:latin typeface="NikoshBAN" pitchFamily="2" charset="0"/>
                <a:cs typeface="NikoshBAN" pitchFamily="2" charset="0"/>
              </a:rPr>
              <a:t>কোষ</a:t>
            </a:r>
            <a:r>
              <a:rPr lang="en-US" sz="2400" b="1" dirty="0">
                <a:effectLst>
                  <a:outerShdw blurRad="38100" dist="38100" dir="2700000" algn="tl">
                    <a:srgbClr val="000000">
                      <a:alpha val="43137"/>
                    </a:srgbClr>
                  </a:outerShdw>
                </a:effectLst>
                <a:latin typeface="NikoshBAN" pitchFamily="2" charset="0"/>
                <a:cs typeface="NikoshBAN" pitchFamily="2" charset="0"/>
              </a:rPr>
              <a:t> </a:t>
            </a:r>
            <a:r>
              <a:rPr lang="en-US" sz="2400" b="1" dirty="0" err="1">
                <a:effectLst>
                  <a:outerShdw blurRad="38100" dist="38100" dir="2700000" algn="tl">
                    <a:srgbClr val="000000">
                      <a:alpha val="43137"/>
                    </a:srgbClr>
                  </a:outerShdw>
                </a:effectLst>
                <a:latin typeface="NikoshBAN" pitchFamily="2" charset="0"/>
                <a:cs typeface="NikoshBAN" pitchFamily="2" charset="0"/>
              </a:rPr>
              <a:t>বিভাজন</a:t>
            </a:r>
            <a:r>
              <a:rPr lang="en-US" sz="2400" b="1" dirty="0">
                <a:effectLst>
                  <a:outerShdw blurRad="38100" dist="38100" dir="2700000" algn="tl">
                    <a:srgbClr val="000000">
                      <a:alpha val="43137"/>
                    </a:srgbClr>
                  </a:outerShdw>
                </a:effectLst>
                <a:latin typeface="NikoshBAN" pitchFamily="2" charset="0"/>
                <a:cs typeface="NikoshBAN" pitchFamily="2" charset="0"/>
              </a:rPr>
              <a:t> </a:t>
            </a:r>
            <a:r>
              <a:rPr lang="en-US" sz="2400" b="1" dirty="0" err="1">
                <a:effectLst>
                  <a:outerShdw blurRad="38100" dist="38100" dir="2700000" algn="tl">
                    <a:srgbClr val="000000">
                      <a:alpha val="43137"/>
                    </a:srgbClr>
                  </a:outerShdw>
                </a:effectLst>
                <a:latin typeface="NikoshBAN" pitchFamily="2" charset="0"/>
                <a:cs typeface="NikoshBAN" pitchFamily="2" charset="0"/>
              </a:rPr>
              <a:t>হবে</a:t>
            </a:r>
            <a:r>
              <a:rPr lang="en-US" sz="2400" b="1" dirty="0">
                <a:effectLst>
                  <a:outerShdw blurRad="38100" dist="38100" dir="2700000" algn="tl">
                    <a:srgbClr val="000000">
                      <a:alpha val="43137"/>
                    </a:srgbClr>
                  </a:outerShdw>
                </a:effectLst>
                <a:latin typeface="NikoshBAN" pitchFamily="2" charset="0"/>
                <a:cs typeface="NikoshBAN" pitchFamily="2" charset="0"/>
              </a:rPr>
              <a:t> </a:t>
            </a:r>
            <a:r>
              <a:rPr lang="en-US" sz="2400" b="1" dirty="0" err="1">
                <a:effectLst>
                  <a:outerShdw blurRad="38100" dist="38100" dir="2700000" algn="tl">
                    <a:srgbClr val="000000">
                      <a:alpha val="43137"/>
                    </a:srgbClr>
                  </a:outerShdw>
                </a:effectLst>
                <a:latin typeface="NikoshBAN" pitchFamily="2" charset="0"/>
                <a:cs typeface="NikoshBAN" pitchFamily="2" charset="0"/>
              </a:rPr>
              <a:t>না</a:t>
            </a:r>
            <a:r>
              <a:rPr lang="en-US" sz="2400" b="1" dirty="0">
                <a:effectLst>
                  <a:outerShdw blurRad="38100" dist="38100" dir="2700000" algn="tl">
                    <a:srgbClr val="000000">
                      <a:alpha val="43137"/>
                    </a:srgbClr>
                  </a:outerShdw>
                </a:effectLst>
                <a:latin typeface="NikoshBAN" pitchFamily="2" charset="0"/>
                <a:cs typeface="NikoshBAN" pitchFamily="2" charset="0"/>
              </a:rPr>
              <a:t> </a:t>
            </a:r>
            <a:r>
              <a:rPr lang="en-US" sz="2400" b="1" dirty="0" err="1">
                <a:effectLst>
                  <a:outerShdw blurRad="38100" dist="38100" dir="2700000" algn="tl">
                    <a:srgbClr val="000000">
                      <a:alpha val="43137"/>
                    </a:srgbClr>
                  </a:outerShdw>
                </a:effectLst>
                <a:latin typeface="NikoshBAN" pitchFamily="2" charset="0"/>
                <a:cs typeface="NikoshBAN" pitchFamily="2" charset="0"/>
              </a:rPr>
              <a:t>এবং</a:t>
            </a:r>
            <a:r>
              <a:rPr lang="en-US" sz="2400" b="1" dirty="0">
                <a:effectLst>
                  <a:outerShdw blurRad="38100" dist="38100" dir="2700000" algn="tl">
                    <a:srgbClr val="000000">
                      <a:alpha val="43137"/>
                    </a:srgbClr>
                  </a:outerShdw>
                </a:effectLst>
                <a:latin typeface="NikoshBAN" pitchFamily="2" charset="0"/>
                <a:cs typeface="NikoshBAN" pitchFamily="2" charset="0"/>
              </a:rPr>
              <a:t> </a:t>
            </a:r>
            <a:r>
              <a:rPr lang="en-US" sz="2400" b="1" dirty="0" err="1">
                <a:effectLst>
                  <a:outerShdw blurRad="38100" dist="38100" dir="2700000" algn="tl">
                    <a:srgbClr val="000000">
                      <a:alpha val="43137"/>
                    </a:srgbClr>
                  </a:outerShdw>
                </a:effectLst>
                <a:latin typeface="NikoshBAN" pitchFamily="2" charset="0"/>
                <a:cs typeface="NikoshBAN" pitchFamily="2" charset="0"/>
              </a:rPr>
              <a:t>ভ্রুণের</a:t>
            </a:r>
            <a:r>
              <a:rPr lang="en-US" sz="2400" b="1" dirty="0">
                <a:effectLst>
                  <a:outerShdw blurRad="38100" dist="38100" dir="2700000" algn="tl">
                    <a:srgbClr val="000000">
                      <a:alpha val="43137"/>
                    </a:srgbClr>
                  </a:outerShdw>
                </a:effectLst>
                <a:latin typeface="NikoshBAN" pitchFamily="2" charset="0"/>
                <a:cs typeface="NikoshBAN" pitchFamily="2" charset="0"/>
              </a:rPr>
              <a:t> </a:t>
            </a:r>
            <a:r>
              <a:rPr lang="en-US" sz="2400" b="1" dirty="0" err="1">
                <a:effectLst>
                  <a:outerShdw blurRad="38100" dist="38100" dir="2700000" algn="tl">
                    <a:srgbClr val="000000">
                      <a:alpha val="43137"/>
                    </a:srgbClr>
                  </a:outerShdw>
                </a:effectLst>
                <a:latin typeface="NikoshBAN" pitchFamily="2" charset="0"/>
                <a:cs typeface="NikoshBAN" pitchFamily="2" charset="0"/>
              </a:rPr>
              <a:t>মৃত্যু</a:t>
            </a:r>
            <a:r>
              <a:rPr lang="en-US" sz="2400" b="1" dirty="0">
                <a:effectLst>
                  <a:outerShdw blurRad="38100" dist="38100" dir="2700000" algn="tl">
                    <a:srgbClr val="000000">
                      <a:alpha val="43137"/>
                    </a:srgbClr>
                  </a:outerShdw>
                </a:effectLst>
                <a:latin typeface="NikoshBAN" pitchFamily="2" charset="0"/>
                <a:cs typeface="NikoshBAN" pitchFamily="2" charset="0"/>
              </a:rPr>
              <a:t> </a:t>
            </a:r>
            <a:r>
              <a:rPr lang="en-US" sz="2400" b="1" dirty="0" err="1">
                <a:effectLst>
                  <a:outerShdw blurRad="38100" dist="38100" dir="2700000" algn="tl">
                    <a:srgbClr val="000000">
                      <a:alpha val="43137"/>
                    </a:srgbClr>
                  </a:outerShdw>
                </a:effectLst>
                <a:latin typeface="NikoshBAN" pitchFamily="2" charset="0"/>
                <a:cs typeface="NikoshBAN" pitchFamily="2" charset="0"/>
              </a:rPr>
              <a:t>হবে</a:t>
            </a:r>
            <a:r>
              <a:rPr lang="en-US" sz="2400" b="1" dirty="0">
                <a:effectLst>
                  <a:outerShdw blurRad="38100" dist="38100" dir="2700000" algn="tl">
                    <a:srgbClr val="000000">
                      <a:alpha val="43137"/>
                    </a:srgbClr>
                  </a:outerShdw>
                </a:effectLst>
                <a:latin typeface="NikoshBAN" pitchFamily="2" charset="0"/>
                <a:cs typeface="NikoshBAN" pitchFamily="2" charset="0"/>
              </a:rPr>
              <a:t> । </a:t>
            </a:r>
            <a:r>
              <a:rPr lang="bn-IN" sz="2000" b="1" dirty="0" smtClean="0">
                <a:ln w="3175">
                  <a:solidFill>
                    <a:schemeClr val="tx1"/>
                  </a:solidFill>
                </a:ln>
                <a:latin typeface="NikoshBAN" panose="02000000000000000000" pitchFamily="2" charset="0"/>
                <a:cs typeface="NikoshBAN" panose="02000000000000000000" pitchFamily="2" charset="0"/>
              </a:rPr>
              <a:t>   </a:t>
            </a:r>
            <a:endParaRPr lang="en-US" sz="2800" b="1" dirty="0" smtClean="0">
              <a:ln w="3175">
                <a:solidFill>
                  <a:schemeClr val="tx1"/>
                </a:solidFill>
              </a:ln>
              <a:latin typeface="NikoshBAN" panose="02000000000000000000" pitchFamily="2" charset="0"/>
              <a:cs typeface="NikoshBAN" panose="02000000000000000000" pitchFamily="2" charset="0"/>
            </a:endParaRPr>
          </a:p>
        </p:txBody>
      </p:sp>
      <p:sp>
        <p:nvSpPr>
          <p:cNvPr id="11" name="Rectangle 10"/>
          <p:cNvSpPr/>
          <p:nvPr/>
        </p:nvSpPr>
        <p:spPr>
          <a:xfrm>
            <a:off x="5412371" y="275688"/>
            <a:ext cx="1218603" cy="646331"/>
          </a:xfrm>
          <a:prstGeom prst="rect">
            <a:avLst/>
          </a:prstGeom>
        </p:spPr>
        <p:txBody>
          <a:bodyPr wrap="none">
            <a:spAutoFit/>
          </a:bodyPr>
          <a:lstStyle/>
          <a:p>
            <a:pPr algn="ctr" fontAlgn="auto">
              <a:spcBef>
                <a:spcPts val="0"/>
              </a:spcBef>
              <a:spcAft>
                <a:spcPts val="0"/>
              </a:spcAft>
            </a:pPr>
            <a:r>
              <a:rPr lang="bn-IN" sz="3600" b="1" dirty="0" smtClean="0">
                <a:ln w="0">
                  <a:solidFill>
                    <a:schemeClr val="tx1">
                      <a:lumMod val="95000"/>
                      <a:lumOff val="5000"/>
                    </a:schemeClr>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আর্দ্রতা </a:t>
            </a:r>
            <a:endParaRPr lang="en-US" sz="3600" b="1" dirty="0">
              <a:ln w="0">
                <a:solidFill>
                  <a:schemeClr val="tx1">
                    <a:lumMod val="95000"/>
                    <a:lumOff val="5000"/>
                  </a:schemeClr>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1334" y="914400"/>
            <a:ext cx="10021466" cy="492388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cross"/>
            <a:contourClr>
              <a:srgbClr val="FFFFFF"/>
            </a:contourClr>
          </a:sp3d>
        </p:spPr>
      </p:pic>
      <p:sp>
        <p:nvSpPr>
          <p:cNvPr id="14" name="Rectangle 13"/>
          <p:cNvSpPr/>
          <p:nvPr/>
        </p:nvSpPr>
        <p:spPr>
          <a:xfrm>
            <a:off x="1219200" y="5921514"/>
            <a:ext cx="9448800" cy="707886"/>
          </a:xfrm>
          <a:prstGeom prst="rect">
            <a:avLst/>
          </a:prstGeom>
        </p:spPr>
        <p:txBody>
          <a:bodyPr wrap="square">
            <a:spAutoFit/>
            <a:scene3d>
              <a:camera prst="orthographicFront">
                <a:rot lat="0" lon="0" rev="0"/>
              </a:camera>
              <a:lightRig rig="threePt" dir="t"/>
            </a:scene3d>
            <a:sp3d/>
          </a:bodyPr>
          <a:lstStyle/>
          <a:p>
            <a:pPr algn="ctr"/>
            <a:r>
              <a:rPr lang="en-US" sz="2000" b="1" dirty="0" err="1">
                <a:effectLst>
                  <a:outerShdw blurRad="38100" dist="38100" dir="2700000" algn="tl">
                    <a:srgbClr val="000000">
                      <a:alpha val="43137"/>
                    </a:srgbClr>
                  </a:outerShdw>
                </a:effectLst>
                <a:latin typeface="NikoshBAN" pitchFamily="2" charset="0"/>
                <a:cs typeface="NikoshBAN" pitchFamily="2" charset="0"/>
              </a:rPr>
              <a:t>ইনকিউবেটরের</a:t>
            </a:r>
            <a:r>
              <a:rPr lang="en-US" sz="2000" b="1" dirty="0">
                <a:effectLst>
                  <a:outerShdw blurRad="38100" dist="38100" dir="2700000" algn="tl">
                    <a:srgbClr val="000000">
                      <a:alpha val="43137"/>
                    </a:srgbClr>
                  </a:outerShdw>
                </a:effectLst>
                <a:latin typeface="NikoshBAN" pitchFamily="2" charset="0"/>
                <a:cs typeface="NikoshBAN" pitchFamily="2" charset="0"/>
              </a:rPr>
              <a:t> </a:t>
            </a:r>
            <a:r>
              <a:rPr lang="en-US" sz="2000" b="1" dirty="0" err="1">
                <a:effectLst>
                  <a:outerShdw blurRad="38100" dist="38100" dir="2700000" algn="tl">
                    <a:srgbClr val="000000">
                      <a:alpha val="43137"/>
                    </a:srgbClr>
                  </a:outerShdw>
                </a:effectLst>
                <a:latin typeface="NikoshBAN" pitchFamily="2" charset="0"/>
                <a:cs typeface="NikoshBAN" pitchFamily="2" charset="0"/>
              </a:rPr>
              <a:t>মধ্যে</a:t>
            </a:r>
            <a:r>
              <a:rPr lang="en-US" sz="2000" b="1" dirty="0">
                <a:effectLst>
                  <a:outerShdw blurRad="38100" dist="38100" dir="2700000" algn="tl">
                    <a:srgbClr val="000000">
                      <a:alpha val="43137"/>
                    </a:srgbClr>
                  </a:outerShdw>
                </a:effectLst>
                <a:latin typeface="NikoshBAN" pitchFamily="2" charset="0"/>
                <a:cs typeface="NikoshBAN" pitchFamily="2" charset="0"/>
              </a:rPr>
              <a:t> </a:t>
            </a:r>
            <a:r>
              <a:rPr lang="en-US" sz="2000" b="1" dirty="0" err="1">
                <a:effectLst>
                  <a:outerShdw blurRad="38100" dist="38100" dir="2700000" algn="tl">
                    <a:srgbClr val="000000">
                      <a:alpha val="43137"/>
                    </a:srgbClr>
                  </a:outerShdw>
                </a:effectLst>
                <a:latin typeface="NikoshBAN" pitchFamily="2" charset="0"/>
                <a:cs typeface="NikoshBAN" pitchFamily="2" charset="0"/>
              </a:rPr>
              <a:t>প্রয়োজনীয়</a:t>
            </a:r>
            <a:r>
              <a:rPr lang="en-US" sz="2000" b="1" dirty="0">
                <a:effectLst>
                  <a:outerShdw blurRad="38100" dist="38100" dir="2700000" algn="tl">
                    <a:srgbClr val="000000">
                      <a:alpha val="43137"/>
                    </a:srgbClr>
                  </a:outerShdw>
                </a:effectLst>
                <a:latin typeface="NikoshBAN" pitchFamily="2" charset="0"/>
                <a:cs typeface="NikoshBAN" pitchFamily="2" charset="0"/>
              </a:rPr>
              <a:t> </a:t>
            </a:r>
            <a:r>
              <a:rPr lang="en-US" sz="2000" b="1" dirty="0" err="1">
                <a:effectLst>
                  <a:outerShdw blurRad="38100" dist="38100" dir="2700000" algn="tl">
                    <a:srgbClr val="000000">
                      <a:alpha val="43137"/>
                    </a:srgbClr>
                  </a:outerShdw>
                </a:effectLst>
                <a:latin typeface="NikoshBAN" pitchFamily="2" charset="0"/>
                <a:cs typeface="NikoshBAN" pitchFamily="2" charset="0"/>
              </a:rPr>
              <a:t>আর্দ্রতা</a:t>
            </a:r>
            <a:r>
              <a:rPr lang="en-US" sz="2000" b="1" dirty="0">
                <a:effectLst>
                  <a:outerShdw blurRad="38100" dist="38100" dir="2700000" algn="tl">
                    <a:srgbClr val="000000">
                      <a:alpha val="43137"/>
                    </a:srgbClr>
                  </a:outerShdw>
                </a:effectLst>
                <a:latin typeface="NikoshBAN" pitchFamily="2" charset="0"/>
                <a:cs typeface="NikoshBAN" pitchFamily="2" charset="0"/>
              </a:rPr>
              <a:t> ৬৫-৭০% </a:t>
            </a:r>
            <a:r>
              <a:rPr lang="en-US" sz="2000" b="1" dirty="0" err="1">
                <a:effectLst>
                  <a:outerShdw blurRad="38100" dist="38100" dir="2700000" algn="tl">
                    <a:srgbClr val="000000">
                      <a:alpha val="43137"/>
                    </a:srgbClr>
                  </a:outerShdw>
                </a:effectLst>
                <a:latin typeface="NikoshBAN" pitchFamily="2" charset="0"/>
                <a:cs typeface="NikoshBAN" pitchFamily="2" charset="0"/>
              </a:rPr>
              <a:t>এর</a:t>
            </a:r>
            <a:r>
              <a:rPr lang="en-US" sz="2000" b="1" dirty="0">
                <a:effectLst>
                  <a:outerShdw blurRad="38100" dist="38100" dir="2700000" algn="tl">
                    <a:srgbClr val="000000">
                      <a:alpha val="43137"/>
                    </a:srgbClr>
                  </a:outerShdw>
                </a:effectLst>
                <a:latin typeface="NikoshBAN" pitchFamily="2" charset="0"/>
                <a:cs typeface="NikoshBAN" pitchFamily="2" charset="0"/>
              </a:rPr>
              <a:t> </a:t>
            </a:r>
            <a:r>
              <a:rPr lang="en-US" sz="2000" b="1" dirty="0" err="1">
                <a:effectLst>
                  <a:outerShdw blurRad="38100" dist="38100" dir="2700000" algn="tl">
                    <a:srgbClr val="000000">
                      <a:alpha val="43137"/>
                    </a:srgbClr>
                  </a:outerShdw>
                </a:effectLst>
                <a:latin typeface="NikoshBAN" pitchFamily="2" charset="0"/>
                <a:cs typeface="NikoshBAN" pitchFamily="2" charset="0"/>
              </a:rPr>
              <a:t>মধ্যে</a:t>
            </a:r>
            <a:r>
              <a:rPr lang="en-US" sz="2000" b="1" dirty="0">
                <a:effectLst>
                  <a:outerShdw blurRad="38100" dist="38100" dir="2700000" algn="tl">
                    <a:srgbClr val="000000">
                      <a:alpha val="43137"/>
                    </a:srgbClr>
                  </a:outerShdw>
                </a:effectLst>
                <a:latin typeface="NikoshBAN" pitchFamily="2" charset="0"/>
                <a:cs typeface="NikoshBAN" pitchFamily="2" charset="0"/>
              </a:rPr>
              <a:t> </a:t>
            </a:r>
            <a:r>
              <a:rPr lang="en-US" sz="2000" b="1" dirty="0" err="1">
                <a:effectLst>
                  <a:outerShdw blurRad="38100" dist="38100" dir="2700000" algn="tl">
                    <a:srgbClr val="000000">
                      <a:alpha val="43137"/>
                    </a:srgbClr>
                  </a:outerShdw>
                </a:effectLst>
                <a:latin typeface="NikoshBAN" pitchFamily="2" charset="0"/>
                <a:cs typeface="NikoshBAN" pitchFamily="2" charset="0"/>
              </a:rPr>
              <a:t>রাখা</a:t>
            </a:r>
            <a:r>
              <a:rPr lang="en-US" sz="2000" b="1" dirty="0">
                <a:effectLst>
                  <a:outerShdw blurRad="38100" dist="38100" dir="2700000" algn="tl">
                    <a:srgbClr val="000000">
                      <a:alpha val="43137"/>
                    </a:srgbClr>
                  </a:outerShdw>
                </a:effectLst>
                <a:latin typeface="NikoshBAN" pitchFamily="2" charset="0"/>
                <a:cs typeface="NikoshBAN" pitchFamily="2" charset="0"/>
              </a:rPr>
              <a:t> </a:t>
            </a:r>
            <a:r>
              <a:rPr lang="en-US" sz="2000" b="1" dirty="0" err="1">
                <a:effectLst>
                  <a:outerShdw blurRad="38100" dist="38100" dir="2700000" algn="tl">
                    <a:srgbClr val="000000">
                      <a:alpha val="43137"/>
                    </a:srgbClr>
                  </a:outerShdw>
                </a:effectLst>
                <a:latin typeface="NikoshBAN" pitchFamily="2" charset="0"/>
                <a:cs typeface="NikoshBAN" pitchFamily="2" charset="0"/>
              </a:rPr>
              <a:t>হয়</a:t>
            </a:r>
            <a:r>
              <a:rPr lang="en-US" sz="2000" b="1" dirty="0">
                <a:effectLst>
                  <a:outerShdw blurRad="38100" dist="38100" dir="2700000" algn="tl">
                    <a:srgbClr val="000000">
                      <a:alpha val="43137"/>
                    </a:srgbClr>
                  </a:outerShdw>
                </a:effectLst>
                <a:latin typeface="NikoshBAN" pitchFamily="2" charset="0"/>
                <a:cs typeface="NikoshBAN" pitchFamily="2" charset="0"/>
              </a:rPr>
              <a:t> । </a:t>
            </a:r>
            <a:r>
              <a:rPr lang="en-US" sz="2000" b="1" dirty="0" err="1">
                <a:effectLst>
                  <a:outerShdw blurRad="38100" dist="38100" dir="2700000" algn="tl">
                    <a:srgbClr val="000000">
                      <a:alpha val="43137"/>
                    </a:srgbClr>
                  </a:outerShdw>
                </a:effectLst>
                <a:latin typeface="NikoshBAN" pitchFamily="2" charset="0"/>
                <a:cs typeface="NikoshBAN" pitchFamily="2" charset="0"/>
              </a:rPr>
              <a:t>ইনকিউবেটরের</a:t>
            </a:r>
            <a:r>
              <a:rPr lang="en-US" sz="2000" b="1" dirty="0">
                <a:effectLst>
                  <a:outerShdw blurRad="38100" dist="38100" dir="2700000" algn="tl">
                    <a:srgbClr val="000000">
                      <a:alpha val="43137"/>
                    </a:srgbClr>
                  </a:outerShdw>
                </a:effectLst>
                <a:latin typeface="NikoshBAN" pitchFamily="2" charset="0"/>
                <a:cs typeface="NikoshBAN" pitchFamily="2" charset="0"/>
              </a:rPr>
              <a:t> </a:t>
            </a:r>
            <a:r>
              <a:rPr lang="en-US" sz="2000" b="1" dirty="0" err="1">
                <a:effectLst>
                  <a:outerShdw blurRad="38100" dist="38100" dir="2700000" algn="tl">
                    <a:srgbClr val="000000">
                      <a:alpha val="43137"/>
                    </a:srgbClr>
                  </a:outerShdw>
                </a:effectLst>
                <a:latin typeface="NikoshBAN" pitchFamily="2" charset="0"/>
                <a:cs typeface="NikoshBAN" pitchFamily="2" charset="0"/>
              </a:rPr>
              <a:t>আর্দ্রতা</a:t>
            </a:r>
            <a:r>
              <a:rPr lang="en-US" sz="2000" b="1" dirty="0">
                <a:effectLst>
                  <a:outerShdw blurRad="38100" dist="38100" dir="2700000" algn="tl">
                    <a:srgbClr val="000000">
                      <a:alpha val="43137"/>
                    </a:srgbClr>
                  </a:outerShdw>
                </a:effectLst>
                <a:latin typeface="NikoshBAN" pitchFamily="2" charset="0"/>
                <a:cs typeface="NikoshBAN" pitchFamily="2" charset="0"/>
              </a:rPr>
              <a:t> </a:t>
            </a:r>
            <a:r>
              <a:rPr lang="en-US" sz="2000" b="1" dirty="0" err="1">
                <a:effectLst>
                  <a:outerShdw blurRad="38100" dist="38100" dir="2700000" algn="tl">
                    <a:srgbClr val="000000">
                      <a:alpha val="43137"/>
                    </a:srgbClr>
                  </a:outerShdw>
                </a:effectLst>
                <a:latin typeface="NikoshBAN" pitchFamily="2" charset="0"/>
                <a:cs typeface="NikoshBAN" pitchFamily="2" charset="0"/>
              </a:rPr>
              <a:t>কম</a:t>
            </a:r>
            <a:r>
              <a:rPr lang="en-US" sz="2000" b="1" dirty="0">
                <a:effectLst>
                  <a:outerShdw blurRad="38100" dist="38100" dir="2700000" algn="tl">
                    <a:srgbClr val="000000">
                      <a:alpha val="43137"/>
                    </a:srgbClr>
                  </a:outerShdw>
                </a:effectLst>
                <a:latin typeface="NikoshBAN" pitchFamily="2" charset="0"/>
                <a:cs typeface="NikoshBAN" pitchFamily="2" charset="0"/>
              </a:rPr>
              <a:t> </a:t>
            </a:r>
            <a:r>
              <a:rPr lang="en-US" sz="2000" b="1" dirty="0" err="1">
                <a:effectLst>
                  <a:outerShdw blurRad="38100" dist="38100" dir="2700000" algn="tl">
                    <a:srgbClr val="000000">
                      <a:alpha val="43137"/>
                    </a:srgbClr>
                  </a:outerShdw>
                </a:effectLst>
                <a:latin typeface="NikoshBAN" pitchFamily="2" charset="0"/>
                <a:cs typeface="NikoshBAN" pitchFamily="2" charset="0"/>
              </a:rPr>
              <a:t>থাকলে</a:t>
            </a:r>
            <a:r>
              <a:rPr lang="en-US" sz="2000" b="1" dirty="0">
                <a:effectLst>
                  <a:outerShdw blurRad="38100" dist="38100" dir="2700000" algn="tl">
                    <a:srgbClr val="000000">
                      <a:alpha val="43137"/>
                    </a:srgbClr>
                  </a:outerShdw>
                </a:effectLst>
                <a:latin typeface="NikoshBAN" pitchFamily="2" charset="0"/>
                <a:cs typeface="NikoshBAN" pitchFamily="2" charset="0"/>
              </a:rPr>
              <a:t> </a:t>
            </a:r>
            <a:r>
              <a:rPr lang="en-US" sz="2000" b="1" dirty="0" err="1">
                <a:effectLst>
                  <a:outerShdw blurRad="38100" dist="38100" dir="2700000" algn="tl">
                    <a:srgbClr val="000000">
                      <a:alpha val="43137"/>
                    </a:srgbClr>
                  </a:outerShdw>
                </a:effectLst>
                <a:latin typeface="NikoshBAN" pitchFamily="2" charset="0"/>
                <a:cs typeface="NikoshBAN" pitchFamily="2" charset="0"/>
              </a:rPr>
              <a:t>ডিম</a:t>
            </a:r>
            <a:r>
              <a:rPr lang="en-US" sz="2000" b="1" dirty="0">
                <a:effectLst>
                  <a:outerShdw blurRad="38100" dist="38100" dir="2700000" algn="tl">
                    <a:srgbClr val="000000">
                      <a:alpha val="43137"/>
                    </a:srgbClr>
                  </a:outerShdw>
                </a:effectLst>
                <a:latin typeface="NikoshBAN" pitchFamily="2" charset="0"/>
                <a:cs typeface="NikoshBAN" pitchFamily="2" charset="0"/>
              </a:rPr>
              <a:t> </a:t>
            </a:r>
            <a:r>
              <a:rPr lang="en-US" sz="2000" b="1" dirty="0" err="1">
                <a:effectLst>
                  <a:outerShdw blurRad="38100" dist="38100" dir="2700000" algn="tl">
                    <a:srgbClr val="000000">
                      <a:alpha val="43137"/>
                    </a:srgbClr>
                  </a:outerShdw>
                </a:effectLst>
                <a:latin typeface="NikoshBAN" pitchFamily="2" charset="0"/>
                <a:cs typeface="NikoshBAN" pitchFamily="2" charset="0"/>
              </a:rPr>
              <a:t>থেকে</a:t>
            </a:r>
            <a:r>
              <a:rPr lang="en-US" sz="2000" b="1" dirty="0">
                <a:effectLst>
                  <a:outerShdw blurRad="38100" dist="38100" dir="2700000" algn="tl">
                    <a:srgbClr val="000000">
                      <a:alpha val="43137"/>
                    </a:srgbClr>
                  </a:outerShdw>
                </a:effectLst>
                <a:latin typeface="NikoshBAN" pitchFamily="2" charset="0"/>
                <a:cs typeface="NikoshBAN" pitchFamily="2" charset="0"/>
              </a:rPr>
              <a:t> </a:t>
            </a:r>
            <a:r>
              <a:rPr lang="en-US" sz="2000" b="1" dirty="0" err="1">
                <a:effectLst>
                  <a:outerShdw blurRad="38100" dist="38100" dir="2700000" algn="tl">
                    <a:srgbClr val="000000">
                      <a:alpha val="43137"/>
                    </a:srgbClr>
                  </a:outerShdw>
                </a:effectLst>
                <a:latin typeface="NikoshBAN" pitchFamily="2" charset="0"/>
                <a:cs typeface="NikoshBAN" pitchFamily="2" charset="0"/>
              </a:rPr>
              <a:t>পানি</a:t>
            </a:r>
            <a:r>
              <a:rPr lang="en-US" sz="2000" b="1" dirty="0">
                <a:effectLst>
                  <a:outerShdw blurRad="38100" dist="38100" dir="2700000" algn="tl">
                    <a:srgbClr val="000000">
                      <a:alpha val="43137"/>
                    </a:srgbClr>
                  </a:outerShdw>
                </a:effectLst>
                <a:latin typeface="NikoshBAN" pitchFamily="2" charset="0"/>
                <a:cs typeface="NikoshBAN" pitchFamily="2" charset="0"/>
              </a:rPr>
              <a:t> </a:t>
            </a:r>
            <a:r>
              <a:rPr lang="en-US" sz="2000" b="1" dirty="0" err="1">
                <a:effectLst>
                  <a:outerShdw blurRad="38100" dist="38100" dir="2700000" algn="tl">
                    <a:srgbClr val="000000">
                      <a:alpha val="43137"/>
                    </a:srgbClr>
                  </a:outerShdw>
                </a:effectLst>
                <a:latin typeface="NikoshBAN" pitchFamily="2" charset="0"/>
                <a:cs typeface="NikoshBAN" pitchFamily="2" charset="0"/>
              </a:rPr>
              <a:t>বাষ্পায়িত</a:t>
            </a:r>
            <a:r>
              <a:rPr lang="en-US" sz="2000" b="1" dirty="0">
                <a:effectLst>
                  <a:outerShdw blurRad="38100" dist="38100" dir="2700000" algn="tl">
                    <a:srgbClr val="000000">
                      <a:alpha val="43137"/>
                    </a:srgbClr>
                  </a:outerShdw>
                </a:effectLst>
                <a:latin typeface="NikoshBAN" pitchFamily="2" charset="0"/>
                <a:cs typeface="NikoshBAN" pitchFamily="2" charset="0"/>
              </a:rPr>
              <a:t> </a:t>
            </a:r>
            <a:r>
              <a:rPr lang="en-US" sz="2000" b="1" dirty="0" err="1">
                <a:effectLst>
                  <a:outerShdw blurRad="38100" dist="38100" dir="2700000" algn="tl">
                    <a:srgbClr val="000000">
                      <a:alpha val="43137"/>
                    </a:srgbClr>
                  </a:outerShdw>
                </a:effectLst>
                <a:latin typeface="NikoshBAN" pitchFamily="2" charset="0"/>
                <a:cs typeface="NikoshBAN" pitchFamily="2" charset="0"/>
              </a:rPr>
              <a:t>হয়ে</a:t>
            </a:r>
            <a:r>
              <a:rPr lang="en-US" sz="2000" b="1" dirty="0">
                <a:effectLst>
                  <a:outerShdw blurRad="38100" dist="38100" dir="2700000" algn="tl">
                    <a:srgbClr val="000000">
                      <a:alpha val="43137"/>
                    </a:srgbClr>
                  </a:outerShdw>
                </a:effectLst>
                <a:latin typeface="NikoshBAN" pitchFamily="2" charset="0"/>
                <a:cs typeface="NikoshBAN" pitchFamily="2" charset="0"/>
              </a:rPr>
              <a:t> </a:t>
            </a:r>
            <a:r>
              <a:rPr lang="en-US" sz="2000" b="1" dirty="0" err="1">
                <a:effectLst>
                  <a:outerShdw blurRad="38100" dist="38100" dir="2700000" algn="tl">
                    <a:srgbClr val="000000">
                      <a:alpha val="43137"/>
                    </a:srgbClr>
                  </a:outerShdw>
                </a:effectLst>
                <a:latin typeface="NikoshBAN" pitchFamily="2" charset="0"/>
                <a:cs typeface="NikoshBAN" pitchFamily="2" charset="0"/>
              </a:rPr>
              <a:t>ভ্রুণ</a:t>
            </a:r>
            <a:r>
              <a:rPr lang="en-US" sz="2000" b="1" dirty="0">
                <a:effectLst>
                  <a:outerShdw blurRad="38100" dist="38100" dir="2700000" algn="tl">
                    <a:srgbClr val="000000">
                      <a:alpha val="43137"/>
                    </a:srgbClr>
                  </a:outerShdw>
                </a:effectLst>
                <a:latin typeface="NikoshBAN" pitchFamily="2" charset="0"/>
                <a:cs typeface="NikoshBAN" pitchFamily="2" charset="0"/>
              </a:rPr>
              <a:t> </a:t>
            </a:r>
            <a:r>
              <a:rPr lang="en-US" sz="2000" b="1" dirty="0" err="1">
                <a:effectLst>
                  <a:outerShdw blurRad="38100" dist="38100" dir="2700000" algn="tl">
                    <a:srgbClr val="000000">
                      <a:alpha val="43137"/>
                    </a:srgbClr>
                  </a:outerShdw>
                </a:effectLst>
                <a:latin typeface="NikoshBAN" pitchFamily="2" charset="0"/>
                <a:cs typeface="NikoshBAN" pitchFamily="2" charset="0"/>
              </a:rPr>
              <a:t>ক্ষতিগ্রস্থ</a:t>
            </a:r>
            <a:r>
              <a:rPr lang="en-US" sz="2000" b="1" dirty="0">
                <a:effectLst>
                  <a:outerShdw blurRad="38100" dist="38100" dir="2700000" algn="tl">
                    <a:srgbClr val="000000">
                      <a:alpha val="43137"/>
                    </a:srgbClr>
                  </a:outerShdw>
                </a:effectLst>
                <a:latin typeface="NikoshBAN" pitchFamily="2" charset="0"/>
                <a:cs typeface="NikoshBAN" pitchFamily="2" charset="0"/>
              </a:rPr>
              <a:t> </a:t>
            </a:r>
            <a:r>
              <a:rPr lang="en-US" sz="2000" b="1" dirty="0" err="1">
                <a:effectLst>
                  <a:outerShdw blurRad="38100" dist="38100" dir="2700000" algn="tl">
                    <a:srgbClr val="000000">
                      <a:alpha val="43137"/>
                    </a:srgbClr>
                  </a:outerShdw>
                </a:effectLst>
                <a:latin typeface="NikoshBAN" pitchFamily="2" charset="0"/>
                <a:cs typeface="NikoshBAN" pitchFamily="2" charset="0"/>
              </a:rPr>
              <a:t>হবে</a:t>
            </a:r>
            <a:r>
              <a:rPr lang="en-US" sz="2000" b="1" dirty="0">
                <a:effectLst>
                  <a:outerShdw blurRad="38100" dist="38100" dir="2700000" algn="tl">
                    <a:srgbClr val="000000">
                      <a:alpha val="43137"/>
                    </a:srgbClr>
                  </a:outerShdw>
                </a:effectLst>
                <a:latin typeface="NikoshBAN" pitchFamily="2" charset="0"/>
                <a:cs typeface="NikoshBAN" pitchFamily="2" charset="0"/>
              </a:rPr>
              <a:t>।  </a:t>
            </a:r>
            <a:r>
              <a:rPr lang="bn-IN" sz="2000" b="1" dirty="0" smtClean="0">
                <a:ln w="3175">
                  <a:solidFill>
                    <a:schemeClr val="tx1"/>
                  </a:solidFill>
                </a:ln>
                <a:latin typeface="NikoshBAN" panose="02000000000000000000" pitchFamily="2" charset="0"/>
                <a:cs typeface="NikoshBAN" panose="02000000000000000000" pitchFamily="2" charset="0"/>
              </a:rPr>
              <a:t>   </a:t>
            </a:r>
            <a:endParaRPr lang="en-US" sz="2800" b="1" dirty="0" smtClean="0">
              <a:ln w="3175">
                <a:solidFill>
                  <a:schemeClr val="tx1"/>
                </a:solidFill>
              </a:ln>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27091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1" nodeType="clickEffect">
                                  <p:stCondLst>
                                    <p:cond delay="0"/>
                                  </p:stCondLst>
                                  <p:childTnLst>
                                    <p:animEffect transition="out" filter="wipe(right)">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edge">
                                      <p:cBhvr>
                                        <p:cTn id="19" dur="2000"/>
                                        <p:tgtEl>
                                          <p:spTgt spid="8"/>
                                        </p:tgtEl>
                                      </p:cBhvr>
                                    </p:animEffect>
                                  </p:childTnLst>
                                </p:cTn>
                              </p:par>
                              <p:par>
                                <p:cTn id="20" presetID="20"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edge">
                                      <p:cBhvr>
                                        <p:cTn id="22" dur="2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xit" presetSubtype="2" fill="hold" grpId="1" nodeType="clickEffect">
                                  <p:stCondLst>
                                    <p:cond delay="0"/>
                                  </p:stCondLst>
                                  <p:childTnLst>
                                    <p:animEffect transition="out" filter="wipe(right)">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3" presetClass="exit" presetSubtype="32" fill="hold" nodeType="clickEffect">
                                  <p:stCondLst>
                                    <p:cond delay="0"/>
                                  </p:stCondLst>
                                  <p:childTnLst>
                                    <p:anim calcmode="lin" valueType="num">
                                      <p:cBhvr>
                                        <p:cTn id="36" dur="500"/>
                                        <p:tgtEl>
                                          <p:spTgt spid="8"/>
                                        </p:tgtEl>
                                        <p:attrNameLst>
                                          <p:attrName>ppt_w</p:attrName>
                                        </p:attrNameLst>
                                      </p:cBhvr>
                                      <p:tavLst>
                                        <p:tav tm="0">
                                          <p:val>
                                            <p:strVal val="ppt_w"/>
                                          </p:val>
                                        </p:tav>
                                        <p:tav tm="100000">
                                          <p:val>
                                            <p:fltVal val="0"/>
                                          </p:val>
                                        </p:tav>
                                      </p:tavLst>
                                    </p:anim>
                                    <p:anim calcmode="lin" valueType="num">
                                      <p:cBhvr>
                                        <p:cTn id="37" dur="500"/>
                                        <p:tgtEl>
                                          <p:spTgt spid="8"/>
                                        </p:tgtEl>
                                        <p:attrNameLst>
                                          <p:attrName>ppt_h</p:attrName>
                                        </p:attrNameLst>
                                      </p:cBhvr>
                                      <p:tavLst>
                                        <p:tav tm="0">
                                          <p:val>
                                            <p:strVal val="ppt_h"/>
                                          </p:val>
                                        </p:tav>
                                        <p:tav tm="100000">
                                          <p:val>
                                            <p:fltVal val="0"/>
                                          </p:val>
                                        </p:tav>
                                      </p:tavLst>
                                    </p:anim>
                                    <p:set>
                                      <p:cBhvr>
                                        <p:cTn id="38" dur="1" fill="hold">
                                          <p:stCondLst>
                                            <p:cond delay="499"/>
                                          </p:stCondLst>
                                        </p:cTn>
                                        <p:tgtEl>
                                          <p:spTgt spid="8"/>
                                        </p:tgtEl>
                                        <p:attrNameLst>
                                          <p:attrName>style.visibility</p:attrName>
                                        </p:attrNameLst>
                                      </p:cBhvr>
                                      <p:to>
                                        <p:strVal val="hidden"/>
                                      </p:to>
                                    </p:set>
                                  </p:childTnLst>
                                </p:cTn>
                              </p:par>
                              <p:par>
                                <p:cTn id="39" presetID="23" presetClass="exit" presetSubtype="32" fill="hold" nodeType="withEffect">
                                  <p:stCondLst>
                                    <p:cond delay="0"/>
                                  </p:stCondLst>
                                  <p:childTnLst>
                                    <p:anim calcmode="lin" valueType="num">
                                      <p:cBhvr>
                                        <p:cTn id="40" dur="500"/>
                                        <p:tgtEl>
                                          <p:spTgt spid="2"/>
                                        </p:tgtEl>
                                        <p:attrNameLst>
                                          <p:attrName>ppt_w</p:attrName>
                                        </p:attrNameLst>
                                      </p:cBhvr>
                                      <p:tavLst>
                                        <p:tav tm="0">
                                          <p:val>
                                            <p:strVal val="ppt_w"/>
                                          </p:val>
                                        </p:tav>
                                        <p:tav tm="100000">
                                          <p:val>
                                            <p:fltVal val="0"/>
                                          </p:val>
                                        </p:tav>
                                      </p:tavLst>
                                    </p:anim>
                                    <p:anim calcmode="lin" valueType="num">
                                      <p:cBhvr>
                                        <p:cTn id="41" dur="500"/>
                                        <p:tgtEl>
                                          <p:spTgt spid="2"/>
                                        </p:tgtEl>
                                        <p:attrNameLst>
                                          <p:attrName>ppt_h</p:attrName>
                                        </p:attrNameLst>
                                      </p:cBhvr>
                                      <p:tavLst>
                                        <p:tav tm="0">
                                          <p:val>
                                            <p:strVal val="ppt_h"/>
                                          </p:val>
                                        </p:tav>
                                        <p:tav tm="100000">
                                          <p:val>
                                            <p:fltVal val="0"/>
                                          </p:val>
                                        </p:tav>
                                      </p:tavLst>
                                    </p:anim>
                                    <p:set>
                                      <p:cBhvr>
                                        <p:cTn id="42" dur="1" fill="hold">
                                          <p:stCondLst>
                                            <p:cond delay="499"/>
                                          </p:stCondLst>
                                        </p:cTn>
                                        <p:tgtEl>
                                          <p:spTgt spid="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xit" presetSubtype="2" fill="hold" grpId="1" nodeType="clickEffect">
                                  <p:stCondLst>
                                    <p:cond delay="0"/>
                                  </p:stCondLst>
                                  <p:childTnLst>
                                    <p:animEffect transition="out" filter="wipe(right)">
                                      <p:cBhvr>
                                        <p:cTn id="46" dur="500"/>
                                        <p:tgtEl>
                                          <p:spTgt spid="6"/>
                                        </p:tgtEl>
                                      </p:cBhvr>
                                    </p:animEffect>
                                    <p:set>
                                      <p:cBhvr>
                                        <p:cTn id="47" dur="1" fill="hold">
                                          <p:stCondLst>
                                            <p:cond delay="499"/>
                                          </p:stCondLst>
                                        </p:cTn>
                                        <p:tgtEl>
                                          <p:spTgt spid="6"/>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p:cTn id="52" dur="500" fill="hold"/>
                                        <p:tgtEl>
                                          <p:spTgt spid="11"/>
                                        </p:tgtEl>
                                        <p:attrNameLst>
                                          <p:attrName>ppt_w</p:attrName>
                                        </p:attrNameLst>
                                      </p:cBhvr>
                                      <p:tavLst>
                                        <p:tav tm="0">
                                          <p:val>
                                            <p:fltVal val="0"/>
                                          </p:val>
                                        </p:tav>
                                        <p:tav tm="100000">
                                          <p:val>
                                            <p:strVal val="#ppt_w"/>
                                          </p:val>
                                        </p:tav>
                                      </p:tavLst>
                                    </p:anim>
                                    <p:anim calcmode="lin" valueType="num">
                                      <p:cBhvr>
                                        <p:cTn id="53" dur="500" fill="hold"/>
                                        <p:tgtEl>
                                          <p:spTgt spid="11"/>
                                        </p:tgtEl>
                                        <p:attrNameLst>
                                          <p:attrName>ppt_h</p:attrName>
                                        </p:attrNameLst>
                                      </p:cBhvr>
                                      <p:tavLst>
                                        <p:tav tm="0">
                                          <p:val>
                                            <p:fltVal val="0"/>
                                          </p:val>
                                        </p:tav>
                                        <p:tav tm="100000">
                                          <p:val>
                                            <p:strVal val="#ppt_h"/>
                                          </p:val>
                                        </p:tav>
                                      </p:tavLst>
                                    </p:anim>
                                    <p:animEffect transition="in" filter="fade">
                                      <p:cBhvr>
                                        <p:cTn id="54" dur="5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nodeType="click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p:cTn id="59" dur="1000" fill="hold"/>
                                        <p:tgtEl>
                                          <p:spTgt spid="13"/>
                                        </p:tgtEl>
                                        <p:attrNameLst>
                                          <p:attrName>ppt_w</p:attrName>
                                        </p:attrNameLst>
                                      </p:cBhvr>
                                      <p:tavLst>
                                        <p:tav tm="0">
                                          <p:val>
                                            <p:fltVal val="0"/>
                                          </p:val>
                                        </p:tav>
                                        <p:tav tm="100000">
                                          <p:val>
                                            <p:strVal val="#ppt_w"/>
                                          </p:val>
                                        </p:tav>
                                      </p:tavLst>
                                    </p:anim>
                                    <p:anim calcmode="lin" valueType="num">
                                      <p:cBhvr>
                                        <p:cTn id="60" dur="1000" fill="hold"/>
                                        <p:tgtEl>
                                          <p:spTgt spid="13"/>
                                        </p:tgtEl>
                                        <p:attrNameLst>
                                          <p:attrName>ppt_h</p:attrName>
                                        </p:attrNameLst>
                                      </p:cBhvr>
                                      <p:tavLst>
                                        <p:tav tm="0">
                                          <p:val>
                                            <p:fltVal val="0"/>
                                          </p:val>
                                        </p:tav>
                                        <p:tav tm="100000">
                                          <p:val>
                                            <p:strVal val="#ppt_h"/>
                                          </p:val>
                                        </p:tav>
                                      </p:tavLst>
                                    </p:anim>
                                    <p:anim calcmode="lin" valueType="num">
                                      <p:cBhvr>
                                        <p:cTn id="61" dur="1000" fill="hold"/>
                                        <p:tgtEl>
                                          <p:spTgt spid="13"/>
                                        </p:tgtEl>
                                        <p:attrNameLst>
                                          <p:attrName>style.rotation</p:attrName>
                                        </p:attrNameLst>
                                      </p:cBhvr>
                                      <p:tavLst>
                                        <p:tav tm="0">
                                          <p:val>
                                            <p:fltVal val="90"/>
                                          </p:val>
                                        </p:tav>
                                        <p:tav tm="100000">
                                          <p:val>
                                            <p:fltVal val="0"/>
                                          </p:val>
                                        </p:tav>
                                      </p:tavLst>
                                    </p:anim>
                                    <p:animEffect transition="in" filter="fade">
                                      <p:cBhvr>
                                        <p:cTn id="62" dur="10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wipe(left)">
                                      <p:cBhvr>
                                        <p:cTn id="67" dur="20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xit" presetSubtype="2" fill="hold" grpId="1" nodeType="clickEffect">
                                  <p:stCondLst>
                                    <p:cond delay="0"/>
                                  </p:stCondLst>
                                  <p:childTnLst>
                                    <p:animEffect transition="out" filter="wipe(right)">
                                      <p:cBhvr>
                                        <p:cTn id="71" dur="500"/>
                                        <p:tgtEl>
                                          <p:spTgt spid="14"/>
                                        </p:tgtEl>
                                      </p:cBhvr>
                                    </p:animEffect>
                                    <p:set>
                                      <p:cBhvr>
                                        <p:cTn id="72"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6" grpId="0"/>
      <p:bldP spid="6" grpId="1"/>
      <p:bldP spid="10" grpId="0"/>
      <p:bldP spid="10" grpId="1"/>
      <p:bldP spid="11" grpId="0"/>
      <p:bldP spid="14" grpId="0"/>
      <p:bldP spid="14"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244860" y="304800"/>
            <a:ext cx="1553630" cy="646331"/>
          </a:xfrm>
          <a:prstGeom prst="rect">
            <a:avLst/>
          </a:prstGeom>
        </p:spPr>
        <p:txBody>
          <a:bodyPr wrap="none">
            <a:spAutoFit/>
          </a:bodyPr>
          <a:lstStyle/>
          <a:p>
            <a:pPr algn="ctr" fontAlgn="auto">
              <a:spcBef>
                <a:spcPts val="0"/>
              </a:spcBef>
              <a:spcAft>
                <a:spcPts val="0"/>
              </a:spcAft>
            </a:pPr>
            <a:r>
              <a:rPr lang="en-US" sz="3600" b="1" dirty="0" err="1" smtClean="0">
                <a:ln w="0">
                  <a:solidFill>
                    <a:schemeClr val="tx1">
                      <a:lumMod val="95000"/>
                      <a:lumOff val="5000"/>
                    </a:schemeClr>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বায়ুপ্রবাহ</a:t>
            </a:r>
            <a:r>
              <a:rPr lang="bn-IN" sz="3600" b="1" dirty="0" smtClean="0">
                <a:ln w="0">
                  <a:solidFill>
                    <a:schemeClr val="tx1">
                      <a:lumMod val="95000"/>
                      <a:lumOff val="5000"/>
                    </a:schemeClr>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3600" b="1" dirty="0">
              <a:ln w="0">
                <a:solidFill>
                  <a:schemeClr val="tx1">
                    <a:lumMod val="95000"/>
                    <a:lumOff val="5000"/>
                  </a:schemeClr>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817" y="1098447"/>
            <a:ext cx="4740383" cy="4397509"/>
          </a:xfrm>
          <a:prstGeom prst="rect">
            <a:avLst/>
          </a:prstGeom>
          <a:ln>
            <a:solidFill>
              <a:schemeClr val="accent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oftRound"/>
            <a:contourClr>
              <a:srgbClr val="FFFFFF"/>
            </a:contourClr>
          </a:sp3d>
        </p:spPr>
      </p:pic>
      <p:pic>
        <p:nvPicPr>
          <p:cNvPr id="20" name="Picture 19"/>
          <p:cNvPicPr>
            <a:picLocks noChangeAspect="1"/>
          </p:cNvPicPr>
          <p:nvPr/>
        </p:nvPicPr>
        <p:blipFill>
          <a:blip r:embed="rId3"/>
          <a:stretch>
            <a:fillRect/>
          </a:stretch>
        </p:blipFill>
        <p:spPr>
          <a:xfrm>
            <a:off x="5446530" y="1066800"/>
            <a:ext cx="5831070" cy="4478798"/>
          </a:xfrm>
          <a:prstGeom prst="rect">
            <a:avLst/>
          </a:prstGeom>
        </p:spPr>
      </p:pic>
      <p:sp>
        <p:nvSpPr>
          <p:cNvPr id="21" name="Right Arrow 20"/>
          <p:cNvSpPr/>
          <p:nvPr/>
        </p:nvSpPr>
        <p:spPr>
          <a:xfrm rot="17840123">
            <a:off x="3818196" y="2321313"/>
            <a:ext cx="623455" cy="329901"/>
          </a:xfrm>
          <a:prstGeom prst="rightArrow">
            <a:avLst/>
          </a:prstGeom>
          <a:gradFill flip="none" rotWithShape="1">
            <a:gsLst>
              <a:gs pos="0">
                <a:srgbClr val="FF0000"/>
              </a:gs>
              <a:gs pos="26000">
                <a:schemeClr val="accent4"/>
              </a:gs>
              <a:gs pos="74980">
                <a:srgbClr val="7030A0"/>
              </a:gs>
              <a:gs pos="49000">
                <a:srgbClr val="FF0000"/>
              </a:gs>
              <a:gs pos="100000">
                <a:srgbClr val="00B0F0"/>
              </a:gs>
            </a:gsLst>
            <a:lin ang="13500000" scaled="1"/>
            <a:tileRect/>
          </a:gradFill>
          <a:ln>
            <a:noFill/>
          </a:ln>
          <a:effectLst/>
          <a:scene3d>
            <a:camera prst="orthographicFront">
              <a:rot lat="0" lon="0" rev="0"/>
            </a:camera>
            <a:lightRig rig="glow" dir="t">
              <a:rot lat="0" lon="0" rev="14100000"/>
            </a:lightRig>
          </a:scene3d>
          <a:sp3d prstMaterial="softEdge">
            <a:bevelT w="1270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a:off x="9053945" y="2286000"/>
            <a:ext cx="623455" cy="329901"/>
          </a:xfrm>
          <a:prstGeom prst="rightArrow">
            <a:avLst/>
          </a:prstGeom>
          <a:gradFill flip="none" rotWithShape="1">
            <a:gsLst>
              <a:gs pos="0">
                <a:srgbClr val="FF0000"/>
              </a:gs>
              <a:gs pos="26000">
                <a:schemeClr val="accent4"/>
              </a:gs>
              <a:gs pos="74980">
                <a:srgbClr val="7030A0"/>
              </a:gs>
              <a:gs pos="49000">
                <a:srgbClr val="FF0000"/>
              </a:gs>
              <a:gs pos="100000">
                <a:srgbClr val="00B0F0"/>
              </a:gs>
            </a:gsLst>
            <a:lin ang="13500000" scaled="1"/>
            <a:tileRect/>
          </a:gradFill>
          <a:ln>
            <a:noFill/>
          </a:ln>
          <a:effectLst/>
          <a:scene3d>
            <a:camera prst="orthographicFront">
              <a:rot lat="0" lon="0" rev="0"/>
            </a:camera>
            <a:lightRig rig="glow" dir="t">
              <a:rot lat="0" lon="0" rev="14100000"/>
            </a:lightRig>
          </a:scene3d>
          <a:sp3d prstMaterial="softEdge">
            <a:bevelT w="1270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143000" y="5715000"/>
            <a:ext cx="9650563" cy="707886"/>
          </a:xfrm>
          <a:prstGeom prst="rect">
            <a:avLst/>
          </a:prstGeom>
        </p:spPr>
        <p:txBody>
          <a:bodyPr wrap="square">
            <a:spAutoFit/>
            <a:scene3d>
              <a:camera prst="orthographicFront">
                <a:rot lat="0" lon="0" rev="0"/>
              </a:camera>
              <a:lightRig rig="threePt" dir="t"/>
            </a:scene3d>
            <a:sp3d/>
          </a:bodyPr>
          <a:lstStyle/>
          <a:p>
            <a:pPr algn="ctr"/>
            <a:r>
              <a:rPr lang="bn-IN" sz="2000" b="1" dirty="0" smtClean="0">
                <a:ln w="3175">
                  <a:solidFill>
                    <a:schemeClr val="tx1"/>
                  </a:solidFill>
                </a:ln>
                <a:latin typeface="NikoshBAN" panose="02000000000000000000" pitchFamily="2" charset="0"/>
                <a:cs typeface="NikoshBAN" panose="02000000000000000000" pitchFamily="2" charset="0"/>
              </a:rPr>
              <a:t>ভ্রুণের অক্সিজেন গ্রহণ এবং ডিম থেকে কার্বন ডাইঅক্সাইড গ্যাস বের হওয়ার জন্য বায়ুপ্রবাহ গুরুত্বপূর্ণ ভূমিকা পালন করে। ইনকিউবেটরে বায়ুপ্রবাহের মাধ্যমে অক্সিজেন প্রবেশ এবং কার্বন ডাইঅক্সাইড দূরীকরণের ব্যবস্থা না থাকলে ভ্রুণের মৃত্যু হয়।    </a:t>
            </a:r>
            <a:endParaRPr lang="en-US" sz="2800" b="1" dirty="0" smtClean="0">
              <a:ln w="3175">
                <a:solidFill>
                  <a:schemeClr val="tx1"/>
                </a:solidFill>
              </a:ln>
              <a:latin typeface="NikoshBAN" panose="02000000000000000000" pitchFamily="2" charset="0"/>
              <a:cs typeface="NikoshBAN" panose="02000000000000000000" pitchFamily="2" charset="0"/>
            </a:endParaRPr>
          </a:p>
        </p:txBody>
      </p:sp>
      <p:sp>
        <p:nvSpPr>
          <p:cNvPr id="10" name="Rectangle 9"/>
          <p:cNvSpPr/>
          <p:nvPr/>
        </p:nvSpPr>
        <p:spPr>
          <a:xfrm>
            <a:off x="4289727" y="304800"/>
            <a:ext cx="3711273" cy="646331"/>
          </a:xfrm>
          <a:prstGeom prst="rect">
            <a:avLst/>
          </a:prstGeom>
        </p:spPr>
        <p:txBody>
          <a:bodyPr wrap="none">
            <a:spAutoFit/>
          </a:bodyPr>
          <a:lstStyle/>
          <a:p>
            <a:pPr algn="ctr" fontAlgn="auto">
              <a:spcBef>
                <a:spcPts val="0"/>
              </a:spcBef>
              <a:spcAft>
                <a:spcPts val="0"/>
              </a:spcAft>
            </a:pPr>
            <a:r>
              <a:rPr lang="en-US" sz="3600" b="1" dirty="0" err="1" smtClean="0">
                <a:ln w="0">
                  <a:solidFill>
                    <a:schemeClr val="tx1">
                      <a:lumMod val="95000"/>
                      <a:lumOff val="5000"/>
                    </a:schemeClr>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সেটিং</a:t>
            </a:r>
            <a:r>
              <a:rPr lang="en-US" sz="3600" b="1" dirty="0" smtClean="0">
                <a:ln w="0">
                  <a:solidFill>
                    <a:schemeClr val="tx1">
                      <a:lumMod val="95000"/>
                      <a:lumOff val="5000"/>
                    </a:schemeClr>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smtClean="0">
                <a:ln w="0">
                  <a:solidFill>
                    <a:schemeClr val="tx1">
                      <a:lumMod val="95000"/>
                      <a:lumOff val="5000"/>
                    </a:schemeClr>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ট্রেতে</a:t>
            </a:r>
            <a:r>
              <a:rPr lang="en-US" sz="3600" b="1" dirty="0" smtClean="0">
                <a:ln w="0">
                  <a:solidFill>
                    <a:schemeClr val="tx1">
                      <a:lumMod val="95000"/>
                      <a:lumOff val="5000"/>
                    </a:schemeClr>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smtClean="0">
                <a:ln w="0">
                  <a:solidFill>
                    <a:schemeClr val="tx1">
                      <a:lumMod val="95000"/>
                      <a:lumOff val="5000"/>
                    </a:schemeClr>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ডিম</a:t>
            </a:r>
            <a:r>
              <a:rPr lang="en-US" sz="3600" b="1" dirty="0" smtClean="0">
                <a:ln w="0">
                  <a:solidFill>
                    <a:schemeClr val="tx1">
                      <a:lumMod val="95000"/>
                      <a:lumOff val="5000"/>
                    </a:schemeClr>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smtClean="0">
                <a:ln w="0">
                  <a:solidFill>
                    <a:schemeClr val="tx1">
                      <a:lumMod val="95000"/>
                      <a:lumOff val="5000"/>
                    </a:schemeClr>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বসানো</a:t>
            </a:r>
            <a:r>
              <a:rPr lang="bn-IN" sz="3600" b="1" dirty="0" smtClean="0">
                <a:ln w="0">
                  <a:solidFill>
                    <a:schemeClr val="tx1">
                      <a:lumMod val="95000"/>
                      <a:lumOff val="5000"/>
                    </a:schemeClr>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3600" b="1" dirty="0">
              <a:ln w="0">
                <a:solidFill>
                  <a:schemeClr val="tx1">
                    <a:lumMod val="95000"/>
                    <a:lumOff val="5000"/>
                  </a:schemeClr>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15" name="Picture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5800" y="838201"/>
            <a:ext cx="5266113" cy="4800599"/>
          </a:xfrm>
          <a:prstGeom prst="rect">
            <a:avLst/>
          </a:prstGeom>
          <a:ln>
            <a:noFill/>
          </a:ln>
          <a:effectLst/>
          <a:scene3d>
            <a:camera prst="orthographicFront">
              <a:rot lat="0" lon="0" rev="0"/>
            </a:camera>
            <a:lightRig rig="glow" dir="t">
              <a:rot lat="0" lon="0" rev="14100000"/>
            </a:lightRig>
          </a:scene3d>
          <a:sp3d prstMaterial="softEdge">
            <a:bevelT w="127000" prst="cross"/>
          </a:sp3d>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51913" y="838200"/>
            <a:ext cx="5266112" cy="4800600"/>
          </a:xfrm>
          <a:prstGeom prst="rect">
            <a:avLst/>
          </a:prstGeom>
          <a:ln>
            <a:noFill/>
          </a:ln>
          <a:effectLst/>
          <a:scene3d>
            <a:camera prst="orthographicFront">
              <a:rot lat="0" lon="0" rev="0"/>
            </a:camera>
            <a:lightRig rig="glow" dir="t">
              <a:rot lat="0" lon="0" rev="14100000"/>
            </a:lightRig>
          </a:scene3d>
          <a:sp3d prstMaterial="softEdge">
            <a:bevelT w="127000" prst="cross"/>
          </a:sp3d>
        </p:spPr>
      </p:pic>
      <p:sp>
        <p:nvSpPr>
          <p:cNvPr id="17" name="Rectangle 16"/>
          <p:cNvSpPr/>
          <p:nvPr/>
        </p:nvSpPr>
        <p:spPr>
          <a:xfrm>
            <a:off x="1219200" y="5722203"/>
            <a:ext cx="9448800" cy="830997"/>
          </a:xfrm>
          <a:prstGeom prst="rect">
            <a:avLst/>
          </a:prstGeom>
        </p:spPr>
        <p:txBody>
          <a:bodyPr wrap="square">
            <a:spAutoFit/>
            <a:scene3d>
              <a:camera prst="orthographicFront">
                <a:rot lat="0" lon="0" rev="0"/>
              </a:camera>
              <a:lightRig rig="threePt" dir="t"/>
            </a:scene3d>
            <a:sp3d/>
          </a:bodyPr>
          <a:lstStyle/>
          <a:p>
            <a:pPr algn="ctr"/>
            <a:r>
              <a:rPr lang="en-US" sz="2400" b="1" dirty="0" err="1">
                <a:effectLst>
                  <a:outerShdw blurRad="38100" dist="38100" dir="2700000" algn="tl">
                    <a:srgbClr val="000000">
                      <a:alpha val="43137"/>
                    </a:srgbClr>
                  </a:outerShdw>
                </a:effectLst>
                <a:latin typeface="NikoshBAN" pitchFamily="2" charset="0"/>
                <a:cs typeface="NikoshBAN" pitchFamily="2" charset="0"/>
              </a:rPr>
              <a:t>সেটিং</a:t>
            </a:r>
            <a:r>
              <a:rPr lang="en-US" sz="2400" b="1" dirty="0">
                <a:effectLst>
                  <a:outerShdw blurRad="38100" dist="38100" dir="2700000" algn="tl">
                    <a:srgbClr val="000000">
                      <a:alpha val="43137"/>
                    </a:srgbClr>
                  </a:outerShdw>
                </a:effectLst>
                <a:latin typeface="NikoshBAN" pitchFamily="2" charset="0"/>
                <a:cs typeface="NikoshBAN" pitchFamily="2" charset="0"/>
              </a:rPr>
              <a:t> </a:t>
            </a:r>
            <a:r>
              <a:rPr lang="en-US" sz="2400" b="1" dirty="0" err="1">
                <a:effectLst>
                  <a:outerShdw blurRad="38100" dist="38100" dir="2700000" algn="tl">
                    <a:srgbClr val="000000">
                      <a:alpha val="43137"/>
                    </a:srgbClr>
                  </a:outerShdw>
                </a:effectLst>
                <a:latin typeface="NikoshBAN" pitchFamily="2" charset="0"/>
                <a:cs typeface="NikoshBAN" pitchFamily="2" charset="0"/>
              </a:rPr>
              <a:t>ট্রেতে</a:t>
            </a:r>
            <a:r>
              <a:rPr lang="en-US" sz="2400" b="1" dirty="0">
                <a:effectLst>
                  <a:outerShdw blurRad="38100" dist="38100" dir="2700000" algn="tl">
                    <a:srgbClr val="000000">
                      <a:alpha val="43137"/>
                    </a:srgbClr>
                  </a:outerShdw>
                </a:effectLst>
                <a:latin typeface="NikoshBAN" pitchFamily="2" charset="0"/>
                <a:cs typeface="NikoshBAN" pitchFamily="2" charset="0"/>
              </a:rPr>
              <a:t> ৫৫-৬০ </a:t>
            </a:r>
            <a:r>
              <a:rPr lang="en-US" sz="2400" b="1" dirty="0" err="1">
                <a:effectLst>
                  <a:outerShdw blurRad="38100" dist="38100" dir="2700000" algn="tl">
                    <a:srgbClr val="000000">
                      <a:alpha val="43137"/>
                    </a:srgbClr>
                  </a:outerShdw>
                </a:effectLst>
                <a:latin typeface="NikoshBAN" pitchFamily="2" charset="0"/>
                <a:cs typeface="NikoshBAN" pitchFamily="2" charset="0"/>
              </a:rPr>
              <a:t>গ্রাম</a:t>
            </a:r>
            <a:r>
              <a:rPr lang="en-US" sz="2400" b="1" dirty="0">
                <a:effectLst>
                  <a:outerShdw blurRad="38100" dist="38100" dir="2700000" algn="tl">
                    <a:srgbClr val="000000">
                      <a:alpha val="43137"/>
                    </a:srgbClr>
                  </a:outerShdw>
                </a:effectLst>
                <a:latin typeface="NikoshBAN" pitchFamily="2" charset="0"/>
                <a:cs typeface="NikoshBAN" pitchFamily="2" charset="0"/>
              </a:rPr>
              <a:t> </a:t>
            </a:r>
            <a:r>
              <a:rPr lang="en-US" sz="2400" b="1" dirty="0" err="1">
                <a:effectLst>
                  <a:outerShdw blurRad="38100" dist="38100" dir="2700000" algn="tl">
                    <a:srgbClr val="000000">
                      <a:alpha val="43137"/>
                    </a:srgbClr>
                  </a:outerShdw>
                </a:effectLst>
                <a:latin typeface="NikoshBAN" pitchFamily="2" charset="0"/>
                <a:cs typeface="NikoshBAN" pitchFamily="2" charset="0"/>
              </a:rPr>
              <a:t>ওজনের</a:t>
            </a:r>
            <a:r>
              <a:rPr lang="en-US" sz="2400" b="1" dirty="0">
                <a:effectLst>
                  <a:outerShdw blurRad="38100" dist="38100" dir="2700000" algn="tl">
                    <a:srgbClr val="000000">
                      <a:alpha val="43137"/>
                    </a:srgbClr>
                  </a:outerShdw>
                </a:effectLst>
                <a:latin typeface="NikoshBAN" pitchFamily="2" charset="0"/>
                <a:cs typeface="NikoshBAN" pitchFamily="2" charset="0"/>
              </a:rPr>
              <a:t> </a:t>
            </a:r>
            <a:r>
              <a:rPr lang="en-US" sz="2400" b="1" dirty="0" err="1">
                <a:effectLst>
                  <a:outerShdw blurRad="38100" dist="38100" dir="2700000" algn="tl">
                    <a:srgbClr val="000000">
                      <a:alpha val="43137"/>
                    </a:srgbClr>
                  </a:outerShdw>
                </a:effectLst>
                <a:latin typeface="NikoshBAN" pitchFamily="2" charset="0"/>
                <a:cs typeface="NikoshBAN" pitchFamily="2" charset="0"/>
              </a:rPr>
              <a:t>ডিম</a:t>
            </a:r>
            <a:r>
              <a:rPr lang="en-US" sz="2400" b="1" dirty="0">
                <a:effectLst>
                  <a:outerShdw blurRad="38100" dist="38100" dir="2700000" algn="tl">
                    <a:srgbClr val="000000">
                      <a:alpha val="43137"/>
                    </a:srgbClr>
                  </a:outerShdw>
                </a:effectLst>
                <a:latin typeface="NikoshBAN" pitchFamily="2" charset="0"/>
                <a:cs typeface="NikoshBAN" pitchFamily="2" charset="0"/>
              </a:rPr>
              <a:t> </a:t>
            </a:r>
            <a:r>
              <a:rPr lang="en-US" sz="2400" b="1" dirty="0" err="1">
                <a:effectLst>
                  <a:outerShdw blurRad="38100" dist="38100" dir="2700000" algn="tl">
                    <a:srgbClr val="000000">
                      <a:alpha val="43137"/>
                    </a:srgbClr>
                  </a:outerShdw>
                </a:effectLst>
                <a:latin typeface="NikoshBAN" pitchFamily="2" charset="0"/>
                <a:cs typeface="NikoshBAN" pitchFamily="2" charset="0"/>
              </a:rPr>
              <a:t>বসানো</a:t>
            </a:r>
            <a:r>
              <a:rPr lang="en-US" sz="2400" b="1" dirty="0">
                <a:effectLst>
                  <a:outerShdw blurRad="38100" dist="38100" dir="2700000" algn="tl">
                    <a:srgbClr val="000000">
                      <a:alpha val="43137"/>
                    </a:srgbClr>
                  </a:outerShdw>
                </a:effectLst>
                <a:latin typeface="NikoshBAN" pitchFamily="2" charset="0"/>
                <a:cs typeface="NikoshBAN" pitchFamily="2" charset="0"/>
              </a:rPr>
              <a:t> </a:t>
            </a:r>
            <a:r>
              <a:rPr lang="en-US" sz="2400" b="1" dirty="0" err="1">
                <a:effectLst>
                  <a:outerShdw blurRad="38100" dist="38100" dir="2700000" algn="tl">
                    <a:srgbClr val="000000">
                      <a:alpha val="43137"/>
                    </a:srgbClr>
                  </a:outerShdw>
                </a:effectLst>
                <a:latin typeface="NikoshBAN" pitchFamily="2" charset="0"/>
                <a:cs typeface="NikoshBAN" pitchFamily="2" charset="0"/>
              </a:rPr>
              <a:t>হয়</a:t>
            </a:r>
            <a:r>
              <a:rPr lang="en-US" sz="2400" b="1" dirty="0">
                <a:effectLst>
                  <a:outerShdw blurRad="38100" dist="38100" dir="2700000" algn="tl">
                    <a:srgbClr val="000000">
                      <a:alpha val="43137"/>
                    </a:srgbClr>
                  </a:outerShdw>
                </a:effectLst>
                <a:latin typeface="NikoshBAN" pitchFamily="2" charset="0"/>
                <a:cs typeface="NikoshBAN" pitchFamily="2" charset="0"/>
              </a:rPr>
              <a:t>। </a:t>
            </a:r>
            <a:r>
              <a:rPr lang="en-US" sz="2400" b="1" dirty="0" err="1">
                <a:effectLst>
                  <a:outerShdw blurRad="38100" dist="38100" dir="2700000" algn="tl">
                    <a:srgbClr val="000000">
                      <a:alpha val="43137"/>
                    </a:srgbClr>
                  </a:outerShdw>
                </a:effectLst>
                <a:latin typeface="NikoshBAN" pitchFamily="2" charset="0"/>
                <a:cs typeface="NikoshBAN" pitchFamily="2" charset="0"/>
              </a:rPr>
              <a:t>ডিমের</a:t>
            </a:r>
            <a:r>
              <a:rPr lang="en-US" sz="2400" b="1" dirty="0">
                <a:effectLst>
                  <a:outerShdw blurRad="38100" dist="38100" dir="2700000" algn="tl">
                    <a:srgbClr val="000000">
                      <a:alpha val="43137"/>
                    </a:srgbClr>
                  </a:outerShdw>
                </a:effectLst>
                <a:latin typeface="NikoshBAN" pitchFamily="2" charset="0"/>
                <a:cs typeface="NikoshBAN" pitchFamily="2" charset="0"/>
              </a:rPr>
              <a:t> </a:t>
            </a:r>
            <a:r>
              <a:rPr lang="en-US" sz="2400" b="1" dirty="0" err="1">
                <a:effectLst>
                  <a:outerShdw blurRad="38100" dist="38100" dir="2700000" algn="tl">
                    <a:srgbClr val="000000">
                      <a:alpha val="43137"/>
                    </a:srgbClr>
                  </a:outerShdw>
                </a:effectLst>
                <a:latin typeface="NikoshBAN" pitchFamily="2" charset="0"/>
                <a:cs typeface="NikoshBAN" pitchFamily="2" charset="0"/>
              </a:rPr>
              <a:t>মোটা</a:t>
            </a:r>
            <a:r>
              <a:rPr lang="en-US" sz="2400" b="1" dirty="0">
                <a:effectLst>
                  <a:outerShdw blurRad="38100" dist="38100" dir="2700000" algn="tl">
                    <a:srgbClr val="000000">
                      <a:alpha val="43137"/>
                    </a:srgbClr>
                  </a:outerShdw>
                </a:effectLst>
                <a:latin typeface="NikoshBAN" pitchFamily="2" charset="0"/>
                <a:cs typeface="NikoshBAN" pitchFamily="2" charset="0"/>
              </a:rPr>
              <a:t> </a:t>
            </a:r>
            <a:r>
              <a:rPr lang="en-US" sz="2400" b="1" dirty="0" err="1">
                <a:effectLst>
                  <a:outerShdw blurRad="38100" dist="38100" dir="2700000" algn="tl">
                    <a:srgbClr val="000000">
                      <a:alpha val="43137"/>
                    </a:srgbClr>
                  </a:outerShdw>
                </a:effectLst>
                <a:latin typeface="NikoshBAN" pitchFamily="2" charset="0"/>
                <a:cs typeface="NikoshBAN" pitchFamily="2" charset="0"/>
              </a:rPr>
              <a:t>অংশ</a:t>
            </a:r>
            <a:r>
              <a:rPr lang="en-US" sz="2400" b="1" dirty="0">
                <a:effectLst>
                  <a:outerShdw blurRad="38100" dist="38100" dir="2700000" algn="tl">
                    <a:srgbClr val="000000">
                      <a:alpha val="43137"/>
                    </a:srgbClr>
                  </a:outerShdw>
                </a:effectLst>
                <a:latin typeface="NikoshBAN" pitchFamily="2" charset="0"/>
                <a:cs typeface="NikoshBAN" pitchFamily="2" charset="0"/>
              </a:rPr>
              <a:t> </a:t>
            </a:r>
            <a:r>
              <a:rPr lang="en-US" sz="2400" b="1" dirty="0" err="1">
                <a:effectLst>
                  <a:outerShdw blurRad="38100" dist="38100" dir="2700000" algn="tl">
                    <a:srgbClr val="000000">
                      <a:alpha val="43137"/>
                    </a:srgbClr>
                  </a:outerShdw>
                </a:effectLst>
                <a:latin typeface="NikoshBAN" pitchFamily="2" charset="0"/>
                <a:cs typeface="NikoshBAN" pitchFamily="2" charset="0"/>
              </a:rPr>
              <a:t>উপরের</a:t>
            </a:r>
            <a:r>
              <a:rPr lang="en-US" sz="2400" b="1" dirty="0">
                <a:effectLst>
                  <a:outerShdw blurRad="38100" dist="38100" dir="2700000" algn="tl">
                    <a:srgbClr val="000000">
                      <a:alpha val="43137"/>
                    </a:srgbClr>
                  </a:outerShdw>
                </a:effectLst>
                <a:latin typeface="NikoshBAN" pitchFamily="2" charset="0"/>
                <a:cs typeface="NikoshBAN" pitchFamily="2" charset="0"/>
              </a:rPr>
              <a:t> </a:t>
            </a:r>
            <a:r>
              <a:rPr lang="en-US" sz="2400" b="1" dirty="0" err="1">
                <a:effectLst>
                  <a:outerShdw blurRad="38100" dist="38100" dir="2700000" algn="tl">
                    <a:srgbClr val="000000">
                      <a:alpha val="43137"/>
                    </a:srgbClr>
                  </a:outerShdw>
                </a:effectLst>
                <a:latin typeface="NikoshBAN" pitchFamily="2" charset="0"/>
                <a:cs typeface="NikoshBAN" pitchFamily="2" charset="0"/>
              </a:rPr>
              <a:t>দিকে</a:t>
            </a:r>
            <a:r>
              <a:rPr lang="en-US" sz="2400" b="1" dirty="0">
                <a:effectLst>
                  <a:outerShdw blurRad="38100" dist="38100" dir="2700000" algn="tl">
                    <a:srgbClr val="000000">
                      <a:alpha val="43137"/>
                    </a:srgbClr>
                  </a:outerShdw>
                </a:effectLst>
                <a:latin typeface="NikoshBAN" pitchFamily="2" charset="0"/>
                <a:cs typeface="NikoshBAN" pitchFamily="2" charset="0"/>
              </a:rPr>
              <a:t> </a:t>
            </a:r>
            <a:r>
              <a:rPr lang="en-US" sz="2400" b="1" dirty="0" err="1">
                <a:effectLst>
                  <a:outerShdw blurRad="38100" dist="38100" dir="2700000" algn="tl">
                    <a:srgbClr val="000000">
                      <a:alpha val="43137"/>
                    </a:srgbClr>
                  </a:outerShdw>
                </a:effectLst>
                <a:latin typeface="NikoshBAN" pitchFamily="2" charset="0"/>
                <a:cs typeface="NikoshBAN" pitchFamily="2" charset="0"/>
              </a:rPr>
              <a:t>এবং</a:t>
            </a:r>
            <a:r>
              <a:rPr lang="en-US" sz="2400" b="1" dirty="0">
                <a:effectLst>
                  <a:outerShdw blurRad="38100" dist="38100" dir="2700000" algn="tl">
                    <a:srgbClr val="000000">
                      <a:alpha val="43137"/>
                    </a:srgbClr>
                  </a:outerShdw>
                </a:effectLst>
                <a:latin typeface="NikoshBAN" pitchFamily="2" charset="0"/>
                <a:cs typeface="NikoshBAN" pitchFamily="2" charset="0"/>
              </a:rPr>
              <a:t> </a:t>
            </a:r>
            <a:r>
              <a:rPr lang="en-US" sz="2400" b="1" dirty="0" err="1">
                <a:effectLst>
                  <a:outerShdw blurRad="38100" dist="38100" dir="2700000" algn="tl">
                    <a:srgbClr val="000000">
                      <a:alpha val="43137"/>
                    </a:srgbClr>
                  </a:outerShdw>
                </a:effectLst>
                <a:latin typeface="NikoshBAN" pitchFamily="2" charset="0"/>
                <a:cs typeface="NikoshBAN" pitchFamily="2" charset="0"/>
              </a:rPr>
              <a:t>সরু</a:t>
            </a:r>
            <a:r>
              <a:rPr lang="en-US" sz="2400" b="1" dirty="0">
                <a:effectLst>
                  <a:outerShdw blurRad="38100" dist="38100" dir="2700000" algn="tl">
                    <a:srgbClr val="000000">
                      <a:alpha val="43137"/>
                    </a:srgbClr>
                  </a:outerShdw>
                </a:effectLst>
                <a:latin typeface="NikoshBAN" pitchFamily="2" charset="0"/>
                <a:cs typeface="NikoshBAN" pitchFamily="2" charset="0"/>
              </a:rPr>
              <a:t> </a:t>
            </a:r>
            <a:r>
              <a:rPr lang="en-US" sz="2400" b="1" dirty="0" err="1">
                <a:effectLst>
                  <a:outerShdw blurRad="38100" dist="38100" dir="2700000" algn="tl">
                    <a:srgbClr val="000000">
                      <a:alpha val="43137"/>
                    </a:srgbClr>
                  </a:outerShdw>
                </a:effectLst>
                <a:latin typeface="NikoshBAN" pitchFamily="2" charset="0"/>
                <a:cs typeface="NikoshBAN" pitchFamily="2" charset="0"/>
              </a:rPr>
              <a:t>অংশ</a:t>
            </a:r>
            <a:r>
              <a:rPr lang="en-US" sz="2400" b="1" dirty="0">
                <a:effectLst>
                  <a:outerShdw blurRad="38100" dist="38100" dir="2700000" algn="tl">
                    <a:srgbClr val="000000">
                      <a:alpha val="43137"/>
                    </a:srgbClr>
                  </a:outerShdw>
                </a:effectLst>
                <a:latin typeface="NikoshBAN" pitchFamily="2" charset="0"/>
                <a:cs typeface="NikoshBAN" pitchFamily="2" charset="0"/>
              </a:rPr>
              <a:t> </a:t>
            </a:r>
            <a:r>
              <a:rPr lang="en-US" sz="2400" b="1" dirty="0" err="1">
                <a:effectLst>
                  <a:outerShdw blurRad="38100" dist="38100" dir="2700000" algn="tl">
                    <a:srgbClr val="000000">
                      <a:alpha val="43137"/>
                    </a:srgbClr>
                  </a:outerShdw>
                </a:effectLst>
                <a:latin typeface="NikoshBAN" pitchFamily="2" charset="0"/>
                <a:cs typeface="NikoshBAN" pitchFamily="2" charset="0"/>
              </a:rPr>
              <a:t>নিচের</a:t>
            </a:r>
            <a:r>
              <a:rPr lang="en-US" sz="2400" b="1" dirty="0">
                <a:effectLst>
                  <a:outerShdw blurRad="38100" dist="38100" dir="2700000" algn="tl">
                    <a:srgbClr val="000000">
                      <a:alpha val="43137"/>
                    </a:srgbClr>
                  </a:outerShdw>
                </a:effectLst>
                <a:latin typeface="NikoshBAN" pitchFamily="2" charset="0"/>
                <a:cs typeface="NikoshBAN" pitchFamily="2" charset="0"/>
              </a:rPr>
              <a:t> </a:t>
            </a:r>
            <a:r>
              <a:rPr lang="en-US" sz="2400" b="1" dirty="0" err="1">
                <a:effectLst>
                  <a:outerShdw blurRad="38100" dist="38100" dir="2700000" algn="tl">
                    <a:srgbClr val="000000">
                      <a:alpha val="43137"/>
                    </a:srgbClr>
                  </a:outerShdw>
                </a:effectLst>
                <a:latin typeface="NikoshBAN" pitchFamily="2" charset="0"/>
                <a:cs typeface="NikoshBAN" pitchFamily="2" charset="0"/>
              </a:rPr>
              <a:t>দিকে</a:t>
            </a:r>
            <a:r>
              <a:rPr lang="en-US" sz="2400" b="1" dirty="0">
                <a:effectLst>
                  <a:outerShdw blurRad="38100" dist="38100" dir="2700000" algn="tl">
                    <a:srgbClr val="000000">
                      <a:alpha val="43137"/>
                    </a:srgbClr>
                  </a:outerShdw>
                </a:effectLst>
                <a:latin typeface="NikoshBAN" pitchFamily="2" charset="0"/>
                <a:cs typeface="NikoshBAN" pitchFamily="2" charset="0"/>
              </a:rPr>
              <a:t> </a:t>
            </a:r>
            <a:r>
              <a:rPr lang="en-US" sz="2400" b="1" dirty="0" err="1">
                <a:effectLst>
                  <a:outerShdw blurRad="38100" dist="38100" dir="2700000" algn="tl">
                    <a:srgbClr val="000000">
                      <a:alpha val="43137"/>
                    </a:srgbClr>
                  </a:outerShdw>
                </a:effectLst>
                <a:latin typeface="NikoshBAN" pitchFamily="2" charset="0"/>
                <a:cs typeface="NikoshBAN" pitchFamily="2" charset="0"/>
              </a:rPr>
              <a:t>রেখে</a:t>
            </a:r>
            <a:r>
              <a:rPr lang="en-US" sz="2400" b="1" dirty="0">
                <a:effectLst>
                  <a:outerShdw blurRad="38100" dist="38100" dir="2700000" algn="tl">
                    <a:srgbClr val="000000">
                      <a:alpha val="43137"/>
                    </a:srgbClr>
                  </a:outerShdw>
                </a:effectLst>
                <a:latin typeface="NikoshBAN" pitchFamily="2" charset="0"/>
                <a:cs typeface="NikoshBAN" pitchFamily="2" charset="0"/>
              </a:rPr>
              <a:t> </a:t>
            </a:r>
            <a:r>
              <a:rPr lang="en-US" sz="2400" b="1" dirty="0" err="1">
                <a:effectLst>
                  <a:outerShdw blurRad="38100" dist="38100" dir="2700000" algn="tl">
                    <a:srgbClr val="000000">
                      <a:alpha val="43137"/>
                    </a:srgbClr>
                  </a:outerShdw>
                </a:effectLst>
                <a:latin typeface="NikoshBAN" pitchFamily="2" charset="0"/>
                <a:cs typeface="NikoshBAN" pitchFamily="2" charset="0"/>
              </a:rPr>
              <a:t>ডিমগুলো</a:t>
            </a:r>
            <a:r>
              <a:rPr lang="en-US" sz="2400" b="1" dirty="0">
                <a:effectLst>
                  <a:outerShdw blurRad="38100" dist="38100" dir="2700000" algn="tl">
                    <a:srgbClr val="000000">
                      <a:alpha val="43137"/>
                    </a:srgbClr>
                  </a:outerShdw>
                </a:effectLst>
                <a:latin typeface="NikoshBAN" pitchFamily="2" charset="0"/>
                <a:cs typeface="NikoshBAN" pitchFamily="2" charset="0"/>
              </a:rPr>
              <a:t> ৪৫ </a:t>
            </a:r>
            <a:r>
              <a:rPr lang="en-US" sz="2400" b="1" dirty="0" err="1">
                <a:effectLst>
                  <a:outerShdw blurRad="38100" dist="38100" dir="2700000" algn="tl">
                    <a:srgbClr val="000000">
                      <a:alpha val="43137"/>
                    </a:srgbClr>
                  </a:outerShdw>
                </a:effectLst>
                <a:latin typeface="NikoshBAN" pitchFamily="2" charset="0"/>
                <a:cs typeface="NikoshBAN" pitchFamily="2" charset="0"/>
              </a:rPr>
              <a:t>ডিগ্রি</a:t>
            </a:r>
            <a:r>
              <a:rPr lang="en-US" sz="2400" b="1" dirty="0">
                <a:effectLst>
                  <a:outerShdw blurRad="38100" dist="38100" dir="2700000" algn="tl">
                    <a:srgbClr val="000000">
                      <a:alpha val="43137"/>
                    </a:srgbClr>
                  </a:outerShdw>
                </a:effectLst>
                <a:latin typeface="NikoshBAN" pitchFamily="2" charset="0"/>
                <a:cs typeface="NikoshBAN" pitchFamily="2" charset="0"/>
              </a:rPr>
              <a:t> </a:t>
            </a:r>
            <a:r>
              <a:rPr lang="en-US" sz="2400" b="1" dirty="0" err="1">
                <a:effectLst>
                  <a:outerShdw blurRad="38100" dist="38100" dir="2700000" algn="tl">
                    <a:srgbClr val="000000">
                      <a:alpha val="43137"/>
                    </a:srgbClr>
                  </a:outerShdw>
                </a:effectLst>
                <a:latin typeface="NikoshBAN" pitchFamily="2" charset="0"/>
                <a:cs typeface="NikoshBAN" pitchFamily="2" charset="0"/>
              </a:rPr>
              <a:t>কৌণিক</a:t>
            </a:r>
            <a:r>
              <a:rPr lang="en-US" sz="2400" b="1" dirty="0">
                <a:effectLst>
                  <a:outerShdw blurRad="38100" dist="38100" dir="2700000" algn="tl">
                    <a:srgbClr val="000000">
                      <a:alpha val="43137"/>
                    </a:srgbClr>
                  </a:outerShdw>
                </a:effectLst>
                <a:latin typeface="NikoshBAN" pitchFamily="2" charset="0"/>
                <a:cs typeface="NikoshBAN" pitchFamily="2" charset="0"/>
              </a:rPr>
              <a:t> </a:t>
            </a:r>
            <a:r>
              <a:rPr lang="en-US" sz="2400" b="1" dirty="0" err="1">
                <a:effectLst>
                  <a:outerShdw blurRad="38100" dist="38100" dir="2700000" algn="tl">
                    <a:srgbClr val="000000">
                      <a:alpha val="43137"/>
                    </a:srgbClr>
                  </a:outerShdw>
                </a:effectLst>
                <a:latin typeface="NikoshBAN" pitchFamily="2" charset="0"/>
                <a:cs typeface="NikoshBAN" pitchFamily="2" charset="0"/>
              </a:rPr>
              <a:t>অবস্থানে</a:t>
            </a:r>
            <a:r>
              <a:rPr lang="en-US" sz="2400" b="1" dirty="0">
                <a:effectLst>
                  <a:outerShdw blurRad="38100" dist="38100" dir="2700000" algn="tl">
                    <a:srgbClr val="000000">
                      <a:alpha val="43137"/>
                    </a:srgbClr>
                  </a:outerShdw>
                </a:effectLst>
                <a:latin typeface="NikoshBAN" pitchFamily="2" charset="0"/>
                <a:cs typeface="NikoshBAN" pitchFamily="2" charset="0"/>
              </a:rPr>
              <a:t> </a:t>
            </a:r>
            <a:r>
              <a:rPr lang="en-US" sz="2400" b="1" dirty="0" err="1">
                <a:effectLst>
                  <a:outerShdw blurRad="38100" dist="38100" dir="2700000" algn="tl">
                    <a:srgbClr val="000000">
                      <a:alpha val="43137"/>
                    </a:srgbClr>
                  </a:outerShdw>
                </a:effectLst>
                <a:latin typeface="NikoshBAN" pitchFamily="2" charset="0"/>
                <a:cs typeface="NikoshBAN" pitchFamily="2" charset="0"/>
              </a:rPr>
              <a:t>রাখতে</a:t>
            </a:r>
            <a:r>
              <a:rPr lang="en-US" sz="2400" b="1" dirty="0">
                <a:effectLst>
                  <a:outerShdw blurRad="38100" dist="38100" dir="2700000" algn="tl">
                    <a:srgbClr val="000000">
                      <a:alpha val="43137"/>
                    </a:srgbClr>
                  </a:outerShdw>
                </a:effectLst>
                <a:latin typeface="NikoshBAN" pitchFamily="2" charset="0"/>
                <a:cs typeface="NikoshBAN" pitchFamily="2" charset="0"/>
              </a:rPr>
              <a:t> </a:t>
            </a:r>
            <a:r>
              <a:rPr lang="en-US" sz="2400" b="1" dirty="0" err="1">
                <a:effectLst>
                  <a:outerShdw blurRad="38100" dist="38100" dir="2700000" algn="tl">
                    <a:srgbClr val="000000">
                      <a:alpha val="43137"/>
                    </a:srgbClr>
                  </a:outerShdw>
                </a:effectLst>
                <a:latin typeface="NikoshBAN" pitchFamily="2" charset="0"/>
                <a:cs typeface="NikoshBAN" pitchFamily="2" charset="0"/>
              </a:rPr>
              <a:t>হবে</a:t>
            </a:r>
            <a:r>
              <a:rPr lang="en-US" sz="2400" b="1" dirty="0">
                <a:effectLst>
                  <a:outerShdw blurRad="38100" dist="38100" dir="2700000" algn="tl">
                    <a:srgbClr val="000000">
                      <a:alpha val="43137"/>
                    </a:srgbClr>
                  </a:outerShdw>
                </a:effectLst>
                <a:latin typeface="NikoshBAN" pitchFamily="2" charset="0"/>
                <a:cs typeface="NikoshBAN" pitchFamily="2" charset="0"/>
              </a:rPr>
              <a:t>।  </a:t>
            </a:r>
          </a:p>
        </p:txBody>
      </p:sp>
    </p:spTree>
    <p:extLst>
      <p:ext uri="{BB962C8B-B14F-4D97-AF65-F5344CB8AC3E}">
        <p14:creationId xmlns:p14="http://schemas.microsoft.com/office/powerpoint/2010/main" val="25111882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000" fill="hold"/>
                                        <p:tgtEl>
                                          <p:spTgt spid="9"/>
                                        </p:tgtEl>
                                        <p:attrNameLst>
                                          <p:attrName>ppt_w</p:attrName>
                                        </p:attrNameLst>
                                      </p:cBhvr>
                                      <p:tavLst>
                                        <p:tav tm="0">
                                          <p:val>
                                            <p:fltVal val="0"/>
                                          </p:val>
                                        </p:tav>
                                        <p:tav tm="100000">
                                          <p:val>
                                            <p:strVal val="#ppt_w"/>
                                          </p:val>
                                        </p:tav>
                                      </p:tavLst>
                                    </p:anim>
                                    <p:anim calcmode="lin" valueType="num">
                                      <p:cBhvr>
                                        <p:cTn id="8" dur="2000" fill="hold"/>
                                        <p:tgtEl>
                                          <p:spTgt spid="9"/>
                                        </p:tgtEl>
                                        <p:attrNameLst>
                                          <p:attrName>ppt_h</p:attrName>
                                        </p:attrNameLst>
                                      </p:cBhvr>
                                      <p:tavLst>
                                        <p:tav tm="0">
                                          <p:val>
                                            <p:fltVal val="0"/>
                                          </p:val>
                                        </p:tav>
                                        <p:tav tm="100000">
                                          <p:val>
                                            <p:strVal val="#ppt_h"/>
                                          </p:val>
                                        </p:tav>
                                      </p:tavLst>
                                    </p:anim>
                                    <p:animEffect transition="in" filter="fade">
                                      <p:cBhvr>
                                        <p:cTn id="9" dur="2000"/>
                                        <p:tgtEl>
                                          <p:spTgt spid="9"/>
                                        </p:tgtEl>
                                      </p:cBhvr>
                                    </p:animEffect>
                                  </p:childTnLst>
                                </p:cTn>
                              </p:par>
                              <p:par>
                                <p:cTn id="10" presetID="22" presetClass="entr" presetSubtype="4" repeatCount="indefinite"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par>
                                <p:cTn id="13" presetID="22" presetClass="entr" presetSubtype="8" repeatCount="indefinite"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par>
                                <p:cTn id="16" presetID="3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800" decel="100000"/>
                                        <p:tgtEl>
                                          <p:spTgt spid="19"/>
                                        </p:tgtEl>
                                      </p:cBhvr>
                                    </p:animEffect>
                                    <p:anim calcmode="lin" valueType="num">
                                      <p:cBhvr>
                                        <p:cTn id="19" dur="800" decel="100000" fill="hold"/>
                                        <p:tgtEl>
                                          <p:spTgt spid="19"/>
                                        </p:tgtEl>
                                        <p:attrNameLst>
                                          <p:attrName>style.rotation</p:attrName>
                                        </p:attrNameLst>
                                      </p:cBhvr>
                                      <p:tavLst>
                                        <p:tav tm="0">
                                          <p:val>
                                            <p:fltVal val="-90"/>
                                          </p:val>
                                        </p:tav>
                                        <p:tav tm="100000">
                                          <p:val>
                                            <p:fltVal val="0"/>
                                          </p:val>
                                        </p:tav>
                                      </p:tavLst>
                                    </p:anim>
                                    <p:anim calcmode="lin" valueType="num">
                                      <p:cBhvr>
                                        <p:cTn id="20" dur="800" decel="100000" fill="hold"/>
                                        <p:tgtEl>
                                          <p:spTgt spid="19"/>
                                        </p:tgtEl>
                                        <p:attrNameLst>
                                          <p:attrName>ppt_x</p:attrName>
                                        </p:attrNameLst>
                                      </p:cBhvr>
                                      <p:tavLst>
                                        <p:tav tm="0">
                                          <p:val>
                                            <p:strVal val="#ppt_x+0.4"/>
                                          </p:val>
                                        </p:tav>
                                        <p:tav tm="100000">
                                          <p:val>
                                            <p:strVal val="#ppt_x-0.05"/>
                                          </p:val>
                                        </p:tav>
                                      </p:tavLst>
                                    </p:anim>
                                    <p:anim calcmode="lin" valueType="num">
                                      <p:cBhvr>
                                        <p:cTn id="21" dur="800" decel="100000" fill="hold"/>
                                        <p:tgtEl>
                                          <p:spTgt spid="19"/>
                                        </p:tgtEl>
                                        <p:attrNameLst>
                                          <p:attrName>ppt_y</p:attrName>
                                        </p:attrNameLst>
                                      </p:cBhvr>
                                      <p:tavLst>
                                        <p:tav tm="0">
                                          <p:val>
                                            <p:strVal val="#ppt_y-0.4"/>
                                          </p:val>
                                        </p:tav>
                                        <p:tav tm="100000">
                                          <p:val>
                                            <p:strVal val="#ppt_y+0.1"/>
                                          </p:val>
                                        </p:tav>
                                      </p:tavLst>
                                    </p:anim>
                                    <p:anim calcmode="lin" valueType="num">
                                      <p:cBhvr>
                                        <p:cTn id="22"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23"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par>
                                <p:cTn id="24" presetID="30"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800" decel="100000"/>
                                        <p:tgtEl>
                                          <p:spTgt spid="20"/>
                                        </p:tgtEl>
                                      </p:cBhvr>
                                    </p:animEffect>
                                    <p:anim calcmode="lin" valueType="num">
                                      <p:cBhvr>
                                        <p:cTn id="27" dur="800" decel="100000" fill="hold"/>
                                        <p:tgtEl>
                                          <p:spTgt spid="20"/>
                                        </p:tgtEl>
                                        <p:attrNameLst>
                                          <p:attrName>style.rotation</p:attrName>
                                        </p:attrNameLst>
                                      </p:cBhvr>
                                      <p:tavLst>
                                        <p:tav tm="0">
                                          <p:val>
                                            <p:fltVal val="-90"/>
                                          </p:val>
                                        </p:tav>
                                        <p:tav tm="100000">
                                          <p:val>
                                            <p:fltVal val="0"/>
                                          </p:val>
                                        </p:tav>
                                      </p:tavLst>
                                    </p:anim>
                                    <p:anim calcmode="lin" valueType="num">
                                      <p:cBhvr>
                                        <p:cTn id="28" dur="800" decel="100000" fill="hold"/>
                                        <p:tgtEl>
                                          <p:spTgt spid="20"/>
                                        </p:tgtEl>
                                        <p:attrNameLst>
                                          <p:attrName>ppt_x</p:attrName>
                                        </p:attrNameLst>
                                      </p:cBhvr>
                                      <p:tavLst>
                                        <p:tav tm="0">
                                          <p:val>
                                            <p:strVal val="#ppt_x+0.4"/>
                                          </p:val>
                                        </p:tav>
                                        <p:tav tm="100000">
                                          <p:val>
                                            <p:strVal val="#ppt_x-0.05"/>
                                          </p:val>
                                        </p:tav>
                                      </p:tavLst>
                                    </p:anim>
                                    <p:anim calcmode="lin" valueType="num">
                                      <p:cBhvr>
                                        <p:cTn id="29" dur="800" decel="100000" fill="hold"/>
                                        <p:tgtEl>
                                          <p:spTgt spid="20"/>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20"/>
                                        </p:tgtEl>
                                        <p:attrNameLst>
                                          <p:attrName>ppt_y</p:attrName>
                                        </p:attrNameLst>
                                      </p:cBhvr>
                                      <p:tavLst>
                                        <p:tav tm="0">
                                          <p:val>
                                            <p:strVal val="#ppt_y+0.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left)">
                                      <p:cBhvr>
                                        <p:cTn id="36" dur="20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xit" presetSubtype="2" fill="hold" grpId="1" nodeType="clickEffect">
                                  <p:stCondLst>
                                    <p:cond delay="0"/>
                                  </p:stCondLst>
                                  <p:childTnLst>
                                    <p:animEffect transition="out" filter="wipe(right)">
                                      <p:cBhvr>
                                        <p:cTn id="40" dur="500"/>
                                        <p:tgtEl>
                                          <p:spTgt spid="23"/>
                                        </p:tgtEl>
                                      </p:cBhvr>
                                    </p:animEffect>
                                    <p:set>
                                      <p:cBhvr>
                                        <p:cTn id="41" dur="1" fill="hold">
                                          <p:stCondLst>
                                            <p:cond delay="499"/>
                                          </p:stCondLst>
                                        </p:cTn>
                                        <p:tgtEl>
                                          <p:spTgt spid="23"/>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3" presetClass="exit" presetSubtype="32" fill="hold" grpId="1" nodeType="clickEffect">
                                  <p:stCondLst>
                                    <p:cond delay="0"/>
                                  </p:stCondLst>
                                  <p:childTnLst>
                                    <p:anim calcmode="lin" valueType="num">
                                      <p:cBhvr>
                                        <p:cTn id="45" dur="500"/>
                                        <p:tgtEl>
                                          <p:spTgt spid="21"/>
                                        </p:tgtEl>
                                        <p:attrNameLst>
                                          <p:attrName>ppt_w</p:attrName>
                                        </p:attrNameLst>
                                      </p:cBhvr>
                                      <p:tavLst>
                                        <p:tav tm="0">
                                          <p:val>
                                            <p:strVal val="ppt_w"/>
                                          </p:val>
                                        </p:tav>
                                        <p:tav tm="100000">
                                          <p:val>
                                            <p:fltVal val="0"/>
                                          </p:val>
                                        </p:tav>
                                      </p:tavLst>
                                    </p:anim>
                                    <p:anim calcmode="lin" valueType="num">
                                      <p:cBhvr>
                                        <p:cTn id="46" dur="500"/>
                                        <p:tgtEl>
                                          <p:spTgt spid="21"/>
                                        </p:tgtEl>
                                        <p:attrNameLst>
                                          <p:attrName>ppt_h</p:attrName>
                                        </p:attrNameLst>
                                      </p:cBhvr>
                                      <p:tavLst>
                                        <p:tav tm="0">
                                          <p:val>
                                            <p:strVal val="ppt_h"/>
                                          </p:val>
                                        </p:tav>
                                        <p:tav tm="100000">
                                          <p:val>
                                            <p:fltVal val="0"/>
                                          </p:val>
                                        </p:tav>
                                      </p:tavLst>
                                    </p:anim>
                                    <p:set>
                                      <p:cBhvr>
                                        <p:cTn id="47" dur="1" fill="hold">
                                          <p:stCondLst>
                                            <p:cond delay="499"/>
                                          </p:stCondLst>
                                        </p:cTn>
                                        <p:tgtEl>
                                          <p:spTgt spid="21"/>
                                        </p:tgtEl>
                                        <p:attrNameLst>
                                          <p:attrName>style.visibility</p:attrName>
                                        </p:attrNameLst>
                                      </p:cBhvr>
                                      <p:to>
                                        <p:strVal val="hidden"/>
                                      </p:to>
                                    </p:set>
                                  </p:childTnLst>
                                </p:cTn>
                              </p:par>
                              <p:par>
                                <p:cTn id="48" presetID="23" presetClass="exit" presetSubtype="32" fill="hold" grpId="1" nodeType="withEffect">
                                  <p:stCondLst>
                                    <p:cond delay="0"/>
                                  </p:stCondLst>
                                  <p:childTnLst>
                                    <p:anim calcmode="lin" valueType="num">
                                      <p:cBhvr>
                                        <p:cTn id="49" dur="500"/>
                                        <p:tgtEl>
                                          <p:spTgt spid="22"/>
                                        </p:tgtEl>
                                        <p:attrNameLst>
                                          <p:attrName>ppt_w</p:attrName>
                                        </p:attrNameLst>
                                      </p:cBhvr>
                                      <p:tavLst>
                                        <p:tav tm="0">
                                          <p:val>
                                            <p:strVal val="ppt_w"/>
                                          </p:val>
                                        </p:tav>
                                        <p:tav tm="100000">
                                          <p:val>
                                            <p:fltVal val="0"/>
                                          </p:val>
                                        </p:tav>
                                      </p:tavLst>
                                    </p:anim>
                                    <p:anim calcmode="lin" valueType="num">
                                      <p:cBhvr>
                                        <p:cTn id="50" dur="500"/>
                                        <p:tgtEl>
                                          <p:spTgt spid="22"/>
                                        </p:tgtEl>
                                        <p:attrNameLst>
                                          <p:attrName>ppt_h</p:attrName>
                                        </p:attrNameLst>
                                      </p:cBhvr>
                                      <p:tavLst>
                                        <p:tav tm="0">
                                          <p:val>
                                            <p:strVal val="ppt_h"/>
                                          </p:val>
                                        </p:tav>
                                        <p:tav tm="100000">
                                          <p:val>
                                            <p:fltVal val="0"/>
                                          </p:val>
                                        </p:tav>
                                      </p:tavLst>
                                    </p:anim>
                                    <p:set>
                                      <p:cBhvr>
                                        <p:cTn id="51" dur="1" fill="hold">
                                          <p:stCondLst>
                                            <p:cond delay="499"/>
                                          </p:stCondLst>
                                        </p:cTn>
                                        <p:tgtEl>
                                          <p:spTgt spid="22"/>
                                        </p:tgtEl>
                                        <p:attrNameLst>
                                          <p:attrName>style.visibility</p:attrName>
                                        </p:attrNameLst>
                                      </p:cBhvr>
                                      <p:to>
                                        <p:strVal val="hidden"/>
                                      </p:to>
                                    </p:set>
                                  </p:childTnLst>
                                </p:cTn>
                              </p:par>
                              <p:par>
                                <p:cTn id="52" presetID="23" presetClass="exit" presetSubtype="32" fill="hold" nodeType="withEffect">
                                  <p:stCondLst>
                                    <p:cond delay="0"/>
                                  </p:stCondLst>
                                  <p:childTnLst>
                                    <p:anim calcmode="lin" valueType="num">
                                      <p:cBhvr>
                                        <p:cTn id="53" dur="500"/>
                                        <p:tgtEl>
                                          <p:spTgt spid="19"/>
                                        </p:tgtEl>
                                        <p:attrNameLst>
                                          <p:attrName>ppt_w</p:attrName>
                                        </p:attrNameLst>
                                      </p:cBhvr>
                                      <p:tavLst>
                                        <p:tav tm="0">
                                          <p:val>
                                            <p:strVal val="ppt_w"/>
                                          </p:val>
                                        </p:tav>
                                        <p:tav tm="100000">
                                          <p:val>
                                            <p:fltVal val="0"/>
                                          </p:val>
                                        </p:tav>
                                      </p:tavLst>
                                    </p:anim>
                                    <p:anim calcmode="lin" valueType="num">
                                      <p:cBhvr>
                                        <p:cTn id="54" dur="500"/>
                                        <p:tgtEl>
                                          <p:spTgt spid="19"/>
                                        </p:tgtEl>
                                        <p:attrNameLst>
                                          <p:attrName>ppt_h</p:attrName>
                                        </p:attrNameLst>
                                      </p:cBhvr>
                                      <p:tavLst>
                                        <p:tav tm="0">
                                          <p:val>
                                            <p:strVal val="ppt_h"/>
                                          </p:val>
                                        </p:tav>
                                        <p:tav tm="100000">
                                          <p:val>
                                            <p:fltVal val="0"/>
                                          </p:val>
                                        </p:tav>
                                      </p:tavLst>
                                    </p:anim>
                                    <p:set>
                                      <p:cBhvr>
                                        <p:cTn id="55" dur="1" fill="hold">
                                          <p:stCondLst>
                                            <p:cond delay="499"/>
                                          </p:stCondLst>
                                        </p:cTn>
                                        <p:tgtEl>
                                          <p:spTgt spid="19"/>
                                        </p:tgtEl>
                                        <p:attrNameLst>
                                          <p:attrName>style.visibility</p:attrName>
                                        </p:attrNameLst>
                                      </p:cBhvr>
                                      <p:to>
                                        <p:strVal val="hidden"/>
                                      </p:to>
                                    </p:set>
                                  </p:childTnLst>
                                </p:cTn>
                              </p:par>
                              <p:par>
                                <p:cTn id="56" presetID="23" presetClass="exit" presetSubtype="32" fill="hold" nodeType="withEffect">
                                  <p:stCondLst>
                                    <p:cond delay="0"/>
                                  </p:stCondLst>
                                  <p:childTnLst>
                                    <p:anim calcmode="lin" valueType="num">
                                      <p:cBhvr>
                                        <p:cTn id="57" dur="500"/>
                                        <p:tgtEl>
                                          <p:spTgt spid="20"/>
                                        </p:tgtEl>
                                        <p:attrNameLst>
                                          <p:attrName>ppt_w</p:attrName>
                                        </p:attrNameLst>
                                      </p:cBhvr>
                                      <p:tavLst>
                                        <p:tav tm="0">
                                          <p:val>
                                            <p:strVal val="ppt_w"/>
                                          </p:val>
                                        </p:tav>
                                        <p:tav tm="100000">
                                          <p:val>
                                            <p:fltVal val="0"/>
                                          </p:val>
                                        </p:tav>
                                      </p:tavLst>
                                    </p:anim>
                                    <p:anim calcmode="lin" valueType="num">
                                      <p:cBhvr>
                                        <p:cTn id="58" dur="500"/>
                                        <p:tgtEl>
                                          <p:spTgt spid="20"/>
                                        </p:tgtEl>
                                        <p:attrNameLst>
                                          <p:attrName>ppt_h</p:attrName>
                                        </p:attrNameLst>
                                      </p:cBhvr>
                                      <p:tavLst>
                                        <p:tav tm="0">
                                          <p:val>
                                            <p:strVal val="ppt_h"/>
                                          </p:val>
                                        </p:tav>
                                        <p:tav tm="100000">
                                          <p:val>
                                            <p:fltVal val="0"/>
                                          </p:val>
                                        </p:tav>
                                      </p:tavLst>
                                    </p:anim>
                                    <p:set>
                                      <p:cBhvr>
                                        <p:cTn id="59" dur="1" fill="hold">
                                          <p:stCondLst>
                                            <p:cond delay="499"/>
                                          </p:stCondLst>
                                        </p:cTn>
                                        <p:tgtEl>
                                          <p:spTgt spid="20"/>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22" presetClass="exit" presetSubtype="2" fill="hold" grpId="1" nodeType="clickEffect">
                                  <p:stCondLst>
                                    <p:cond delay="0"/>
                                  </p:stCondLst>
                                  <p:childTnLst>
                                    <p:animEffect transition="out" filter="wipe(right)">
                                      <p:cBhvr>
                                        <p:cTn id="63" dur="500"/>
                                        <p:tgtEl>
                                          <p:spTgt spid="9"/>
                                        </p:tgtEl>
                                      </p:cBhvr>
                                    </p:animEffect>
                                    <p:set>
                                      <p:cBhvr>
                                        <p:cTn id="64" dur="1" fill="hold">
                                          <p:stCondLst>
                                            <p:cond delay="499"/>
                                          </p:stCondLst>
                                        </p:cTn>
                                        <p:tgtEl>
                                          <p:spTgt spid="9"/>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2000" fill="hold"/>
                                        <p:tgtEl>
                                          <p:spTgt spid="10"/>
                                        </p:tgtEl>
                                        <p:attrNameLst>
                                          <p:attrName>ppt_w</p:attrName>
                                        </p:attrNameLst>
                                      </p:cBhvr>
                                      <p:tavLst>
                                        <p:tav tm="0">
                                          <p:val>
                                            <p:fltVal val="0"/>
                                          </p:val>
                                        </p:tav>
                                        <p:tav tm="100000">
                                          <p:val>
                                            <p:strVal val="#ppt_w"/>
                                          </p:val>
                                        </p:tav>
                                      </p:tavLst>
                                    </p:anim>
                                    <p:anim calcmode="lin" valueType="num">
                                      <p:cBhvr>
                                        <p:cTn id="70" dur="2000" fill="hold"/>
                                        <p:tgtEl>
                                          <p:spTgt spid="10"/>
                                        </p:tgtEl>
                                        <p:attrNameLst>
                                          <p:attrName>ppt_h</p:attrName>
                                        </p:attrNameLst>
                                      </p:cBhvr>
                                      <p:tavLst>
                                        <p:tav tm="0">
                                          <p:val>
                                            <p:fltVal val="0"/>
                                          </p:val>
                                        </p:tav>
                                        <p:tav tm="100000">
                                          <p:val>
                                            <p:strVal val="#ppt_h"/>
                                          </p:val>
                                        </p:tav>
                                      </p:tavLst>
                                    </p:anim>
                                    <p:animEffect transition="in" filter="fade">
                                      <p:cBhvr>
                                        <p:cTn id="71" dur="2000"/>
                                        <p:tgtEl>
                                          <p:spTgt spid="10"/>
                                        </p:tgtEl>
                                      </p:cBhvr>
                                    </p:animEffect>
                                  </p:childTnLst>
                                </p:cTn>
                              </p:par>
                            </p:childTnLst>
                          </p:cTn>
                        </p:par>
                      </p:childTnLst>
                    </p:cTn>
                  </p:par>
                  <p:par>
                    <p:cTn id="72" fill="hold">
                      <p:stCondLst>
                        <p:cond delay="indefinite"/>
                      </p:stCondLst>
                      <p:childTnLst>
                        <p:par>
                          <p:cTn id="73" fill="hold">
                            <p:stCondLst>
                              <p:cond delay="0"/>
                            </p:stCondLst>
                            <p:childTnLst>
                              <p:par>
                                <p:cTn id="74" presetID="25" presetClass="entr" presetSubtype="0" fill="hold" nodeType="click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79" dur="1000" fill="hold"/>
                                        <p:tgtEl>
                                          <p:spTgt spid="1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15"/>
                                        </p:tgtEl>
                                      </p:cBhvr>
                                    </p:animEffect>
                                  </p:childTnLst>
                                </p:cTn>
                              </p:par>
                              <p:par>
                                <p:cTn id="84" presetID="25" presetClass="entr" presetSubtype="0" fill="hold" nodeType="withEffect">
                                  <p:stCondLst>
                                    <p:cond delay="0"/>
                                  </p:stCondLst>
                                  <p:childTnLst>
                                    <p:set>
                                      <p:cBhvr>
                                        <p:cTn id="85" dur="1" fill="hold">
                                          <p:stCondLst>
                                            <p:cond delay="0"/>
                                          </p:stCondLst>
                                        </p:cTn>
                                        <p:tgtEl>
                                          <p:spTgt spid="16"/>
                                        </p:tgtEl>
                                        <p:attrNameLst>
                                          <p:attrName>style.visibility</p:attrName>
                                        </p:attrNameLst>
                                      </p:cBhvr>
                                      <p:to>
                                        <p:strVal val="visible"/>
                                      </p:to>
                                    </p:set>
                                    <p:anim calcmode="lin" valueType="num">
                                      <p:cBhvr>
                                        <p:cTn id="8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8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8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89" dur="1000" fill="hold"/>
                                        <p:tgtEl>
                                          <p:spTgt spid="16"/>
                                        </p:tgtEl>
                                        <p:attrNameLst>
                                          <p:attrName>ppt_h</p:attrName>
                                        </p:attrNameLst>
                                      </p:cBhvr>
                                      <p:tavLst>
                                        <p:tav tm="0">
                                          <p:val>
                                            <p:strVal val="#ppt_h"/>
                                          </p:val>
                                        </p:tav>
                                        <p:tav tm="100000">
                                          <p:val>
                                            <p:strVal val="#ppt_h"/>
                                          </p:val>
                                        </p:tav>
                                      </p:tavLst>
                                    </p:anim>
                                    <p:anim calcmode="lin" valueType="num">
                                      <p:cBhvr>
                                        <p:cTn id="9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9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9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93" dur="1000" decel="50000">
                                          <p:stCondLst>
                                            <p:cond delay="0"/>
                                          </p:stCondLst>
                                        </p:cTn>
                                        <p:tgtEl>
                                          <p:spTgt spid="16"/>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left)">
                                      <p:cBhvr>
                                        <p:cTn id="98" dur="2000"/>
                                        <p:tgtEl>
                                          <p:spTgt spid="17"/>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xit" presetSubtype="2" fill="hold" grpId="1" nodeType="clickEffect">
                                  <p:stCondLst>
                                    <p:cond delay="0"/>
                                  </p:stCondLst>
                                  <p:childTnLst>
                                    <p:animEffect transition="out" filter="wipe(right)">
                                      <p:cBhvr>
                                        <p:cTn id="102" dur="500"/>
                                        <p:tgtEl>
                                          <p:spTgt spid="17"/>
                                        </p:tgtEl>
                                      </p:cBhvr>
                                    </p:animEffect>
                                    <p:set>
                                      <p:cBhvr>
                                        <p:cTn id="103"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21" grpId="0" animBg="1"/>
      <p:bldP spid="21" grpId="1" animBg="1"/>
      <p:bldP spid="22" grpId="0" animBg="1"/>
      <p:bldP spid="22" grpId="1" animBg="1"/>
      <p:bldP spid="23" grpId="0"/>
      <p:bldP spid="23" grpId="1"/>
      <p:bldP spid="10" grpId="0"/>
      <p:bldP spid="17" grpId="0"/>
      <p:bldP spid="17"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970626" y="228600"/>
            <a:ext cx="1951176" cy="646331"/>
          </a:xfrm>
          <a:prstGeom prst="rect">
            <a:avLst/>
          </a:prstGeom>
        </p:spPr>
        <p:txBody>
          <a:bodyPr wrap="none">
            <a:spAutoFit/>
          </a:bodyPr>
          <a:lstStyle/>
          <a:p>
            <a:pPr algn="ctr" fontAlgn="auto">
              <a:spcBef>
                <a:spcPts val="0"/>
              </a:spcBef>
              <a:spcAft>
                <a:spcPts val="0"/>
              </a:spcAft>
            </a:pPr>
            <a:r>
              <a:rPr lang="bn-IN" sz="3600" b="1" dirty="0" smtClean="0">
                <a:ln w="0">
                  <a:solidFill>
                    <a:schemeClr val="tx1">
                      <a:lumMod val="95000"/>
                      <a:lumOff val="5000"/>
                    </a:schemeClr>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ডিম ঘুরানো </a:t>
            </a:r>
            <a:endParaRPr lang="en-US" sz="3600" b="1" dirty="0">
              <a:ln w="0">
                <a:solidFill>
                  <a:schemeClr val="tx1">
                    <a:lumMod val="95000"/>
                    <a:lumOff val="5000"/>
                  </a:schemeClr>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543" y="868680"/>
            <a:ext cx="5373057" cy="5055810"/>
          </a:xfrm>
          <a:prstGeom prst="rect">
            <a:avLst/>
          </a:prstGeom>
          <a:ln>
            <a:noFill/>
          </a:ln>
          <a:effectLst/>
          <a:scene3d>
            <a:camera prst="orthographicFront">
              <a:rot lat="0" lon="0" rev="0"/>
            </a:camera>
            <a:lightRig rig="glow" dir="t">
              <a:rot lat="0" lon="0" rev="14100000"/>
            </a:lightRig>
          </a:scene3d>
          <a:sp3d prstMaterial="softEdge">
            <a:bevelT w="127000" prst="cross"/>
          </a:sp3d>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8353" y="868680"/>
            <a:ext cx="5373057" cy="5055810"/>
          </a:xfrm>
          <a:prstGeom prst="rect">
            <a:avLst/>
          </a:prstGeom>
          <a:ln>
            <a:noFill/>
          </a:ln>
          <a:effectLst/>
          <a:scene3d>
            <a:camera prst="orthographicFront">
              <a:rot lat="0" lon="0" rev="0"/>
            </a:camera>
            <a:lightRig rig="glow" dir="t">
              <a:rot lat="0" lon="0" rev="14100000"/>
            </a:lightRig>
          </a:scene3d>
          <a:sp3d prstMaterial="softEdge">
            <a:bevelT w="127000" prst="cross"/>
          </a:sp3d>
        </p:spPr>
      </p:pic>
      <p:sp>
        <p:nvSpPr>
          <p:cNvPr id="24" name="Rectangle 23"/>
          <p:cNvSpPr/>
          <p:nvPr/>
        </p:nvSpPr>
        <p:spPr>
          <a:xfrm>
            <a:off x="762000" y="5943600"/>
            <a:ext cx="10439400" cy="461665"/>
          </a:xfrm>
          <a:prstGeom prst="rect">
            <a:avLst/>
          </a:prstGeom>
        </p:spPr>
        <p:txBody>
          <a:bodyPr wrap="square">
            <a:spAutoFit/>
            <a:scene3d>
              <a:camera prst="orthographicFront">
                <a:rot lat="0" lon="0" rev="0"/>
              </a:camera>
              <a:lightRig rig="threePt" dir="t"/>
            </a:scene3d>
            <a:sp3d/>
          </a:bodyPr>
          <a:lstStyle/>
          <a:p>
            <a:pPr algn="ctr"/>
            <a:r>
              <a:rPr lang="en-US" sz="2400" b="1" dirty="0" err="1">
                <a:effectLst>
                  <a:outerShdw blurRad="38100" dist="38100" dir="2700000" algn="tl">
                    <a:srgbClr val="000000">
                      <a:alpha val="43137"/>
                    </a:srgbClr>
                  </a:outerShdw>
                </a:effectLst>
                <a:latin typeface="NikoshBAN" pitchFamily="2" charset="0"/>
                <a:cs typeface="NikoshBAN" pitchFamily="2" charset="0"/>
              </a:rPr>
              <a:t>ডিমের</a:t>
            </a:r>
            <a:r>
              <a:rPr lang="en-US" sz="2400" b="1" dirty="0">
                <a:effectLst>
                  <a:outerShdw blurRad="38100" dist="38100" dir="2700000" algn="tl">
                    <a:srgbClr val="000000">
                      <a:alpha val="43137"/>
                    </a:srgbClr>
                  </a:outerShdw>
                </a:effectLst>
                <a:latin typeface="NikoshBAN" pitchFamily="2" charset="0"/>
                <a:cs typeface="NikoshBAN" pitchFamily="2" charset="0"/>
              </a:rPr>
              <a:t> </a:t>
            </a:r>
            <a:r>
              <a:rPr lang="en-US" sz="2400" b="1" dirty="0" err="1">
                <a:effectLst>
                  <a:outerShdw blurRad="38100" dist="38100" dir="2700000" algn="tl">
                    <a:srgbClr val="000000">
                      <a:alpha val="43137"/>
                    </a:srgbClr>
                  </a:outerShdw>
                </a:effectLst>
                <a:latin typeface="NikoshBAN" pitchFamily="2" charset="0"/>
                <a:cs typeface="NikoshBAN" pitchFamily="2" charset="0"/>
              </a:rPr>
              <a:t>সর্বদিকে</a:t>
            </a:r>
            <a:r>
              <a:rPr lang="en-US" sz="2400" b="1" dirty="0">
                <a:effectLst>
                  <a:outerShdw blurRad="38100" dist="38100" dir="2700000" algn="tl">
                    <a:srgbClr val="000000">
                      <a:alpha val="43137"/>
                    </a:srgbClr>
                  </a:outerShdw>
                </a:effectLst>
                <a:latin typeface="NikoshBAN" pitchFamily="2" charset="0"/>
                <a:cs typeface="NikoshBAN" pitchFamily="2" charset="0"/>
              </a:rPr>
              <a:t> </a:t>
            </a:r>
            <a:r>
              <a:rPr lang="en-US" sz="2400" b="1" dirty="0" err="1">
                <a:effectLst>
                  <a:outerShdw blurRad="38100" dist="38100" dir="2700000" algn="tl">
                    <a:srgbClr val="000000">
                      <a:alpha val="43137"/>
                    </a:srgbClr>
                  </a:outerShdw>
                </a:effectLst>
                <a:latin typeface="NikoshBAN" pitchFamily="2" charset="0"/>
                <a:cs typeface="NikoshBAN" pitchFamily="2" charset="0"/>
              </a:rPr>
              <a:t>সয়ানভাবে</a:t>
            </a:r>
            <a:r>
              <a:rPr lang="en-US" sz="2400" b="1" dirty="0">
                <a:effectLst>
                  <a:outerShdw blurRad="38100" dist="38100" dir="2700000" algn="tl">
                    <a:srgbClr val="000000">
                      <a:alpha val="43137"/>
                    </a:srgbClr>
                  </a:outerShdw>
                </a:effectLst>
                <a:latin typeface="NikoshBAN" pitchFamily="2" charset="0"/>
                <a:cs typeface="NikoshBAN" pitchFamily="2" charset="0"/>
              </a:rPr>
              <a:t> </a:t>
            </a:r>
            <a:r>
              <a:rPr lang="en-US" sz="2400" b="1" dirty="0" err="1">
                <a:effectLst>
                  <a:outerShdw blurRad="38100" dist="38100" dir="2700000" algn="tl">
                    <a:srgbClr val="000000">
                      <a:alpha val="43137"/>
                    </a:srgbClr>
                  </a:outerShdw>
                </a:effectLst>
                <a:latin typeface="NikoshBAN" pitchFamily="2" charset="0"/>
                <a:cs typeface="NikoshBAN" pitchFamily="2" charset="0"/>
              </a:rPr>
              <a:t>তাপ</a:t>
            </a:r>
            <a:r>
              <a:rPr lang="en-US" sz="2400" b="1" dirty="0">
                <a:effectLst>
                  <a:outerShdw blurRad="38100" dist="38100" dir="2700000" algn="tl">
                    <a:srgbClr val="000000">
                      <a:alpha val="43137"/>
                    </a:srgbClr>
                  </a:outerShdw>
                </a:effectLst>
                <a:latin typeface="NikoshBAN" pitchFamily="2" charset="0"/>
                <a:cs typeface="NikoshBAN" pitchFamily="2" charset="0"/>
              </a:rPr>
              <a:t>, </a:t>
            </a:r>
            <a:r>
              <a:rPr lang="en-US" sz="2400" b="1" dirty="0" err="1">
                <a:effectLst>
                  <a:outerShdw blurRad="38100" dist="38100" dir="2700000" algn="tl">
                    <a:srgbClr val="000000">
                      <a:alpha val="43137"/>
                    </a:srgbClr>
                  </a:outerShdw>
                </a:effectLst>
                <a:latin typeface="NikoshBAN" pitchFamily="2" charset="0"/>
                <a:cs typeface="NikoshBAN" pitchFamily="2" charset="0"/>
              </a:rPr>
              <a:t>আর্দ্রতা</a:t>
            </a:r>
            <a:r>
              <a:rPr lang="en-US" sz="2400" b="1" dirty="0">
                <a:effectLst>
                  <a:outerShdw blurRad="38100" dist="38100" dir="2700000" algn="tl">
                    <a:srgbClr val="000000">
                      <a:alpha val="43137"/>
                    </a:srgbClr>
                  </a:outerShdw>
                </a:effectLst>
                <a:latin typeface="NikoshBAN" pitchFamily="2" charset="0"/>
                <a:cs typeface="NikoshBAN" pitchFamily="2" charset="0"/>
              </a:rPr>
              <a:t> ও </a:t>
            </a:r>
            <a:r>
              <a:rPr lang="en-US" sz="2400" b="1" dirty="0" err="1">
                <a:effectLst>
                  <a:outerShdw blurRad="38100" dist="38100" dir="2700000" algn="tl">
                    <a:srgbClr val="000000">
                      <a:alpha val="43137"/>
                    </a:srgbClr>
                  </a:outerShdw>
                </a:effectLst>
                <a:latin typeface="NikoshBAN" pitchFamily="2" charset="0"/>
                <a:cs typeface="NikoshBAN" pitchFamily="2" charset="0"/>
              </a:rPr>
              <a:t>বায়ু</a:t>
            </a:r>
            <a:r>
              <a:rPr lang="en-US" sz="2400" b="1" dirty="0">
                <a:effectLst>
                  <a:outerShdw blurRad="38100" dist="38100" dir="2700000" algn="tl">
                    <a:srgbClr val="000000">
                      <a:alpha val="43137"/>
                    </a:srgbClr>
                  </a:outerShdw>
                </a:effectLst>
                <a:latin typeface="NikoshBAN" pitchFamily="2" charset="0"/>
                <a:cs typeface="NikoshBAN" pitchFamily="2" charset="0"/>
              </a:rPr>
              <a:t> </a:t>
            </a:r>
            <a:r>
              <a:rPr lang="en-US" sz="2400" b="1" dirty="0" err="1">
                <a:effectLst>
                  <a:outerShdw blurRad="38100" dist="38100" dir="2700000" algn="tl">
                    <a:srgbClr val="000000">
                      <a:alpha val="43137"/>
                    </a:srgbClr>
                  </a:outerShdw>
                </a:effectLst>
                <a:latin typeface="NikoshBAN" pitchFamily="2" charset="0"/>
                <a:cs typeface="NikoshBAN" pitchFamily="2" charset="0"/>
              </a:rPr>
              <a:t>প্রবাহ</a:t>
            </a:r>
            <a:r>
              <a:rPr lang="en-US" sz="2400" b="1" dirty="0">
                <a:effectLst>
                  <a:outerShdw blurRad="38100" dist="38100" dir="2700000" algn="tl">
                    <a:srgbClr val="000000">
                      <a:alpha val="43137"/>
                    </a:srgbClr>
                  </a:outerShdw>
                </a:effectLst>
                <a:latin typeface="NikoshBAN" pitchFamily="2" charset="0"/>
                <a:cs typeface="NikoshBAN" pitchFamily="2" charset="0"/>
              </a:rPr>
              <a:t> </a:t>
            </a:r>
            <a:r>
              <a:rPr lang="en-US" sz="2400" b="1" dirty="0" err="1">
                <a:effectLst>
                  <a:outerShdw blurRad="38100" dist="38100" dir="2700000" algn="tl">
                    <a:srgbClr val="000000">
                      <a:alpha val="43137"/>
                    </a:srgbClr>
                  </a:outerShdw>
                </a:effectLst>
                <a:latin typeface="NikoshBAN" pitchFamily="2" charset="0"/>
                <a:cs typeface="NikoshBAN" pitchFamily="2" charset="0"/>
              </a:rPr>
              <a:t>পাওয়ার</a:t>
            </a:r>
            <a:r>
              <a:rPr lang="en-US" sz="2400" b="1" dirty="0">
                <a:effectLst>
                  <a:outerShdw blurRad="38100" dist="38100" dir="2700000" algn="tl">
                    <a:srgbClr val="000000">
                      <a:alpha val="43137"/>
                    </a:srgbClr>
                  </a:outerShdw>
                </a:effectLst>
                <a:latin typeface="NikoshBAN" pitchFamily="2" charset="0"/>
                <a:cs typeface="NikoshBAN" pitchFamily="2" charset="0"/>
              </a:rPr>
              <a:t> </a:t>
            </a:r>
            <a:r>
              <a:rPr lang="en-US" sz="2400" b="1" dirty="0" err="1">
                <a:effectLst>
                  <a:outerShdw blurRad="38100" dist="38100" dir="2700000" algn="tl">
                    <a:srgbClr val="000000">
                      <a:alpha val="43137"/>
                    </a:srgbClr>
                  </a:outerShdw>
                </a:effectLst>
                <a:latin typeface="NikoshBAN" pitchFamily="2" charset="0"/>
                <a:cs typeface="NikoshBAN" pitchFamily="2" charset="0"/>
              </a:rPr>
              <a:t>জন্য</a:t>
            </a:r>
            <a:r>
              <a:rPr lang="en-US" sz="2400" b="1" dirty="0">
                <a:effectLst>
                  <a:outerShdw blurRad="38100" dist="38100" dir="2700000" algn="tl">
                    <a:srgbClr val="000000">
                      <a:alpha val="43137"/>
                    </a:srgbClr>
                  </a:outerShdw>
                </a:effectLst>
                <a:latin typeface="NikoshBAN" pitchFamily="2" charset="0"/>
                <a:cs typeface="NikoshBAN" pitchFamily="2" charset="0"/>
              </a:rPr>
              <a:t> </a:t>
            </a:r>
            <a:r>
              <a:rPr lang="en-US" sz="2400" b="1" dirty="0" err="1">
                <a:effectLst>
                  <a:outerShdw blurRad="38100" dist="38100" dir="2700000" algn="tl">
                    <a:srgbClr val="000000">
                      <a:alpha val="43137"/>
                    </a:srgbClr>
                  </a:outerShdw>
                </a:effectLst>
                <a:latin typeface="NikoshBAN" pitchFamily="2" charset="0"/>
                <a:cs typeface="NikoshBAN" pitchFamily="2" charset="0"/>
              </a:rPr>
              <a:t>ডিমগুলো</a:t>
            </a:r>
            <a:r>
              <a:rPr lang="en-US" sz="2400" b="1" dirty="0">
                <a:effectLst>
                  <a:outerShdw blurRad="38100" dist="38100" dir="2700000" algn="tl">
                    <a:srgbClr val="000000">
                      <a:alpha val="43137"/>
                    </a:srgbClr>
                  </a:outerShdw>
                </a:effectLst>
                <a:latin typeface="NikoshBAN" pitchFamily="2" charset="0"/>
                <a:cs typeface="NikoshBAN" pitchFamily="2" charset="0"/>
              </a:rPr>
              <a:t> </a:t>
            </a:r>
            <a:r>
              <a:rPr lang="en-US" sz="2400" b="1" dirty="0" err="1">
                <a:effectLst>
                  <a:outerShdw blurRad="38100" dist="38100" dir="2700000" algn="tl">
                    <a:srgbClr val="000000">
                      <a:alpha val="43137"/>
                    </a:srgbClr>
                  </a:outerShdw>
                </a:effectLst>
                <a:latin typeface="NikoshBAN" pitchFamily="2" charset="0"/>
                <a:cs typeface="NikoshBAN" pitchFamily="2" charset="0"/>
              </a:rPr>
              <a:t>দৈনিক</a:t>
            </a:r>
            <a:r>
              <a:rPr lang="en-US" sz="2400" b="1" dirty="0">
                <a:effectLst>
                  <a:outerShdw blurRad="38100" dist="38100" dir="2700000" algn="tl">
                    <a:srgbClr val="000000">
                      <a:alpha val="43137"/>
                    </a:srgbClr>
                  </a:outerShdw>
                </a:effectLst>
                <a:latin typeface="NikoshBAN" pitchFamily="2" charset="0"/>
                <a:cs typeface="NikoshBAN" pitchFamily="2" charset="0"/>
              </a:rPr>
              <a:t> ৩-৮ </a:t>
            </a:r>
            <a:r>
              <a:rPr lang="en-US" sz="2400" b="1" dirty="0" err="1">
                <a:effectLst>
                  <a:outerShdw blurRad="38100" dist="38100" dir="2700000" algn="tl">
                    <a:srgbClr val="000000">
                      <a:alpha val="43137"/>
                    </a:srgbClr>
                  </a:outerShdw>
                </a:effectLst>
                <a:latin typeface="NikoshBAN" pitchFamily="2" charset="0"/>
                <a:cs typeface="NikoshBAN" pitchFamily="2" charset="0"/>
              </a:rPr>
              <a:t>বার</a:t>
            </a:r>
            <a:r>
              <a:rPr lang="en-US" sz="2400" b="1" dirty="0">
                <a:effectLst>
                  <a:outerShdw blurRad="38100" dist="38100" dir="2700000" algn="tl">
                    <a:srgbClr val="000000">
                      <a:alpha val="43137"/>
                    </a:srgbClr>
                  </a:outerShdw>
                </a:effectLst>
                <a:latin typeface="NikoshBAN" pitchFamily="2" charset="0"/>
                <a:cs typeface="NikoshBAN" pitchFamily="2" charset="0"/>
              </a:rPr>
              <a:t> </a:t>
            </a:r>
            <a:r>
              <a:rPr lang="en-US" sz="2400" b="1" dirty="0" err="1" smtClean="0">
                <a:effectLst>
                  <a:outerShdw blurRad="38100" dist="38100" dir="2700000" algn="tl">
                    <a:srgbClr val="000000">
                      <a:alpha val="43137"/>
                    </a:srgbClr>
                  </a:outerShdw>
                </a:effectLst>
                <a:latin typeface="NikoshBAN" pitchFamily="2" charset="0"/>
                <a:cs typeface="NikoshBAN" pitchFamily="2" charset="0"/>
              </a:rPr>
              <a:t>ঘুরাতে</a:t>
            </a:r>
            <a:r>
              <a:rPr lang="en-US" sz="2400" b="1" dirty="0" smtClean="0">
                <a:effectLst>
                  <a:outerShdw blurRad="38100" dist="38100" dir="2700000" algn="tl">
                    <a:srgbClr val="000000">
                      <a:alpha val="43137"/>
                    </a:srgbClr>
                  </a:outerShdw>
                </a:effectLst>
                <a:latin typeface="NikoshBAN" pitchFamily="2" charset="0"/>
                <a:cs typeface="NikoshBAN" pitchFamily="2" charset="0"/>
              </a:rPr>
              <a:t> </a:t>
            </a:r>
            <a:r>
              <a:rPr lang="en-US" sz="2400" b="1" dirty="0" err="1">
                <a:effectLst>
                  <a:outerShdw blurRad="38100" dist="38100" dir="2700000" algn="tl">
                    <a:srgbClr val="000000">
                      <a:alpha val="43137"/>
                    </a:srgbClr>
                  </a:outerShdw>
                </a:effectLst>
                <a:latin typeface="NikoshBAN" pitchFamily="2" charset="0"/>
                <a:cs typeface="NikoshBAN" pitchFamily="2" charset="0"/>
              </a:rPr>
              <a:t>হবে</a:t>
            </a:r>
            <a:r>
              <a:rPr lang="en-US" sz="2400" b="1" dirty="0" smtClean="0">
                <a:effectLst>
                  <a:outerShdw blurRad="38100" dist="38100" dir="2700000" algn="tl">
                    <a:srgbClr val="000000">
                      <a:alpha val="43137"/>
                    </a:srgbClr>
                  </a:outerShdw>
                </a:effectLst>
                <a:latin typeface="NikoshBAN" pitchFamily="2" charset="0"/>
                <a:cs typeface="NikoshBAN" pitchFamily="2" charset="0"/>
              </a:rPr>
              <a:t>।</a:t>
            </a:r>
            <a:endParaRPr lang="en-US" sz="3200" b="1" dirty="0" smtClean="0">
              <a:ln w="3175">
                <a:solidFill>
                  <a:schemeClr val="tx1"/>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25" name="Rectangle 24"/>
          <p:cNvSpPr/>
          <p:nvPr/>
        </p:nvSpPr>
        <p:spPr>
          <a:xfrm>
            <a:off x="4093188" y="191869"/>
            <a:ext cx="3809056" cy="646331"/>
          </a:xfrm>
          <a:prstGeom prst="rect">
            <a:avLst/>
          </a:prstGeom>
        </p:spPr>
        <p:txBody>
          <a:bodyPr wrap="none">
            <a:spAutoFit/>
          </a:bodyPr>
          <a:lstStyle/>
          <a:p>
            <a:pPr algn="ctr" fontAlgn="auto">
              <a:spcBef>
                <a:spcPts val="0"/>
              </a:spcBef>
              <a:spcAft>
                <a:spcPts val="0"/>
              </a:spcAft>
            </a:pPr>
            <a:r>
              <a:rPr lang="bn-IN" sz="3600" b="1" dirty="0" smtClean="0">
                <a:ln w="0">
                  <a:solidFill>
                    <a:schemeClr val="tx1">
                      <a:lumMod val="95000"/>
                      <a:lumOff val="5000"/>
                    </a:schemeClr>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হেচিং ট্রেতে ডিম স্থানান্তর </a:t>
            </a:r>
            <a:endParaRPr lang="en-US" sz="3600" b="1" dirty="0">
              <a:ln w="0">
                <a:solidFill>
                  <a:schemeClr val="tx1">
                    <a:lumMod val="95000"/>
                    <a:lumOff val="5000"/>
                  </a:schemeClr>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0543" y="755508"/>
            <a:ext cx="5393836" cy="5188092"/>
          </a:xfrm>
          <a:prstGeom prst="rect">
            <a:avLst/>
          </a:prstGeom>
          <a:ln w="38100" cap="sq">
            <a:noFill/>
            <a:prstDash val="solid"/>
            <a:miter lim="800000"/>
          </a:ln>
          <a:effectLst/>
          <a:scene3d>
            <a:camera prst="orthographicFront">
              <a:rot lat="0" lon="0" rev="0"/>
            </a:camera>
            <a:lightRig rig="glow" dir="t">
              <a:rot lat="0" lon="0" rev="14100000"/>
            </a:lightRig>
          </a:scene3d>
          <a:sp3d prstMaterial="softEdge">
            <a:bevelT w="127000" prst="cross"/>
          </a:sp3d>
        </p:spPr>
      </p:pic>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59964" y="755508"/>
            <a:ext cx="5393836" cy="5188092"/>
          </a:xfrm>
          <a:prstGeom prst="rect">
            <a:avLst/>
          </a:prstGeom>
          <a:ln w="38100" cap="sq">
            <a:noFill/>
            <a:prstDash val="solid"/>
            <a:miter lim="800000"/>
          </a:ln>
          <a:effectLst/>
          <a:scene3d>
            <a:camera prst="orthographicFront">
              <a:rot lat="0" lon="0" rev="0"/>
            </a:camera>
            <a:lightRig rig="glow" dir="t">
              <a:rot lat="0" lon="0" rev="14100000"/>
            </a:lightRig>
          </a:scene3d>
          <a:sp3d prstMaterial="softEdge">
            <a:bevelT w="127000" prst="cross"/>
          </a:sp3d>
        </p:spPr>
      </p:pic>
      <p:sp>
        <p:nvSpPr>
          <p:cNvPr id="30" name="Rectangle 29"/>
          <p:cNvSpPr/>
          <p:nvPr/>
        </p:nvSpPr>
        <p:spPr>
          <a:xfrm>
            <a:off x="762000" y="5867400"/>
            <a:ext cx="10439400" cy="830997"/>
          </a:xfrm>
          <a:prstGeom prst="rect">
            <a:avLst/>
          </a:prstGeom>
        </p:spPr>
        <p:txBody>
          <a:bodyPr wrap="square">
            <a:spAutoFit/>
            <a:scene3d>
              <a:camera prst="orthographicFront">
                <a:rot lat="0" lon="0" rev="0"/>
              </a:camera>
              <a:lightRig rig="threePt" dir="t"/>
            </a:scene3d>
            <a:sp3d/>
          </a:bodyPr>
          <a:lstStyle/>
          <a:p>
            <a:pPr algn="ctr"/>
            <a:r>
              <a:rPr lang="en-US" sz="2400" b="1" dirty="0" err="1">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মুরগির</a:t>
            </a:r>
            <a:r>
              <a:rPr lang="en-US" sz="2400" b="1" dirty="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 </a:t>
            </a:r>
            <a:r>
              <a:rPr lang="en-US" sz="2400" b="1" dirty="0" err="1">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ডিমের</a:t>
            </a:r>
            <a:r>
              <a:rPr lang="en-US" sz="2400" b="1" dirty="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  </a:t>
            </a:r>
            <a:r>
              <a:rPr lang="en-US" sz="2400" b="1" dirty="0" err="1">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ক্ষেত্রে</a:t>
            </a:r>
            <a:r>
              <a:rPr lang="en-US" sz="2400" b="1" dirty="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  ১৮ </a:t>
            </a:r>
            <a:r>
              <a:rPr lang="en-US" sz="2400" b="1" dirty="0" err="1">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দিন</a:t>
            </a:r>
            <a:r>
              <a:rPr lang="en-US" sz="2400" b="1" dirty="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 </a:t>
            </a:r>
            <a:r>
              <a:rPr lang="en-US" sz="2400" b="1" dirty="0" err="1">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পর</a:t>
            </a:r>
            <a:r>
              <a:rPr lang="en-US" sz="2400" b="1" dirty="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 </a:t>
            </a:r>
            <a:r>
              <a:rPr lang="en-US" sz="2400" b="1" dirty="0" err="1">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এবং</a:t>
            </a:r>
            <a:r>
              <a:rPr lang="en-US" sz="2400" b="1" dirty="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 </a:t>
            </a:r>
            <a:r>
              <a:rPr lang="en-US" sz="2400" b="1" dirty="0" err="1">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হাঁসের</a:t>
            </a:r>
            <a:r>
              <a:rPr lang="en-US" sz="2400" b="1" dirty="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 </a:t>
            </a:r>
            <a:r>
              <a:rPr lang="en-US" sz="2400" b="1" dirty="0" err="1">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ডিমের</a:t>
            </a:r>
            <a:r>
              <a:rPr lang="en-US" sz="2400" b="1" dirty="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 </a:t>
            </a:r>
            <a:r>
              <a:rPr lang="en-US" sz="2400" b="1" dirty="0" err="1">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ক্ষেত্রে</a:t>
            </a:r>
            <a:r>
              <a:rPr lang="en-US" sz="2400" b="1" dirty="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 ২৫ </a:t>
            </a:r>
            <a:r>
              <a:rPr lang="en-US" sz="2400" b="1" dirty="0" err="1">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তম</a:t>
            </a:r>
            <a:r>
              <a:rPr lang="en-US" sz="2400" b="1" dirty="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 </a:t>
            </a:r>
            <a:r>
              <a:rPr lang="en-US" sz="2400" b="1" dirty="0" err="1">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দিনে</a:t>
            </a:r>
            <a:r>
              <a:rPr lang="en-US" sz="2400" b="1" dirty="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 </a:t>
            </a:r>
            <a:r>
              <a:rPr lang="en-US" sz="2400" b="1" dirty="0" err="1">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সেটিং</a:t>
            </a:r>
            <a:r>
              <a:rPr lang="en-US" sz="2400" b="1" dirty="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 </a:t>
            </a:r>
            <a:r>
              <a:rPr lang="en-US" sz="2400" b="1" dirty="0" err="1">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ট্রে</a:t>
            </a:r>
            <a:r>
              <a:rPr lang="en-US" sz="2400" b="1" dirty="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 </a:t>
            </a:r>
            <a:r>
              <a:rPr lang="en-US" sz="2400" b="1" dirty="0" err="1">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থেকে</a:t>
            </a:r>
            <a:r>
              <a:rPr lang="en-US" sz="2400" b="1" dirty="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 </a:t>
            </a:r>
            <a:r>
              <a:rPr lang="en-US" sz="2400" b="1" dirty="0" err="1">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হেচিং</a:t>
            </a:r>
            <a:r>
              <a:rPr lang="en-US" sz="2400" b="1" dirty="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 </a:t>
            </a:r>
            <a:r>
              <a:rPr lang="en-US" sz="2400" b="1" dirty="0" err="1">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ট্রেতে</a:t>
            </a:r>
            <a:r>
              <a:rPr lang="en-US" sz="2400" b="1" dirty="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 </a:t>
            </a:r>
            <a:r>
              <a:rPr lang="en-US" sz="2400" b="1" dirty="0" err="1">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স্থানান্তর</a:t>
            </a:r>
            <a:r>
              <a:rPr lang="en-US" sz="2400" b="1" dirty="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 </a:t>
            </a:r>
            <a:r>
              <a:rPr lang="en-US" sz="2400" b="1" dirty="0" err="1">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করা</a:t>
            </a:r>
            <a:r>
              <a:rPr lang="en-US" sz="2400" b="1" dirty="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 </a:t>
            </a:r>
            <a:r>
              <a:rPr lang="en-US" sz="2400" b="1" dirty="0" err="1">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হয়</a:t>
            </a:r>
            <a:r>
              <a:rPr lang="en-US" sz="2400" b="1" dirty="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 । </a:t>
            </a:r>
            <a:r>
              <a:rPr lang="en-US" sz="2400" b="1" dirty="0" err="1">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হেচিং</a:t>
            </a:r>
            <a:r>
              <a:rPr lang="en-US" sz="2400" b="1" dirty="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 </a:t>
            </a:r>
            <a:r>
              <a:rPr lang="en-US" sz="2400" b="1" dirty="0" err="1">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ট্রেতে</a:t>
            </a:r>
            <a:r>
              <a:rPr lang="en-US" sz="2400" b="1" dirty="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 </a:t>
            </a:r>
            <a:r>
              <a:rPr lang="en-US" sz="2400" b="1" dirty="0" err="1">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তাপমাত্রা</a:t>
            </a:r>
            <a:r>
              <a:rPr lang="en-US" sz="2400" b="1" dirty="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 ১-২ </a:t>
            </a:r>
            <a:r>
              <a:rPr lang="en-US" sz="2400" b="1" dirty="0" err="1">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ডিগ্রি</a:t>
            </a:r>
            <a:r>
              <a:rPr lang="en-US" sz="2400" b="1" dirty="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 </a:t>
            </a:r>
            <a:r>
              <a:rPr lang="en-US" sz="2400" b="1" dirty="0" err="1">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ফারেনহাইট</a:t>
            </a:r>
            <a:r>
              <a:rPr lang="en-US" sz="2400" b="1" dirty="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 </a:t>
            </a:r>
            <a:r>
              <a:rPr lang="en-US" sz="2400" b="1" dirty="0" err="1">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কমিয়ে</a:t>
            </a:r>
            <a:r>
              <a:rPr lang="en-US" sz="2400" b="1" dirty="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 </a:t>
            </a:r>
            <a:r>
              <a:rPr lang="en-US" sz="2400" b="1" dirty="0" err="1">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দিতে</a:t>
            </a:r>
            <a:r>
              <a:rPr lang="en-US" sz="2400" b="1" dirty="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 </a:t>
            </a:r>
            <a:r>
              <a:rPr lang="en-US" sz="2400" b="1" dirty="0" err="1" smtClean="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হবে</a:t>
            </a:r>
            <a:r>
              <a:rPr lang="bn-IN" sz="2400" b="1" dirty="0" smtClean="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a:t>
            </a:r>
            <a:endParaRPr lang="en-US" sz="3200" b="1" dirty="0" smtClean="0">
              <a:ln w="3175">
                <a:solidFill>
                  <a:schemeClr val="tx1"/>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398331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2000" fill="hold"/>
                                        <p:tgtEl>
                                          <p:spTgt spid="13"/>
                                        </p:tgtEl>
                                        <p:attrNameLst>
                                          <p:attrName>ppt_w</p:attrName>
                                        </p:attrNameLst>
                                      </p:cBhvr>
                                      <p:tavLst>
                                        <p:tav tm="0">
                                          <p:val>
                                            <p:fltVal val="0"/>
                                          </p:val>
                                        </p:tav>
                                        <p:tav tm="100000">
                                          <p:val>
                                            <p:strVal val="#ppt_w"/>
                                          </p:val>
                                        </p:tav>
                                      </p:tavLst>
                                    </p:anim>
                                    <p:anim calcmode="lin" valueType="num">
                                      <p:cBhvr>
                                        <p:cTn id="8" dur="2000" fill="hold"/>
                                        <p:tgtEl>
                                          <p:spTgt spid="13"/>
                                        </p:tgtEl>
                                        <p:attrNameLst>
                                          <p:attrName>ppt_h</p:attrName>
                                        </p:attrNameLst>
                                      </p:cBhvr>
                                      <p:tavLst>
                                        <p:tav tm="0">
                                          <p:val>
                                            <p:fltVal val="0"/>
                                          </p:val>
                                        </p:tav>
                                        <p:tav tm="100000">
                                          <p:val>
                                            <p:strVal val="#ppt_h"/>
                                          </p:val>
                                        </p:tav>
                                      </p:tavLst>
                                    </p:anim>
                                    <p:animEffect transition="in" filter="fade">
                                      <p:cBhvr>
                                        <p:cTn id="9" dur="2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1000" fill="hold"/>
                                        <p:tgtEl>
                                          <p:spTgt spid="14"/>
                                        </p:tgtEl>
                                        <p:attrNameLst>
                                          <p:attrName>ppt_w</p:attrName>
                                        </p:attrNameLst>
                                      </p:cBhvr>
                                      <p:tavLst>
                                        <p:tav tm="0">
                                          <p:val>
                                            <p:fltVal val="0"/>
                                          </p:val>
                                        </p:tav>
                                        <p:tav tm="100000">
                                          <p:val>
                                            <p:strVal val="#ppt_w"/>
                                          </p:val>
                                        </p:tav>
                                      </p:tavLst>
                                    </p:anim>
                                    <p:anim calcmode="lin" valueType="num">
                                      <p:cBhvr>
                                        <p:cTn id="15" dur="1000" fill="hold"/>
                                        <p:tgtEl>
                                          <p:spTgt spid="14"/>
                                        </p:tgtEl>
                                        <p:attrNameLst>
                                          <p:attrName>ppt_h</p:attrName>
                                        </p:attrNameLst>
                                      </p:cBhvr>
                                      <p:tavLst>
                                        <p:tav tm="0">
                                          <p:val>
                                            <p:fltVal val="0"/>
                                          </p:val>
                                        </p:tav>
                                        <p:tav tm="100000">
                                          <p:val>
                                            <p:strVal val="#ppt_h"/>
                                          </p:val>
                                        </p:tav>
                                      </p:tavLst>
                                    </p:anim>
                                    <p:anim calcmode="lin" valueType="num">
                                      <p:cBhvr>
                                        <p:cTn id="16" dur="1000" fill="hold"/>
                                        <p:tgtEl>
                                          <p:spTgt spid="14"/>
                                        </p:tgtEl>
                                        <p:attrNameLst>
                                          <p:attrName>style.rotation</p:attrName>
                                        </p:attrNameLst>
                                      </p:cBhvr>
                                      <p:tavLst>
                                        <p:tav tm="0">
                                          <p:val>
                                            <p:fltVal val="90"/>
                                          </p:val>
                                        </p:tav>
                                        <p:tav tm="100000">
                                          <p:val>
                                            <p:fltVal val="0"/>
                                          </p:val>
                                        </p:tav>
                                      </p:tavLst>
                                    </p:anim>
                                    <p:animEffect transition="in" filter="fade">
                                      <p:cBhvr>
                                        <p:cTn id="17" dur="1000"/>
                                        <p:tgtEl>
                                          <p:spTgt spid="14"/>
                                        </p:tgtEl>
                                      </p:cBhvr>
                                    </p:animEffect>
                                  </p:childTnLst>
                                </p:cTn>
                              </p:par>
                              <p:par>
                                <p:cTn id="18" presetID="31" presetClass="entr" presetSubtype="0"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1000" fill="hold"/>
                                        <p:tgtEl>
                                          <p:spTgt spid="18"/>
                                        </p:tgtEl>
                                        <p:attrNameLst>
                                          <p:attrName>ppt_w</p:attrName>
                                        </p:attrNameLst>
                                      </p:cBhvr>
                                      <p:tavLst>
                                        <p:tav tm="0">
                                          <p:val>
                                            <p:fltVal val="0"/>
                                          </p:val>
                                        </p:tav>
                                        <p:tav tm="100000">
                                          <p:val>
                                            <p:strVal val="#ppt_w"/>
                                          </p:val>
                                        </p:tav>
                                      </p:tavLst>
                                    </p:anim>
                                    <p:anim calcmode="lin" valueType="num">
                                      <p:cBhvr>
                                        <p:cTn id="21" dur="1000" fill="hold"/>
                                        <p:tgtEl>
                                          <p:spTgt spid="18"/>
                                        </p:tgtEl>
                                        <p:attrNameLst>
                                          <p:attrName>ppt_h</p:attrName>
                                        </p:attrNameLst>
                                      </p:cBhvr>
                                      <p:tavLst>
                                        <p:tav tm="0">
                                          <p:val>
                                            <p:fltVal val="0"/>
                                          </p:val>
                                        </p:tav>
                                        <p:tav tm="100000">
                                          <p:val>
                                            <p:strVal val="#ppt_h"/>
                                          </p:val>
                                        </p:tav>
                                      </p:tavLst>
                                    </p:anim>
                                    <p:anim calcmode="lin" valueType="num">
                                      <p:cBhvr>
                                        <p:cTn id="22" dur="1000" fill="hold"/>
                                        <p:tgtEl>
                                          <p:spTgt spid="18"/>
                                        </p:tgtEl>
                                        <p:attrNameLst>
                                          <p:attrName>style.rotation</p:attrName>
                                        </p:attrNameLst>
                                      </p:cBhvr>
                                      <p:tavLst>
                                        <p:tav tm="0">
                                          <p:val>
                                            <p:fltVal val="90"/>
                                          </p:val>
                                        </p:tav>
                                        <p:tav tm="100000">
                                          <p:val>
                                            <p:fltVal val="0"/>
                                          </p:val>
                                        </p:tav>
                                      </p:tavLst>
                                    </p:anim>
                                    <p:animEffect transition="in" filter="fade">
                                      <p:cBhvr>
                                        <p:cTn id="23" dur="10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left)">
                                      <p:cBhvr>
                                        <p:cTn id="28" dur="20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xit" presetSubtype="2" fill="hold" grpId="1" nodeType="clickEffect">
                                  <p:stCondLst>
                                    <p:cond delay="0"/>
                                  </p:stCondLst>
                                  <p:childTnLst>
                                    <p:animEffect transition="out" filter="wipe(right)">
                                      <p:cBhvr>
                                        <p:cTn id="32" dur="500"/>
                                        <p:tgtEl>
                                          <p:spTgt spid="24"/>
                                        </p:tgtEl>
                                      </p:cBhvr>
                                    </p:animEffect>
                                    <p:set>
                                      <p:cBhvr>
                                        <p:cTn id="33" dur="1" fill="hold">
                                          <p:stCondLst>
                                            <p:cond delay="499"/>
                                          </p:stCondLst>
                                        </p:cTn>
                                        <p:tgtEl>
                                          <p:spTgt spid="24"/>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3" presetClass="exit" presetSubtype="32" fill="hold" nodeType="clickEffect">
                                  <p:stCondLst>
                                    <p:cond delay="0"/>
                                  </p:stCondLst>
                                  <p:childTnLst>
                                    <p:anim calcmode="lin" valueType="num">
                                      <p:cBhvr>
                                        <p:cTn id="37" dur="500"/>
                                        <p:tgtEl>
                                          <p:spTgt spid="14"/>
                                        </p:tgtEl>
                                        <p:attrNameLst>
                                          <p:attrName>ppt_w</p:attrName>
                                        </p:attrNameLst>
                                      </p:cBhvr>
                                      <p:tavLst>
                                        <p:tav tm="0">
                                          <p:val>
                                            <p:strVal val="ppt_w"/>
                                          </p:val>
                                        </p:tav>
                                        <p:tav tm="100000">
                                          <p:val>
                                            <p:fltVal val="0"/>
                                          </p:val>
                                        </p:tav>
                                      </p:tavLst>
                                    </p:anim>
                                    <p:anim calcmode="lin" valueType="num">
                                      <p:cBhvr>
                                        <p:cTn id="38" dur="500"/>
                                        <p:tgtEl>
                                          <p:spTgt spid="14"/>
                                        </p:tgtEl>
                                        <p:attrNameLst>
                                          <p:attrName>ppt_h</p:attrName>
                                        </p:attrNameLst>
                                      </p:cBhvr>
                                      <p:tavLst>
                                        <p:tav tm="0">
                                          <p:val>
                                            <p:strVal val="ppt_h"/>
                                          </p:val>
                                        </p:tav>
                                        <p:tav tm="100000">
                                          <p:val>
                                            <p:fltVal val="0"/>
                                          </p:val>
                                        </p:tav>
                                      </p:tavLst>
                                    </p:anim>
                                    <p:set>
                                      <p:cBhvr>
                                        <p:cTn id="39" dur="1" fill="hold">
                                          <p:stCondLst>
                                            <p:cond delay="499"/>
                                          </p:stCondLst>
                                        </p:cTn>
                                        <p:tgtEl>
                                          <p:spTgt spid="14"/>
                                        </p:tgtEl>
                                        <p:attrNameLst>
                                          <p:attrName>style.visibility</p:attrName>
                                        </p:attrNameLst>
                                      </p:cBhvr>
                                      <p:to>
                                        <p:strVal val="hidden"/>
                                      </p:to>
                                    </p:set>
                                  </p:childTnLst>
                                </p:cTn>
                              </p:par>
                              <p:par>
                                <p:cTn id="40" presetID="23" presetClass="exit" presetSubtype="32" fill="hold" nodeType="withEffect">
                                  <p:stCondLst>
                                    <p:cond delay="0"/>
                                  </p:stCondLst>
                                  <p:childTnLst>
                                    <p:anim calcmode="lin" valueType="num">
                                      <p:cBhvr>
                                        <p:cTn id="41" dur="500"/>
                                        <p:tgtEl>
                                          <p:spTgt spid="18"/>
                                        </p:tgtEl>
                                        <p:attrNameLst>
                                          <p:attrName>ppt_w</p:attrName>
                                        </p:attrNameLst>
                                      </p:cBhvr>
                                      <p:tavLst>
                                        <p:tav tm="0">
                                          <p:val>
                                            <p:strVal val="ppt_w"/>
                                          </p:val>
                                        </p:tav>
                                        <p:tav tm="100000">
                                          <p:val>
                                            <p:fltVal val="0"/>
                                          </p:val>
                                        </p:tav>
                                      </p:tavLst>
                                    </p:anim>
                                    <p:anim calcmode="lin" valueType="num">
                                      <p:cBhvr>
                                        <p:cTn id="42" dur="500"/>
                                        <p:tgtEl>
                                          <p:spTgt spid="18"/>
                                        </p:tgtEl>
                                        <p:attrNameLst>
                                          <p:attrName>ppt_h</p:attrName>
                                        </p:attrNameLst>
                                      </p:cBhvr>
                                      <p:tavLst>
                                        <p:tav tm="0">
                                          <p:val>
                                            <p:strVal val="ppt_h"/>
                                          </p:val>
                                        </p:tav>
                                        <p:tav tm="100000">
                                          <p:val>
                                            <p:fltVal val="0"/>
                                          </p:val>
                                        </p:tav>
                                      </p:tavLst>
                                    </p:anim>
                                    <p:set>
                                      <p:cBhvr>
                                        <p:cTn id="43" dur="1" fill="hold">
                                          <p:stCondLst>
                                            <p:cond delay="499"/>
                                          </p:stCondLst>
                                        </p:cTn>
                                        <p:tgtEl>
                                          <p:spTgt spid="18"/>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2" presetClass="exit" presetSubtype="2" fill="hold" grpId="1" nodeType="clickEffect">
                                  <p:stCondLst>
                                    <p:cond delay="0"/>
                                  </p:stCondLst>
                                  <p:childTnLst>
                                    <p:animEffect transition="out" filter="wipe(right)">
                                      <p:cBhvr>
                                        <p:cTn id="47" dur="500"/>
                                        <p:tgtEl>
                                          <p:spTgt spid="13"/>
                                        </p:tgtEl>
                                      </p:cBhvr>
                                    </p:animEffect>
                                    <p:set>
                                      <p:cBhvr>
                                        <p:cTn id="48" dur="1" fill="hold">
                                          <p:stCondLst>
                                            <p:cond delay="499"/>
                                          </p:stCondLst>
                                        </p:cTn>
                                        <p:tgtEl>
                                          <p:spTgt spid="13"/>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2000" fill="hold"/>
                                        <p:tgtEl>
                                          <p:spTgt spid="25"/>
                                        </p:tgtEl>
                                        <p:attrNameLst>
                                          <p:attrName>ppt_w</p:attrName>
                                        </p:attrNameLst>
                                      </p:cBhvr>
                                      <p:tavLst>
                                        <p:tav tm="0">
                                          <p:val>
                                            <p:fltVal val="0"/>
                                          </p:val>
                                        </p:tav>
                                        <p:tav tm="100000">
                                          <p:val>
                                            <p:strVal val="#ppt_w"/>
                                          </p:val>
                                        </p:tav>
                                      </p:tavLst>
                                    </p:anim>
                                    <p:anim calcmode="lin" valueType="num">
                                      <p:cBhvr>
                                        <p:cTn id="54" dur="2000" fill="hold"/>
                                        <p:tgtEl>
                                          <p:spTgt spid="25"/>
                                        </p:tgtEl>
                                        <p:attrNameLst>
                                          <p:attrName>ppt_h</p:attrName>
                                        </p:attrNameLst>
                                      </p:cBhvr>
                                      <p:tavLst>
                                        <p:tav tm="0">
                                          <p:val>
                                            <p:fltVal val="0"/>
                                          </p:val>
                                        </p:tav>
                                        <p:tav tm="100000">
                                          <p:val>
                                            <p:strVal val="#ppt_h"/>
                                          </p:val>
                                        </p:tav>
                                      </p:tavLst>
                                    </p:anim>
                                    <p:animEffect transition="in" filter="fade">
                                      <p:cBhvr>
                                        <p:cTn id="55" dur="2000"/>
                                        <p:tgtEl>
                                          <p:spTgt spid="25"/>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3" fill="hold" nodeType="click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wheel(3)">
                                      <p:cBhvr>
                                        <p:cTn id="60" dur="2000"/>
                                        <p:tgtEl>
                                          <p:spTgt spid="28"/>
                                        </p:tgtEl>
                                      </p:cBhvr>
                                    </p:animEffect>
                                  </p:childTnLst>
                                </p:cTn>
                              </p:par>
                              <p:par>
                                <p:cTn id="61" presetID="21" presetClass="entr" presetSubtype="3" fill="hold"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wheel(3)">
                                      <p:cBhvr>
                                        <p:cTn id="63" dur="20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2000"/>
                                        <p:tgtEl>
                                          <p:spTgt spid="30"/>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xit" presetSubtype="2" fill="hold" grpId="1" nodeType="clickEffect">
                                  <p:stCondLst>
                                    <p:cond delay="0"/>
                                  </p:stCondLst>
                                  <p:childTnLst>
                                    <p:animEffect transition="out" filter="wipe(right)">
                                      <p:cBhvr>
                                        <p:cTn id="72" dur="500"/>
                                        <p:tgtEl>
                                          <p:spTgt spid="30"/>
                                        </p:tgtEl>
                                      </p:cBhvr>
                                    </p:animEffect>
                                    <p:set>
                                      <p:cBhvr>
                                        <p:cTn id="73"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24" grpId="0"/>
      <p:bldP spid="24" grpId="1"/>
      <p:bldP spid="25" grpId="0"/>
      <p:bldP spid="30" grpId="0"/>
      <p:bldP spid="30"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800600" y="191869"/>
            <a:ext cx="2270173" cy="646331"/>
          </a:xfrm>
          <a:prstGeom prst="rect">
            <a:avLst/>
          </a:prstGeom>
        </p:spPr>
        <p:txBody>
          <a:bodyPr wrap="none">
            <a:spAutoFit/>
          </a:bodyPr>
          <a:lstStyle/>
          <a:p>
            <a:pPr algn="ctr" fontAlgn="auto">
              <a:spcBef>
                <a:spcPts val="0"/>
              </a:spcBef>
              <a:spcAft>
                <a:spcPts val="0"/>
              </a:spcAft>
            </a:pPr>
            <a:r>
              <a:rPr lang="bn-IN" sz="3600" b="1" dirty="0" smtClean="0">
                <a:ln w="0">
                  <a:solidFill>
                    <a:schemeClr val="tx1">
                      <a:lumMod val="95000"/>
                      <a:lumOff val="5000"/>
                    </a:schemeClr>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ডিম ক্যান্ডলিং </a:t>
            </a:r>
            <a:endParaRPr lang="en-US" sz="3600" b="1" dirty="0">
              <a:ln w="0">
                <a:solidFill>
                  <a:schemeClr val="tx1">
                    <a:lumMod val="95000"/>
                    <a:lumOff val="5000"/>
                  </a:schemeClr>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182" y="762000"/>
            <a:ext cx="4911834" cy="5244005"/>
          </a:xfrm>
          <a:prstGeom prst="rect">
            <a:avLst/>
          </a:prstGeom>
          <a:ln w="38100" cap="sq">
            <a:noFill/>
            <a:prstDash val="solid"/>
            <a:miter lim="800000"/>
          </a:ln>
          <a:effectLst/>
          <a:scene3d>
            <a:camera prst="orthographicFront">
              <a:rot lat="0" lon="0" rev="0"/>
            </a:camera>
            <a:lightRig rig="glow" dir="t">
              <a:rot lat="0" lon="0" rev="14100000"/>
            </a:lightRig>
          </a:scene3d>
          <a:sp3d prstMaterial="softEdge">
            <a:bevelT w="127000" prst="cross"/>
          </a:sp3d>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5016" y="761999"/>
            <a:ext cx="5117784" cy="5244005"/>
          </a:xfrm>
          <a:prstGeom prst="rect">
            <a:avLst/>
          </a:prstGeom>
          <a:ln w="38100" cap="sq">
            <a:noFill/>
            <a:prstDash val="solid"/>
            <a:miter lim="800000"/>
          </a:ln>
          <a:effectLst/>
          <a:scene3d>
            <a:camera prst="orthographicFront">
              <a:rot lat="0" lon="0" rev="0"/>
            </a:camera>
            <a:lightRig rig="glow" dir="t">
              <a:rot lat="0" lon="0" rev="14100000"/>
            </a:lightRig>
          </a:scene3d>
          <a:sp3d prstMaterial="softEdge">
            <a:bevelT w="127000" prst="cross"/>
          </a:sp3d>
        </p:spPr>
      </p:pic>
      <p:sp>
        <p:nvSpPr>
          <p:cNvPr id="20" name="Rectangle 19"/>
          <p:cNvSpPr/>
          <p:nvPr/>
        </p:nvSpPr>
        <p:spPr>
          <a:xfrm>
            <a:off x="2670246" y="6006004"/>
            <a:ext cx="6473754" cy="461665"/>
          </a:xfrm>
          <a:prstGeom prst="rect">
            <a:avLst/>
          </a:prstGeom>
        </p:spPr>
        <p:txBody>
          <a:bodyPr wrap="square">
            <a:spAutoFit/>
            <a:scene3d>
              <a:camera prst="orthographicFront">
                <a:rot lat="0" lon="0" rev="0"/>
              </a:camera>
              <a:lightRig rig="threePt" dir="t"/>
            </a:scene3d>
            <a:sp3d/>
          </a:bodyPr>
          <a:lstStyle/>
          <a:p>
            <a:pPr algn="ctr"/>
            <a:r>
              <a:rPr lang="en-US" sz="2400" b="1" dirty="0" err="1">
                <a:effectLst>
                  <a:outerShdw blurRad="38100" dist="38100" dir="2700000" algn="tl">
                    <a:srgbClr val="000000">
                      <a:alpha val="43137"/>
                    </a:srgbClr>
                  </a:outerShdw>
                </a:effectLst>
                <a:latin typeface="NikoshBAN" pitchFamily="2" charset="0"/>
                <a:cs typeface="NikoshBAN" pitchFamily="2" charset="0"/>
              </a:rPr>
              <a:t>আলো</a:t>
            </a:r>
            <a:r>
              <a:rPr lang="en-US" sz="2400" b="1" dirty="0">
                <a:effectLst>
                  <a:outerShdw blurRad="38100" dist="38100" dir="2700000" algn="tl">
                    <a:srgbClr val="000000">
                      <a:alpha val="43137"/>
                    </a:srgbClr>
                  </a:outerShdw>
                </a:effectLst>
                <a:latin typeface="NikoshBAN" pitchFamily="2" charset="0"/>
                <a:cs typeface="NikoshBAN" pitchFamily="2" charset="0"/>
              </a:rPr>
              <a:t> </a:t>
            </a:r>
            <a:r>
              <a:rPr lang="en-US" sz="2400" b="1" dirty="0" err="1">
                <a:effectLst>
                  <a:outerShdw blurRad="38100" dist="38100" dir="2700000" algn="tl">
                    <a:srgbClr val="000000">
                      <a:alpha val="43137"/>
                    </a:srgbClr>
                  </a:outerShdw>
                </a:effectLst>
                <a:latin typeface="NikoshBAN" pitchFamily="2" charset="0"/>
                <a:cs typeface="NikoshBAN" pitchFamily="2" charset="0"/>
              </a:rPr>
              <a:t>দ্বারা</a:t>
            </a:r>
            <a:r>
              <a:rPr lang="en-US" sz="2400" b="1" dirty="0">
                <a:effectLst>
                  <a:outerShdw blurRad="38100" dist="38100" dir="2700000" algn="tl">
                    <a:srgbClr val="000000">
                      <a:alpha val="43137"/>
                    </a:srgbClr>
                  </a:outerShdw>
                </a:effectLst>
                <a:latin typeface="NikoshBAN" pitchFamily="2" charset="0"/>
                <a:cs typeface="NikoshBAN" pitchFamily="2" charset="0"/>
              </a:rPr>
              <a:t> </a:t>
            </a:r>
            <a:r>
              <a:rPr lang="en-US" sz="2400" b="1" dirty="0" err="1">
                <a:effectLst>
                  <a:outerShdw blurRad="38100" dist="38100" dir="2700000" algn="tl">
                    <a:srgbClr val="000000">
                      <a:alpha val="43137"/>
                    </a:srgbClr>
                  </a:outerShdw>
                </a:effectLst>
                <a:latin typeface="NikoshBAN" pitchFamily="2" charset="0"/>
                <a:cs typeface="NikoshBAN" pitchFamily="2" charset="0"/>
              </a:rPr>
              <a:t>ডিমের</a:t>
            </a:r>
            <a:r>
              <a:rPr lang="en-US" sz="2400" b="1" dirty="0">
                <a:effectLst>
                  <a:outerShdw blurRad="38100" dist="38100" dir="2700000" algn="tl">
                    <a:srgbClr val="000000">
                      <a:alpha val="43137"/>
                    </a:srgbClr>
                  </a:outerShdw>
                </a:effectLst>
                <a:latin typeface="NikoshBAN" pitchFamily="2" charset="0"/>
                <a:cs typeface="NikoshBAN" pitchFamily="2" charset="0"/>
              </a:rPr>
              <a:t> </a:t>
            </a:r>
            <a:r>
              <a:rPr lang="en-US" sz="2400" b="1" dirty="0" err="1">
                <a:effectLst>
                  <a:outerShdw blurRad="38100" dist="38100" dir="2700000" algn="tl">
                    <a:srgbClr val="000000">
                      <a:alpha val="43137"/>
                    </a:srgbClr>
                  </a:outerShdw>
                </a:effectLst>
                <a:latin typeface="NikoshBAN" pitchFamily="2" charset="0"/>
                <a:cs typeface="NikoshBAN" pitchFamily="2" charset="0"/>
              </a:rPr>
              <a:t>ভিতরের</a:t>
            </a:r>
            <a:r>
              <a:rPr lang="en-US" sz="2400" b="1" dirty="0">
                <a:effectLst>
                  <a:outerShdw blurRad="38100" dist="38100" dir="2700000" algn="tl">
                    <a:srgbClr val="000000">
                      <a:alpha val="43137"/>
                    </a:srgbClr>
                  </a:outerShdw>
                </a:effectLst>
                <a:latin typeface="NikoshBAN" pitchFamily="2" charset="0"/>
                <a:cs typeface="NikoshBAN" pitchFamily="2" charset="0"/>
              </a:rPr>
              <a:t> </a:t>
            </a:r>
            <a:r>
              <a:rPr lang="en-US" sz="2400" b="1" dirty="0" err="1">
                <a:effectLst>
                  <a:outerShdw blurRad="38100" dist="38100" dir="2700000" algn="tl">
                    <a:srgbClr val="000000">
                      <a:alpha val="43137"/>
                    </a:srgbClr>
                  </a:outerShdw>
                </a:effectLst>
                <a:latin typeface="NikoshBAN" pitchFamily="2" charset="0"/>
                <a:cs typeface="NikoshBAN" pitchFamily="2" charset="0"/>
              </a:rPr>
              <a:t>অংশ</a:t>
            </a:r>
            <a:r>
              <a:rPr lang="en-US" sz="2400" b="1" dirty="0">
                <a:effectLst>
                  <a:outerShdw blurRad="38100" dist="38100" dir="2700000" algn="tl">
                    <a:srgbClr val="000000">
                      <a:alpha val="43137"/>
                    </a:srgbClr>
                  </a:outerShdw>
                </a:effectLst>
                <a:latin typeface="NikoshBAN" pitchFamily="2" charset="0"/>
                <a:cs typeface="NikoshBAN" pitchFamily="2" charset="0"/>
              </a:rPr>
              <a:t> </a:t>
            </a:r>
            <a:r>
              <a:rPr lang="en-US" sz="2400" b="1" dirty="0" err="1">
                <a:effectLst>
                  <a:outerShdw blurRad="38100" dist="38100" dir="2700000" algn="tl">
                    <a:srgbClr val="000000">
                      <a:alpha val="43137"/>
                    </a:srgbClr>
                  </a:outerShdw>
                </a:effectLst>
                <a:latin typeface="NikoshBAN" pitchFamily="2" charset="0"/>
                <a:cs typeface="NikoshBAN" pitchFamily="2" charset="0"/>
              </a:rPr>
              <a:t>পর্যবেক্ষণ</a:t>
            </a:r>
            <a:r>
              <a:rPr lang="en-US" sz="2400" b="1" dirty="0">
                <a:effectLst>
                  <a:outerShdw blurRad="38100" dist="38100" dir="2700000" algn="tl">
                    <a:srgbClr val="000000">
                      <a:alpha val="43137"/>
                    </a:srgbClr>
                  </a:outerShdw>
                </a:effectLst>
                <a:latin typeface="NikoshBAN" pitchFamily="2" charset="0"/>
                <a:cs typeface="NikoshBAN" pitchFamily="2" charset="0"/>
              </a:rPr>
              <a:t> </a:t>
            </a:r>
            <a:r>
              <a:rPr lang="en-US" sz="2400" b="1" dirty="0" err="1">
                <a:effectLst>
                  <a:outerShdw blurRad="38100" dist="38100" dir="2700000" algn="tl">
                    <a:srgbClr val="000000">
                      <a:alpha val="43137"/>
                    </a:srgbClr>
                  </a:outerShdw>
                </a:effectLst>
                <a:latin typeface="NikoshBAN" pitchFamily="2" charset="0"/>
                <a:cs typeface="NikoshBAN" pitchFamily="2" charset="0"/>
              </a:rPr>
              <a:t>করাকে</a:t>
            </a:r>
            <a:r>
              <a:rPr lang="en-US" sz="2400" b="1" dirty="0">
                <a:effectLst>
                  <a:outerShdw blurRad="38100" dist="38100" dir="2700000" algn="tl">
                    <a:srgbClr val="000000">
                      <a:alpha val="43137"/>
                    </a:srgbClr>
                  </a:outerShdw>
                </a:effectLst>
                <a:latin typeface="NikoshBAN" pitchFamily="2" charset="0"/>
                <a:cs typeface="NikoshBAN" pitchFamily="2" charset="0"/>
              </a:rPr>
              <a:t> </a:t>
            </a:r>
            <a:r>
              <a:rPr lang="en-US" sz="2400" b="1" dirty="0" err="1">
                <a:effectLst>
                  <a:outerShdw blurRad="38100" dist="38100" dir="2700000" algn="tl">
                    <a:srgbClr val="000000">
                      <a:alpha val="43137"/>
                    </a:srgbClr>
                  </a:outerShdw>
                </a:effectLst>
                <a:latin typeface="NikoshBAN" pitchFamily="2" charset="0"/>
                <a:cs typeface="NikoshBAN" pitchFamily="2" charset="0"/>
              </a:rPr>
              <a:t>ক্যান্ডলিং</a:t>
            </a:r>
            <a:r>
              <a:rPr lang="en-US" sz="2400" b="1" dirty="0">
                <a:effectLst>
                  <a:outerShdw blurRad="38100" dist="38100" dir="2700000" algn="tl">
                    <a:srgbClr val="000000">
                      <a:alpha val="43137"/>
                    </a:srgbClr>
                  </a:outerShdw>
                </a:effectLst>
                <a:latin typeface="NikoshBAN" pitchFamily="2" charset="0"/>
                <a:cs typeface="NikoshBAN" pitchFamily="2" charset="0"/>
              </a:rPr>
              <a:t> </a:t>
            </a:r>
            <a:r>
              <a:rPr lang="en-US" sz="2400" b="1" dirty="0" err="1" smtClean="0">
                <a:effectLst>
                  <a:outerShdw blurRad="38100" dist="38100" dir="2700000" algn="tl">
                    <a:srgbClr val="000000">
                      <a:alpha val="43137"/>
                    </a:srgbClr>
                  </a:outerShdw>
                </a:effectLst>
                <a:latin typeface="NikoshBAN" pitchFamily="2" charset="0"/>
                <a:cs typeface="NikoshBAN" pitchFamily="2" charset="0"/>
              </a:rPr>
              <a:t>বলে</a:t>
            </a:r>
            <a:r>
              <a:rPr lang="bn-IN" sz="2400" b="1" dirty="0" smtClean="0">
                <a:effectLst>
                  <a:outerShdw blurRad="38100" dist="38100" dir="2700000" algn="tl">
                    <a:srgbClr val="000000">
                      <a:alpha val="43137"/>
                    </a:srgbClr>
                  </a:outerShdw>
                </a:effectLst>
                <a:latin typeface="NikoshBAN" pitchFamily="2" charset="0"/>
                <a:cs typeface="NikoshBAN" pitchFamily="2" charset="0"/>
              </a:rPr>
              <a:t>।</a:t>
            </a:r>
            <a:endParaRPr lang="en-US" sz="2000" b="1" dirty="0">
              <a:effectLst>
                <a:outerShdw blurRad="38100" dist="38100" dir="2700000" algn="tl">
                  <a:srgbClr val="000000">
                    <a:alpha val="43137"/>
                  </a:srgbClr>
                </a:outerShdw>
              </a:effectLst>
              <a:latin typeface="NikoshBAN" pitchFamily="2" charset="0"/>
              <a:cs typeface="NikoshBAN" pitchFamily="2" charset="0"/>
            </a:endParaRPr>
          </a:p>
        </p:txBody>
      </p:sp>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0" y="789526"/>
            <a:ext cx="8382000" cy="5216477"/>
          </a:xfrm>
          <a:prstGeom prst="rect">
            <a:avLst/>
          </a:prstGeom>
          <a:ln w="38100" cap="sq">
            <a:solidFill>
              <a:srgbClr val="7030A0"/>
            </a:solidFill>
            <a:prstDash val="solid"/>
            <a:miter lim="800000"/>
          </a:ln>
          <a:effectLst/>
          <a:scene3d>
            <a:camera prst="orthographicFront">
              <a:rot lat="0" lon="0" rev="0"/>
            </a:camera>
            <a:lightRig rig="glow" dir="t">
              <a:rot lat="0" lon="0" rev="14100000"/>
            </a:lightRig>
          </a:scene3d>
          <a:sp3d prstMaterial="softEdge">
            <a:bevelT w="127000" prst="cross"/>
          </a:sp3d>
        </p:spPr>
      </p:pic>
      <p:sp>
        <p:nvSpPr>
          <p:cNvPr id="23" name="Rectangle 22"/>
          <p:cNvSpPr/>
          <p:nvPr/>
        </p:nvSpPr>
        <p:spPr>
          <a:xfrm>
            <a:off x="1295400" y="5997714"/>
            <a:ext cx="9372600" cy="707886"/>
          </a:xfrm>
          <a:prstGeom prst="rect">
            <a:avLst/>
          </a:prstGeom>
        </p:spPr>
        <p:txBody>
          <a:bodyPr wrap="square">
            <a:spAutoFit/>
            <a:scene3d>
              <a:camera prst="orthographicFront">
                <a:rot lat="0" lon="0" rev="0"/>
              </a:camera>
              <a:lightRig rig="threePt" dir="t"/>
            </a:scene3d>
            <a:sp3d/>
          </a:bodyPr>
          <a:lstStyle/>
          <a:p>
            <a:pPr algn="ctr"/>
            <a:r>
              <a:rPr lang="en-US" sz="2000" b="1" dirty="0" err="1">
                <a:effectLst>
                  <a:outerShdw blurRad="38100" dist="38100" dir="2700000" algn="tl">
                    <a:srgbClr val="000000">
                      <a:alpha val="43137"/>
                    </a:srgbClr>
                  </a:outerShdw>
                </a:effectLst>
                <a:latin typeface="NikoshBAN" pitchFamily="2" charset="0"/>
                <a:cs typeface="NikoshBAN" pitchFamily="2" charset="0"/>
              </a:rPr>
              <a:t>ডিম</a:t>
            </a:r>
            <a:r>
              <a:rPr lang="en-US" sz="2000" b="1" dirty="0">
                <a:effectLst>
                  <a:outerShdw blurRad="38100" dist="38100" dir="2700000" algn="tl">
                    <a:srgbClr val="000000">
                      <a:alpha val="43137"/>
                    </a:srgbClr>
                  </a:outerShdw>
                </a:effectLst>
                <a:latin typeface="NikoshBAN" pitchFamily="2" charset="0"/>
                <a:cs typeface="NikoshBAN" pitchFamily="2" charset="0"/>
              </a:rPr>
              <a:t> </a:t>
            </a:r>
            <a:r>
              <a:rPr lang="en-US" sz="2000" b="1" dirty="0" err="1">
                <a:effectLst>
                  <a:outerShdw blurRad="38100" dist="38100" dir="2700000" algn="tl">
                    <a:srgbClr val="000000">
                      <a:alpha val="43137"/>
                    </a:srgbClr>
                  </a:outerShdw>
                </a:effectLst>
                <a:latin typeface="NikoshBAN" pitchFamily="2" charset="0"/>
                <a:cs typeface="NikoshBAN" pitchFamily="2" charset="0"/>
              </a:rPr>
              <a:t>বসানোর</a:t>
            </a:r>
            <a:r>
              <a:rPr lang="en-US" sz="2000" b="1" dirty="0">
                <a:effectLst>
                  <a:outerShdw blurRad="38100" dist="38100" dir="2700000" algn="tl">
                    <a:srgbClr val="000000">
                      <a:alpha val="43137"/>
                    </a:srgbClr>
                  </a:outerShdw>
                </a:effectLst>
                <a:latin typeface="NikoshBAN" pitchFamily="2" charset="0"/>
                <a:cs typeface="NikoshBAN" pitchFamily="2" charset="0"/>
              </a:rPr>
              <a:t> </a:t>
            </a:r>
            <a:r>
              <a:rPr lang="en-US" sz="2000" b="1" dirty="0" err="1">
                <a:effectLst>
                  <a:outerShdw blurRad="38100" dist="38100" dir="2700000" algn="tl">
                    <a:srgbClr val="000000">
                      <a:alpha val="43137"/>
                    </a:srgbClr>
                  </a:outerShdw>
                </a:effectLst>
                <a:latin typeface="NikoshBAN" pitchFamily="2" charset="0"/>
                <a:cs typeface="NikoshBAN" pitchFamily="2" charset="0"/>
              </a:rPr>
              <a:t>সাত</a:t>
            </a:r>
            <a:r>
              <a:rPr lang="en-US" sz="2000" b="1" dirty="0">
                <a:effectLst>
                  <a:outerShdw blurRad="38100" dist="38100" dir="2700000" algn="tl">
                    <a:srgbClr val="000000">
                      <a:alpha val="43137"/>
                    </a:srgbClr>
                  </a:outerShdw>
                </a:effectLst>
                <a:latin typeface="NikoshBAN" pitchFamily="2" charset="0"/>
                <a:cs typeface="NikoshBAN" pitchFamily="2" charset="0"/>
              </a:rPr>
              <a:t> </a:t>
            </a:r>
            <a:r>
              <a:rPr lang="en-US" sz="2000" b="1" dirty="0" err="1">
                <a:effectLst>
                  <a:outerShdw blurRad="38100" dist="38100" dir="2700000" algn="tl">
                    <a:srgbClr val="000000">
                      <a:alpha val="43137"/>
                    </a:srgbClr>
                  </a:outerShdw>
                </a:effectLst>
                <a:latin typeface="NikoshBAN" pitchFamily="2" charset="0"/>
                <a:cs typeface="NikoshBAN" pitchFamily="2" charset="0"/>
              </a:rPr>
              <a:t>দিন</a:t>
            </a:r>
            <a:r>
              <a:rPr lang="en-US" sz="2000" b="1" dirty="0">
                <a:effectLst>
                  <a:outerShdw blurRad="38100" dist="38100" dir="2700000" algn="tl">
                    <a:srgbClr val="000000">
                      <a:alpha val="43137"/>
                    </a:srgbClr>
                  </a:outerShdw>
                </a:effectLst>
                <a:latin typeface="NikoshBAN" pitchFamily="2" charset="0"/>
                <a:cs typeface="NikoshBAN" pitchFamily="2" charset="0"/>
              </a:rPr>
              <a:t> </a:t>
            </a:r>
            <a:r>
              <a:rPr lang="en-US" sz="2000" b="1" dirty="0" err="1">
                <a:effectLst>
                  <a:outerShdw blurRad="38100" dist="38100" dir="2700000" algn="tl">
                    <a:srgbClr val="000000">
                      <a:alpha val="43137"/>
                    </a:srgbClr>
                  </a:outerShdw>
                </a:effectLst>
                <a:latin typeface="NikoshBAN" pitchFamily="2" charset="0"/>
                <a:cs typeface="NikoshBAN" pitchFamily="2" charset="0"/>
              </a:rPr>
              <a:t>পর</a:t>
            </a:r>
            <a:r>
              <a:rPr lang="en-US" sz="2000" b="1" dirty="0">
                <a:effectLst>
                  <a:outerShdw blurRad="38100" dist="38100" dir="2700000" algn="tl">
                    <a:srgbClr val="000000">
                      <a:alpha val="43137"/>
                    </a:srgbClr>
                  </a:outerShdw>
                </a:effectLst>
                <a:latin typeface="NikoshBAN" pitchFamily="2" charset="0"/>
                <a:cs typeface="NikoshBAN" pitchFamily="2" charset="0"/>
              </a:rPr>
              <a:t> </a:t>
            </a:r>
            <a:r>
              <a:rPr lang="en-US" sz="2000" b="1" dirty="0" err="1">
                <a:effectLst>
                  <a:outerShdw blurRad="38100" dist="38100" dir="2700000" algn="tl">
                    <a:srgbClr val="000000">
                      <a:alpha val="43137"/>
                    </a:srgbClr>
                  </a:outerShdw>
                </a:effectLst>
                <a:latin typeface="NikoshBAN" pitchFamily="2" charset="0"/>
                <a:cs typeface="NikoshBAN" pitchFamily="2" charset="0"/>
              </a:rPr>
              <a:t>অনুর্বর</a:t>
            </a:r>
            <a:r>
              <a:rPr lang="en-US" sz="2000" b="1" dirty="0">
                <a:effectLst>
                  <a:outerShdw blurRad="38100" dist="38100" dir="2700000" algn="tl">
                    <a:srgbClr val="000000">
                      <a:alpha val="43137"/>
                    </a:srgbClr>
                  </a:outerShdw>
                </a:effectLst>
                <a:latin typeface="NikoshBAN" pitchFamily="2" charset="0"/>
                <a:cs typeface="NikoshBAN" pitchFamily="2" charset="0"/>
              </a:rPr>
              <a:t> </a:t>
            </a:r>
            <a:r>
              <a:rPr lang="en-US" sz="2000" b="1" dirty="0" err="1">
                <a:effectLst>
                  <a:outerShdw blurRad="38100" dist="38100" dir="2700000" algn="tl">
                    <a:srgbClr val="000000">
                      <a:alpha val="43137"/>
                    </a:srgbClr>
                  </a:outerShdw>
                </a:effectLst>
                <a:latin typeface="NikoshBAN" pitchFamily="2" charset="0"/>
                <a:cs typeface="NikoshBAN" pitchFamily="2" charset="0"/>
              </a:rPr>
              <a:t>ডিম</a:t>
            </a:r>
            <a:r>
              <a:rPr lang="en-US" sz="2000" b="1" dirty="0">
                <a:effectLst>
                  <a:outerShdw blurRad="38100" dist="38100" dir="2700000" algn="tl">
                    <a:srgbClr val="000000">
                      <a:alpha val="43137"/>
                    </a:srgbClr>
                  </a:outerShdw>
                </a:effectLst>
                <a:latin typeface="NikoshBAN" pitchFamily="2" charset="0"/>
                <a:cs typeface="NikoshBAN" pitchFamily="2" charset="0"/>
              </a:rPr>
              <a:t> </a:t>
            </a:r>
            <a:r>
              <a:rPr lang="en-US" sz="2000" b="1" dirty="0" err="1">
                <a:effectLst>
                  <a:outerShdw blurRad="38100" dist="38100" dir="2700000" algn="tl">
                    <a:srgbClr val="000000">
                      <a:alpha val="43137"/>
                    </a:srgbClr>
                  </a:outerShdw>
                </a:effectLst>
                <a:latin typeface="NikoshBAN" pitchFamily="2" charset="0"/>
                <a:cs typeface="NikoshBAN" pitchFamily="2" charset="0"/>
              </a:rPr>
              <a:t>ভ্রুণসহ</a:t>
            </a:r>
            <a:r>
              <a:rPr lang="en-US" sz="2000" b="1" dirty="0">
                <a:effectLst>
                  <a:outerShdw blurRad="38100" dist="38100" dir="2700000" algn="tl">
                    <a:srgbClr val="000000">
                      <a:alpha val="43137"/>
                    </a:srgbClr>
                  </a:outerShdw>
                </a:effectLst>
                <a:latin typeface="NikoshBAN" pitchFamily="2" charset="0"/>
                <a:cs typeface="NikoshBAN" pitchFamily="2" charset="0"/>
              </a:rPr>
              <a:t> </a:t>
            </a:r>
            <a:r>
              <a:rPr lang="en-US" sz="2000" b="1" dirty="0" err="1">
                <a:effectLst>
                  <a:outerShdw blurRad="38100" dist="38100" dir="2700000" algn="tl">
                    <a:srgbClr val="000000">
                      <a:alpha val="43137"/>
                    </a:srgbClr>
                  </a:outerShdw>
                </a:effectLst>
                <a:latin typeface="NikoshBAN" pitchFamily="2" charset="0"/>
                <a:cs typeface="NikoshBAN" pitchFamily="2" charset="0"/>
              </a:rPr>
              <a:t>ডিম</a:t>
            </a:r>
            <a:r>
              <a:rPr lang="en-US" sz="2000" b="1" dirty="0">
                <a:effectLst>
                  <a:outerShdw blurRad="38100" dist="38100" dir="2700000" algn="tl">
                    <a:srgbClr val="000000">
                      <a:alpha val="43137"/>
                    </a:srgbClr>
                  </a:outerShdw>
                </a:effectLst>
                <a:latin typeface="NikoshBAN" pitchFamily="2" charset="0"/>
                <a:cs typeface="NikoshBAN" pitchFamily="2" charset="0"/>
              </a:rPr>
              <a:t> </a:t>
            </a:r>
            <a:r>
              <a:rPr lang="en-US" sz="2000" b="1" dirty="0" err="1">
                <a:effectLst>
                  <a:outerShdw blurRad="38100" dist="38100" dir="2700000" algn="tl">
                    <a:srgbClr val="000000">
                      <a:alpha val="43137"/>
                    </a:srgbClr>
                  </a:outerShdw>
                </a:effectLst>
                <a:latin typeface="NikoshBAN" pitchFamily="2" charset="0"/>
                <a:cs typeface="NikoshBAN" pitchFamily="2" charset="0"/>
              </a:rPr>
              <a:t>পৃথক</a:t>
            </a:r>
            <a:r>
              <a:rPr lang="en-US" sz="2000" b="1" dirty="0">
                <a:effectLst>
                  <a:outerShdw blurRad="38100" dist="38100" dir="2700000" algn="tl">
                    <a:srgbClr val="000000">
                      <a:alpha val="43137"/>
                    </a:srgbClr>
                  </a:outerShdw>
                </a:effectLst>
                <a:latin typeface="NikoshBAN" pitchFamily="2" charset="0"/>
                <a:cs typeface="NikoshBAN" pitchFamily="2" charset="0"/>
              </a:rPr>
              <a:t> </a:t>
            </a:r>
            <a:r>
              <a:rPr lang="en-US" sz="2000" b="1" dirty="0" err="1">
                <a:effectLst>
                  <a:outerShdw blurRad="38100" dist="38100" dir="2700000" algn="tl">
                    <a:srgbClr val="000000">
                      <a:alpha val="43137"/>
                    </a:srgbClr>
                  </a:outerShdw>
                </a:effectLst>
                <a:latin typeface="NikoshBAN" pitchFamily="2" charset="0"/>
                <a:cs typeface="NikoshBAN" pitchFamily="2" charset="0"/>
              </a:rPr>
              <a:t>করার</a:t>
            </a:r>
            <a:r>
              <a:rPr lang="en-US" sz="2000" b="1" dirty="0">
                <a:effectLst>
                  <a:outerShdw blurRad="38100" dist="38100" dir="2700000" algn="tl">
                    <a:srgbClr val="000000">
                      <a:alpha val="43137"/>
                    </a:srgbClr>
                  </a:outerShdw>
                </a:effectLst>
                <a:latin typeface="NikoshBAN" pitchFamily="2" charset="0"/>
                <a:cs typeface="NikoshBAN" pitchFamily="2" charset="0"/>
              </a:rPr>
              <a:t> </a:t>
            </a:r>
            <a:r>
              <a:rPr lang="en-US" sz="2000" b="1" dirty="0" err="1">
                <a:effectLst>
                  <a:outerShdw blurRad="38100" dist="38100" dir="2700000" algn="tl">
                    <a:srgbClr val="000000">
                      <a:alpha val="43137"/>
                    </a:srgbClr>
                  </a:outerShdw>
                </a:effectLst>
                <a:latin typeface="NikoshBAN" pitchFamily="2" charset="0"/>
                <a:cs typeface="NikoshBAN" pitchFamily="2" charset="0"/>
              </a:rPr>
              <a:t>জন্য</a:t>
            </a:r>
            <a:r>
              <a:rPr lang="en-US" sz="2000" b="1" dirty="0">
                <a:effectLst>
                  <a:outerShdw blurRad="38100" dist="38100" dir="2700000" algn="tl">
                    <a:srgbClr val="000000">
                      <a:alpha val="43137"/>
                    </a:srgbClr>
                  </a:outerShdw>
                </a:effectLst>
                <a:latin typeface="NikoshBAN" pitchFamily="2" charset="0"/>
                <a:cs typeface="NikoshBAN" pitchFamily="2" charset="0"/>
              </a:rPr>
              <a:t> </a:t>
            </a:r>
            <a:r>
              <a:rPr lang="en-US" sz="2000" b="1" dirty="0" err="1">
                <a:effectLst>
                  <a:outerShdw blurRad="38100" dist="38100" dir="2700000" algn="tl">
                    <a:srgbClr val="000000">
                      <a:alpha val="43137"/>
                    </a:srgbClr>
                  </a:outerShdw>
                </a:effectLst>
                <a:latin typeface="NikoshBAN" pitchFamily="2" charset="0"/>
                <a:cs typeface="NikoshBAN" pitchFamily="2" charset="0"/>
              </a:rPr>
              <a:t>ডিমকে</a:t>
            </a:r>
            <a:r>
              <a:rPr lang="en-US" sz="2000" b="1" dirty="0">
                <a:effectLst>
                  <a:outerShdw blurRad="38100" dist="38100" dir="2700000" algn="tl">
                    <a:srgbClr val="000000">
                      <a:alpha val="43137"/>
                    </a:srgbClr>
                  </a:outerShdw>
                </a:effectLst>
                <a:latin typeface="NikoshBAN" pitchFamily="2" charset="0"/>
                <a:cs typeface="NikoshBAN" pitchFamily="2" charset="0"/>
              </a:rPr>
              <a:t> </a:t>
            </a:r>
            <a:r>
              <a:rPr lang="en-US" sz="2000" b="1" dirty="0" err="1">
                <a:effectLst>
                  <a:outerShdw blurRad="38100" dist="38100" dir="2700000" algn="tl">
                    <a:srgbClr val="000000">
                      <a:alpha val="43137"/>
                    </a:srgbClr>
                  </a:outerShdw>
                </a:effectLst>
                <a:latin typeface="NikoshBAN" pitchFamily="2" charset="0"/>
                <a:cs typeface="NikoshBAN" pitchFamily="2" charset="0"/>
              </a:rPr>
              <a:t>ক্যান্ডলিং</a:t>
            </a:r>
            <a:r>
              <a:rPr lang="en-US" sz="2000" b="1" dirty="0">
                <a:effectLst>
                  <a:outerShdw blurRad="38100" dist="38100" dir="2700000" algn="tl">
                    <a:srgbClr val="000000">
                      <a:alpha val="43137"/>
                    </a:srgbClr>
                  </a:outerShdw>
                </a:effectLst>
                <a:latin typeface="NikoshBAN" pitchFamily="2" charset="0"/>
                <a:cs typeface="NikoshBAN" pitchFamily="2" charset="0"/>
              </a:rPr>
              <a:t> </a:t>
            </a:r>
            <a:r>
              <a:rPr lang="en-US" sz="2000" b="1" dirty="0" err="1">
                <a:effectLst>
                  <a:outerShdw blurRad="38100" dist="38100" dir="2700000" algn="tl">
                    <a:srgbClr val="000000">
                      <a:alpha val="43137"/>
                    </a:srgbClr>
                  </a:outerShdw>
                </a:effectLst>
                <a:latin typeface="NikoshBAN" pitchFamily="2" charset="0"/>
                <a:cs typeface="NikoshBAN" pitchFamily="2" charset="0"/>
              </a:rPr>
              <a:t>করা</a:t>
            </a:r>
            <a:r>
              <a:rPr lang="en-US" sz="2000" b="1" dirty="0">
                <a:effectLst>
                  <a:outerShdw blurRad="38100" dist="38100" dir="2700000" algn="tl">
                    <a:srgbClr val="000000">
                      <a:alpha val="43137"/>
                    </a:srgbClr>
                  </a:outerShdw>
                </a:effectLst>
                <a:latin typeface="NikoshBAN" pitchFamily="2" charset="0"/>
                <a:cs typeface="NikoshBAN" pitchFamily="2" charset="0"/>
              </a:rPr>
              <a:t> </a:t>
            </a:r>
            <a:r>
              <a:rPr lang="en-US" sz="2000" b="1" dirty="0" err="1">
                <a:effectLst>
                  <a:outerShdw blurRad="38100" dist="38100" dir="2700000" algn="tl">
                    <a:srgbClr val="000000">
                      <a:alpha val="43137"/>
                    </a:srgbClr>
                  </a:outerShdw>
                </a:effectLst>
                <a:latin typeface="NikoshBAN" pitchFamily="2" charset="0"/>
                <a:cs typeface="NikoshBAN" pitchFamily="2" charset="0"/>
              </a:rPr>
              <a:t>হয়</a:t>
            </a:r>
            <a:r>
              <a:rPr lang="en-US" sz="2000" b="1" dirty="0">
                <a:effectLst>
                  <a:outerShdw blurRad="38100" dist="38100" dir="2700000" algn="tl">
                    <a:srgbClr val="000000">
                      <a:alpha val="43137"/>
                    </a:srgbClr>
                  </a:outerShdw>
                </a:effectLst>
                <a:latin typeface="NikoshBAN" pitchFamily="2" charset="0"/>
                <a:cs typeface="NikoshBAN" pitchFamily="2" charset="0"/>
              </a:rPr>
              <a:t>। ১৪তন </a:t>
            </a:r>
            <a:r>
              <a:rPr lang="en-US" sz="2000" b="1" dirty="0" err="1">
                <a:effectLst>
                  <a:outerShdw blurRad="38100" dist="38100" dir="2700000" algn="tl">
                    <a:srgbClr val="000000">
                      <a:alpha val="43137"/>
                    </a:srgbClr>
                  </a:outerShdw>
                </a:effectLst>
                <a:latin typeface="NikoshBAN" pitchFamily="2" charset="0"/>
                <a:cs typeface="NikoshBAN" pitchFamily="2" charset="0"/>
              </a:rPr>
              <a:t>দিবসের</a:t>
            </a:r>
            <a:r>
              <a:rPr lang="en-US" sz="2000" b="1" dirty="0">
                <a:effectLst>
                  <a:outerShdw blurRad="38100" dist="38100" dir="2700000" algn="tl">
                    <a:srgbClr val="000000">
                      <a:alpha val="43137"/>
                    </a:srgbClr>
                  </a:outerShdw>
                </a:effectLst>
                <a:latin typeface="NikoshBAN" pitchFamily="2" charset="0"/>
                <a:cs typeface="NikoshBAN" pitchFamily="2" charset="0"/>
              </a:rPr>
              <a:t>  </a:t>
            </a:r>
            <a:r>
              <a:rPr lang="en-US" sz="2000" b="1" dirty="0" err="1">
                <a:effectLst>
                  <a:outerShdw blurRad="38100" dist="38100" dir="2700000" algn="tl">
                    <a:srgbClr val="000000">
                      <a:alpha val="43137"/>
                    </a:srgbClr>
                  </a:outerShdw>
                </a:effectLst>
                <a:latin typeface="NikoshBAN" pitchFamily="2" charset="0"/>
                <a:cs typeface="NikoshBAN" pitchFamily="2" charset="0"/>
              </a:rPr>
              <a:t>ডিম</a:t>
            </a:r>
            <a:r>
              <a:rPr lang="en-US" sz="2000" b="1" dirty="0">
                <a:effectLst>
                  <a:outerShdw blurRad="38100" dist="38100" dir="2700000" algn="tl">
                    <a:srgbClr val="000000">
                      <a:alpha val="43137"/>
                    </a:srgbClr>
                  </a:outerShdw>
                </a:effectLst>
                <a:latin typeface="NikoshBAN" pitchFamily="2" charset="0"/>
                <a:cs typeface="NikoshBAN" pitchFamily="2" charset="0"/>
              </a:rPr>
              <a:t> </a:t>
            </a:r>
            <a:r>
              <a:rPr lang="en-US" sz="2000" b="1" dirty="0" err="1">
                <a:effectLst>
                  <a:outerShdw blurRad="38100" dist="38100" dir="2700000" algn="tl">
                    <a:srgbClr val="000000">
                      <a:alpha val="43137"/>
                    </a:srgbClr>
                  </a:outerShdw>
                </a:effectLst>
                <a:latin typeface="NikoshBAN" pitchFamily="2" charset="0"/>
                <a:cs typeface="NikoshBAN" pitchFamily="2" charset="0"/>
              </a:rPr>
              <a:t>ক্যান্ডলিং</a:t>
            </a:r>
            <a:r>
              <a:rPr lang="en-US" sz="2000" b="1" dirty="0">
                <a:effectLst>
                  <a:outerShdw blurRad="38100" dist="38100" dir="2700000" algn="tl">
                    <a:srgbClr val="000000">
                      <a:alpha val="43137"/>
                    </a:srgbClr>
                  </a:outerShdw>
                </a:effectLst>
                <a:latin typeface="NikoshBAN" pitchFamily="2" charset="0"/>
                <a:cs typeface="NikoshBAN" pitchFamily="2" charset="0"/>
              </a:rPr>
              <a:t> </a:t>
            </a:r>
            <a:r>
              <a:rPr lang="en-US" sz="2000" b="1" dirty="0" err="1">
                <a:effectLst>
                  <a:outerShdw blurRad="38100" dist="38100" dir="2700000" algn="tl">
                    <a:srgbClr val="000000">
                      <a:alpha val="43137"/>
                    </a:srgbClr>
                  </a:outerShdw>
                </a:effectLst>
                <a:latin typeface="NikoshBAN" pitchFamily="2" charset="0"/>
                <a:cs typeface="NikoshBAN" pitchFamily="2" charset="0"/>
              </a:rPr>
              <a:t>করে</a:t>
            </a:r>
            <a:r>
              <a:rPr lang="en-US" sz="2000" b="1" dirty="0">
                <a:effectLst>
                  <a:outerShdw blurRad="38100" dist="38100" dir="2700000" algn="tl">
                    <a:srgbClr val="000000">
                      <a:alpha val="43137"/>
                    </a:srgbClr>
                  </a:outerShdw>
                </a:effectLst>
                <a:latin typeface="NikoshBAN" pitchFamily="2" charset="0"/>
                <a:cs typeface="NikoshBAN" pitchFamily="2" charset="0"/>
              </a:rPr>
              <a:t> </a:t>
            </a:r>
            <a:r>
              <a:rPr lang="en-US" sz="2000" b="1" dirty="0" err="1">
                <a:effectLst>
                  <a:outerShdw blurRad="38100" dist="38100" dir="2700000" algn="tl">
                    <a:srgbClr val="000000">
                      <a:alpha val="43137"/>
                    </a:srgbClr>
                  </a:outerShdw>
                </a:effectLst>
                <a:latin typeface="NikoshBAN" pitchFamily="2" charset="0"/>
                <a:cs typeface="NikoshBAN" pitchFamily="2" charset="0"/>
              </a:rPr>
              <a:t>মৃত</a:t>
            </a:r>
            <a:r>
              <a:rPr lang="en-US" sz="2000" b="1" dirty="0">
                <a:effectLst>
                  <a:outerShdw blurRad="38100" dist="38100" dir="2700000" algn="tl">
                    <a:srgbClr val="000000">
                      <a:alpha val="43137"/>
                    </a:srgbClr>
                  </a:outerShdw>
                </a:effectLst>
                <a:latin typeface="NikoshBAN" pitchFamily="2" charset="0"/>
                <a:cs typeface="NikoshBAN" pitchFamily="2" charset="0"/>
              </a:rPr>
              <a:t> </a:t>
            </a:r>
            <a:r>
              <a:rPr lang="en-US" sz="2000" b="1" dirty="0" err="1">
                <a:effectLst>
                  <a:outerShdw blurRad="38100" dist="38100" dir="2700000" algn="tl">
                    <a:srgbClr val="000000">
                      <a:alpha val="43137"/>
                    </a:srgbClr>
                  </a:outerShdw>
                </a:effectLst>
                <a:latin typeface="NikoshBAN" pitchFamily="2" charset="0"/>
                <a:cs typeface="NikoshBAN" pitchFamily="2" charset="0"/>
              </a:rPr>
              <a:t>ভ্রুণসহ</a:t>
            </a:r>
            <a:r>
              <a:rPr lang="en-US" sz="2000" b="1" dirty="0">
                <a:effectLst>
                  <a:outerShdw blurRad="38100" dist="38100" dir="2700000" algn="tl">
                    <a:srgbClr val="000000">
                      <a:alpha val="43137"/>
                    </a:srgbClr>
                  </a:outerShdw>
                </a:effectLst>
                <a:latin typeface="NikoshBAN" pitchFamily="2" charset="0"/>
                <a:cs typeface="NikoshBAN" pitchFamily="2" charset="0"/>
              </a:rPr>
              <a:t> </a:t>
            </a:r>
            <a:r>
              <a:rPr lang="en-US" sz="2000" b="1" dirty="0" err="1">
                <a:effectLst>
                  <a:outerShdw blurRad="38100" dist="38100" dir="2700000" algn="tl">
                    <a:srgbClr val="000000">
                      <a:alpha val="43137"/>
                    </a:srgbClr>
                  </a:outerShdw>
                </a:effectLst>
                <a:latin typeface="NikoshBAN" pitchFamily="2" charset="0"/>
                <a:cs typeface="NikoshBAN" pitchFamily="2" charset="0"/>
              </a:rPr>
              <a:t>ডিম</a:t>
            </a:r>
            <a:r>
              <a:rPr lang="en-US" sz="2000" b="1" dirty="0">
                <a:effectLst>
                  <a:outerShdw blurRad="38100" dist="38100" dir="2700000" algn="tl">
                    <a:srgbClr val="000000">
                      <a:alpha val="43137"/>
                    </a:srgbClr>
                  </a:outerShdw>
                </a:effectLst>
                <a:latin typeface="NikoshBAN" pitchFamily="2" charset="0"/>
                <a:cs typeface="NikoshBAN" pitchFamily="2" charset="0"/>
              </a:rPr>
              <a:t> </a:t>
            </a:r>
            <a:r>
              <a:rPr lang="en-US" sz="2000" b="1" dirty="0" err="1">
                <a:effectLst>
                  <a:outerShdw blurRad="38100" dist="38100" dir="2700000" algn="tl">
                    <a:srgbClr val="000000">
                      <a:alpha val="43137"/>
                    </a:srgbClr>
                  </a:outerShdw>
                </a:effectLst>
                <a:latin typeface="NikoshBAN" pitchFamily="2" charset="0"/>
                <a:cs typeface="NikoshBAN" pitchFamily="2" charset="0"/>
              </a:rPr>
              <a:t>পৃথক</a:t>
            </a:r>
            <a:r>
              <a:rPr lang="en-US" sz="2000" b="1" dirty="0">
                <a:effectLst>
                  <a:outerShdw blurRad="38100" dist="38100" dir="2700000" algn="tl">
                    <a:srgbClr val="000000">
                      <a:alpha val="43137"/>
                    </a:srgbClr>
                  </a:outerShdw>
                </a:effectLst>
                <a:latin typeface="NikoshBAN" pitchFamily="2" charset="0"/>
                <a:cs typeface="NikoshBAN" pitchFamily="2" charset="0"/>
              </a:rPr>
              <a:t> </a:t>
            </a:r>
            <a:r>
              <a:rPr lang="en-US" sz="2000" b="1" dirty="0" err="1">
                <a:effectLst>
                  <a:outerShdw blurRad="38100" dist="38100" dir="2700000" algn="tl">
                    <a:srgbClr val="000000">
                      <a:alpha val="43137"/>
                    </a:srgbClr>
                  </a:outerShdw>
                </a:effectLst>
                <a:latin typeface="NikoshBAN" pitchFamily="2" charset="0"/>
                <a:cs typeface="NikoshBAN" pitchFamily="2" charset="0"/>
              </a:rPr>
              <a:t>করা</a:t>
            </a:r>
            <a:r>
              <a:rPr lang="en-US" sz="2000" b="1" dirty="0">
                <a:effectLst>
                  <a:outerShdw blurRad="38100" dist="38100" dir="2700000" algn="tl">
                    <a:srgbClr val="000000">
                      <a:alpha val="43137"/>
                    </a:srgbClr>
                  </a:outerShdw>
                </a:effectLst>
                <a:latin typeface="NikoshBAN" pitchFamily="2" charset="0"/>
                <a:cs typeface="NikoshBAN" pitchFamily="2" charset="0"/>
              </a:rPr>
              <a:t> </a:t>
            </a:r>
            <a:r>
              <a:rPr lang="en-US" sz="2000" b="1" dirty="0" err="1">
                <a:effectLst>
                  <a:outerShdw blurRad="38100" dist="38100" dir="2700000" algn="tl">
                    <a:srgbClr val="000000">
                      <a:alpha val="43137"/>
                    </a:srgbClr>
                  </a:outerShdw>
                </a:effectLst>
                <a:latin typeface="NikoshBAN" pitchFamily="2" charset="0"/>
                <a:cs typeface="NikoshBAN" pitchFamily="2" charset="0"/>
              </a:rPr>
              <a:t>হয়</a:t>
            </a:r>
            <a:r>
              <a:rPr lang="en-US" sz="2000" b="1" dirty="0" smtClean="0">
                <a:effectLst>
                  <a:outerShdw blurRad="38100" dist="38100" dir="2700000" algn="tl">
                    <a:srgbClr val="000000">
                      <a:alpha val="43137"/>
                    </a:srgbClr>
                  </a:outerShdw>
                </a:effectLst>
                <a:latin typeface="NikoshBAN" pitchFamily="2" charset="0"/>
                <a:cs typeface="NikoshBAN" pitchFamily="2" charset="0"/>
              </a:rPr>
              <a:t>।</a:t>
            </a:r>
            <a:endParaRPr lang="en-US" sz="3200" b="1" dirty="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36798169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000" fill="hold"/>
                                        <p:tgtEl>
                                          <p:spTgt spid="9"/>
                                        </p:tgtEl>
                                        <p:attrNameLst>
                                          <p:attrName>ppt_w</p:attrName>
                                        </p:attrNameLst>
                                      </p:cBhvr>
                                      <p:tavLst>
                                        <p:tav tm="0">
                                          <p:val>
                                            <p:fltVal val="0"/>
                                          </p:val>
                                        </p:tav>
                                        <p:tav tm="100000">
                                          <p:val>
                                            <p:strVal val="#ppt_w"/>
                                          </p:val>
                                        </p:tav>
                                      </p:tavLst>
                                    </p:anim>
                                    <p:anim calcmode="lin" valueType="num">
                                      <p:cBhvr>
                                        <p:cTn id="8" dur="2000" fill="hold"/>
                                        <p:tgtEl>
                                          <p:spTgt spid="9"/>
                                        </p:tgtEl>
                                        <p:attrNameLst>
                                          <p:attrName>ppt_h</p:attrName>
                                        </p:attrNameLst>
                                      </p:cBhvr>
                                      <p:tavLst>
                                        <p:tav tm="0">
                                          <p:val>
                                            <p:fltVal val="0"/>
                                          </p:val>
                                        </p:tav>
                                        <p:tav tm="100000">
                                          <p:val>
                                            <p:strVal val="#ppt_h"/>
                                          </p:val>
                                        </p:tav>
                                      </p:tavLst>
                                    </p:anim>
                                    <p:animEffect transition="in" filter="fade">
                                      <p:cBhvr>
                                        <p:cTn id="9" dur="2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edge">
                                      <p:cBhvr>
                                        <p:cTn id="14" dur="2000"/>
                                        <p:tgtEl>
                                          <p:spTgt spid="18"/>
                                        </p:tgtEl>
                                      </p:cBhvr>
                                    </p:animEffect>
                                  </p:childTnLst>
                                </p:cTn>
                              </p:par>
                              <p:par>
                                <p:cTn id="15" presetID="20"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edge">
                                      <p:cBhvr>
                                        <p:cTn id="17" dur="2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20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xit" presetSubtype="2" fill="hold" grpId="1" nodeType="clickEffect">
                                  <p:stCondLst>
                                    <p:cond delay="0"/>
                                  </p:stCondLst>
                                  <p:childTnLst>
                                    <p:animEffect transition="out" filter="wipe(right)">
                                      <p:cBhvr>
                                        <p:cTn id="26" dur="500"/>
                                        <p:tgtEl>
                                          <p:spTgt spid="20"/>
                                        </p:tgtEl>
                                      </p:cBhvr>
                                    </p:animEffect>
                                    <p:set>
                                      <p:cBhvr>
                                        <p:cTn id="27" dur="1" fill="hold">
                                          <p:stCondLst>
                                            <p:cond delay="499"/>
                                          </p:stCondLst>
                                        </p:cTn>
                                        <p:tgtEl>
                                          <p:spTgt spid="2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3" presetClass="exit" presetSubtype="32" fill="hold" nodeType="clickEffect">
                                  <p:stCondLst>
                                    <p:cond delay="0"/>
                                  </p:stCondLst>
                                  <p:childTnLst>
                                    <p:anim calcmode="lin" valueType="num">
                                      <p:cBhvr>
                                        <p:cTn id="31" dur="500"/>
                                        <p:tgtEl>
                                          <p:spTgt spid="18"/>
                                        </p:tgtEl>
                                        <p:attrNameLst>
                                          <p:attrName>ppt_w</p:attrName>
                                        </p:attrNameLst>
                                      </p:cBhvr>
                                      <p:tavLst>
                                        <p:tav tm="0">
                                          <p:val>
                                            <p:strVal val="ppt_w"/>
                                          </p:val>
                                        </p:tav>
                                        <p:tav tm="100000">
                                          <p:val>
                                            <p:fltVal val="0"/>
                                          </p:val>
                                        </p:tav>
                                      </p:tavLst>
                                    </p:anim>
                                    <p:anim calcmode="lin" valueType="num">
                                      <p:cBhvr>
                                        <p:cTn id="32" dur="500"/>
                                        <p:tgtEl>
                                          <p:spTgt spid="18"/>
                                        </p:tgtEl>
                                        <p:attrNameLst>
                                          <p:attrName>ppt_h</p:attrName>
                                        </p:attrNameLst>
                                      </p:cBhvr>
                                      <p:tavLst>
                                        <p:tav tm="0">
                                          <p:val>
                                            <p:strVal val="ppt_h"/>
                                          </p:val>
                                        </p:tav>
                                        <p:tav tm="100000">
                                          <p:val>
                                            <p:fltVal val="0"/>
                                          </p:val>
                                        </p:tav>
                                      </p:tavLst>
                                    </p:anim>
                                    <p:set>
                                      <p:cBhvr>
                                        <p:cTn id="33" dur="1" fill="hold">
                                          <p:stCondLst>
                                            <p:cond delay="499"/>
                                          </p:stCondLst>
                                        </p:cTn>
                                        <p:tgtEl>
                                          <p:spTgt spid="18"/>
                                        </p:tgtEl>
                                        <p:attrNameLst>
                                          <p:attrName>style.visibility</p:attrName>
                                        </p:attrNameLst>
                                      </p:cBhvr>
                                      <p:to>
                                        <p:strVal val="hidden"/>
                                      </p:to>
                                    </p:set>
                                  </p:childTnLst>
                                </p:cTn>
                              </p:par>
                              <p:par>
                                <p:cTn id="34" presetID="23" presetClass="exit" presetSubtype="32" fill="hold" nodeType="withEffect">
                                  <p:stCondLst>
                                    <p:cond delay="0"/>
                                  </p:stCondLst>
                                  <p:childTnLst>
                                    <p:anim calcmode="lin" valueType="num">
                                      <p:cBhvr>
                                        <p:cTn id="35" dur="500"/>
                                        <p:tgtEl>
                                          <p:spTgt spid="19"/>
                                        </p:tgtEl>
                                        <p:attrNameLst>
                                          <p:attrName>ppt_w</p:attrName>
                                        </p:attrNameLst>
                                      </p:cBhvr>
                                      <p:tavLst>
                                        <p:tav tm="0">
                                          <p:val>
                                            <p:strVal val="ppt_w"/>
                                          </p:val>
                                        </p:tav>
                                        <p:tav tm="100000">
                                          <p:val>
                                            <p:fltVal val="0"/>
                                          </p:val>
                                        </p:tav>
                                      </p:tavLst>
                                    </p:anim>
                                    <p:anim calcmode="lin" valueType="num">
                                      <p:cBhvr>
                                        <p:cTn id="36" dur="500"/>
                                        <p:tgtEl>
                                          <p:spTgt spid="19"/>
                                        </p:tgtEl>
                                        <p:attrNameLst>
                                          <p:attrName>ppt_h</p:attrName>
                                        </p:attrNameLst>
                                      </p:cBhvr>
                                      <p:tavLst>
                                        <p:tav tm="0">
                                          <p:val>
                                            <p:strVal val="ppt_h"/>
                                          </p:val>
                                        </p:tav>
                                        <p:tav tm="100000">
                                          <p:val>
                                            <p:fltVal val="0"/>
                                          </p:val>
                                        </p:tav>
                                      </p:tavLst>
                                    </p:anim>
                                    <p:set>
                                      <p:cBhvr>
                                        <p:cTn id="37" dur="1" fill="hold">
                                          <p:stCondLst>
                                            <p:cond delay="499"/>
                                          </p:stCondLst>
                                        </p:cTn>
                                        <p:tgtEl>
                                          <p:spTgt spid="1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strips(downLeft)">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20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xit" presetSubtype="2" fill="hold" grpId="1" nodeType="clickEffect">
                                  <p:stCondLst>
                                    <p:cond delay="0"/>
                                  </p:stCondLst>
                                  <p:childTnLst>
                                    <p:animEffect transition="out" filter="wipe(right)">
                                      <p:cBhvr>
                                        <p:cTn id="51" dur="500"/>
                                        <p:tgtEl>
                                          <p:spTgt spid="23"/>
                                        </p:tgtEl>
                                      </p:cBhvr>
                                    </p:animEffect>
                                    <p:set>
                                      <p:cBhvr>
                                        <p:cTn id="52"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0" grpId="0"/>
      <p:bldP spid="20" grpId="1"/>
      <p:bldP spid="23" grpId="0"/>
      <p:bldP spid="23"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909604" y="191869"/>
            <a:ext cx="2052165" cy="646331"/>
          </a:xfrm>
          <a:prstGeom prst="rect">
            <a:avLst/>
          </a:prstGeom>
        </p:spPr>
        <p:txBody>
          <a:bodyPr wrap="none">
            <a:spAutoFit/>
          </a:bodyPr>
          <a:lstStyle/>
          <a:p>
            <a:pPr algn="ctr" fontAlgn="auto">
              <a:spcBef>
                <a:spcPts val="0"/>
              </a:spcBef>
              <a:spcAft>
                <a:spcPts val="0"/>
              </a:spcAft>
            </a:pPr>
            <a:r>
              <a:rPr lang="bn-IN" sz="3600" b="1" dirty="0" smtClean="0">
                <a:ln w="0">
                  <a:solidFill>
                    <a:schemeClr val="tx1">
                      <a:lumMod val="95000"/>
                      <a:lumOff val="5000"/>
                    </a:schemeClr>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ফিউমিগেশন </a:t>
            </a:r>
            <a:endParaRPr lang="en-US" sz="3600" b="1" dirty="0">
              <a:ln w="0">
                <a:solidFill>
                  <a:schemeClr val="tx1">
                    <a:lumMod val="95000"/>
                    <a:lumOff val="5000"/>
                  </a:schemeClr>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013" y="889013"/>
            <a:ext cx="4902187" cy="4902187"/>
          </a:xfrm>
          <a:prstGeom prst="rect">
            <a:avLst/>
          </a:prstGeom>
          <a:ln w="38100" cap="sq">
            <a:solidFill>
              <a:srgbClr val="7030A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3268" y="885671"/>
            <a:ext cx="5029200" cy="4902187"/>
          </a:xfrm>
          <a:prstGeom prst="rect">
            <a:avLst/>
          </a:prstGeom>
          <a:ln w="38100" cap="sq">
            <a:solidFill>
              <a:srgbClr val="7030A0"/>
            </a:solidFill>
            <a:prstDash val="solid"/>
            <a:miter lim="800000"/>
          </a:ln>
          <a:effectLst>
            <a:outerShdw blurRad="50800" dist="38100" dir="2700000" algn="tl" rotWithShape="0">
              <a:srgbClr val="000000">
                <a:alpha val="43000"/>
              </a:srgbClr>
            </a:outerShdw>
          </a:effectLst>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8839" y="838200"/>
            <a:ext cx="4973395" cy="4949658"/>
          </a:xfrm>
          <a:prstGeom prst="rect">
            <a:avLst/>
          </a:prstGeom>
          <a:ln w="38100" cap="sq">
            <a:noFill/>
            <a:prstDash val="solid"/>
            <a:miter lim="800000"/>
          </a:ln>
          <a:effectLst/>
          <a:scene3d>
            <a:camera prst="orthographicFront">
              <a:rot lat="0" lon="0" rev="0"/>
            </a:camera>
            <a:lightRig rig="glow" dir="t">
              <a:rot lat="0" lon="0" rev="14100000"/>
            </a:lightRig>
          </a:scene3d>
          <a:sp3d prstMaterial="softEdge">
            <a:bevelT w="127000" prst="cross"/>
          </a:sp3d>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62408" y="838200"/>
            <a:ext cx="5136437" cy="4949658"/>
          </a:xfrm>
          <a:prstGeom prst="rect">
            <a:avLst/>
          </a:prstGeom>
          <a:ln w="38100" cap="sq">
            <a:noFill/>
            <a:prstDash val="solid"/>
            <a:miter lim="800000"/>
          </a:ln>
          <a:effectLst/>
          <a:scene3d>
            <a:camera prst="orthographicFront">
              <a:rot lat="0" lon="0" rev="0"/>
            </a:camera>
            <a:lightRig rig="glow" dir="t">
              <a:rot lat="0" lon="0" rev="14100000"/>
            </a:lightRig>
          </a:scene3d>
          <a:sp3d prstMaterial="softEdge">
            <a:bevelT w="127000" prst="cross"/>
          </a:sp3d>
        </p:spPr>
      </p:pic>
      <p:sp>
        <p:nvSpPr>
          <p:cNvPr id="17" name="Rectangle 16"/>
          <p:cNvSpPr/>
          <p:nvPr/>
        </p:nvSpPr>
        <p:spPr>
          <a:xfrm>
            <a:off x="914400" y="5845314"/>
            <a:ext cx="9982201" cy="707886"/>
          </a:xfrm>
          <a:prstGeom prst="rect">
            <a:avLst/>
          </a:prstGeom>
        </p:spPr>
        <p:txBody>
          <a:bodyPr wrap="square">
            <a:spAutoFit/>
            <a:scene3d>
              <a:camera prst="orthographicFront">
                <a:rot lat="0" lon="0" rev="0"/>
              </a:camera>
              <a:lightRig rig="threePt" dir="t"/>
            </a:scene3d>
            <a:sp3d/>
          </a:bodyPr>
          <a:lstStyle/>
          <a:p>
            <a:pPr algn="ctr"/>
            <a:r>
              <a:rPr lang="en-US" sz="2000" b="1" dirty="0" err="1">
                <a:effectLst>
                  <a:outerShdw blurRad="38100" dist="38100" dir="2700000" algn="tl">
                    <a:srgbClr val="000000">
                      <a:alpha val="43137"/>
                    </a:srgbClr>
                  </a:outerShdw>
                </a:effectLst>
                <a:latin typeface="NikoshBAN" pitchFamily="2" charset="0"/>
                <a:cs typeface="NikoshBAN" pitchFamily="2" charset="0"/>
              </a:rPr>
              <a:t>রাসায়নিক</a:t>
            </a:r>
            <a:r>
              <a:rPr lang="en-US" sz="2000" b="1" dirty="0">
                <a:effectLst>
                  <a:outerShdw blurRad="38100" dist="38100" dir="2700000" algn="tl">
                    <a:srgbClr val="000000">
                      <a:alpha val="43137"/>
                    </a:srgbClr>
                  </a:outerShdw>
                </a:effectLst>
                <a:latin typeface="NikoshBAN" pitchFamily="2" charset="0"/>
                <a:cs typeface="NikoshBAN" pitchFamily="2" charset="0"/>
              </a:rPr>
              <a:t> </a:t>
            </a:r>
            <a:r>
              <a:rPr lang="en-US" sz="2000" b="1" dirty="0" err="1">
                <a:effectLst>
                  <a:outerShdw blurRad="38100" dist="38100" dir="2700000" algn="tl">
                    <a:srgbClr val="000000">
                      <a:alpha val="43137"/>
                    </a:srgbClr>
                  </a:outerShdw>
                </a:effectLst>
                <a:latin typeface="NikoshBAN" pitchFamily="2" charset="0"/>
                <a:cs typeface="NikoshBAN" pitchFamily="2" charset="0"/>
              </a:rPr>
              <a:t>পদার্থ</a:t>
            </a:r>
            <a:r>
              <a:rPr lang="en-US" sz="2000" b="1" dirty="0">
                <a:effectLst>
                  <a:outerShdw blurRad="38100" dist="38100" dir="2700000" algn="tl">
                    <a:srgbClr val="000000">
                      <a:alpha val="43137"/>
                    </a:srgbClr>
                  </a:outerShdw>
                </a:effectLst>
                <a:latin typeface="NikoshBAN" pitchFamily="2" charset="0"/>
                <a:cs typeface="NikoshBAN" pitchFamily="2" charset="0"/>
              </a:rPr>
              <a:t> </a:t>
            </a:r>
            <a:r>
              <a:rPr lang="en-US" sz="2000" b="1" dirty="0" err="1">
                <a:effectLst>
                  <a:outerShdw blurRad="38100" dist="38100" dir="2700000" algn="tl">
                    <a:srgbClr val="000000">
                      <a:alpha val="43137"/>
                    </a:srgbClr>
                  </a:outerShdw>
                </a:effectLst>
                <a:latin typeface="NikoshBAN" pitchFamily="2" charset="0"/>
                <a:cs typeface="NikoshBAN" pitchFamily="2" charset="0"/>
              </a:rPr>
              <a:t>ব্যবহারের</a:t>
            </a:r>
            <a:r>
              <a:rPr lang="en-US" sz="2000" b="1" dirty="0">
                <a:effectLst>
                  <a:outerShdw blurRad="38100" dist="38100" dir="2700000" algn="tl">
                    <a:srgbClr val="000000">
                      <a:alpha val="43137"/>
                    </a:srgbClr>
                  </a:outerShdw>
                </a:effectLst>
                <a:latin typeface="NikoshBAN" pitchFamily="2" charset="0"/>
                <a:cs typeface="NikoshBAN" pitchFamily="2" charset="0"/>
              </a:rPr>
              <a:t> </a:t>
            </a:r>
            <a:r>
              <a:rPr lang="en-US" sz="2000" b="1" dirty="0" err="1">
                <a:effectLst>
                  <a:outerShdw blurRad="38100" dist="38100" dir="2700000" algn="tl">
                    <a:srgbClr val="000000">
                      <a:alpha val="43137"/>
                    </a:srgbClr>
                  </a:outerShdw>
                </a:effectLst>
                <a:latin typeface="NikoshBAN" pitchFamily="2" charset="0"/>
                <a:cs typeface="NikoshBAN" pitchFamily="2" charset="0"/>
              </a:rPr>
              <a:t>মাধ্যমে</a:t>
            </a:r>
            <a:r>
              <a:rPr lang="en-US" sz="2000" b="1" dirty="0">
                <a:effectLst>
                  <a:outerShdw blurRad="38100" dist="38100" dir="2700000" algn="tl">
                    <a:srgbClr val="000000">
                      <a:alpha val="43137"/>
                    </a:srgbClr>
                  </a:outerShdw>
                </a:effectLst>
                <a:latin typeface="NikoshBAN" pitchFamily="2" charset="0"/>
                <a:cs typeface="NikoshBAN" pitchFamily="2" charset="0"/>
              </a:rPr>
              <a:t> </a:t>
            </a:r>
            <a:r>
              <a:rPr lang="en-US" sz="2000" b="1" dirty="0" err="1">
                <a:effectLst>
                  <a:outerShdw blurRad="38100" dist="38100" dir="2700000" algn="tl">
                    <a:srgbClr val="000000">
                      <a:alpha val="43137"/>
                    </a:srgbClr>
                  </a:outerShdw>
                </a:effectLst>
                <a:latin typeface="NikoshBAN" pitchFamily="2" charset="0"/>
                <a:cs typeface="NikoshBAN" pitchFamily="2" charset="0"/>
              </a:rPr>
              <a:t>জীবাণু</a:t>
            </a:r>
            <a:r>
              <a:rPr lang="en-US" sz="2000" b="1" dirty="0">
                <a:effectLst>
                  <a:outerShdw blurRad="38100" dist="38100" dir="2700000" algn="tl">
                    <a:srgbClr val="000000">
                      <a:alpha val="43137"/>
                    </a:srgbClr>
                  </a:outerShdw>
                </a:effectLst>
                <a:latin typeface="NikoshBAN" pitchFamily="2" charset="0"/>
                <a:cs typeface="NikoshBAN" pitchFamily="2" charset="0"/>
              </a:rPr>
              <a:t> </a:t>
            </a:r>
            <a:r>
              <a:rPr lang="en-US" sz="2000" b="1" dirty="0" err="1">
                <a:effectLst>
                  <a:outerShdw blurRad="38100" dist="38100" dir="2700000" algn="tl">
                    <a:srgbClr val="000000">
                      <a:alpha val="43137"/>
                    </a:srgbClr>
                  </a:outerShdw>
                </a:effectLst>
                <a:latin typeface="NikoshBAN" pitchFamily="2" charset="0"/>
                <a:cs typeface="NikoshBAN" pitchFamily="2" charset="0"/>
              </a:rPr>
              <a:t>ধ্বংস</a:t>
            </a:r>
            <a:r>
              <a:rPr lang="en-US" sz="2000" b="1" dirty="0">
                <a:effectLst>
                  <a:outerShdw blurRad="38100" dist="38100" dir="2700000" algn="tl">
                    <a:srgbClr val="000000">
                      <a:alpha val="43137"/>
                    </a:srgbClr>
                  </a:outerShdw>
                </a:effectLst>
                <a:latin typeface="NikoshBAN" pitchFamily="2" charset="0"/>
                <a:cs typeface="NikoshBAN" pitchFamily="2" charset="0"/>
              </a:rPr>
              <a:t> </a:t>
            </a:r>
            <a:r>
              <a:rPr lang="en-US" sz="2000" b="1" dirty="0" err="1">
                <a:effectLst>
                  <a:outerShdw blurRad="38100" dist="38100" dir="2700000" algn="tl">
                    <a:srgbClr val="000000">
                      <a:alpha val="43137"/>
                    </a:srgbClr>
                  </a:outerShdw>
                </a:effectLst>
                <a:latin typeface="NikoshBAN" pitchFamily="2" charset="0"/>
                <a:cs typeface="NikoshBAN" pitchFamily="2" charset="0"/>
              </a:rPr>
              <a:t>করার</a:t>
            </a:r>
            <a:r>
              <a:rPr lang="en-US" sz="2000" b="1" dirty="0">
                <a:effectLst>
                  <a:outerShdw blurRad="38100" dist="38100" dir="2700000" algn="tl">
                    <a:srgbClr val="000000">
                      <a:alpha val="43137"/>
                    </a:srgbClr>
                  </a:outerShdw>
                </a:effectLst>
                <a:latin typeface="NikoshBAN" pitchFamily="2" charset="0"/>
                <a:cs typeface="NikoshBAN" pitchFamily="2" charset="0"/>
              </a:rPr>
              <a:t> </a:t>
            </a:r>
            <a:r>
              <a:rPr lang="en-US" sz="2000" b="1" dirty="0" err="1">
                <a:effectLst>
                  <a:outerShdw blurRad="38100" dist="38100" dir="2700000" algn="tl">
                    <a:srgbClr val="000000">
                      <a:alpha val="43137"/>
                    </a:srgbClr>
                  </a:outerShdw>
                </a:effectLst>
                <a:latin typeface="NikoshBAN" pitchFamily="2" charset="0"/>
                <a:cs typeface="NikoshBAN" pitchFamily="2" charset="0"/>
              </a:rPr>
              <a:t>একটি</a:t>
            </a:r>
            <a:r>
              <a:rPr lang="en-US" sz="2000" b="1" dirty="0">
                <a:effectLst>
                  <a:outerShdw blurRad="38100" dist="38100" dir="2700000" algn="tl">
                    <a:srgbClr val="000000">
                      <a:alpha val="43137"/>
                    </a:srgbClr>
                  </a:outerShdw>
                </a:effectLst>
                <a:latin typeface="NikoshBAN" pitchFamily="2" charset="0"/>
                <a:cs typeface="NikoshBAN" pitchFamily="2" charset="0"/>
              </a:rPr>
              <a:t> </a:t>
            </a:r>
            <a:r>
              <a:rPr lang="en-US" sz="2000" b="1" dirty="0" err="1">
                <a:effectLst>
                  <a:outerShdw blurRad="38100" dist="38100" dir="2700000" algn="tl">
                    <a:srgbClr val="000000">
                      <a:alpha val="43137"/>
                    </a:srgbClr>
                  </a:outerShdw>
                </a:effectLst>
                <a:latin typeface="NikoshBAN" pitchFamily="2" charset="0"/>
                <a:cs typeface="NikoshBAN" pitchFamily="2" charset="0"/>
              </a:rPr>
              <a:t>পদ্ধতি</a:t>
            </a:r>
            <a:r>
              <a:rPr lang="en-US" sz="2000" b="1" dirty="0">
                <a:effectLst>
                  <a:outerShdw blurRad="38100" dist="38100" dir="2700000" algn="tl">
                    <a:srgbClr val="000000">
                      <a:alpha val="43137"/>
                    </a:srgbClr>
                  </a:outerShdw>
                </a:effectLst>
                <a:latin typeface="NikoshBAN" pitchFamily="2" charset="0"/>
                <a:cs typeface="NikoshBAN" pitchFamily="2" charset="0"/>
              </a:rPr>
              <a:t>। </a:t>
            </a:r>
            <a:r>
              <a:rPr lang="en-US" sz="2000" b="1" dirty="0" err="1">
                <a:effectLst>
                  <a:outerShdw blurRad="38100" dist="38100" dir="2700000" algn="tl">
                    <a:srgbClr val="000000">
                      <a:alpha val="43137"/>
                    </a:srgbClr>
                  </a:outerShdw>
                </a:effectLst>
                <a:latin typeface="NikoshBAN" pitchFamily="2" charset="0"/>
                <a:cs typeface="NikoshBAN" pitchFamily="2" charset="0"/>
              </a:rPr>
              <a:t>এই</a:t>
            </a:r>
            <a:r>
              <a:rPr lang="en-US" sz="2000" b="1" dirty="0">
                <a:effectLst>
                  <a:outerShdw blurRad="38100" dist="38100" dir="2700000" algn="tl">
                    <a:srgbClr val="000000">
                      <a:alpha val="43137"/>
                    </a:srgbClr>
                  </a:outerShdw>
                </a:effectLst>
                <a:latin typeface="NikoshBAN" pitchFamily="2" charset="0"/>
                <a:cs typeface="NikoshBAN" pitchFamily="2" charset="0"/>
              </a:rPr>
              <a:t> </a:t>
            </a:r>
            <a:r>
              <a:rPr lang="en-US" sz="2000" b="1" dirty="0" err="1">
                <a:effectLst>
                  <a:outerShdw blurRad="38100" dist="38100" dir="2700000" algn="tl">
                    <a:srgbClr val="000000">
                      <a:alpha val="43137"/>
                    </a:srgbClr>
                  </a:outerShdw>
                </a:effectLst>
                <a:latin typeface="NikoshBAN" pitchFamily="2" charset="0"/>
                <a:cs typeface="NikoshBAN" pitchFamily="2" charset="0"/>
              </a:rPr>
              <a:t>ক্ষেত্রে</a:t>
            </a:r>
            <a:r>
              <a:rPr lang="en-US" sz="2000" b="1" dirty="0">
                <a:effectLst>
                  <a:outerShdw blurRad="38100" dist="38100" dir="2700000" algn="tl">
                    <a:srgbClr val="000000">
                      <a:alpha val="43137"/>
                    </a:srgbClr>
                  </a:outerShdw>
                </a:effectLst>
                <a:latin typeface="NikoshBAN" pitchFamily="2" charset="0"/>
                <a:cs typeface="NikoshBAN" pitchFamily="2" charset="0"/>
              </a:rPr>
              <a:t> ১০০ </a:t>
            </a:r>
            <a:r>
              <a:rPr lang="en-US" sz="2000" b="1" dirty="0" err="1">
                <a:effectLst>
                  <a:outerShdw blurRad="38100" dist="38100" dir="2700000" algn="tl">
                    <a:srgbClr val="000000">
                      <a:alpha val="43137"/>
                    </a:srgbClr>
                  </a:outerShdw>
                </a:effectLst>
                <a:latin typeface="NikoshBAN" pitchFamily="2" charset="0"/>
                <a:cs typeface="NikoshBAN" pitchFamily="2" charset="0"/>
              </a:rPr>
              <a:t>ঘনফুট</a:t>
            </a:r>
            <a:r>
              <a:rPr lang="en-US" sz="2000" b="1" dirty="0">
                <a:effectLst>
                  <a:outerShdw blurRad="38100" dist="38100" dir="2700000" algn="tl">
                    <a:srgbClr val="000000">
                      <a:alpha val="43137"/>
                    </a:srgbClr>
                  </a:outerShdw>
                </a:effectLst>
                <a:latin typeface="NikoshBAN" pitchFamily="2" charset="0"/>
                <a:cs typeface="NikoshBAN" pitchFamily="2" charset="0"/>
              </a:rPr>
              <a:t> </a:t>
            </a:r>
            <a:r>
              <a:rPr lang="en-US" sz="2000" b="1" dirty="0" err="1">
                <a:effectLst>
                  <a:outerShdw blurRad="38100" dist="38100" dir="2700000" algn="tl">
                    <a:srgbClr val="000000">
                      <a:alpha val="43137"/>
                    </a:srgbClr>
                  </a:outerShdw>
                </a:effectLst>
                <a:latin typeface="NikoshBAN" pitchFamily="2" charset="0"/>
                <a:cs typeface="NikoshBAN" pitchFamily="2" charset="0"/>
              </a:rPr>
              <a:t>জায়গার</a:t>
            </a:r>
            <a:r>
              <a:rPr lang="en-US" sz="2000" b="1" dirty="0">
                <a:effectLst>
                  <a:outerShdw blurRad="38100" dist="38100" dir="2700000" algn="tl">
                    <a:srgbClr val="000000">
                      <a:alpha val="43137"/>
                    </a:srgbClr>
                  </a:outerShdw>
                </a:effectLst>
                <a:latin typeface="NikoshBAN" pitchFamily="2" charset="0"/>
                <a:cs typeface="NikoshBAN" pitchFamily="2" charset="0"/>
              </a:rPr>
              <a:t> </a:t>
            </a:r>
            <a:r>
              <a:rPr lang="en-US" sz="2000" b="1" dirty="0" err="1">
                <a:effectLst>
                  <a:outerShdw blurRad="38100" dist="38100" dir="2700000" algn="tl">
                    <a:srgbClr val="000000">
                      <a:alpha val="43137"/>
                    </a:srgbClr>
                  </a:outerShdw>
                </a:effectLst>
                <a:latin typeface="NikoshBAN" pitchFamily="2" charset="0"/>
                <a:cs typeface="NikoshBAN" pitchFamily="2" charset="0"/>
              </a:rPr>
              <a:t>জন্য</a:t>
            </a:r>
            <a:r>
              <a:rPr lang="en-US" sz="2000" b="1" dirty="0">
                <a:effectLst>
                  <a:outerShdw blurRad="38100" dist="38100" dir="2700000" algn="tl">
                    <a:srgbClr val="000000">
                      <a:alpha val="43137"/>
                    </a:srgbClr>
                  </a:outerShdw>
                </a:effectLst>
                <a:latin typeface="NikoshBAN" pitchFamily="2" charset="0"/>
                <a:cs typeface="NikoshBAN" pitchFamily="2" charset="0"/>
              </a:rPr>
              <a:t> ৭০ </a:t>
            </a:r>
            <a:r>
              <a:rPr lang="en-US" sz="2000" b="1" dirty="0" err="1">
                <a:effectLst>
                  <a:outerShdw blurRad="38100" dist="38100" dir="2700000" algn="tl">
                    <a:srgbClr val="000000">
                      <a:alpha val="43137"/>
                    </a:srgbClr>
                  </a:outerShdw>
                </a:effectLst>
                <a:latin typeface="NikoshBAN" pitchFamily="2" charset="0"/>
                <a:cs typeface="NikoshBAN" pitchFamily="2" charset="0"/>
              </a:rPr>
              <a:t>সিসি</a:t>
            </a:r>
            <a:r>
              <a:rPr lang="en-US" sz="2000" b="1" dirty="0">
                <a:effectLst>
                  <a:outerShdw blurRad="38100" dist="38100" dir="2700000" algn="tl">
                    <a:srgbClr val="000000">
                      <a:alpha val="43137"/>
                    </a:srgbClr>
                  </a:outerShdw>
                </a:effectLst>
                <a:latin typeface="NikoshBAN" pitchFamily="2" charset="0"/>
                <a:cs typeface="NikoshBAN" pitchFamily="2" charset="0"/>
              </a:rPr>
              <a:t> </a:t>
            </a:r>
            <a:r>
              <a:rPr lang="en-US" sz="2000" b="1" dirty="0" err="1">
                <a:effectLst>
                  <a:outerShdw blurRad="38100" dist="38100" dir="2700000" algn="tl">
                    <a:srgbClr val="000000">
                      <a:alpha val="43137"/>
                    </a:srgbClr>
                  </a:outerShdw>
                </a:effectLst>
                <a:latin typeface="NikoshBAN" pitchFamily="2" charset="0"/>
                <a:cs typeface="NikoshBAN" pitchFamily="2" charset="0"/>
              </a:rPr>
              <a:t>ফরমালিন</a:t>
            </a:r>
            <a:r>
              <a:rPr lang="en-US" sz="2000" b="1" dirty="0">
                <a:effectLst>
                  <a:outerShdw blurRad="38100" dist="38100" dir="2700000" algn="tl">
                    <a:srgbClr val="000000">
                      <a:alpha val="43137"/>
                    </a:srgbClr>
                  </a:outerShdw>
                </a:effectLst>
                <a:latin typeface="NikoshBAN" pitchFamily="2" charset="0"/>
                <a:cs typeface="NikoshBAN" pitchFamily="2" charset="0"/>
              </a:rPr>
              <a:t> ও ৩৫ </a:t>
            </a:r>
            <a:r>
              <a:rPr lang="en-US" sz="2000" b="1" dirty="0" err="1">
                <a:effectLst>
                  <a:outerShdw blurRad="38100" dist="38100" dir="2700000" algn="tl">
                    <a:srgbClr val="000000">
                      <a:alpha val="43137"/>
                    </a:srgbClr>
                  </a:outerShdw>
                </a:effectLst>
                <a:latin typeface="NikoshBAN" pitchFamily="2" charset="0"/>
                <a:cs typeface="NikoshBAN" pitchFamily="2" charset="0"/>
              </a:rPr>
              <a:t>গ্রাম</a:t>
            </a:r>
            <a:r>
              <a:rPr lang="en-US" sz="2000" b="1" dirty="0">
                <a:effectLst>
                  <a:outerShdw blurRad="38100" dist="38100" dir="2700000" algn="tl">
                    <a:srgbClr val="000000">
                      <a:alpha val="43137"/>
                    </a:srgbClr>
                  </a:outerShdw>
                </a:effectLst>
                <a:latin typeface="NikoshBAN" pitchFamily="2" charset="0"/>
                <a:cs typeface="NikoshBAN" pitchFamily="2" charset="0"/>
              </a:rPr>
              <a:t> </a:t>
            </a:r>
            <a:r>
              <a:rPr lang="en-US" sz="2000" b="1" dirty="0" err="1">
                <a:effectLst>
                  <a:outerShdw blurRad="38100" dist="38100" dir="2700000" algn="tl">
                    <a:srgbClr val="000000">
                      <a:alpha val="43137"/>
                    </a:srgbClr>
                  </a:outerShdw>
                </a:effectLst>
                <a:latin typeface="NikoshBAN" pitchFamily="2" charset="0"/>
                <a:cs typeface="NikoshBAN" pitchFamily="2" charset="0"/>
              </a:rPr>
              <a:t>পটাশিয়াম</a:t>
            </a:r>
            <a:r>
              <a:rPr lang="en-US" sz="2000" b="1" dirty="0">
                <a:effectLst>
                  <a:outerShdw blurRad="38100" dist="38100" dir="2700000" algn="tl">
                    <a:srgbClr val="000000">
                      <a:alpha val="43137"/>
                    </a:srgbClr>
                  </a:outerShdw>
                </a:effectLst>
                <a:latin typeface="NikoshBAN" pitchFamily="2" charset="0"/>
                <a:cs typeface="NikoshBAN" pitchFamily="2" charset="0"/>
              </a:rPr>
              <a:t> </a:t>
            </a:r>
            <a:r>
              <a:rPr lang="en-US" sz="2000" b="1" dirty="0" err="1">
                <a:effectLst>
                  <a:outerShdw blurRad="38100" dist="38100" dir="2700000" algn="tl">
                    <a:srgbClr val="000000">
                      <a:alpha val="43137"/>
                    </a:srgbClr>
                  </a:outerShdw>
                </a:effectLst>
                <a:latin typeface="NikoshBAN" pitchFamily="2" charset="0"/>
                <a:cs typeface="NikoshBAN" pitchFamily="2" charset="0"/>
              </a:rPr>
              <a:t>পার</a:t>
            </a:r>
            <a:r>
              <a:rPr lang="en-US" sz="2000" b="1" dirty="0">
                <a:effectLst>
                  <a:outerShdw blurRad="38100" dist="38100" dir="2700000" algn="tl">
                    <a:srgbClr val="000000">
                      <a:alpha val="43137"/>
                    </a:srgbClr>
                  </a:outerShdw>
                </a:effectLst>
                <a:latin typeface="NikoshBAN" pitchFamily="2" charset="0"/>
                <a:cs typeface="NikoshBAN" pitchFamily="2" charset="0"/>
              </a:rPr>
              <a:t> </a:t>
            </a:r>
            <a:r>
              <a:rPr lang="en-US" sz="2000" b="1" dirty="0" err="1">
                <a:effectLst>
                  <a:outerShdw blurRad="38100" dist="38100" dir="2700000" algn="tl">
                    <a:srgbClr val="000000">
                      <a:alpha val="43137"/>
                    </a:srgbClr>
                  </a:outerShdw>
                </a:effectLst>
                <a:latin typeface="NikoshBAN" pitchFamily="2" charset="0"/>
                <a:cs typeface="NikoshBAN" pitchFamily="2" charset="0"/>
              </a:rPr>
              <a:t>ম্যাঙ্গানেট</a:t>
            </a:r>
            <a:r>
              <a:rPr lang="en-US" sz="2000" b="1" dirty="0">
                <a:effectLst>
                  <a:outerShdw blurRad="38100" dist="38100" dir="2700000" algn="tl">
                    <a:srgbClr val="000000">
                      <a:alpha val="43137"/>
                    </a:srgbClr>
                  </a:outerShdw>
                </a:effectLst>
                <a:latin typeface="NikoshBAN" pitchFamily="2" charset="0"/>
                <a:cs typeface="NikoshBAN" pitchFamily="2" charset="0"/>
              </a:rPr>
              <a:t> </a:t>
            </a:r>
            <a:r>
              <a:rPr lang="en-US" sz="2000" b="1" dirty="0" err="1">
                <a:effectLst>
                  <a:outerShdw blurRad="38100" dist="38100" dir="2700000" algn="tl">
                    <a:srgbClr val="000000">
                      <a:alpha val="43137"/>
                    </a:srgbClr>
                  </a:outerShdw>
                </a:effectLst>
                <a:latin typeface="NikoshBAN" pitchFamily="2" charset="0"/>
                <a:cs typeface="NikoshBAN" pitchFamily="2" charset="0"/>
              </a:rPr>
              <a:t>ব্যবহার</a:t>
            </a:r>
            <a:r>
              <a:rPr lang="en-US" sz="2000" b="1" dirty="0">
                <a:effectLst>
                  <a:outerShdw blurRad="38100" dist="38100" dir="2700000" algn="tl">
                    <a:srgbClr val="000000">
                      <a:alpha val="43137"/>
                    </a:srgbClr>
                  </a:outerShdw>
                </a:effectLst>
                <a:latin typeface="NikoshBAN" pitchFamily="2" charset="0"/>
                <a:cs typeface="NikoshBAN" pitchFamily="2" charset="0"/>
              </a:rPr>
              <a:t> </a:t>
            </a:r>
            <a:r>
              <a:rPr lang="en-US" sz="2000" b="1" dirty="0" err="1">
                <a:effectLst>
                  <a:outerShdw blurRad="38100" dist="38100" dir="2700000" algn="tl">
                    <a:srgbClr val="000000">
                      <a:alpha val="43137"/>
                    </a:srgbClr>
                  </a:outerShdw>
                </a:effectLst>
                <a:latin typeface="NikoshBAN" pitchFamily="2" charset="0"/>
                <a:cs typeface="NikoshBAN" pitchFamily="2" charset="0"/>
              </a:rPr>
              <a:t>করা</a:t>
            </a:r>
            <a:r>
              <a:rPr lang="en-US" sz="2000" b="1" dirty="0">
                <a:effectLst>
                  <a:outerShdw blurRad="38100" dist="38100" dir="2700000" algn="tl">
                    <a:srgbClr val="000000">
                      <a:alpha val="43137"/>
                    </a:srgbClr>
                  </a:outerShdw>
                </a:effectLst>
                <a:latin typeface="NikoshBAN" pitchFamily="2" charset="0"/>
                <a:cs typeface="NikoshBAN" pitchFamily="2" charset="0"/>
              </a:rPr>
              <a:t> </a:t>
            </a:r>
            <a:r>
              <a:rPr lang="en-US" sz="2000" b="1" dirty="0" err="1">
                <a:effectLst>
                  <a:outerShdw blurRad="38100" dist="38100" dir="2700000" algn="tl">
                    <a:srgbClr val="000000">
                      <a:alpha val="43137"/>
                    </a:srgbClr>
                  </a:outerShdw>
                </a:effectLst>
                <a:latin typeface="NikoshBAN" pitchFamily="2" charset="0"/>
                <a:cs typeface="NikoshBAN" pitchFamily="2" charset="0"/>
              </a:rPr>
              <a:t>হয়</a:t>
            </a:r>
            <a:r>
              <a:rPr lang="en-US" sz="2000" b="1" dirty="0">
                <a:effectLst>
                  <a:outerShdw blurRad="38100" dist="38100" dir="2700000" algn="tl">
                    <a:srgbClr val="000000">
                      <a:alpha val="43137"/>
                    </a:srgbClr>
                  </a:outerShdw>
                </a:effectLst>
                <a:latin typeface="NikoshBAN" pitchFamily="2" charset="0"/>
                <a:cs typeface="NikoshBAN" pitchFamily="2" charset="0"/>
              </a:rPr>
              <a:t>। </a:t>
            </a:r>
            <a:r>
              <a:rPr lang="en-US" sz="2000" b="1" dirty="0" err="1">
                <a:effectLst>
                  <a:outerShdw blurRad="38100" dist="38100" dir="2700000" algn="tl">
                    <a:srgbClr val="000000">
                      <a:alpha val="43137"/>
                    </a:srgbClr>
                  </a:outerShdw>
                </a:effectLst>
                <a:latin typeface="NikoshBAN" pitchFamily="2" charset="0"/>
                <a:cs typeface="NikoshBAN" pitchFamily="2" charset="0"/>
              </a:rPr>
              <a:t>রাসায়নিক</a:t>
            </a:r>
            <a:r>
              <a:rPr lang="en-US" sz="2000" b="1" dirty="0">
                <a:effectLst>
                  <a:outerShdw blurRad="38100" dist="38100" dir="2700000" algn="tl">
                    <a:srgbClr val="000000">
                      <a:alpha val="43137"/>
                    </a:srgbClr>
                  </a:outerShdw>
                </a:effectLst>
                <a:latin typeface="NikoshBAN" pitchFamily="2" charset="0"/>
                <a:cs typeface="NikoshBAN" pitchFamily="2" charset="0"/>
              </a:rPr>
              <a:t> </a:t>
            </a:r>
            <a:r>
              <a:rPr lang="en-US" sz="2000" b="1" dirty="0" err="1">
                <a:effectLst>
                  <a:outerShdw blurRad="38100" dist="38100" dir="2700000" algn="tl">
                    <a:srgbClr val="000000">
                      <a:alpha val="43137"/>
                    </a:srgbClr>
                  </a:outerShdw>
                </a:effectLst>
                <a:latin typeface="NikoshBAN" pitchFamily="2" charset="0"/>
                <a:cs typeface="NikoshBAN" pitchFamily="2" charset="0"/>
              </a:rPr>
              <a:t>মিশ্রণটি</a:t>
            </a:r>
            <a:r>
              <a:rPr lang="en-US" sz="2000" b="1" dirty="0">
                <a:effectLst>
                  <a:outerShdw blurRad="38100" dist="38100" dir="2700000" algn="tl">
                    <a:srgbClr val="000000">
                      <a:alpha val="43137"/>
                    </a:srgbClr>
                  </a:outerShdw>
                </a:effectLst>
                <a:latin typeface="NikoshBAN" pitchFamily="2" charset="0"/>
                <a:cs typeface="NikoshBAN" pitchFamily="2" charset="0"/>
              </a:rPr>
              <a:t> </a:t>
            </a:r>
            <a:r>
              <a:rPr lang="en-US" sz="2000" b="1" dirty="0" err="1">
                <a:effectLst>
                  <a:outerShdw blurRad="38100" dist="38100" dir="2700000" algn="tl">
                    <a:srgbClr val="000000">
                      <a:alpha val="43137"/>
                    </a:srgbClr>
                  </a:outerShdw>
                </a:effectLst>
                <a:latin typeface="NikoshBAN" pitchFamily="2" charset="0"/>
                <a:cs typeface="NikoshBAN" pitchFamily="2" charset="0"/>
              </a:rPr>
              <a:t>অত্যন্ত</a:t>
            </a:r>
            <a:r>
              <a:rPr lang="en-US" sz="2000" b="1" dirty="0">
                <a:effectLst>
                  <a:outerShdw blurRad="38100" dist="38100" dir="2700000" algn="tl">
                    <a:srgbClr val="000000">
                      <a:alpha val="43137"/>
                    </a:srgbClr>
                  </a:outerShdw>
                </a:effectLst>
                <a:latin typeface="NikoshBAN" pitchFamily="2" charset="0"/>
                <a:cs typeface="NikoshBAN" pitchFamily="2" charset="0"/>
              </a:rPr>
              <a:t> </a:t>
            </a:r>
            <a:r>
              <a:rPr lang="en-US" sz="2000" b="1" dirty="0" err="1">
                <a:effectLst>
                  <a:outerShdw blurRad="38100" dist="38100" dir="2700000" algn="tl">
                    <a:srgbClr val="000000">
                      <a:alpha val="43137"/>
                    </a:srgbClr>
                  </a:outerShdw>
                </a:effectLst>
                <a:latin typeface="NikoshBAN" pitchFamily="2" charset="0"/>
                <a:cs typeface="NikoshBAN" pitchFamily="2" charset="0"/>
              </a:rPr>
              <a:t>বিষাক্ত</a:t>
            </a:r>
            <a:r>
              <a:rPr lang="en-US" sz="2000" b="1" dirty="0">
                <a:effectLst>
                  <a:outerShdw blurRad="38100" dist="38100" dir="2700000" algn="tl">
                    <a:srgbClr val="000000">
                      <a:alpha val="43137"/>
                    </a:srgbClr>
                  </a:outerShdw>
                </a:effectLst>
                <a:latin typeface="NikoshBAN" pitchFamily="2" charset="0"/>
                <a:cs typeface="NikoshBAN" pitchFamily="2" charset="0"/>
              </a:rPr>
              <a:t> </a:t>
            </a:r>
            <a:r>
              <a:rPr lang="en-US" sz="2000" b="1" dirty="0" err="1">
                <a:effectLst>
                  <a:outerShdw blurRad="38100" dist="38100" dir="2700000" algn="tl">
                    <a:srgbClr val="000000">
                      <a:alpha val="43137"/>
                    </a:srgbClr>
                  </a:outerShdw>
                </a:effectLst>
                <a:latin typeface="NikoshBAN" pitchFamily="2" charset="0"/>
                <a:cs typeface="NikoshBAN" pitchFamily="2" charset="0"/>
              </a:rPr>
              <a:t>যার</a:t>
            </a:r>
            <a:r>
              <a:rPr lang="en-US" sz="2000" b="1" dirty="0">
                <a:effectLst>
                  <a:outerShdw blurRad="38100" dist="38100" dir="2700000" algn="tl">
                    <a:srgbClr val="000000">
                      <a:alpha val="43137"/>
                    </a:srgbClr>
                  </a:outerShdw>
                </a:effectLst>
                <a:latin typeface="NikoshBAN" pitchFamily="2" charset="0"/>
                <a:cs typeface="NikoshBAN" pitchFamily="2" charset="0"/>
              </a:rPr>
              <a:t> </a:t>
            </a:r>
            <a:r>
              <a:rPr lang="en-US" sz="2000" b="1" dirty="0" err="1">
                <a:effectLst>
                  <a:outerShdw blurRad="38100" dist="38100" dir="2700000" algn="tl">
                    <a:srgbClr val="000000">
                      <a:alpha val="43137"/>
                    </a:srgbClr>
                  </a:outerShdw>
                </a:effectLst>
                <a:latin typeface="NikoshBAN" pitchFamily="2" charset="0"/>
                <a:cs typeface="NikoshBAN" pitchFamily="2" charset="0"/>
              </a:rPr>
              <a:t>ধোঁয়া</a:t>
            </a:r>
            <a:r>
              <a:rPr lang="en-US" sz="2000" b="1" dirty="0">
                <a:effectLst>
                  <a:outerShdw blurRad="38100" dist="38100" dir="2700000" algn="tl">
                    <a:srgbClr val="000000">
                      <a:alpha val="43137"/>
                    </a:srgbClr>
                  </a:outerShdw>
                </a:effectLst>
                <a:latin typeface="NikoshBAN" pitchFamily="2" charset="0"/>
                <a:cs typeface="NikoshBAN" pitchFamily="2" charset="0"/>
              </a:rPr>
              <a:t> </a:t>
            </a:r>
            <a:r>
              <a:rPr lang="en-US" sz="2000" b="1" dirty="0" err="1">
                <a:effectLst>
                  <a:outerShdw blurRad="38100" dist="38100" dir="2700000" algn="tl">
                    <a:srgbClr val="000000">
                      <a:alpha val="43137"/>
                    </a:srgbClr>
                  </a:outerShdw>
                </a:effectLst>
                <a:latin typeface="NikoshBAN" pitchFamily="2" charset="0"/>
                <a:cs typeface="NikoshBAN" pitchFamily="2" charset="0"/>
              </a:rPr>
              <a:t>রোগজীবাণু</a:t>
            </a:r>
            <a:r>
              <a:rPr lang="en-US" sz="2000" b="1" dirty="0">
                <a:effectLst>
                  <a:outerShdw blurRad="38100" dist="38100" dir="2700000" algn="tl">
                    <a:srgbClr val="000000">
                      <a:alpha val="43137"/>
                    </a:srgbClr>
                  </a:outerShdw>
                </a:effectLst>
                <a:latin typeface="NikoshBAN" pitchFamily="2" charset="0"/>
                <a:cs typeface="NikoshBAN" pitchFamily="2" charset="0"/>
              </a:rPr>
              <a:t> </a:t>
            </a:r>
            <a:r>
              <a:rPr lang="en-US" sz="2000" b="1" dirty="0" err="1">
                <a:effectLst>
                  <a:outerShdw blurRad="38100" dist="38100" dir="2700000" algn="tl">
                    <a:srgbClr val="000000">
                      <a:alpha val="43137"/>
                    </a:srgbClr>
                  </a:outerShdw>
                </a:effectLst>
                <a:latin typeface="NikoshBAN" pitchFamily="2" charset="0"/>
                <a:cs typeface="NikoshBAN" pitchFamily="2" charset="0"/>
              </a:rPr>
              <a:t>ধ্বংস</a:t>
            </a:r>
            <a:r>
              <a:rPr lang="en-US" sz="2000" b="1" dirty="0">
                <a:effectLst>
                  <a:outerShdw blurRad="38100" dist="38100" dir="2700000" algn="tl">
                    <a:srgbClr val="000000">
                      <a:alpha val="43137"/>
                    </a:srgbClr>
                  </a:outerShdw>
                </a:effectLst>
                <a:latin typeface="NikoshBAN" pitchFamily="2" charset="0"/>
                <a:cs typeface="NikoshBAN" pitchFamily="2" charset="0"/>
              </a:rPr>
              <a:t> </a:t>
            </a:r>
            <a:r>
              <a:rPr lang="en-US" sz="2000" b="1" dirty="0" err="1" smtClean="0">
                <a:effectLst>
                  <a:outerShdw blurRad="38100" dist="38100" dir="2700000" algn="tl">
                    <a:srgbClr val="000000">
                      <a:alpha val="43137"/>
                    </a:srgbClr>
                  </a:outerShdw>
                </a:effectLst>
                <a:latin typeface="NikoshBAN" pitchFamily="2" charset="0"/>
                <a:cs typeface="NikoshBAN" pitchFamily="2" charset="0"/>
              </a:rPr>
              <a:t>করে</a:t>
            </a:r>
            <a:r>
              <a:rPr lang="bn-IN" sz="2000" b="1" dirty="0" smtClean="0">
                <a:effectLst>
                  <a:outerShdw blurRad="38100" dist="38100" dir="2700000" algn="tl">
                    <a:srgbClr val="000000">
                      <a:alpha val="43137"/>
                    </a:srgbClr>
                  </a:outerShdw>
                </a:effectLst>
                <a:latin typeface="NikoshBAN" pitchFamily="2" charset="0"/>
                <a:cs typeface="NikoshBAN" pitchFamily="2" charset="0"/>
              </a:rPr>
              <a:t>।</a:t>
            </a:r>
            <a:endParaRPr lang="en-US" sz="2000" b="1" dirty="0">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32895182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000" fill="hold"/>
                                        <p:tgtEl>
                                          <p:spTgt spid="9"/>
                                        </p:tgtEl>
                                        <p:attrNameLst>
                                          <p:attrName>ppt_w</p:attrName>
                                        </p:attrNameLst>
                                      </p:cBhvr>
                                      <p:tavLst>
                                        <p:tav tm="0">
                                          <p:val>
                                            <p:fltVal val="0"/>
                                          </p:val>
                                        </p:tav>
                                        <p:tav tm="100000">
                                          <p:val>
                                            <p:strVal val="#ppt_w"/>
                                          </p:val>
                                        </p:tav>
                                      </p:tavLst>
                                    </p:anim>
                                    <p:anim calcmode="lin" valueType="num">
                                      <p:cBhvr>
                                        <p:cTn id="8" dur="2000" fill="hold"/>
                                        <p:tgtEl>
                                          <p:spTgt spid="9"/>
                                        </p:tgtEl>
                                        <p:attrNameLst>
                                          <p:attrName>ppt_h</p:attrName>
                                        </p:attrNameLst>
                                      </p:cBhvr>
                                      <p:tavLst>
                                        <p:tav tm="0">
                                          <p:val>
                                            <p:fltVal val="0"/>
                                          </p:val>
                                        </p:tav>
                                        <p:tav tm="100000">
                                          <p:val>
                                            <p:strVal val="#ppt_h"/>
                                          </p:val>
                                        </p:tav>
                                      </p:tavLst>
                                    </p:anim>
                                    <p:animEffect transition="in" filter="fade">
                                      <p:cBhvr>
                                        <p:cTn id="9" dur="2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32"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ox(out)">
                                      <p:cBhvr>
                                        <p:cTn id="14" dur="2000"/>
                                        <p:tgtEl>
                                          <p:spTgt spid="8"/>
                                        </p:tgtEl>
                                      </p:cBhvr>
                                    </p:animEffect>
                                  </p:childTnLst>
                                </p:cTn>
                              </p:par>
                              <p:par>
                                <p:cTn id="15" presetID="4" presetClass="entr" presetSubtype="32"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ox(out)">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xit" presetSubtype="32" fill="hold" nodeType="clickEffect">
                                  <p:stCondLst>
                                    <p:cond delay="0"/>
                                  </p:stCondLst>
                                  <p:childTnLst>
                                    <p:anim calcmode="lin" valueType="num">
                                      <p:cBhvr>
                                        <p:cTn id="21" dur="500"/>
                                        <p:tgtEl>
                                          <p:spTgt spid="8"/>
                                        </p:tgtEl>
                                        <p:attrNameLst>
                                          <p:attrName>ppt_w</p:attrName>
                                        </p:attrNameLst>
                                      </p:cBhvr>
                                      <p:tavLst>
                                        <p:tav tm="0">
                                          <p:val>
                                            <p:strVal val="ppt_w"/>
                                          </p:val>
                                        </p:tav>
                                        <p:tav tm="100000">
                                          <p:val>
                                            <p:fltVal val="0"/>
                                          </p:val>
                                        </p:tav>
                                      </p:tavLst>
                                    </p:anim>
                                    <p:anim calcmode="lin" valueType="num">
                                      <p:cBhvr>
                                        <p:cTn id="22" dur="500"/>
                                        <p:tgtEl>
                                          <p:spTgt spid="8"/>
                                        </p:tgtEl>
                                        <p:attrNameLst>
                                          <p:attrName>ppt_h</p:attrName>
                                        </p:attrNameLst>
                                      </p:cBhvr>
                                      <p:tavLst>
                                        <p:tav tm="0">
                                          <p:val>
                                            <p:strVal val="ppt_h"/>
                                          </p:val>
                                        </p:tav>
                                        <p:tav tm="100000">
                                          <p:val>
                                            <p:fltVal val="0"/>
                                          </p:val>
                                        </p:tav>
                                      </p:tavLst>
                                    </p:anim>
                                    <p:set>
                                      <p:cBhvr>
                                        <p:cTn id="23" dur="1" fill="hold">
                                          <p:stCondLst>
                                            <p:cond delay="499"/>
                                          </p:stCondLst>
                                        </p:cTn>
                                        <p:tgtEl>
                                          <p:spTgt spid="8"/>
                                        </p:tgtEl>
                                        <p:attrNameLst>
                                          <p:attrName>style.visibility</p:attrName>
                                        </p:attrNameLst>
                                      </p:cBhvr>
                                      <p:to>
                                        <p:strVal val="hidden"/>
                                      </p:to>
                                    </p:set>
                                  </p:childTnLst>
                                </p:cTn>
                              </p:par>
                              <p:par>
                                <p:cTn id="24" presetID="23" presetClass="exit" presetSubtype="32" fill="hold" nodeType="withEffect">
                                  <p:stCondLst>
                                    <p:cond delay="0"/>
                                  </p:stCondLst>
                                  <p:childTnLst>
                                    <p:anim calcmode="lin" valueType="num">
                                      <p:cBhvr>
                                        <p:cTn id="25" dur="500"/>
                                        <p:tgtEl>
                                          <p:spTgt spid="10"/>
                                        </p:tgtEl>
                                        <p:attrNameLst>
                                          <p:attrName>ppt_w</p:attrName>
                                        </p:attrNameLst>
                                      </p:cBhvr>
                                      <p:tavLst>
                                        <p:tav tm="0">
                                          <p:val>
                                            <p:strVal val="ppt_w"/>
                                          </p:val>
                                        </p:tav>
                                        <p:tav tm="100000">
                                          <p:val>
                                            <p:fltVal val="0"/>
                                          </p:val>
                                        </p:tav>
                                      </p:tavLst>
                                    </p:anim>
                                    <p:anim calcmode="lin" valueType="num">
                                      <p:cBhvr>
                                        <p:cTn id="26" dur="500"/>
                                        <p:tgtEl>
                                          <p:spTgt spid="10"/>
                                        </p:tgtEl>
                                        <p:attrNameLst>
                                          <p:attrName>ppt_h</p:attrName>
                                        </p:attrNameLst>
                                      </p:cBhvr>
                                      <p:tavLst>
                                        <p:tav tm="0">
                                          <p:val>
                                            <p:strVal val="ppt_h"/>
                                          </p:val>
                                        </p:tav>
                                        <p:tav tm="100000">
                                          <p:val>
                                            <p:fltVal val="0"/>
                                          </p:val>
                                        </p:tav>
                                      </p:tavLst>
                                    </p:anim>
                                    <p:set>
                                      <p:cBhvr>
                                        <p:cTn id="27" dur="1" fill="hold">
                                          <p:stCondLst>
                                            <p:cond delay="499"/>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heel(4)">
                                      <p:cBhvr>
                                        <p:cTn id="32" dur="2000"/>
                                        <p:tgtEl>
                                          <p:spTgt spid="15"/>
                                        </p:tgtEl>
                                      </p:cBhvr>
                                    </p:animEffect>
                                  </p:childTnLst>
                                </p:cTn>
                              </p:par>
                              <p:par>
                                <p:cTn id="33" presetID="21" presetClass="entr" presetSubtype="4"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heel(4)">
                                      <p:cBhvr>
                                        <p:cTn id="35" dur="20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left)">
                                      <p:cBhvr>
                                        <p:cTn id="40" dur="20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xit" presetSubtype="2" fill="hold" grpId="1" nodeType="clickEffect">
                                  <p:stCondLst>
                                    <p:cond delay="0"/>
                                  </p:stCondLst>
                                  <p:childTnLst>
                                    <p:animEffect transition="out" filter="wipe(right)">
                                      <p:cBhvr>
                                        <p:cTn id="44" dur="500"/>
                                        <p:tgtEl>
                                          <p:spTgt spid="17"/>
                                        </p:tgtEl>
                                      </p:cBhvr>
                                    </p:animEffect>
                                    <p:set>
                                      <p:cBhvr>
                                        <p:cTn id="45"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p:bldP spid="17"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05400" y="6324600"/>
            <a:ext cx="1901754" cy="338554"/>
          </a:xfrm>
          <a:prstGeom prst="rect">
            <a:avLst/>
          </a:prstGeom>
          <a:noFill/>
          <a:ln w="6350">
            <a:noFill/>
          </a:ln>
        </p:spPr>
        <p:txBody>
          <a:bodyPr wrap="square" rtlCol="0">
            <a:spAutoFit/>
          </a:bodyPr>
          <a:lstStyle/>
          <a:p>
            <a:r>
              <a:rPr lang="en-US" sz="1200" dirty="0" smtClean="0">
                <a:latin typeface="Times New Roman" pitchFamily="18" charset="0"/>
                <a:cs typeface="Times New Roman" pitchFamily="18" charset="0"/>
              </a:rPr>
              <a:t>ZAHIDUL ISLAM</a:t>
            </a:r>
            <a:r>
              <a:rPr lang="en-US" sz="1600" dirty="0" smtClean="0">
                <a:latin typeface="Times New Roman" pitchFamily="18" charset="0"/>
                <a:cs typeface="Times New Roman" pitchFamily="18" charset="0"/>
              </a:rPr>
              <a:t> </a:t>
            </a:r>
            <a:endParaRPr lang="en-US" sz="1600" dirty="0">
              <a:latin typeface="Times New Roman" pitchFamily="18" charset="0"/>
              <a:cs typeface="Times New Roman" pitchFamily="18" charset="0"/>
            </a:endParaRPr>
          </a:p>
        </p:txBody>
      </p:sp>
      <p:sp>
        <p:nvSpPr>
          <p:cNvPr id="10" name="Rectangle 9">
            <a:extLst>
              <a:ext uri="{FF2B5EF4-FFF2-40B4-BE49-F238E27FC236}">
                <a16:creationId xmlns:a16="http://schemas.microsoft.com/office/drawing/2014/main" id="{6D4E8B2E-4F62-406A-BCB8-2561B52A8595}"/>
              </a:ext>
            </a:extLst>
          </p:cNvPr>
          <p:cNvSpPr/>
          <p:nvPr/>
        </p:nvSpPr>
        <p:spPr>
          <a:xfrm>
            <a:off x="4331728" y="343792"/>
            <a:ext cx="3528544" cy="76944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4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দলগত </a:t>
            </a:r>
            <a:r>
              <a:rPr lang="en-US" sz="4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কাজ </a:t>
            </a:r>
            <a:endParaRPr lang="en-US" sz="4400" b="1" dirty="0">
              <a:effectLst>
                <a:outerShdw blurRad="38100" dist="38100" dir="2700000" algn="tl">
                  <a:srgbClr val="000000">
                    <a:alpha val="43137"/>
                  </a:srgbClr>
                </a:outerShdw>
              </a:effectLst>
            </a:endParaRPr>
          </a:p>
        </p:txBody>
      </p:sp>
      <p:pic>
        <p:nvPicPr>
          <p:cNvPr id="11" name="Picture 10"/>
          <p:cNvPicPr>
            <a:picLocks noChangeAspect="1"/>
          </p:cNvPicPr>
          <p:nvPr/>
        </p:nvPicPr>
        <p:blipFill>
          <a:blip r:embed="rId2">
            <a:extLst>
              <a:ext uri="{BEBA8EAE-BF5A-486C-A8C5-ECC9F3942E4B}">
                <a14:imgProps xmlns:a14="http://schemas.microsoft.com/office/drawing/2010/main">
                  <a14:imgLayer r:embed="rId3">
                    <a14:imgEffect>
                      <a14:sharpenSoften amount="27000"/>
                    </a14:imgEffect>
                    <a14:imgEffect>
                      <a14:saturation sat="111000"/>
                    </a14:imgEffect>
                    <a14:imgEffect>
                      <a14:brightnessContrast bright="30000" contrast="26000"/>
                    </a14:imgEffect>
                  </a14:imgLayer>
                </a14:imgProps>
              </a:ext>
              <a:ext uri="{28A0092B-C50C-407E-A947-70E740481C1C}">
                <a14:useLocalDpi xmlns:a14="http://schemas.microsoft.com/office/drawing/2010/main" val="0"/>
              </a:ext>
            </a:extLst>
          </a:blip>
          <a:stretch>
            <a:fillRect/>
          </a:stretch>
        </p:blipFill>
        <p:spPr>
          <a:xfrm>
            <a:off x="2195979" y="998154"/>
            <a:ext cx="7693615" cy="4958107"/>
          </a:xfrm>
          <a:prstGeom prst="rect">
            <a:avLst/>
          </a:prstGeom>
          <a:effectLst>
            <a:glow>
              <a:schemeClr val="accent1"/>
            </a:glow>
            <a:softEdge rad="0"/>
          </a:effectLst>
        </p:spPr>
      </p:pic>
      <p:sp>
        <p:nvSpPr>
          <p:cNvPr id="12" name="Rectangle 11"/>
          <p:cNvSpPr/>
          <p:nvPr/>
        </p:nvSpPr>
        <p:spPr>
          <a:xfrm>
            <a:off x="685800" y="5715000"/>
            <a:ext cx="10515600" cy="369332"/>
          </a:xfrm>
          <a:prstGeom prst="rect">
            <a:avLst/>
          </a:prstGeom>
        </p:spPr>
        <p:txBody>
          <a:bodyPr wrap="square">
            <a:spAutoFit/>
            <a:scene3d>
              <a:camera prst="orthographicFront">
                <a:rot lat="0" lon="0" rev="0"/>
              </a:camera>
              <a:lightRig rig="threePt" dir="t"/>
            </a:scene3d>
            <a:sp3d/>
          </a:bodyPr>
          <a:lstStyle/>
          <a:p>
            <a:pPr algn="ctr"/>
            <a:r>
              <a:rPr lang="bn-IN" b="1" dirty="0" smtClean="0">
                <a:ln w="3175">
                  <a:solidFill>
                    <a:schemeClr val="tx1"/>
                  </a:solidFill>
                </a:ln>
                <a:latin typeface="NikoshBAN" panose="02000000000000000000" pitchFamily="2" charset="0"/>
                <a:cs typeface="NikoshBAN" panose="02000000000000000000" pitchFamily="2" charset="0"/>
              </a:rPr>
              <a:t>    </a:t>
            </a:r>
            <a:endParaRPr lang="en-US" sz="2400" b="1" dirty="0" smtClean="0">
              <a:ln w="3175">
                <a:solidFill>
                  <a:schemeClr val="tx1"/>
                </a:solidFill>
              </a:ln>
              <a:latin typeface="NikoshBAN" panose="02000000000000000000" pitchFamily="2" charset="0"/>
              <a:cs typeface="NikoshBAN" panose="02000000000000000000" pitchFamily="2" charset="0"/>
            </a:endParaRPr>
          </a:p>
        </p:txBody>
      </p:sp>
      <p:grpSp>
        <p:nvGrpSpPr>
          <p:cNvPr id="13" name="Group 12"/>
          <p:cNvGrpSpPr/>
          <p:nvPr/>
        </p:nvGrpSpPr>
        <p:grpSpPr>
          <a:xfrm>
            <a:off x="2133600" y="5410200"/>
            <a:ext cx="8153400" cy="1120728"/>
            <a:chOff x="191827" y="4077117"/>
            <a:chExt cx="11531013" cy="1837526"/>
          </a:xfrm>
        </p:grpSpPr>
        <p:sp>
          <p:nvSpPr>
            <p:cNvPr id="14" name="Chevron 13"/>
            <p:cNvSpPr/>
            <p:nvPr/>
          </p:nvSpPr>
          <p:spPr>
            <a:xfrm>
              <a:off x="191827" y="4077117"/>
              <a:ext cx="2550512" cy="1837526"/>
            </a:xfrm>
            <a:prstGeom prst="chevron">
              <a:avLst>
                <a:gd name="adj" fmla="val 70610"/>
              </a:avLst>
            </a:prstGeom>
            <a:blipFill>
              <a:blip r:embed="rId4">
                <a:extLst>
                  <a:ext uri="{28A0092B-C50C-407E-A947-70E740481C1C}">
                    <a14:useLocalDpi xmlns:a14="http://schemas.microsoft.com/office/drawing/2010/main" val="0"/>
                  </a:ext>
                </a:extLst>
              </a:blip>
              <a:stretch>
                <a:fillRect/>
              </a:stretch>
            </a:blip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5" name="Chevron 14"/>
            <p:cNvSpPr/>
            <p:nvPr/>
          </p:nvSpPr>
          <p:spPr>
            <a:xfrm>
              <a:off x="1675612" y="4347002"/>
              <a:ext cx="2550512" cy="1297610"/>
            </a:xfrm>
            <a:prstGeom prst="chevron">
              <a:avLst>
                <a:gd name="adj" fmla="val 70610"/>
              </a:avLst>
            </a:prstGeom>
            <a:solidFill>
              <a:srgbClr val="7030A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6" name="Chevron 15"/>
            <p:cNvSpPr/>
            <p:nvPr/>
          </p:nvSpPr>
          <p:spPr>
            <a:xfrm>
              <a:off x="3229268" y="4347002"/>
              <a:ext cx="2550512" cy="1297611"/>
            </a:xfrm>
            <a:prstGeom prst="chevron">
              <a:avLst>
                <a:gd name="adj" fmla="val 70610"/>
              </a:avLst>
            </a:prstGeom>
            <a:solidFill>
              <a:srgbClr val="7030A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7" name="Chevron 16"/>
            <p:cNvSpPr/>
            <p:nvPr/>
          </p:nvSpPr>
          <p:spPr>
            <a:xfrm>
              <a:off x="4779392" y="4341177"/>
              <a:ext cx="2550512" cy="1303435"/>
            </a:xfrm>
            <a:prstGeom prst="chevron">
              <a:avLst>
                <a:gd name="adj" fmla="val 70610"/>
              </a:avLst>
            </a:prstGeom>
            <a:solidFill>
              <a:srgbClr val="7030A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8" name="Chevron 17"/>
            <p:cNvSpPr/>
            <p:nvPr/>
          </p:nvSpPr>
          <p:spPr>
            <a:xfrm>
              <a:off x="6284992" y="4356327"/>
              <a:ext cx="2550512" cy="1297612"/>
            </a:xfrm>
            <a:prstGeom prst="chevron">
              <a:avLst>
                <a:gd name="adj" fmla="val 70610"/>
              </a:avLst>
            </a:prstGeom>
            <a:solidFill>
              <a:srgbClr val="7030A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9" name="Chevron 18"/>
            <p:cNvSpPr/>
            <p:nvPr/>
          </p:nvSpPr>
          <p:spPr>
            <a:xfrm>
              <a:off x="7801345" y="4356327"/>
              <a:ext cx="3921495" cy="1297612"/>
            </a:xfrm>
            <a:prstGeom prst="chevron">
              <a:avLst>
                <a:gd name="adj" fmla="val 70610"/>
              </a:avLst>
            </a:prstGeom>
            <a:solidFill>
              <a:srgbClr val="7030A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0" name="Freeform 19"/>
            <p:cNvSpPr/>
            <p:nvPr/>
          </p:nvSpPr>
          <p:spPr>
            <a:xfrm>
              <a:off x="681517" y="4496908"/>
              <a:ext cx="10676515" cy="1038092"/>
            </a:xfrm>
            <a:custGeom>
              <a:avLst/>
              <a:gdLst>
                <a:gd name="connsiteX0" fmla="*/ 0 w 9529357"/>
                <a:gd name="connsiteY0" fmla="*/ 0 h 1393639"/>
                <a:gd name="connsiteX1" fmla="*/ 9529357 w 9529357"/>
                <a:gd name="connsiteY1" fmla="*/ 0 h 1393639"/>
                <a:gd name="connsiteX2" fmla="*/ 9529357 w 9529357"/>
                <a:gd name="connsiteY2" fmla="*/ 1393639 h 1393639"/>
                <a:gd name="connsiteX3" fmla="*/ 0 w 9529357"/>
                <a:gd name="connsiteY3" fmla="*/ 1393639 h 1393639"/>
                <a:gd name="connsiteX4" fmla="*/ 0 w 9529357"/>
                <a:gd name="connsiteY4" fmla="*/ 0 h 1393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9357" h="1393639">
                  <a:moveTo>
                    <a:pt x="0" y="0"/>
                  </a:moveTo>
                  <a:lnTo>
                    <a:pt x="9529357" y="0"/>
                  </a:lnTo>
                  <a:lnTo>
                    <a:pt x="9529357" y="1393639"/>
                  </a:lnTo>
                  <a:lnTo>
                    <a:pt x="0" y="1393639"/>
                  </a:lnTo>
                  <a:lnTo>
                    <a:pt x="0" y="0"/>
                  </a:lnTo>
                  <a:close/>
                </a:path>
              </a:pathLst>
            </a:custGeom>
            <a:scene3d>
              <a:camera prst="orthographicFront">
                <a:rot lat="0" lon="0" rev="0"/>
              </a:camera>
              <a:lightRig rig="contrasting" dir="t">
                <a:rot lat="0" lon="0" rev="1200000"/>
              </a:lightRig>
            </a:scene3d>
            <a:sp3d z="300000" contourW="12700" prstMaterial="flat">
              <a:bevelT w="177800" h="254000"/>
              <a:bevelB w="152400"/>
            </a:sp3d>
          </p:spPr>
          <p:style>
            <a:lnRef idx="0">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marL="342900" lvl="0" indent="-342900" defTabSz="1600200">
                <a:lnSpc>
                  <a:spcPct val="90000"/>
                </a:lnSpc>
                <a:spcBef>
                  <a:spcPct val="0"/>
                </a:spcBef>
                <a:spcAft>
                  <a:spcPct val="35000"/>
                </a:spcAft>
                <a:buFont typeface="Wingdings" panose="05000000000000000000" pitchFamily="2" charset="2"/>
                <a:buChar char="v"/>
              </a:pPr>
              <a:r>
                <a:rPr lang="bn-IN" sz="2800" b="1" dirty="0">
                  <a:effectLst>
                    <a:outerShdw blurRad="38100" dist="38100" dir="2700000" algn="tl">
                      <a:srgbClr val="000000">
                        <a:alpha val="43137"/>
                      </a:srgbClr>
                    </a:outerShdw>
                  </a:effectLst>
                  <a:latin typeface="NikoshBAN" pitchFamily="2" charset="0"/>
                  <a:cs typeface="NikoshBAN" pitchFamily="2" charset="0"/>
                </a:rPr>
                <a:t>ইনকিউবেটর যন্ত্র দ্বারা ডিম ফোটানোর </a:t>
              </a:r>
              <a:r>
                <a:rPr lang="bn-IN" sz="2800" b="1" dirty="0" smtClean="0">
                  <a:effectLst>
                    <a:outerShdw blurRad="38100" dist="38100" dir="2700000" algn="tl">
                      <a:srgbClr val="000000">
                        <a:alpha val="43137"/>
                      </a:srgbClr>
                    </a:outerShdw>
                  </a:effectLst>
                  <a:latin typeface="NikoshBAN" pitchFamily="2" charset="0"/>
                  <a:cs typeface="NikoshBAN" pitchFamily="2" charset="0"/>
                </a:rPr>
                <a:t>ধাপসমূহ সংক্ষেপে লিখ?  </a:t>
              </a:r>
              <a:r>
                <a:rPr lang="en-US" sz="2800" b="1" kern="1200" dirty="0" smtClean="0">
                  <a:effectLst>
                    <a:outerShdw blurRad="38100" dist="38100" dir="2700000" algn="tl">
                      <a:srgbClr val="000000">
                        <a:alpha val="43137"/>
                      </a:srgbClr>
                    </a:outerShdw>
                  </a:effectLst>
                  <a:latin typeface="NikoshBAN" pitchFamily="2" charset="0"/>
                  <a:cs typeface="NikoshBAN" pitchFamily="2" charset="0"/>
                </a:rPr>
                <a:t> </a:t>
              </a:r>
              <a:endParaRPr lang="en-US" sz="2800" b="1" kern="1200" dirty="0">
                <a:effectLst>
                  <a:outerShdw blurRad="38100" dist="38100" dir="2700000" algn="tl">
                    <a:srgbClr val="000000">
                      <a:alpha val="43137"/>
                    </a:srgbClr>
                  </a:outerShdw>
                </a:effectLst>
                <a:latin typeface="NikoshBAN" pitchFamily="2" charset="0"/>
                <a:cs typeface="NikoshBAN" pitchFamily="2" charset="0"/>
              </a:endParaRPr>
            </a:p>
          </p:txBody>
        </p:sp>
      </p:grpSp>
    </p:spTree>
    <p:extLst>
      <p:ext uri="{BB962C8B-B14F-4D97-AF65-F5344CB8AC3E}">
        <p14:creationId xmlns:p14="http://schemas.microsoft.com/office/powerpoint/2010/main" val="31178736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53000" y="6324600"/>
            <a:ext cx="1901754" cy="338554"/>
          </a:xfrm>
          <a:prstGeom prst="rect">
            <a:avLst/>
          </a:prstGeom>
          <a:noFill/>
          <a:ln w="6350">
            <a:noFill/>
          </a:ln>
        </p:spPr>
        <p:txBody>
          <a:bodyPr wrap="square" rtlCol="0">
            <a:spAutoFit/>
          </a:bodyPr>
          <a:lstStyle/>
          <a:p>
            <a:r>
              <a:rPr lang="en-US" sz="1200" dirty="0" smtClean="0">
                <a:latin typeface="Times New Roman" pitchFamily="18" charset="0"/>
                <a:cs typeface="Times New Roman" pitchFamily="18" charset="0"/>
              </a:rPr>
              <a:t>ZAHIDUL ISLAM</a:t>
            </a:r>
            <a:r>
              <a:rPr lang="en-US" sz="1600" dirty="0" smtClean="0">
                <a:latin typeface="Times New Roman" pitchFamily="18" charset="0"/>
                <a:cs typeface="Times New Roman" pitchFamily="18" charset="0"/>
              </a:rPr>
              <a:t> </a:t>
            </a:r>
            <a:endParaRPr lang="en-US" sz="1600" dirty="0">
              <a:latin typeface="Times New Roman" pitchFamily="18" charset="0"/>
              <a:cs typeface="Times New Roman" pitchFamily="18" charset="0"/>
            </a:endParaRPr>
          </a:p>
        </p:txBody>
      </p:sp>
      <p:sp>
        <p:nvSpPr>
          <p:cNvPr id="21" name="Rectangle 20">
            <a:extLst>
              <a:ext uri="{FF2B5EF4-FFF2-40B4-BE49-F238E27FC236}">
                <a16:creationId xmlns:a16="http://schemas.microsoft.com/office/drawing/2014/main" id="{6D4E8B2E-4F62-406A-BCB8-2561B52A8595}"/>
              </a:ext>
            </a:extLst>
          </p:cNvPr>
          <p:cNvSpPr/>
          <p:nvPr/>
        </p:nvSpPr>
        <p:spPr>
          <a:xfrm>
            <a:off x="4060571" y="190336"/>
            <a:ext cx="3528544" cy="830997"/>
          </a:xfrm>
          <a:prstGeom prst="rect">
            <a:avLst/>
          </a:prstGeom>
          <a:noFill/>
          <a:ln>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মূল্যায়ন</a:t>
            </a:r>
            <a:endParaRPr lang="en-US" sz="4800" b="1" dirty="0">
              <a:effectLst>
                <a:outerShdw blurRad="38100" dist="38100" dir="2700000" algn="tl">
                  <a:srgbClr val="000000">
                    <a:alpha val="43137"/>
                  </a:srgbClr>
                </a:outerShdw>
              </a:effectLst>
            </a:endParaRPr>
          </a:p>
        </p:txBody>
      </p:sp>
      <p:sp>
        <p:nvSpPr>
          <p:cNvPr id="22" name="Cloud 34"/>
          <p:cNvSpPr/>
          <p:nvPr/>
        </p:nvSpPr>
        <p:spPr>
          <a:xfrm>
            <a:off x="7712936" y="278652"/>
            <a:ext cx="3158933" cy="913789"/>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8153 w 43256"/>
              <a:gd name="connsiteY9" fmla="*/ 33490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3747 w 43256"/>
              <a:gd name="connsiteY0" fmla="*/ 26744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8153 w 43256"/>
              <a:gd name="connsiteY9" fmla="*/ 33490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3747 w 43256"/>
              <a:gd name="connsiteY0" fmla="*/ 26744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6375 w 43256"/>
              <a:gd name="connsiteY8" fmla="*/ 27770 h 43219"/>
              <a:gd name="connsiteX9" fmla="*/ 38153 w 43256"/>
              <a:gd name="connsiteY9" fmla="*/ 33490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3747 w 43256"/>
              <a:gd name="connsiteY0" fmla="*/ 26744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6375 w 43256"/>
              <a:gd name="connsiteY8" fmla="*/ 27770 h 43219"/>
              <a:gd name="connsiteX9" fmla="*/ 38153 w 43256"/>
              <a:gd name="connsiteY9" fmla="*/ 34198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3747 w 43256"/>
              <a:gd name="connsiteY0" fmla="*/ 26744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8339 w 43256"/>
              <a:gd name="connsiteY8" fmla="*/ 32019 h 43219"/>
              <a:gd name="connsiteX9" fmla="*/ 38153 w 43256"/>
              <a:gd name="connsiteY9" fmla="*/ 34198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3747" y="26744"/>
                </a:moveTo>
                <a:cubicBezTo>
                  <a:pt x="2863" y="26838"/>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38339" y="32019"/>
                </a:moveTo>
                <a:cubicBezTo>
                  <a:pt x="40343" y="33347"/>
                  <a:pt x="38171" y="31166"/>
                  <a:pt x="38153" y="34198"/>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chemeClr val="bg1">
              <a:lumMod val="95000"/>
            </a:schemeClr>
          </a:solidFill>
          <a:ln w="44450">
            <a:solidFill>
              <a:srgbClr val="7030A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23" name="Rectangle 22"/>
          <p:cNvSpPr/>
          <p:nvPr/>
        </p:nvSpPr>
        <p:spPr>
          <a:xfrm>
            <a:off x="8002262" y="437666"/>
            <a:ext cx="2563522" cy="584775"/>
          </a:xfrm>
          <a:prstGeom prst="rect">
            <a:avLst/>
          </a:prstGeom>
          <a:ln w="63500">
            <a:noFill/>
          </a:ln>
        </p:spPr>
        <p:txBody>
          <a:bodyPr wrap="none">
            <a:spAutoFit/>
          </a:bodyPr>
          <a:lstStyle/>
          <a:p>
            <a:r>
              <a:rPr lang="en-US" sz="3200" b="1" dirty="0" smtClean="0">
                <a:ln w="0">
                  <a:solidFill>
                    <a:schemeClr val="tx1"/>
                  </a:solidFill>
                </a:ln>
                <a:latin typeface="NikoshBAN" panose="02000000000000000000" pitchFamily="2" charset="0"/>
                <a:cs typeface="NikoshBAN" panose="02000000000000000000" pitchFamily="2" charset="0"/>
              </a:rPr>
              <a:t>সঠিক উত্তরের ক্লিক</a:t>
            </a:r>
            <a:endParaRPr lang="en-GB" sz="3200" b="1" dirty="0">
              <a:ln w="0">
                <a:solidFill>
                  <a:schemeClr val="tx1"/>
                </a:solidFill>
              </a:ln>
              <a:latin typeface="NikoshBAN" panose="02000000000000000000" pitchFamily="2" charset="0"/>
              <a:cs typeface="NikoshBAN" panose="02000000000000000000" pitchFamily="2" charset="0"/>
            </a:endParaRPr>
          </a:p>
        </p:txBody>
      </p:sp>
      <p:sp>
        <p:nvSpPr>
          <p:cNvPr id="24" name="TextBox 23"/>
          <p:cNvSpPr txBox="1"/>
          <p:nvPr/>
        </p:nvSpPr>
        <p:spPr>
          <a:xfrm>
            <a:off x="1742562" y="2753201"/>
            <a:ext cx="8442222" cy="584775"/>
          </a:xfrm>
          <a:prstGeom prst="rect">
            <a:avLst/>
          </a:prstGeom>
          <a:noFill/>
        </p:spPr>
        <p:txBody>
          <a:bodyPr wrap="square" rtlCol="0">
            <a:spAutoFit/>
          </a:bodyPr>
          <a:lstStyle/>
          <a:p>
            <a:r>
              <a:rPr lang="bn-IN" sz="3200" b="1" dirty="0" smtClean="0">
                <a:ln w="0">
                  <a:solidFill>
                    <a:schemeClr val="tx1"/>
                  </a:solidFill>
                </a:ln>
                <a:latin typeface="NikoshBAN" panose="02000000000000000000" pitchFamily="2" charset="0"/>
                <a:cs typeface="NikoshBAN" panose="02000000000000000000" pitchFamily="2" charset="0"/>
              </a:rPr>
              <a:t>২</a:t>
            </a:r>
            <a:r>
              <a:rPr lang="en-US" sz="3200" b="1" dirty="0" smtClean="0">
                <a:ln w="0">
                  <a:solidFill>
                    <a:schemeClr val="tx1"/>
                  </a:solidFill>
                </a:ln>
                <a:latin typeface="NikoshBAN" panose="02000000000000000000" pitchFamily="2" charset="0"/>
                <a:cs typeface="NikoshBAN" panose="02000000000000000000" pitchFamily="2" charset="0"/>
              </a:rPr>
              <a:t>.</a:t>
            </a:r>
            <a:r>
              <a:rPr lang="bn-IN" sz="3200" b="1" dirty="0" smtClean="0">
                <a:ln w="0">
                  <a:solidFill>
                    <a:schemeClr val="tx1"/>
                  </a:solidFill>
                </a:ln>
                <a:latin typeface="NikoshBAN" panose="02000000000000000000" pitchFamily="2" charset="0"/>
                <a:cs typeface="NikoshBAN" panose="02000000000000000000" pitchFamily="2" charset="0"/>
              </a:rPr>
              <a:t> ডিমের খোসা চুনের সংস্পর্শে এসে কী উৎপন্ন করে?</a:t>
            </a:r>
            <a:endParaRPr lang="en-GB" sz="3200" b="1" dirty="0">
              <a:ln w="0">
                <a:solidFill>
                  <a:schemeClr val="tx1"/>
                </a:solidFill>
              </a:ln>
              <a:latin typeface="NikoshBAN" panose="02000000000000000000" pitchFamily="2" charset="0"/>
              <a:cs typeface="NikoshBAN" panose="02000000000000000000" pitchFamily="2" charset="0"/>
            </a:endParaRPr>
          </a:p>
        </p:txBody>
      </p:sp>
      <p:sp>
        <p:nvSpPr>
          <p:cNvPr id="25" name="TextBox 24"/>
          <p:cNvSpPr txBox="1"/>
          <p:nvPr/>
        </p:nvSpPr>
        <p:spPr>
          <a:xfrm>
            <a:off x="1742562" y="4444256"/>
            <a:ext cx="9916038" cy="584775"/>
          </a:xfrm>
          <a:prstGeom prst="rect">
            <a:avLst/>
          </a:prstGeom>
          <a:noFill/>
        </p:spPr>
        <p:txBody>
          <a:bodyPr wrap="square" rtlCol="0">
            <a:spAutoFit/>
          </a:bodyPr>
          <a:lstStyle/>
          <a:p>
            <a:r>
              <a:rPr lang="bn-IN" sz="3200" b="1" dirty="0" smtClean="0">
                <a:ln w="0">
                  <a:solidFill>
                    <a:schemeClr val="tx1"/>
                  </a:solidFill>
                </a:ln>
                <a:latin typeface="NikoshBAN" panose="02000000000000000000" pitchFamily="2" charset="0"/>
                <a:cs typeface="NikoshBAN" panose="02000000000000000000" pitchFamily="2" charset="0"/>
              </a:rPr>
              <a:t>৩</a:t>
            </a:r>
            <a:r>
              <a:rPr lang="en-US" sz="3200" b="1" dirty="0">
                <a:ln w="0">
                  <a:solidFill>
                    <a:schemeClr val="tx1"/>
                  </a:solidFill>
                </a:ln>
                <a:latin typeface="NikoshBAN" panose="02000000000000000000" pitchFamily="2" charset="0"/>
                <a:cs typeface="NikoshBAN" panose="02000000000000000000" pitchFamily="2" charset="0"/>
              </a:rPr>
              <a:t>.</a:t>
            </a:r>
            <a:r>
              <a:rPr lang="bn-IN" sz="3200" b="1" dirty="0" smtClean="0">
                <a:ln w="0">
                  <a:solidFill>
                    <a:schemeClr val="tx1"/>
                  </a:solidFill>
                </a:ln>
                <a:latin typeface="NikoshBAN" panose="02000000000000000000" pitchFamily="2" charset="0"/>
                <a:cs typeface="NikoshBAN" panose="02000000000000000000" pitchFamily="2" charset="0"/>
              </a:rPr>
              <a:t> ইনকিউবেটরের আর্দ্রতা কত রাখা ভাল?</a:t>
            </a:r>
            <a:endParaRPr lang="en-GB" sz="3200" b="1" dirty="0">
              <a:ln w="0">
                <a:solidFill>
                  <a:schemeClr val="tx1"/>
                </a:solidFill>
              </a:ln>
              <a:latin typeface="NikoshBAN" panose="02000000000000000000" pitchFamily="2" charset="0"/>
              <a:cs typeface="NikoshBAN" panose="02000000000000000000" pitchFamily="2" charset="0"/>
            </a:endParaRPr>
          </a:p>
        </p:txBody>
      </p:sp>
      <p:sp>
        <p:nvSpPr>
          <p:cNvPr id="26" name="TextBox 25"/>
          <p:cNvSpPr txBox="1"/>
          <p:nvPr/>
        </p:nvSpPr>
        <p:spPr>
          <a:xfrm>
            <a:off x="1662332" y="1091722"/>
            <a:ext cx="7634068" cy="584775"/>
          </a:xfrm>
          <a:prstGeom prst="rect">
            <a:avLst/>
          </a:prstGeom>
          <a:noFill/>
          <a:ln w="9525" cap="flat" cmpd="sng">
            <a:noFill/>
          </a:ln>
        </p:spPr>
        <p:txBody>
          <a:bodyPr wrap="square" rtlCol="0">
            <a:spAutoFit/>
          </a:bodyPr>
          <a:lstStyle/>
          <a:p>
            <a:r>
              <a:rPr lang="bn-IN" sz="3200" b="1" dirty="0" smtClean="0">
                <a:ln w="0">
                  <a:solidFill>
                    <a:schemeClr val="tx1"/>
                  </a:solidFill>
                </a:ln>
                <a:latin typeface="NikoshBAN" panose="02000000000000000000" pitchFamily="2" charset="0"/>
                <a:cs typeface="NikoshBAN" panose="02000000000000000000" pitchFamily="2" charset="0"/>
              </a:rPr>
              <a:t>১</a:t>
            </a:r>
            <a:r>
              <a:rPr lang="en-US" sz="3200" b="1" dirty="0" smtClean="0">
                <a:ln w="0">
                  <a:solidFill>
                    <a:schemeClr val="tx1"/>
                  </a:solidFill>
                </a:ln>
                <a:latin typeface="NikoshBAN" panose="02000000000000000000" pitchFamily="2" charset="0"/>
                <a:cs typeface="NikoshBAN" panose="02000000000000000000" pitchFamily="2" charset="0"/>
              </a:rPr>
              <a:t>.</a:t>
            </a:r>
            <a:r>
              <a:rPr lang="bn-IN" sz="3200" b="1" dirty="0" smtClean="0">
                <a:ln w="0">
                  <a:solidFill>
                    <a:schemeClr val="tx1"/>
                  </a:solidFill>
                </a:ln>
                <a:latin typeface="NikoshBAN" panose="02000000000000000000" pitchFamily="2" charset="0"/>
                <a:cs typeface="NikoshBAN" panose="02000000000000000000" pitchFamily="2" charset="0"/>
              </a:rPr>
              <a:t> বাচ্চা ফোটানোর জন্য কোন ধরনের ডিম দরকার </a:t>
            </a:r>
            <a:r>
              <a:rPr lang="bn-IN" sz="3200" b="1" dirty="0" smtClean="0">
                <a:ln w="0">
                  <a:solidFill>
                    <a:schemeClr val="tx1"/>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200" b="1" dirty="0" smtClean="0">
                <a:ln w="0">
                  <a:solidFill>
                    <a:schemeClr val="tx1"/>
                  </a:solidFill>
                </a:ln>
                <a:latin typeface="NikoshBAN" panose="02000000000000000000" pitchFamily="2" charset="0"/>
                <a:cs typeface="NikoshBAN" panose="02000000000000000000" pitchFamily="2" charset="0"/>
              </a:rPr>
              <a:t> </a:t>
            </a:r>
            <a:endParaRPr lang="en-GB" sz="3200" b="1" dirty="0">
              <a:ln w="0">
                <a:solidFill>
                  <a:schemeClr val="tx1"/>
                </a:solidFill>
              </a:ln>
              <a:latin typeface="NikoshBAN" panose="02000000000000000000" pitchFamily="2" charset="0"/>
              <a:cs typeface="NikoshBAN" panose="02000000000000000000" pitchFamily="2" charset="0"/>
            </a:endParaRPr>
          </a:p>
        </p:txBody>
      </p:sp>
      <p:sp>
        <p:nvSpPr>
          <p:cNvPr id="27" name="TextBox 26"/>
          <p:cNvSpPr txBox="1"/>
          <p:nvPr/>
        </p:nvSpPr>
        <p:spPr>
          <a:xfrm>
            <a:off x="2169605" y="1576342"/>
            <a:ext cx="2624773" cy="584775"/>
          </a:xfrm>
          <a:prstGeom prst="rect">
            <a:avLst/>
          </a:prstGeom>
          <a:noFill/>
        </p:spPr>
        <p:txBody>
          <a:bodyPr wrap="square" rtlCol="0">
            <a:spAutoFit/>
          </a:bodyPr>
          <a:lstStyle/>
          <a:p>
            <a:r>
              <a:rPr lang="bn-IN" sz="3200" b="1" dirty="0" smtClean="0">
                <a:ln w="0">
                  <a:solidFill>
                    <a:schemeClr val="tx1"/>
                  </a:solidFill>
                </a:ln>
                <a:latin typeface="NikoshBAN" panose="02000000000000000000" pitchFamily="2" charset="0"/>
                <a:cs typeface="NikoshBAN" panose="02000000000000000000" pitchFamily="2" charset="0"/>
              </a:rPr>
              <a:t>(ক) বড়   </a:t>
            </a:r>
            <a:endParaRPr lang="en-GB" sz="3200" b="1" dirty="0">
              <a:ln w="0">
                <a:solidFill>
                  <a:schemeClr val="tx1"/>
                </a:solidFill>
              </a:ln>
              <a:latin typeface="NikoshBAN" panose="02000000000000000000" pitchFamily="2" charset="0"/>
              <a:cs typeface="NikoshBAN" panose="02000000000000000000" pitchFamily="2" charset="0"/>
            </a:endParaRPr>
          </a:p>
        </p:txBody>
      </p:sp>
      <p:sp>
        <p:nvSpPr>
          <p:cNvPr id="28" name="TextBox 27"/>
          <p:cNvSpPr txBox="1"/>
          <p:nvPr/>
        </p:nvSpPr>
        <p:spPr>
          <a:xfrm>
            <a:off x="5459953" y="1591891"/>
            <a:ext cx="2642467" cy="584775"/>
          </a:xfrm>
          <a:prstGeom prst="rect">
            <a:avLst/>
          </a:prstGeom>
          <a:noFill/>
        </p:spPr>
        <p:txBody>
          <a:bodyPr wrap="square" rtlCol="0">
            <a:spAutoFit/>
          </a:bodyPr>
          <a:lstStyle/>
          <a:p>
            <a:r>
              <a:rPr lang="bn-IN" sz="3200" b="1" dirty="0" smtClean="0">
                <a:ln w="0">
                  <a:solidFill>
                    <a:schemeClr val="tx1"/>
                  </a:solidFill>
                </a:ln>
                <a:latin typeface="NikoshBAN" panose="02000000000000000000" pitchFamily="2" charset="0"/>
                <a:cs typeface="NikoshBAN" panose="02000000000000000000" pitchFamily="2" charset="0"/>
              </a:rPr>
              <a:t>(খ) ছোট   </a:t>
            </a:r>
            <a:endParaRPr lang="en-GB" sz="3200" b="1" dirty="0">
              <a:ln w="0">
                <a:solidFill>
                  <a:schemeClr val="tx1"/>
                </a:solidFill>
              </a:ln>
              <a:latin typeface="NikoshBAN" panose="02000000000000000000" pitchFamily="2" charset="0"/>
              <a:cs typeface="NikoshBAN" panose="02000000000000000000" pitchFamily="2" charset="0"/>
            </a:endParaRPr>
          </a:p>
        </p:txBody>
      </p:sp>
      <p:sp>
        <p:nvSpPr>
          <p:cNvPr id="29" name="TextBox 28"/>
          <p:cNvSpPr txBox="1"/>
          <p:nvPr/>
        </p:nvSpPr>
        <p:spPr>
          <a:xfrm>
            <a:off x="2169605" y="2116640"/>
            <a:ext cx="2599072" cy="584775"/>
          </a:xfrm>
          <a:prstGeom prst="rect">
            <a:avLst/>
          </a:prstGeom>
          <a:noFill/>
        </p:spPr>
        <p:txBody>
          <a:bodyPr wrap="square" rtlCol="0">
            <a:spAutoFit/>
          </a:bodyPr>
          <a:lstStyle/>
          <a:p>
            <a:r>
              <a:rPr lang="bn-IN" sz="3200" b="1" dirty="0" smtClean="0">
                <a:ln w="0">
                  <a:solidFill>
                    <a:schemeClr val="tx1"/>
                  </a:solidFill>
                </a:ln>
                <a:latin typeface="NikoshBAN" panose="02000000000000000000" pitchFamily="2" charset="0"/>
                <a:cs typeface="NikoshBAN" panose="02000000000000000000" pitchFamily="2" charset="0"/>
              </a:rPr>
              <a:t>(গ) অনুর্বর  </a:t>
            </a:r>
            <a:endParaRPr lang="en-GB" sz="3200" b="1" dirty="0">
              <a:ln w="0">
                <a:solidFill>
                  <a:schemeClr val="tx1"/>
                </a:solidFill>
              </a:ln>
              <a:latin typeface="NikoshBAN" panose="02000000000000000000" pitchFamily="2" charset="0"/>
              <a:cs typeface="NikoshBAN" panose="02000000000000000000" pitchFamily="2" charset="0"/>
            </a:endParaRPr>
          </a:p>
        </p:txBody>
      </p:sp>
      <p:sp>
        <p:nvSpPr>
          <p:cNvPr id="30" name="TextBox 29"/>
          <p:cNvSpPr txBox="1"/>
          <p:nvPr/>
        </p:nvSpPr>
        <p:spPr>
          <a:xfrm>
            <a:off x="2192491" y="4964764"/>
            <a:ext cx="2601887" cy="584775"/>
          </a:xfrm>
          <a:prstGeom prst="rect">
            <a:avLst/>
          </a:prstGeom>
          <a:noFill/>
        </p:spPr>
        <p:txBody>
          <a:bodyPr wrap="square" rtlCol="0">
            <a:spAutoFit/>
          </a:bodyPr>
          <a:lstStyle/>
          <a:p>
            <a:r>
              <a:rPr lang="bn-IN" sz="3200" b="1" dirty="0" smtClean="0">
                <a:ln w="0">
                  <a:solidFill>
                    <a:schemeClr val="tx1"/>
                  </a:solidFill>
                </a:ln>
                <a:latin typeface="NikoshBAN" panose="02000000000000000000" pitchFamily="2" charset="0"/>
                <a:cs typeface="NikoshBAN" panose="02000000000000000000" pitchFamily="2" charset="0"/>
              </a:rPr>
              <a:t>(ক) ৬০-৬৫%   </a:t>
            </a:r>
            <a:endParaRPr lang="en-GB" sz="3200" b="1" dirty="0">
              <a:ln w="0">
                <a:solidFill>
                  <a:schemeClr val="tx1"/>
                </a:solidFill>
              </a:ln>
              <a:latin typeface="NikoshBAN" panose="02000000000000000000" pitchFamily="2" charset="0"/>
              <a:cs typeface="NikoshBAN" panose="02000000000000000000" pitchFamily="2" charset="0"/>
            </a:endParaRPr>
          </a:p>
        </p:txBody>
      </p:sp>
      <p:sp>
        <p:nvSpPr>
          <p:cNvPr id="31" name="TextBox 30"/>
          <p:cNvSpPr txBox="1"/>
          <p:nvPr/>
        </p:nvSpPr>
        <p:spPr>
          <a:xfrm>
            <a:off x="5443324" y="2148036"/>
            <a:ext cx="1526275" cy="584775"/>
          </a:xfrm>
          <a:prstGeom prst="rect">
            <a:avLst/>
          </a:prstGeom>
          <a:noFill/>
        </p:spPr>
        <p:txBody>
          <a:bodyPr wrap="square" rtlCol="0">
            <a:spAutoFit/>
          </a:bodyPr>
          <a:lstStyle/>
          <a:p>
            <a:r>
              <a:rPr lang="bn-IN" sz="3200" b="1" dirty="0" smtClean="0">
                <a:ln w="0">
                  <a:solidFill>
                    <a:schemeClr val="tx1"/>
                  </a:solidFill>
                </a:ln>
                <a:latin typeface="NikoshBAN" panose="02000000000000000000" pitchFamily="2" charset="0"/>
                <a:cs typeface="NikoshBAN" panose="02000000000000000000" pitchFamily="2" charset="0"/>
              </a:rPr>
              <a:t>(ঘ) উর্বর  </a:t>
            </a:r>
            <a:endParaRPr lang="en-GB" sz="3200" b="1" dirty="0">
              <a:ln w="0">
                <a:solidFill>
                  <a:schemeClr val="tx1"/>
                </a:solidFill>
              </a:ln>
              <a:latin typeface="NikoshBAN" panose="02000000000000000000" pitchFamily="2" charset="0"/>
              <a:cs typeface="NikoshBAN" panose="02000000000000000000" pitchFamily="2" charset="0"/>
            </a:endParaRPr>
          </a:p>
        </p:txBody>
      </p:sp>
      <p:sp>
        <p:nvSpPr>
          <p:cNvPr id="32" name="Rectangle 31"/>
          <p:cNvSpPr/>
          <p:nvPr/>
        </p:nvSpPr>
        <p:spPr>
          <a:xfrm>
            <a:off x="2173741" y="3342247"/>
            <a:ext cx="2594935" cy="584775"/>
          </a:xfrm>
          <a:prstGeom prst="rect">
            <a:avLst/>
          </a:prstGeom>
        </p:spPr>
        <p:txBody>
          <a:bodyPr wrap="square">
            <a:spAutoFit/>
          </a:bodyPr>
          <a:lstStyle/>
          <a:p>
            <a:r>
              <a:rPr lang="bn-IN" sz="3200" b="1" dirty="0">
                <a:ln w="0">
                  <a:solidFill>
                    <a:schemeClr val="tx1"/>
                  </a:solidFill>
                </a:ln>
                <a:latin typeface="NikoshBAN" panose="02000000000000000000" pitchFamily="2" charset="0"/>
                <a:cs typeface="NikoshBAN" panose="02000000000000000000" pitchFamily="2" charset="0"/>
              </a:rPr>
              <a:t>(ক</a:t>
            </a:r>
            <a:r>
              <a:rPr lang="bn-IN" sz="3200" b="1" dirty="0" smtClean="0">
                <a:ln w="0">
                  <a:solidFill>
                    <a:schemeClr val="tx1"/>
                  </a:solidFill>
                </a:ln>
                <a:latin typeface="NikoshBAN" panose="02000000000000000000" pitchFamily="2" charset="0"/>
                <a:cs typeface="NikoshBAN" panose="02000000000000000000" pitchFamily="2" charset="0"/>
              </a:rPr>
              <a:t>) অক্সিজেন   </a:t>
            </a:r>
            <a:endParaRPr lang="en-GB" sz="3200" b="1" dirty="0">
              <a:ln w="0">
                <a:solidFill>
                  <a:schemeClr val="tx1"/>
                </a:solidFill>
              </a:ln>
              <a:latin typeface="NikoshBAN" panose="02000000000000000000" pitchFamily="2" charset="0"/>
              <a:cs typeface="NikoshBAN" panose="02000000000000000000" pitchFamily="2" charset="0"/>
            </a:endParaRPr>
          </a:p>
        </p:txBody>
      </p:sp>
      <p:sp>
        <p:nvSpPr>
          <p:cNvPr id="33" name="Rectangle 32"/>
          <p:cNvSpPr/>
          <p:nvPr/>
        </p:nvSpPr>
        <p:spPr>
          <a:xfrm>
            <a:off x="5414466" y="3282751"/>
            <a:ext cx="2311851" cy="584775"/>
          </a:xfrm>
          <a:prstGeom prst="rect">
            <a:avLst/>
          </a:prstGeom>
        </p:spPr>
        <p:txBody>
          <a:bodyPr wrap="none">
            <a:spAutoFit/>
          </a:bodyPr>
          <a:lstStyle/>
          <a:p>
            <a:r>
              <a:rPr lang="bn-IN" sz="3200" b="1" dirty="0" smtClean="0">
                <a:ln w="0">
                  <a:solidFill>
                    <a:schemeClr val="tx1"/>
                  </a:solidFill>
                </a:ln>
                <a:latin typeface="NikoshBAN" panose="02000000000000000000" pitchFamily="2" charset="0"/>
                <a:cs typeface="NikoshBAN" panose="02000000000000000000" pitchFamily="2" charset="0"/>
              </a:rPr>
              <a:t>(খ) নাইট্রোজেন  </a:t>
            </a:r>
            <a:endParaRPr lang="en-GB" sz="3200" b="1" dirty="0">
              <a:ln w="0">
                <a:solidFill>
                  <a:schemeClr val="tx1"/>
                </a:solidFill>
              </a:ln>
              <a:latin typeface="NikoshBAN" panose="02000000000000000000" pitchFamily="2" charset="0"/>
              <a:cs typeface="NikoshBAN" panose="02000000000000000000" pitchFamily="2" charset="0"/>
            </a:endParaRPr>
          </a:p>
        </p:txBody>
      </p:sp>
      <p:sp>
        <p:nvSpPr>
          <p:cNvPr id="34" name="Rectangle 33"/>
          <p:cNvSpPr/>
          <p:nvPr/>
        </p:nvSpPr>
        <p:spPr>
          <a:xfrm>
            <a:off x="5446506" y="3856370"/>
            <a:ext cx="2093213" cy="584775"/>
          </a:xfrm>
          <a:prstGeom prst="rect">
            <a:avLst/>
          </a:prstGeom>
        </p:spPr>
        <p:txBody>
          <a:bodyPr wrap="square">
            <a:spAutoFit/>
          </a:bodyPr>
          <a:lstStyle/>
          <a:p>
            <a:r>
              <a:rPr lang="bn-IN" sz="3200" b="1" dirty="0" smtClean="0">
                <a:ln w="0">
                  <a:solidFill>
                    <a:schemeClr val="tx1"/>
                  </a:solidFill>
                </a:ln>
                <a:latin typeface="NikoshBAN" panose="02000000000000000000" pitchFamily="2" charset="0"/>
                <a:cs typeface="NikoshBAN" panose="02000000000000000000" pitchFamily="2" charset="0"/>
              </a:rPr>
              <a:t>(ঘ) কার্বন  </a:t>
            </a:r>
            <a:endParaRPr lang="en-GB" sz="3200" b="1" dirty="0">
              <a:ln w="0">
                <a:solidFill>
                  <a:schemeClr val="tx1"/>
                </a:solidFill>
              </a:ln>
              <a:latin typeface="NikoshBAN" panose="02000000000000000000" pitchFamily="2" charset="0"/>
              <a:cs typeface="NikoshBAN" panose="02000000000000000000" pitchFamily="2" charset="0"/>
            </a:endParaRPr>
          </a:p>
        </p:txBody>
      </p:sp>
      <p:sp>
        <p:nvSpPr>
          <p:cNvPr id="35" name="Rectangle 34"/>
          <p:cNvSpPr/>
          <p:nvPr/>
        </p:nvSpPr>
        <p:spPr>
          <a:xfrm>
            <a:off x="5438168" y="4970224"/>
            <a:ext cx="2101551" cy="584775"/>
          </a:xfrm>
          <a:prstGeom prst="rect">
            <a:avLst/>
          </a:prstGeom>
        </p:spPr>
        <p:txBody>
          <a:bodyPr wrap="square">
            <a:spAutoFit/>
          </a:bodyPr>
          <a:lstStyle/>
          <a:p>
            <a:r>
              <a:rPr lang="bn-IN" sz="3200" b="1" dirty="0" smtClean="0">
                <a:ln w="0">
                  <a:solidFill>
                    <a:schemeClr val="tx1"/>
                  </a:solidFill>
                </a:ln>
                <a:latin typeface="NikoshBAN" panose="02000000000000000000" pitchFamily="2" charset="0"/>
                <a:cs typeface="NikoshBAN" panose="02000000000000000000" pitchFamily="2" charset="0"/>
              </a:rPr>
              <a:t>(খ) ৬৫-৭০%</a:t>
            </a:r>
            <a:endParaRPr lang="en-GB" sz="3200" b="1" dirty="0">
              <a:ln w="0">
                <a:solidFill>
                  <a:schemeClr val="tx1"/>
                </a:solidFill>
              </a:ln>
              <a:latin typeface="NikoshBAN" panose="02000000000000000000" pitchFamily="2" charset="0"/>
              <a:cs typeface="NikoshBAN" panose="02000000000000000000" pitchFamily="2" charset="0"/>
            </a:endParaRPr>
          </a:p>
        </p:txBody>
      </p:sp>
      <p:sp>
        <p:nvSpPr>
          <p:cNvPr id="36" name="Rectangle 35"/>
          <p:cNvSpPr/>
          <p:nvPr/>
        </p:nvSpPr>
        <p:spPr>
          <a:xfrm>
            <a:off x="2211809" y="5542894"/>
            <a:ext cx="2741191" cy="584775"/>
          </a:xfrm>
          <a:prstGeom prst="rect">
            <a:avLst/>
          </a:prstGeom>
        </p:spPr>
        <p:txBody>
          <a:bodyPr wrap="square">
            <a:spAutoFit/>
          </a:bodyPr>
          <a:lstStyle/>
          <a:p>
            <a:r>
              <a:rPr lang="bn-IN" sz="3200" b="1" dirty="0" smtClean="0">
                <a:ln w="0">
                  <a:solidFill>
                    <a:schemeClr val="tx1"/>
                  </a:solidFill>
                </a:ln>
                <a:latin typeface="NikoshBAN" panose="02000000000000000000" pitchFamily="2" charset="0"/>
                <a:cs typeface="NikoshBAN" panose="02000000000000000000" pitchFamily="2" charset="0"/>
              </a:rPr>
              <a:t>(গ) ৬৫-৭৫%   </a:t>
            </a:r>
            <a:endParaRPr lang="en-GB" sz="3200" b="1" dirty="0">
              <a:ln w="0">
                <a:solidFill>
                  <a:schemeClr val="tx1"/>
                </a:solidFill>
              </a:ln>
              <a:latin typeface="NikoshBAN" panose="02000000000000000000" pitchFamily="2" charset="0"/>
              <a:cs typeface="NikoshBAN" panose="02000000000000000000" pitchFamily="2" charset="0"/>
            </a:endParaRPr>
          </a:p>
        </p:txBody>
      </p:sp>
      <p:sp>
        <p:nvSpPr>
          <p:cNvPr id="37" name="Rectangle 36"/>
          <p:cNvSpPr/>
          <p:nvPr/>
        </p:nvSpPr>
        <p:spPr>
          <a:xfrm>
            <a:off x="5502578" y="5515332"/>
            <a:ext cx="2866534" cy="584775"/>
          </a:xfrm>
          <a:prstGeom prst="rect">
            <a:avLst/>
          </a:prstGeom>
        </p:spPr>
        <p:txBody>
          <a:bodyPr wrap="square">
            <a:spAutoFit/>
          </a:bodyPr>
          <a:lstStyle/>
          <a:p>
            <a:r>
              <a:rPr lang="bn-IN" sz="3200" b="1" dirty="0" smtClean="0">
                <a:ln w="0">
                  <a:solidFill>
                    <a:schemeClr val="tx1"/>
                  </a:solidFill>
                </a:ln>
                <a:latin typeface="NikoshBAN" panose="02000000000000000000" pitchFamily="2" charset="0"/>
                <a:cs typeface="NikoshBAN" panose="02000000000000000000" pitchFamily="2" charset="0"/>
              </a:rPr>
              <a:t>(ঘ) ৭০-৮০%  </a:t>
            </a:r>
            <a:endParaRPr lang="en-GB" sz="3200" b="1" dirty="0">
              <a:ln w="0">
                <a:solidFill>
                  <a:schemeClr val="tx1"/>
                </a:solidFill>
              </a:ln>
              <a:latin typeface="NikoshBAN" panose="02000000000000000000" pitchFamily="2" charset="0"/>
              <a:cs typeface="NikoshBAN" panose="02000000000000000000" pitchFamily="2" charset="0"/>
            </a:endParaRPr>
          </a:p>
        </p:txBody>
      </p:sp>
      <p:pic>
        <p:nvPicPr>
          <p:cNvPr id="38" name="Picture 37"/>
          <p:cNvPicPr>
            <a:picLocks noChangeAspect="1"/>
          </p:cNvPicPr>
          <p:nvPr/>
        </p:nvPicPr>
        <p:blipFill>
          <a:blip r:embed="rId2">
            <a:extLst>
              <a:ext uri="{BEBA8EAE-BF5A-486C-A8C5-ECC9F3942E4B}">
                <a14:imgProps xmlns:a14="http://schemas.microsoft.com/office/drawing/2010/main">
                  <a14:imgLayer r:embed="rId3">
                    <a14:imgEffect>
                      <a14:backgroundRemoval t="3390" b="96610" l="0" r="97222"/>
                    </a14:imgEffect>
                  </a14:imgLayer>
                </a14:imgProps>
              </a:ext>
              <a:ext uri="{28A0092B-C50C-407E-A947-70E740481C1C}">
                <a14:useLocalDpi xmlns:a14="http://schemas.microsoft.com/office/drawing/2010/main" val="0"/>
              </a:ext>
            </a:extLst>
          </a:blip>
          <a:stretch>
            <a:fillRect/>
          </a:stretch>
        </p:blipFill>
        <p:spPr>
          <a:xfrm>
            <a:off x="5307484" y="1880609"/>
            <a:ext cx="996540" cy="816608"/>
          </a:xfrm>
          <a:prstGeom prst="rect">
            <a:avLst/>
          </a:prstGeom>
        </p:spPr>
      </p:pic>
      <p:sp>
        <p:nvSpPr>
          <p:cNvPr id="39" name="Rectangle 38"/>
          <p:cNvSpPr/>
          <p:nvPr/>
        </p:nvSpPr>
        <p:spPr>
          <a:xfrm>
            <a:off x="2221387" y="3891566"/>
            <a:ext cx="1827232" cy="584775"/>
          </a:xfrm>
          <a:prstGeom prst="rect">
            <a:avLst/>
          </a:prstGeom>
        </p:spPr>
        <p:txBody>
          <a:bodyPr wrap="square">
            <a:spAutoFit/>
          </a:bodyPr>
          <a:lstStyle/>
          <a:p>
            <a:r>
              <a:rPr lang="bn-IN" sz="3200" b="1" dirty="0" smtClean="0">
                <a:ln w="0">
                  <a:solidFill>
                    <a:schemeClr val="tx1"/>
                  </a:solidFill>
                </a:ln>
                <a:latin typeface="NikoshBAN" panose="02000000000000000000" pitchFamily="2" charset="0"/>
                <a:cs typeface="NikoshBAN" panose="02000000000000000000" pitchFamily="2" charset="0"/>
              </a:rPr>
              <a:t>(গ) কার্বনেট </a:t>
            </a:r>
            <a:endParaRPr lang="en-GB" sz="3200" b="1" dirty="0">
              <a:ln w="0">
                <a:solidFill>
                  <a:schemeClr val="tx1"/>
                </a:solidFill>
              </a:ln>
              <a:latin typeface="NikoshBAN" panose="02000000000000000000" pitchFamily="2" charset="0"/>
              <a:cs typeface="NikoshBAN" panose="02000000000000000000" pitchFamily="2" charset="0"/>
            </a:endParaRPr>
          </a:p>
        </p:txBody>
      </p:sp>
      <p:pic>
        <p:nvPicPr>
          <p:cNvPr id="40" name="Picture 39"/>
          <p:cNvPicPr>
            <a:picLocks noChangeAspect="1"/>
          </p:cNvPicPr>
          <p:nvPr/>
        </p:nvPicPr>
        <p:blipFill>
          <a:blip r:embed="rId2">
            <a:extLst>
              <a:ext uri="{BEBA8EAE-BF5A-486C-A8C5-ECC9F3942E4B}">
                <a14:imgProps xmlns:a14="http://schemas.microsoft.com/office/drawing/2010/main">
                  <a14:imgLayer r:embed="rId3">
                    <a14:imgEffect>
                      <a14:backgroundRemoval t="3390" b="96610" l="0" r="97222"/>
                    </a14:imgEffect>
                  </a14:imgLayer>
                </a14:imgProps>
              </a:ext>
              <a:ext uri="{28A0092B-C50C-407E-A947-70E740481C1C}">
                <a14:useLocalDpi xmlns:a14="http://schemas.microsoft.com/office/drawing/2010/main" val="0"/>
              </a:ext>
            </a:extLst>
          </a:blip>
          <a:stretch>
            <a:fillRect/>
          </a:stretch>
        </p:blipFill>
        <p:spPr>
          <a:xfrm>
            <a:off x="2169605" y="3626093"/>
            <a:ext cx="996540" cy="816608"/>
          </a:xfrm>
          <a:prstGeom prst="rect">
            <a:avLst/>
          </a:prstGeom>
        </p:spPr>
      </p:pic>
      <p:pic>
        <p:nvPicPr>
          <p:cNvPr id="41" name="Picture 40"/>
          <p:cNvPicPr>
            <a:picLocks noChangeAspect="1"/>
          </p:cNvPicPr>
          <p:nvPr/>
        </p:nvPicPr>
        <p:blipFill>
          <a:blip r:embed="rId2">
            <a:extLst>
              <a:ext uri="{BEBA8EAE-BF5A-486C-A8C5-ECC9F3942E4B}">
                <a14:imgProps xmlns:a14="http://schemas.microsoft.com/office/drawing/2010/main">
                  <a14:imgLayer r:embed="rId3">
                    <a14:imgEffect>
                      <a14:backgroundRemoval t="3390" b="96610" l="0" r="97222"/>
                    </a14:imgEffect>
                  </a14:imgLayer>
                </a14:imgProps>
              </a:ext>
              <a:ext uri="{28A0092B-C50C-407E-A947-70E740481C1C}">
                <a14:useLocalDpi xmlns:a14="http://schemas.microsoft.com/office/drawing/2010/main" val="0"/>
              </a:ext>
            </a:extLst>
          </a:blip>
          <a:stretch>
            <a:fillRect/>
          </a:stretch>
        </p:blipFill>
        <p:spPr>
          <a:xfrm>
            <a:off x="5380489" y="4677601"/>
            <a:ext cx="996540" cy="816608"/>
          </a:xfrm>
          <a:prstGeom prst="rect">
            <a:avLst/>
          </a:prstGeom>
        </p:spPr>
      </p:pic>
    </p:spTree>
    <p:extLst>
      <p:ext uri="{BB962C8B-B14F-4D97-AF65-F5344CB8AC3E}">
        <p14:creationId xmlns:p14="http://schemas.microsoft.com/office/powerpoint/2010/main" val="6486297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left)">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down)">
                                      <p:cBhvr>
                                        <p:cTn id="1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1313305"/>
            <a:ext cx="3258695" cy="3258695"/>
          </a:xfrm>
          <a:prstGeom prst="rect">
            <a:avLst/>
          </a:prstGeom>
          <a:ln w="88900" cap="sq" cmpd="thickThin">
            <a:noFill/>
            <a:prstDash val="solid"/>
            <a:miter lim="800000"/>
          </a:ln>
          <a:effectLst/>
          <a:scene3d>
            <a:camera prst="orthographicFront">
              <a:rot lat="0" lon="0" rev="0"/>
            </a:camera>
            <a:lightRig rig="glow" dir="t">
              <a:rot lat="0" lon="0" rev="14100000"/>
            </a:lightRig>
          </a:scene3d>
          <a:sp3d prstMaterial="softEdge">
            <a:bevelT w="127000" prst="cross"/>
          </a:sp3d>
        </p:spPr>
      </p:pic>
      <p:sp>
        <p:nvSpPr>
          <p:cNvPr id="8" name="TextBox 7"/>
          <p:cNvSpPr txBox="1"/>
          <p:nvPr/>
        </p:nvSpPr>
        <p:spPr>
          <a:xfrm>
            <a:off x="5791200" y="6324600"/>
            <a:ext cx="2041310" cy="338554"/>
          </a:xfrm>
          <a:prstGeom prst="rect">
            <a:avLst/>
          </a:prstGeom>
          <a:noFill/>
          <a:ln w="6350">
            <a:noFill/>
          </a:ln>
        </p:spPr>
        <p:txBody>
          <a:bodyPr wrap="square" rtlCol="0">
            <a:spAutoFit/>
          </a:bodyPr>
          <a:lstStyle/>
          <a:p>
            <a:r>
              <a:rPr lang="en-US" sz="1200" dirty="0" smtClean="0">
                <a:latin typeface="Times New Roman" pitchFamily="18" charset="0"/>
                <a:cs typeface="Times New Roman" pitchFamily="18" charset="0"/>
              </a:rPr>
              <a:t>ZAHIDUL ISLAM</a:t>
            </a:r>
            <a:r>
              <a:rPr lang="en-US" sz="1600" dirty="0" smtClean="0">
                <a:latin typeface="Times New Roman" pitchFamily="18" charset="0"/>
                <a:cs typeface="Times New Roman" pitchFamily="18" charset="0"/>
              </a:rPr>
              <a:t> </a:t>
            </a:r>
            <a:endParaRPr lang="en-US" sz="1600" dirty="0">
              <a:latin typeface="Times New Roman" pitchFamily="18" charset="0"/>
              <a:cs typeface="Times New Roman" pitchFamily="18"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906" y="4682709"/>
            <a:ext cx="5791702" cy="1877731"/>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0600" y="158351"/>
            <a:ext cx="3011685" cy="1670449"/>
          </a:xfrm>
          <a:prstGeom prst="rect">
            <a:avLst/>
          </a:prstGeom>
        </p:spPr>
      </p:pic>
      <p:pic>
        <p:nvPicPr>
          <p:cNvPr id="2" name="Picture 1"/>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391400" y="1219200"/>
            <a:ext cx="2824638" cy="3581400"/>
          </a:xfrm>
          <a:prstGeom prst="rect">
            <a:avLst/>
          </a:prstGeom>
          <a:ln>
            <a:noFill/>
          </a:ln>
          <a:effectLst/>
          <a:scene3d>
            <a:camera prst="orthographicFront">
              <a:rot lat="0" lon="0" rev="0"/>
            </a:camera>
            <a:lightRig rig="glow" dir="t">
              <a:rot lat="0" lon="0" rev="14100000"/>
            </a:lightRig>
          </a:scene3d>
          <a:sp3d prstMaterial="softEdge">
            <a:bevelT w="127000" prst="cross"/>
          </a:sp3d>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67600" y="4724400"/>
            <a:ext cx="3241725" cy="2084986"/>
          </a:xfrm>
          <a:prstGeom prst="rect">
            <a:avLst/>
          </a:prstGeom>
        </p:spPr>
      </p:pic>
      <p:pic>
        <p:nvPicPr>
          <p:cNvPr id="9" name="Picture 8"/>
          <p:cNvPicPr>
            <a:picLocks noChangeAspect="1"/>
          </p:cNvPicPr>
          <p:nvPr/>
        </p:nvPicPr>
        <p:blipFill>
          <a:blip r:embed="rId8" cstate="email">
            <a:extLst>
              <a:ext uri="{BEBA8EAE-BF5A-486C-A8C5-ECC9F3942E4B}">
                <a14:imgProps xmlns:a14="http://schemas.microsoft.com/office/drawing/2010/main">
                  <a14:imgLayer r:embed="rId9">
                    <a14:imgEffect>
                      <a14:backgroundRemoval t="1688" b="100000" l="7744" r="99065"/>
                    </a14:imgEffect>
                  </a14:imgLayer>
                </a14:imgProps>
              </a:ext>
              <a:ext uri="{28A0092B-C50C-407E-A947-70E740481C1C}">
                <a14:useLocalDpi xmlns:a14="http://schemas.microsoft.com/office/drawing/2010/main"/>
              </a:ext>
            </a:extLst>
          </a:blip>
          <a:stretch>
            <a:fillRect/>
          </a:stretch>
        </p:blipFill>
        <p:spPr>
          <a:xfrm flipH="1">
            <a:off x="5888598" y="1084164"/>
            <a:ext cx="841524" cy="5316636"/>
          </a:xfrm>
          <a:prstGeom prst="rect">
            <a:avLst/>
          </a:prstGeom>
        </p:spPr>
      </p:pic>
    </p:spTree>
    <p:extLst>
      <p:ext uri="{BB962C8B-B14F-4D97-AF65-F5344CB8AC3E}">
        <p14:creationId xmlns:p14="http://schemas.microsoft.com/office/powerpoint/2010/main" val="27513699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05400" y="6324600"/>
            <a:ext cx="1901754" cy="338554"/>
          </a:xfrm>
          <a:prstGeom prst="rect">
            <a:avLst/>
          </a:prstGeom>
          <a:noFill/>
          <a:ln w="6350">
            <a:noFill/>
          </a:ln>
        </p:spPr>
        <p:txBody>
          <a:bodyPr wrap="square" rtlCol="0">
            <a:spAutoFit/>
          </a:bodyPr>
          <a:lstStyle/>
          <a:p>
            <a:r>
              <a:rPr lang="en-US" sz="1200" dirty="0" smtClean="0">
                <a:latin typeface="Times New Roman" pitchFamily="18" charset="0"/>
                <a:cs typeface="Times New Roman" pitchFamily="18" charset="0"/>
              </a:rPr>
              <a:t>ZAHIDUL ISLAM</a:t>
            </a:r>
            <a:r>
              <a:rPr lang="en-US" sz="1600" dirty="0" smtClean="0">
                <a:latin typeface="Times New Roman" pitchFamily="18" charset="0"/>
                <a:cs typeface="Times New Roman" pitchFamily="18" charset="0"/>
              </a:rPr>
              <a:t> </a:t>
            </a:r>
            <a:endParaRPr lang="en-US" sz="1600" dirty="0">
              <a:latin typeface="Times New Roman" pitchFamily="18" charset="0"/>
              <a:cs typeface="Times New Roman" pitchFamily="18" charset="0"/>
            </a:endParaRPr>
          </a:p>
        </p:txBody>
      </p:sp>
      <p:pic>
        <p:nvPicPr>
          <p:cNvPr id="13" name="Picture 12" descr="548+4515.png"/>
          <p:cNvPicPr>
            <a:picLocks noChangeAspect="1"/>
          </p:cNvPicPr>
          <p:nvPr/>
        </p:nvPicPr>
        <p:blipFill>
          <a:blip r:embed="rId3">
            <a:extLst>
              <a:ext uri="{28A0092B-C50C-407E-A947-70E740481C1C}">
                <a14:useLocalDpi xmlns:a14="http://schemas.microsoft.com/office/drawing/2010/main" val="0"/>
              </a:ext>
            </a:extLst>
          </a:blip>
          <a:srcRect t="4401" r="1333" b="6893"/>
          <a:stretch>
            <a:fillRect/>
          </a:stretch>
        </p:blipFill>
        <p:spPr>
          <a:xfrm>
            <a:off x="3649742" y="5327880"/>
            <a:ext cx="4639813" cy="1061598"/>
          </a:xfrm>
          <a:prstGeom prst="roundRect">
            <a:avLst/>
          </a:prstGeom>
        </p:spPr>
      </p:pic>
      <p:pic>
        <p:nvPicPr>
          <p:cNvPr id="14" name="Picture 13" descr="15151511.png"/>
          <p:cNvPicPr>
            <a:picLocks noChangeAspect="1"/>
          </p:cNvPicPr>
          <p:nvPr/>
        </p:nvPicPr>
        <p:blipFill>
          <a:blip r:embed="rId4">
            <a:extLst>
              <a:ext uri="{28A0092B-C50C-407E-A947-70E740481C1C}">
                <a14:useLocalDpi xmlns:a14="http://schemas.microsoft.com/office/drawing/2010/main" val="0"/>
              </a:ext>
            </a:extLst>
          </a:blip>
          <a:srcRect l="1667" t="5979" b="5531"/>
          <a:stretch>
            <a:fillRect/>
          </a:stretch>
        </p:blipFill>
        <p:spPr>
          <a:xfrm>
            <a:off x="3569745" y="5327880"/>
            <a:ext cx="4719810" cy="1142295"/>
          </a:xfrm>
          <a:prstGeom prst="roundRect">
            <a:avLst/>
          </a:prstGeom>
        </p:spPr>
      </p:pic>
      <p:sp>
        <p:nvSpPr>
          <p:cNvPr id="19" name="Rectangle 18">
            <a:extLst>
              <a:ext uri="{FF2B5EF4-FFF2-40B4-BE49-F238E27FC236}">
                <a16:creationId xmlns:a16="http://schemas.microsoft.com/office/drawing/2014/main" id="{6D4E8B2E-4F62-406A-BCB8-2561B52A8595}"/>
              </a:ext>
            </a:extLst>
          </p:cNvPr>
          <p:cNvSpPr/>
          <p:nvPr/>
        </p:nvSpPr>
        <p:spPr>
          <a:xfrm>
            <a:off x="4060571" y="190336"/>
            <a:ext cx="3528544" cy="830997"/>
          </a:xfrm>
          <a:prstGeom prst="rect">
            <a:avLst/>
          </a:prstGeom>
          <a:noFill/>
          <a:ln>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মূল্যায়ন</a:t>
            </a:r>
            <a:endParaRPr lang="en-US" sz="4800" b="1" dirty="0">
              <a:effectLst>
                <a:outerShdw blurRad="38100" dist="38100" dir="2700000" algn="tl">
                  <a:srgbClr val="000000">
                    <a:alpha val="43137"/>
                  </a:srgbClr>
                </a:outerShdw>
              </a:effectLst>
            </a:endParaRPr>
          </a:p>
        </p:txBody>
      </p:sp>
      <p:sp>
        <p:nvSpPr>
          <p:cNvPr id="20" name="TextBox 19"/>
          <p:cNvSpPr txBox="1"/>
          <p:nvPr/>
        </p:nvSpPr>
        <p:spPr>
          <a:xfrm>
            <a:off x="2218901" y="1091722"/>
            <a:ext cx="6939167" cy="523220"/>
          </a:xfrm>
          <a:prstGeom prst="rect">
            <a:avLst/>
          </a:prstGeom>
          <a:noFill/>
        </p:spPr>
        <p:txBody>
          <a:bodyPr wrap="square" rtlCol="0">
            <a:spAutoFit/>
          </a:bodyPr>
          <a:lstStyle/>
          <a:p>
            <a:r>
              <a:rPr lang="bn-IN" sz="2800" b="1" dirty="0">
                <a:ln w="0">
                  <a:solidFill>
                    <a:schemeClr val="tx1"/>
                  </a:solidFill>
                </a:ln>
                <a:latin typeface="NikoshBAN" panose="02000000000000000000" pitchFamily="2" charset="0"/>
                <a:cs typeface="NikoshBAN" panose="02000000000000000000" pitchFamily="2" charset="0"/>
              </a:rPr>
              <a:t>৪</a:t>
            </a:r>
            <a:r>
              <a:rPr lang="en-US" sz="2800" b="1" dirty="0" smtClean="0">
                <a:ln w="0">
                  <a:solidFill>
                    <a:schemeClr val="tx1"/>
                  </a:solidFill>
                </a:ln>
                <a:latin typeface="NikoshBAN" panose="02000000000000000000" pitchFamily="2" charset="0"/>
                <a:cs typeface="NikoshBAN" panose="02000000000000000000" pitchFamily="2" charset="0"/>
              </a:rPr>
              <a:t>.</a:t>
            </a:r>
            <a:r>
              <a:rPr lang="bn-IN" sz="2800" b="1" dirty="0" smtClean="0">
                <a:ln w="0">
                  <a:solidFill>
                    <a:schemeClr val="tx1"/>
                  </a:solidFill>
                </a:ln>
                <a:latin typeface="NikoshBAN" panose="02000000000000000000" pitchFamily="2" charset="0"/>
                <a:cs typeface="NikoshBAN" panose="02000000000000000000" pitchFamily="2" charset="0"/>
              </a:rPr>
              <a:t> </a:t>
            </a:r>
            <a:r>
              <a:rPr lang="en-US" sz="2800" b="1" dirty="0" err="1" smtClean="0">
                <a:ln w="0">
                  <a:solidFill>
                    <a:schemeClr val="tx1"/>
                  </a:solidFill>
                </a:ln>
                <a:latin typeface="NikoshBAN" panose="02000000000000000000" pitchFamily="2" charset="0"/>
                <a:cs typeface="NikoshBAN" panose="02000000000000000000" pitchFamily="2" charset="0"/>
              </a:rPr>
              <a:t>ডিম</a:t>
            </a:r>
            <a:r>
              <a:rPr lang="en-US" sz="2800" b="1" dirty="0" smtClean="0">
                <a:ln w="0">
                  <a:solidFill>
                    <a:schemeClr val="tx1"/>
                  </a:solidFill>
                </a:ln>
                <a:latin typeface="NikoshBAN" panose="02000000000000000000" pitchFamily="2" charset="0"/>
                <a:cs typeface="NikoshBAN" panose="02000000000000000000" pitchFamily="2" charset="0"/>
              </a:rPr>
              <a:t> </a:t>
            </a:r>
            <a:r>
              <a:rPr lang="en-US" sz="2800" b="1" dirty="0" err="1" smtClean="0">
                <a:ln w="0">
                  <a:solidFill>
                    <a:schemeClr val="tx1"/>
                  </a:solidFill>
                </a:ln>
                <a:latin typeface="NikoshBAN" panose="02000000000000000000" pitchFamily="2" charset="0"/>
                <a:cs typeface="NikoshBAN" panose="02000000000000000000" pitchFamily="2" charset="0"/>
              </a:rPr>
              <a:t>ফোটানোর</a:t>
            </a:r>
            <a:r>
              <a:rPr lang="en-US" sz="2800" b="1" dirty="0" smtClean="0">
                <a:ln w="0">
                  <a:solidFill>
                    <a:schemeClr val="tx1"/>
                  </a:solidFill>
                </a:ln>
                <a:latin typeface="NikoshBAN" panose="02000000000000000000" pitchFamily="2" charset="0"/>
                <a:cs typeface="NikoshBAN" panose="02000000000000000000" pitchFamily="2" charset="0"/>
              </a:rPr>
              <a:t> </a:t>
            </a:r>
            <a:r>
              <a:rPr lang="en-US" sz="2800" b="1" dirty="0" err="1" smtClean="0">
                <a:ln w="0">
                  <a:solidFill>
                    <a:schemeClr val="tx1"/>
                  </a:solidFill>
                </a:ln>
                <a:latin typeface="NikoshBAN" panose="02000000000000000000" pitchFamily="2" charset="0"/>
                <a:cs typeface="NikoshBAN" panose="02000000000000000000" pitchFamily="2" charset="0"/>
              </a:rPr>
              <a:t>জন্য</a:t>
            </a:r>
            <a:r>
              <a:rPr lang="en-US" sz="2800" b="1" dirty="0" smtClean="0">
                <a:ln w="0">
                  <a:solidFill>
                    <a:schemeClr val="tx1"/>
                  </a:solidFill>
                </a:ln>
                <a:latin typeface="NikoshBAN" panose="02000000000000000000" pitchFamily="2" charset="0"/>
                <a:cs typeface="NikoshBAN" panose="02000000000000000000" pitchFamily="2" charset="0"/>
              </a:rPr>
              <a:t> </a:t>
            </a:r>
            <a:r>
              <a:rPr lang="en-US" sz="2800" b="1" dirty="0" err="1" smtClean="0">
                <a:ln w="0">
                  <a:solidFill>
                    <a:schemeClr val="tx1"/>
                  </a:solidFill>
                </a:ln>
                <a:latin typeface="NikoshBAN" panose="02000000000000000000" pitchFamily="2" charset="0"/>
                <a:cs typeface="NikoshBAN" panose="02000000000000000000" pitchFamily="2" charset="0"/>
              </a:rPr>
              <a:t>বাছাইকৃত</a:t>
            </a:r>
            <a:r>
              <a:rPr lang="en-US" sz="2800" b="1" dirty="0" smtClean="0">
                <a:ln w="0">
                  <a:solidFill>
                    <a:schemeClr val="tx1"/>
                  </a:solidFill>
                </a:ln>
                <a:latin typeface="NikoshBAN" panose="02000000000000000000" pitchFamily="2" charset="0"/>
                <a:cs typeface="NikoshBAN" panose="02000000000000000000" pitchFamily="2" charset="0"/>
              </a:rPr>
              <a:t> </a:t>
            </a:r>
            <a:r>
              <a:rPr lang="en-US" sz="2800" b="1" dirty="0" err="1" smtClean="0">
                <a:ln w="0">
                  <a:solidFill>
                    <a:schemeClr val="tx1"/>
                  </a:solidFill>
                </a:ln>
                <a:latin typeface="NikoshBAN" panose="02000000000000000000" pitchFamily="2" charset="0"/>
                <a:cs typeface="NikoshBAN" panose="02000000000000000000" pitchFamily="2" charset="0"/>
              </a:rPr>
              <a:t>ডিমের</a:t>
            </a:r>
            <a:r>
              <a:rPr lang="en-US" sz="2800" b="1" dirty="0" smtClean="0">
                <a:ln w="0">
                  <a:solidFill>
                    <a:schemeClr val="tx1"/>
                  </a:solidFill>
                </a:ln>
                <a:latin typeface="NikoshBAN" panose="02000000000000000000" pitchFamily="2" charset="0"/>
                <a:cs typeface="NikoshBAN" panose="02000000000000000000" pitchFamily="2" charset="0"/>
              </a:rPr>
              <a:t> </a:t>
            </a:r>
            <a:r>
              <a:rPr lang="en-US" sz="2800" b="1" dirty="0" err="1" smtClean="0">
                <a:ln w="0">
                  <a:solidFill>
                    <a:schemeClr val="tx1"/>
                  </a:solidFill>
                </a:ln>
                <a:latin typeface="NikoshBAN" panose="02000000000000000000" pitchFamily="2" charset="0"/>
                <a:cs typeface="NikoshBAN" panose="02000000000000000000" pitchFamily="2" charset="0"/>
              </a:rPr>
              <a:t>বৈশিষ্ট্য</a:t>
            </a:r>
            <a:r>
              <a:rPr lang="en-US" sz="2800" b="1" dirty="0" smtClean="0">
                <a:ln w="0">
                  <a:solidFill>
                    <a:schemeClr val="tx1"/>
                  </a:solidFill>
                </a:ln>
                <a:latin typeface="NikoshBAN" panose="02000000000000000000" pitchFamily="2" charset="0"/>
                <a:cs typeface="NikoshBAN" panose="02000000000000000000" pitchFamily="2" charset="0"/>
              </a:rPr>
              <a:t> </a:t>
            </a:r>
            <a:r>
              <a:rPr lang="en-US" sz="2800" b="1" dirty="0" err="1" smtClean="0">
                <a:ln w="0">
                  <a:solidFill>
                    <a:schemeClr val="tx1"/>
                  </a:solidFill>
                </a:ln>
                <a:latin typeface="NikoshBAN" panose="02000000000000000000" pitchFamily="2" charset="0"/>
                <a:cs typeface="NikoshBAN" panose="02000000000000000000" pitchFamily="2" charset="0"/>
              </a:rPr>
              <a:t>হলো</a:t>
            </a:r>
            <a:r>
              <a:rPr lang="bn-IN" sz="2800" b="1" dirty="0" smtClean="0">
                <a:ln w="0">
                  <a:solidFill>
                    <a:schemeClr val="tx1"/>
                  </a:solidFill>
                </a:ln>
                <a:latin typeface="NikoshBAN" panose="02000000000000000000" pitchFamily="2" charset="0"/>
                <a:cs typeface="NikoshBAN" panose="02000000000000000000" pitchFamily="2" charset="0"/>
              </a:rPr>
              <a:t> </a:t>
            </a:r>
            <a:r>
              <a:rPr lang="bn-IN" sz="2800" b="1" dirty="0" smtClean="0">
                <a:ln w="0">
                  <a:solidFill>
                    <a:schemeClr val="tx1"/>
                  </a:solidFill>
                </a:ln>
                <a:latin typeface="NikoshBAN" panose="02000000000000000000" pitchFamily="2" charset="0"/>
                <a:cs typeface="NikoshBAN" panose="02000000000000000000" pitchFamily="2" charset="0"/>
              </a:rPr>
              <a:t>–   </a:t>
            </a:r>
            <a:endParaRPr lang="en-GB" sz="2800" b="1" dirty="0">
              <a:ln w="0">
                <a:solidFill>
                  <a:schemeClr val="tx1"/>
                </a:solidFill>
              </a:ln>
              <a:latin typeface="NikoshBAN" panose="02000000000000000000" pitchFamily="2" charset="0"/>
              <a:cs typeface="NikoshBAN" panose="02000000000000000000" pitchFamily="2" charset="0"/>
            </a:endParaRPr>
          </a:p>
        </p:txBody>
      </p:sp>
      <p:sp>
        <p:nvSpPr>
          <p:cNvPr id="29" name="TextBox 28"/>
          <p:cNvSpPr txBox="1"/>
          <p:nvPr/>
        </p:nvSpPr>
        <p:spPr>
          <a:xfrm>
            <a:off x="2173182" y="3210082"/>
            <a:ext cx="6116374" cy="523220"/>
          </a:xfrm>
          <a:prstGeom prst="rect">
            <a:avLst/>
          </a:prstGeom>
          <a:noFill/>
        </p:spPr>
        <p:txBody>
          <a:bodyPr wrap="square" rtlCol="0">
            <a:spAutoFit/>
          </a:bodyPr>
          <a:lstStyle/>
          <a:p>
            <a:r>
              <a:rPr lang="bn-IN" sz="2800" b="1" dirty="0" smtClean="0">
                <a:ln w="0">
                  <a:solidFill>
                    <a:schemeClr val="tx1"/>
                  </a:solidFill>
                </a:ln>
                <a:latin typeface="NikoshBAN" panose="02000000000000000000" pitchFamily="2" charset="0"/>
                <a:cs typeface="NikoshBAN" panose="02000000000000000000" pitchFamily="2" charset="0"/>
              </a:rPr>
              <a:t>৫</a:t>
            </a:r>
            <a:r>
              <a:rPr lang="en-US" sz="2800" b="1" dirty="0" smtClean="0">
                <a:ln w="0">
                  <a:solidFill>
                    <a:schemeClr val="tx1"/>
                  </a:solidFill>
                </a:ln>
                <a:latin typeface="NikoshBAN" panose="02000000000000000000" pitchFamily="2" charset="0"/>
                <a:cs typeface="NikoshBAN" panose="02000000000000000000" pitchFamily="2" charset="0"/>
              </a:rPr>
              <a:t>.</a:t>
            </a:r>
            <a:r>
              <a:rPr lang="bn-IN" sz="2800" b="1" dirty="0" smtClean="0">
                <a:ln w="0">
                  <a:solidFill>
                    <a:schemeClr val="tx1"/>
                  </a:solidFill>
                </a:ln>
                <a:latin typeface="NikoshBAN" panose="02000000000000000000" pitchFamily="2" charset="0"/>
                <a:cs typeface="NikoshBAN" panose="02000000000000000000" pitchFamily="2" charset="0"/>
              </a:rPr>
              <a:t> </a:t>
            </a:r>
            <a:r>
              <a:rPr lang="bn-IN" sz="2800" b="1" dirty="0" smtClean="0">
                <a:ln w="0">
                  <a:solidFill>
                    <a:schemeClr val="tx1"/>
                  </a:solidFill>
                </a:ln>
                <a:latin typeface="NikoshBAN" panose="02000000000000000000" pitchFamily="2" charset="0"/>
                <a:cs typeface="NikoshBAN" panose="02000000000000000000" pitchFamily="2" charset="0"/>
              </a:rPr>
              <a:t>ডিম সংরক্ষণের পদ্ধতি হলো</a:t>
            </a:r>
            <a:r>
              <a:rPr lang="bn-IN" sz="2800" b="1" dirty="0" smtClean="0">
                <a:ln w="0">
                  <a:solidFill>
                    <a:schemeClr val="tx1"/>
                  </a:solidFill>
                </a:ln>
                <a:latin typeface="NikoshBAN" panose="02000000000000000000" pitchFamily="2" charset="0"/>
                <a:cs typeface="NikoshBAN" panose="02000000000000000000" pitchFamily="2" charset="0"/>
              </a:rPr>
              <a:t> </a:t>
            </a:r>
            <a:r>
              <a:rPr lang="bn-IN" sz="2800" b="1" dirty="0" smtClean="0">
                <a:ln w="0">
                  <a:solidFill>
                    <a:schemeClr val="tx1"/>
                  </a:solidFill>
                </a:ln>
                <a:latin typeface="NikoshBAN" panose="02000000000000000000" pitchFamily="2" charset="0"/>
                <a:cs typeface="NikoshBAN" panose="02000000000000000000" pitchFamily="2" charset="0"/>
              </a:rPr>
              <a:t>–   </a:t>
            </a:r>
            <a:endParaRPr lang="en-GB" sz="2800" b="1" dirty="0">
              <a:ln w="0">
                <a:solidFill>
                  <a:schemeClr val="tx1"/>
                </a:solidFill>
              </a:ln>
              <a:latin typeface="NikoshBAN" panose="02000000000000000000" pitchFamily="2" charset="0"/>
              <a:cs typeface="NikoshBAN" panose="02000000000000000000" pitchFamily="2" charset="0"/>
            </a:endParaRPr>
          </a:p>
        </p:txBody>
      </p:sp>
      <p:sp>
        <p:nvSpPr>
          <p:cNvPr id="38" name="TextBox 37"/>
          <p:cNvSpPr txBox="1"/>
          <p:nvPr/>
        </p:nvSpPr>
        <p:spPr>
          <a:xfrm>
            <a:off x="2507658" y="1615595"/>
            <a:ext cx="2292942" cy="523220"/>
          </a:xfrm>
          <a:prstGeom prst="rect">
            <a:avLst/>
          </a:prstGeom>
          <a:noFill/>
        </p:spPr>
        <p:txBody>
          <a:bodyPr wrap="square" rtlCol="0">
            <a:spAutoFit/>
          </a:bodyPr>
          <a:lstStyle/>
          <a:p>
            <a:r>
              <a:rPr lang="bn-BD" sz="2800" dirty="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rPr>
              <a:t> </a:t>
            </a:r>
            <a:r>
              <a:rPr lang="en-US" sz="2800" dirty="0" err="1">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rPr>
              <a:t>i</a:t>
            </a:r>
            <a:r>
              <a:rPr lang="en-US" sz="2800" dirty="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rPr>
              <a:t>) </a:t>
            </a:r>
            <a:r>
              <a:rPr lang="en-US" sz="2800" dirty="0" err="1" smtClean="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rPr>
              <a:t>স্বাভাবিক</a:t>
            </a:r>
            <a:r>
              <a:rPr lang="en-US" sz="2800" dirty="0" smtClean="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rPr>
              <a:t> </a:t>
            </a:r>
            <a:r>
              <a:rPr lang="en-US" sz="2800" dirty="0" err="1" smtClean="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rPr>
              <a:t>রং</a:t>
            </a:r>
            <a:r>
              <a:rPr lang="en-US" sz="2800" dirty="0" smtClean="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rPr>
              <a:t> </a:t>
            </a:r>
            <a:r>
              <a:rPr lang="bn-IN" sz="2800" dirty="0" smtClean="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rPr>
              <a:t>  </a:t>
            </a:r>
            <a:endParaRPr lang="en-US" sz="2800" dirty="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endParaRPr>
          </a:p>
        </p:txBody>
      </p:sp>
      <p:sp>
        <p:nvSpPr>
          <p:cNvPr id="39" name="TextBox 38"/>
          <p:cNvSpPr txBox="1"/>
          <p:nvPr/>
        </p:nvSpPr>
        <p:spPr>
          <a:xfrm>
            <a:off x="4949753" y="1560889"/>
            <a:ext cx="2322849" cy="584775"/>
          </a:xfrm>
          <a:prstGeom prst="rect">
            <a:avLst/>
          </a:prstGeom>
          <a:noFill/>
        </p:spPr>
        <p:txBody>
          <a:bodyPr wrap="square" rtlCol="0">
            <a:spAutoFit/>
          </a:bodyPr>
          <a:lstStyle/>
          <a:p>
            <a:r>
              <a:rPr lang="en-US" sz="2800" dirty="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rPr>
              <a:t>ii)</a:t>
            </a:r>
            <a:r>
              <a:rPr lang="bn-BD" sz="2800" dirty="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rPr>
              <a:t> </a:t>
            </a:r>
            <a:r>
              <a:rPr lang="en-US" sz="2800" dirty="0" err="1" smtClean="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rPr>
              <a:t>মাঝারি</a:t>
            </a:r>
            <a:r>
              <a:rPr lang="en-US" sz="2800" dirty="0" smtClean="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rPr>
              <a:t> </a:t>
            </a:r>
            <a:r>
              <a:rPr lang="en-US" sz="2800" dirty="0" err="1" smtClean="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rPr>
              <a:t>আকার</a:t>
            </a:r>
            <a:r>
              <a:rPr lang="en-US" sz="2800" dirty="0" smtClean="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rPr>
              <a:t> </a:t>
            </a:r>
            <a:r>
              <a:rPr lang="bn-IN" sz="2800" dirty="0" smtClean="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rPr>
              <a:t>  </a:t>
            </a:r>
            <a:r>
              <a:rPr lang="en-US" sz="3200" dirty="0" smtClean="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rPr>
              <a:t> </a:t>
            </a:r>
            <a:endParaRPr lang="en-US" sz="3200" dirty="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endParaRPr>
          </a:p>
        </p:txBody>
      </p:sp>
      <p:sp>
        <p:nvSpPr>
          <p:cNvPr id="40" name="TextBox 39"/>
          <p:cNvSpPr txBox="1"/>
          <p:nvPr/>
        </p:nvSpPr>
        <p:spPr>
          <a:xfrm>
            <a:off x="7253754" y="1618693"/>
            <a:ext cx="2271246" cy="523220"/>
          </a:xfrm>
          <a:prstGeom prst="rect">
            <a:avLst/>
          </a:prstGeom>
          <a:noFill/>
        </p:spPr>
        <p:txBody>
          <a:bodyPr wrap="square" rtlCol="0">
            <a:spAutoFit/>
          </a:bodyPr>
          <a:lstStyle/>
          <a:p>
            <a:r>
              <a:rPr lang="en-US" sz="2800" dirty="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rPr>
              <a:t>iii) </a:t>
            </a:r>
            <a:r>
              <a:rPr lang="en-US" sz="2800" dirty="0" err="1" smtClean="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rPr>
              <a:t>পরিষ্কার</a:t>
            </a:r>
            <a:r>
              <a:rPr lang="en-US" sz="2800" dirty="0" smtClean="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rPr>
              <a:t> </a:t>
            </a:r>
            <a:r>
              <a:rPr lang="en-US" sz="2800" dirty="0" err="1" smtClean="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rPr>
              <a:t>ডিম</a:t>
            </a:r>
            <a:r>
              <a:rPr lang="en-US" sz="2800" dirty="0" smtClean="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rPr>
              <a:t> </a:t>
            </a:r>
            <a:r>
              <a:rPr lang="bn-IN" sz="2800" dirty="0" smtClean="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rPr>
              <a:t> </a:t>
            </a:r>
            <a:r>
              <a:rPr lang="en-US" sz="2800" dirty="0" smtClean="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rPr>
              <a:t>   </a:t>
            </a:r>
            <a:r>
              <a:rPr lang="bn-BD" sz="2800" dirty="0" smtClean="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rPr>
              <a:t> </a:t>
            </a:r>
            <a:endParaRPr lang="en-US" sz="2800" dirty="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endParaRPr>
          </a:p>
        </p:txBody>
      </p:sp>
      <p:sp>
        <p:nvSpPr>
          <p:cNvPr id="41" name="TextBox 40"/>
          <p:cNvSpPr txBox="1"/>
          <p:nvPr/>
        </p:nvSpPr>
        <p:spPr>
          <a:xfrm>
            <a:off x="2590800" y="2143780"/>
            <a:ext cx="2945284" cy="523220"/>
          </a:xfrm>
          <a:prstGeom prst="rect">
            <a:avLst/>
          </a:prstGeom>
          <a:noFill/>
        </p:spPr>
        <p:txBody>
          <a:bodyPr wrap="square" rtlCol="0">
            <a:spAutoFit/>
          </a:bodyPr>
          <a:lstStyle/>
          <a:p>
            <a:r>
              <a:rPr lang="bn-BD" sz="2800" dirty="0">
                <a:ln>
                  <a:solidFill>
                    <a:schemeClr val="tx1"/>
                  </a:solidFill>
                </a:ln>
                <a:latin typeface="NikoshBAN" pitchFamily="2" charset="0"/>
                <a:cs typeface="NikoshBAN" pitchFamily="2" charset="0"/>
              </a:rPr>
              <a:t>নিচের কোনটি সঠিক</a:t>
            </a:r>
            <a:endParaRPr lang="en-US" sz="2800" dirty="0">
              <a:ln>
                <a:solidFill>
                  <a:schemeClr val="tx1"/>
                </a:solidFill>
              </a:ln>
              <a:latin typeface="NikoshBAN" pitchFamily="2" charset="0"/>
              <a:cs typeface="NikoshBAN" pitchFamily="2" charset="0"/>
            </a:endParaRPr>
          </a:p>
        </p:txBody>
      </p:sp>
      <p:sp>
        <p:nvSpPr>
          <p:cNvPr id="43" name="TextBox 42"/>
          <p:cNvSpPr txBox="1"/>
          <p:nvPr/>
        </p:nvSpPr>
        <p:spPr>
          <a:xfrm>
            <a:off x="2590800" y="2600980"/>
            <a:ext cx="1829442" cy="523220"/>
          </a:xfrm>
          <a:prstGeom prst="rect">
            <a:avLst/>
          </a:prstGeom>
          <a:noFill/>
        </p:spPr>
        <p:txBody>
          <a:bodyPr wrap="square" rtlCol="0">
            <a:spAutoFit/>
          </a:bodyPr>
          <a:lstStyle/>
          <a:p>
            <a:r>
              <a:rPr lang="bn-BD" sz="2800" dirty="0">
                <a:ln>
                  <a:solidFill>
                    <a:schemeClr val="tx1"/>
                  </a:solidFill>
                </a:ln>
                <a:latin typeface="NikoshBAN" pitchFamily="2" charset="0"/>
                <a:cs typeface="NikoshBAN" pitchFamily="2" charset="0"/>
              </a:rPr>
              <a:t>ক)</a:t>
            </a:r>
            <a:r>
              <a:rPr lang="en-US" sz="2800" dirty="0">
                <a:ln>
                  <a:solidFill>
                    <a:schemeClr val="tx1"/>
                  </a:solidFill>
                </a:ln>
                <a:latin typeface="NikoshBAN" pitchFamily="2" charset="0"/>
                <a:cs typeface="NikoshBAN" pitchFamily="2" charset="0"/>
              </a:rPr>
              <a:t> </a:t>
            </a:r>
            <a:r>
              <a:rPr lang="en-US" sz="2800" dirty="0" err="1">
                <a:ln>
                  <a:solidFill>
                    <a:schemeClr val="tx1"/>
                  </a:solidFill>
                </a:ln>
                <a:latin typeface="NikoshBAN" pitchFamily="2" charset="0"/>
                <a:cs typeface="NikoshBAN" pitchFamily="2" charset="0"/>
              </a:rPr>
              <a:t>i</a:t>
            </a:r>
            <a:r>
              <a:rPr lang="en-US" sz="2800" dirty="0">
                <a:ln>
                  <a:solidFill>
                    <a:schemeClr val="tx1"/>
                  </a:solidFill>
                </a:ln>
                <a:latin typeface="NikoshBAN" pitchFamily="2" charset="0"/>
                <a:cs typeface="NikoshBAN" pitchFamily="2" charset="0"/>
              </a:rPr>
              <a:t>,</a:t>
            </a:r>
            <a:r>
              <a:rPr lang="bn-BD" sz="2800" dirty="0">
                <a:ln>
                  <a:solidFill>
                    <a:schemeClr val="tx1"/>
                  </a:solidFill>
                </a:ln>
                <a:latin typeface="NikoshBAN" pitchFamily="2" charset="0"/>
                <a:cs typeface="NikoshBAN" pitchFamily="2" charset="0"/>
              </a:rPr>
              <a:t> ও</a:t>
            </a:r>
            <a:r>
              <a:rPr lang="en-US" sz="2800" dirty="0">
                <a:ln>
                  <a:solidFill>
                    <a:schemeClr val="tx1"/>
                  </a:solidFill>
                </a:ln>
                <a:latin typeface="NikoshBAN" pitchFamily="2" charset="0"/>
                <a:cs typeface="NikoshBAN" pitchFamily="2" charset="0"/>
              </a:rPr>
              <a:t> ii</a:t>
            </a:r>
          </a:p>
        </p:txBody>
      </p:sp>
      <p:sp>
        <p:nvSpPr>
          <p:cNvPr id="44" name="TextBox 43"/>
          <p:cNvSpPr txBox="1"/>
          <p:nvPr/>
        </p:nvSpPr>
        <p:spPr>
          <a:xfrm>
            <a:off x="4300831" y="2605869"/>
            <a:ext cx="1693251" cy="523220"/>
          </a:xfrm>
          <a:prstGeom prst="rect">
            <a:avLst/>
          </a:prstGeom>
          <a:noFill/>
        </p:spPr>
        <p:txBody>
          <a:bodyPr wrap="square" rtlCol="0">
            <a:spAutoFit/>
          </a:bodyPr>
          <a:lstStyle/>
          <a:p>
            <a:r>
              <a:rPr lang="bn-BD" sz="2800" dirty="0">
                <a:ln>
                  <a:solidFill>
                    <a:schemeClr val="tx1"/>
                  </a:solidFill>
                </a:ln>
                <a:latin typeface="NikoshBAN" pitchFamily="2" charset="0"/>
                <a:cs typeface="NikoshBAN" pitchFamily="2" charset="0"/>
              </a:rPr>
              <a:t>খ) </a:t>
            </a:r>
            <a:r>
              <a:rPr lang="en-US" sz="2800" dirty="0">
                <a:ln>
                  <a:solidFill>
                    <a:schemeClr val="tx1"/>
                  </a:solidFill>
                </a:ln>
                <a:latin typeface="NikoshBAN" pitchFamily="2" charset="0"/>
                <a:cs typeface="NikoshBAN" pitchFamily="2" charset="0"/>
              </a:rPr>
              <a:t>ii </a:t>
            </a:r>
            <a:r>
              <a:rPr lang="bn-BD" sz="2800" dirty="0">
                <a:ln>
                  <a:solidFill>
                    <a:schemeClr val="tx1"/>
                  </a:solidFill>
                </a:ln>
                <a:latin typeface="NikoshBAN" pitchFamily="2" charset="0"/>
                <a:cs typeface="NikoshBAN" pitchFamily="2" charset="0"/>
              </a:rPr>
              <a:t>ও </a:t>
            </a:r>
            <a:r>
              <a:rPr lang="en-US" sz="2800" dirty="0">
                <a:ln>
                  <a:solidFill>
                    <a:schemeClr val="tx1"/>
                  </a:solidFill>
                </a:ln>
                <a:latin typeface="NikoshBAN" pitchFamily="2" charset="0"/>
                <a:cs typeface="NikoshBAN" pitchFamily="2" charset="0"/>
              </a:rPr>
              <a:t>iii</a:t>
            </a:r>
            <a:r>
              <a:rPr lang="bn-BD" sz="2800" dirty="0">
                <a:ln>
                  <a:solidFill>
                    <a:schemeClr val="tx1"/>
                  </a:solidFill>
                </a:ln>
                <a:latin typeface="NikoshBAN" pitchFamily="2" charset="0"/>
                <a:cs typeface="NikoshBAN" pitchFamily="2" charset="0"/>
              </a:rPr>
              <a:t> </a:t>
            </a:r>
            <a:r>
              <a:rPr lang="en-US" sz="2800" dirty="0">
                <a:ln>
                  <a:solidFill>
                    <a:schemeClr val="tx1"/>
                  </a:solidFill>
                </a:ln>
                <a:latin typeface="NikoshBAN" pitchFamily="2" charset="0"/>
                <a:cs typeface="NikoshBAN" pitchFamily="2" charset="0"/>
              </a:rPr>
              <a:t> </a:t>
            </a:r>
          </a:p>
        </p:txBody>
      </p:sp>
      <p:sp>
        <p:nvSpPr>
          <p:cNvPr id="45" name="TextBox 44"/>
          <p:cNvSpPr txBox="1"/>
          <p:nvPr/>
        </p:nvSpPr>
        <p:spPr>
          <a:xfrm>
            <a:off x="6096000" y="2597415"/>
            <a:ext cx="1950034" cy="523220"/>
          </a:xfrm>
          <a:prstGeom prst="rect">
            <a:avLst/>
          </a:prstGeom>
          <a:noFill/>
        </p:spPr>
        <p:txBody>
          <a:bodyPr wrap="square" rtlCol="0">
            <a:spAutoFit/>
          </a:bodyPr>
          <a:lstStyle/>
          <a:p>
            <a:r>
              <a:rPr lang="bn-BD" sz="2800" dirty="0">
                <a:ln>
                  <a:solidFill>
                    <a:schemeClr val="tx1"/>
                  </a:solidFill>
                </a:ln>
                <a:latin typeface="NikoshBAN" pitchFamily="2" charset="0"/>
                <a:cs typeface="NikoshBAN" pitchFamily="2" charset="0"/>
              </a:rPr>
              <a:t>গ) </a:t>
            </a:r>
            <a:r>
              <a:rPr lang="en-US" sz="2800" dirty="0" err="1">
                <a:ln>
                  <a:solidFill>
                    <a:schemeClr val="tx1"/>
                  </a:solidFill>
                </a:ln>
                <a:latin typeface="NikoshBAN" pitchFamily="2" charset="0"/>
                <a:cs typeface="NikoshBAN" pitchFamily="2" charset="0"/>
              </a:rPr>
              <a:t>i</a:t>
            </a:r>
            <a:r>
              <a:rPr lang="en-US" sz="2800" dirty="0">
                <a:ln>
                  <a:solidFill>
                    <a:schemeClr val="tx1"/>
                  </a:solidFill>
                </a:ln>
                <a:latin typeface="NikoshBAN" pitchFamily="2" charset="0"/>
                <a:cs typeface="NikoshBAN" pitchFamily="2" charset="0"/>
              </a:rPr>
              <a:t> </a:t>
            </a:r>
            <a:r>
              <a:rPr lang="bn-BD" sz="2800" dirty="0">
                <a:ln>
                  <a:solidFill>
                    <a:schemeClr val="tx1"/>
                  </a:solidFill>
                </a:ln>
                <a:latin typeface="NikoshBAN" pitchFamily="2" charset="0"/>
                <a:cs typeface="NikoshBAN" pitchFamily="2" charset="0"/>
              </a:rPr>
              <a:t>ও </a:t>
            </a:r>
            <a:r>
              <a:rPr lang="en-US" sz="2800" dirty="0">
                <a:ln>
                  <a:solidFill>
                    <a:schemeClr val="tx1"/>
                  </a:solidFill>
                </a:ln>
                <a:latin typeface="NikoshBAN" pitchFamily="2" charset="0"/>
                <a:cs typeface="NikoshBAN" pitchFamily="2" charset="0"/>
              </a:rPr>
              <a:t>iii</a:t>
            </a:r>
          </a:p>
        </p:txBody>
      </p:sp>
      <p:sp>
        <p:nvSpPr>
          <p:cNvPr id="46" name="TextBox 45"/>
          <p:cNvSpPr txBox="1"/>
          <p:nvPr/>
        </p:nvSpPr>
        <p:spPr>
          <a:xfrm>
            <a:off x="7729101" y="2600980"/>
            <a:ext cx="2137318" cy="523220"/>
          </a:xfrm>
          <a:prstGeom prst="rect">
            <a:avLst/>
          </a:prstGeom>
          <a:noFill/>
        </p:spPr>
        <p:txBody>
          <a:bodyPr wrap="square" rtlCol="0">
            <a:spAutoFit/>
          </a:bodyPr>
          <a:lstStyle/>
          <a:p>
            <a:r>
              <a:rPr lang="bn-BD" sz="2800" dirty="0">
                <a:ln>
                  <a:solidFill>
                    <a:schemeClr val="tx1"/>
                  </a:solidFill>
                </a:ln>
                <a:latin typeface="NikoshBAN" pitchFamily="2" charset="0"/>
                <a:cs typeface="NikoshBAN" pitchFamily="2" charset="0"/>
              </a:rPr>
              <a:t>ঘ) </a:t>
            </a:r>
            <a:r>
              <a:rPr lang="en-US" sz="2800" dirty="0" err="1">
                <a:ln>
                  <a:solidFill>
                    <a:schemeClr val="tx1"/>
                  </a:solidFill>
                </a:ln>
                <a:latin typeface="NikoshBAN" pitchFamily="2" charset="0"/>
                <a:cs typeface="NikoshBAN" pitchFamily="2" charset="0"/>
              </a:rPr>
              <a:t>i</a:t>
            </a:r>
            <a:r>
              <a:rPr lang="bn-BD" sz="2800" dirty="0">
                <a:ln>
                  <a:solidFill>
                    <a:schemeClr val="tx1"/>
                  </a:solidFill>
                </a:ln>
                <a:latin typeface="NikoshBAN" pitchFamily="2" charset="0"/>
                <a:cs typeface="NikoshBAN" pitchFamily="2" charset="0"/>
              </a:rPr>
              <a:t>, </a:t>
            </a:r>
            <a:r>
              <a:rPr lang="en-US" sz="2800" dirty="0">
                <a:ln>
                  <a:solidFill>
                    <a:schemeClr val="tx1"/>
                  </a:solidFill>
                </a:ln>
                <a:latin typeface="NikoshBAN" pitchFamily="2" charset="0"/>
                <a:cs typeface="NikoshBAN" pitchFamily="2" charset="0"/>
              </a:rPr>
              <a:t>ii </a:t>
            </a:r>
            <a:r>
              <a:rPr lang="bn-BD" sz="2800" dirty="0">
                <a:ln>
                  <a:solidFill>
                    <a:schemeClr val="tx1"/>
                  </a:solidFill>
                </a:ln>
                <a:latin typeface="NikoshBAN" pitchFamily="2" charset="0"/>
                <a:cs typeface="NikoshBAN" pitchFamily="2" charset="0"/>
              </a:rPr>
              <a:t>ও </a:t>
            </a:r>
            <a:r>
              <a:rPr lang="en-US" sz="2800" dirty="0">
                <a:ln>
                  <a:solidFill>
                    <a:schemeClr val="tx1"/>
                  </a:solidFill>
                </a:ln>
                <a:latin typeface="NikoshBAN" pitchFamily="2" charset="0"/>
                <a:cs typeface="NikoshBAN" pitchFamily="2" charset="0"/>
              </a:rPr>
              <a:t>iii</a:t>
            </a:r>
          </a:p>
        </p:txBody>
      </p:sp>
      <p:sp>
        <p:nvSpPr>
          <p:cNvPr id="47" name="TextBox 46"/>
          <p:cNvSpPr txBox="1"/>
          <p:nvPr/>
        </p:nvSpPr>
        <p:spPr>
          <a:xfrm>
            <a:off x="2572226" y="3660931"/>
            <a:ext cx="2533173" cy="523220"/>
          </a:xfrm>
          <a:prstGeom prst="rect">
            <a:avLst/>
          </a:prstGeom>
          <a:noFill/>
        </p:spPr>
        <p:txBody>
          <a:bodyPr wrap="square" rtlCol="0">
            <a:spAutoFit/>
          </a:bodyPr>
          <a:lstStyle/>
          <a:p>
            <a:r>
              <a:rPr lang="bn-BD" sz="2800" dirty="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rPr>
              <a:t> </a:t>
            </a:r>
            <a:r>
              <a:rPr lang="en-US" sz="2800" dirty="0" err="1">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rPr>
              <a:t>i</a:t>
            </a:r>
            <a:r>
              <a:rPr lang="en-US" sz="2800" dirty="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rPr>
              <a:t>) </a:t>
            </a:r>
            <a:r>
              <a:rPr lang="bn-IN" sz="2800" dirty="0" smtClean="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rPr>
              <a:t>খোসায় তেল মাখা    </a:t>
            </a:r>
            <a:endParaRPr lang="en-US" sz="2800" dirty="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endParaRPr>
          </a:p>
        </p:txBody>
      </p:sp>
      <p:sp>
        <p:nvSpPr>
          <p:cNvPr id="48" name="TextBox 47"/>
          <p:cNvSpPr txBox="1"/>
          <p:nvPr/>
        </p:nvSpPr>
        <p:spPr>
          <a:xfrm>
            <a:off x="5029200" y="3606225"/>
            <a:ext cx="2895600" cy="584775"/>
          </a:xfrm>
          <a:prstGeom prst="rect">
            <a:avLst/>
          </a:prstGeom>
          <a:noFill/>
        </p:spPr>
        <p:txBody>
          <a:bodyPr wrap="square" rtlCol="0">
            <a:spAutoFit/>
          </a:bodyPr>
          <a:lstStyle/>
          <a:p>
            <a:r>
              <a:rPr lang="en-US" sz="2800" dirty="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rPr>
              <a:t>ii)</a:t>
            </a:r>
            <a:r>
              <a:rPr lang="bn-BD" sz="2800" dirty="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rPr>
              <a:t> </a:t>
            </a:r>
            <a:r>
              <a:rPr lang="bn-IN" sz="2800" dirty="0" smtClean="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rPr>
              <a:t>প্রাকৃতিক নিয়ম </a:t>
            </a:r>
            <a:r>
              <a:rPr lang="bn-IN" sz="2800" dirty="0" smtClean="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rPr>
              <a:t>   </a:t>
            </a:r>
            <a:r>
              <a:rPr lang="en-US" sz="3200" dirty="0" smtClean="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rPr>
              <a:t> </a:t>
            </a:r>
            <a:endParaRPr lang="en-US" sz="3200" dirty="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endParaRPr>
          </a:p>
        </p:txBody>
      </p:sp>
      <p:sp>
        <p:nvSpPr>
          <p:cNvPr id="49" name="TextBox 48"/>
          <p:cNvSpPr txBox="1"/>
          <p:nvPr/>
        </p:nvSpPr>
        <p:spPr>
          <a:xfrm>
            <a:off x="7616984" y="3664029"/>
            <a:ext cx="2593816" cy="523220"/>
          </a:xfrm>
          <a:prstGeom prst="rect">
            <a:avLst/>
          </a:prstGeom>
          <a:noFill/>
        </p:spPr>
        <p:txBody>
          <a:bodyPr wrap="square" rtlCol="0">
            <a:spAutoFit/>
          </a:bodyPr>
          <a:lstStyle/>
          <a:p>
            <a:r>
              <a:rPr lang="en-US" sz="2800" dirty="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rPr>
              <a:t>iii) </a:t>
            </a:r>
            <a:r>
              <a:rPr lang="bn-IN" sz="2800" dirty="0" smtClean="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rPr>
              <a:t>চুনের দ্রবণ পদ্ধতি </a:t>
            </a:r>
            <a:r>
              <a:rPr lang="bn-IN" sz="2800" dirty="0" smtClean="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rPr>
              <a:t>  </a:t>
            </a:r>
            <a:r>
              <a:rPr lang="en-US" sz="2800" dirty="0" smtClean="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rPr>
              <a:t>   </a:t>
            </a:r>
            <a:r>
              <a:rPr lang="bn-BD" sz="2800" dirty="0" smtClean="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rPr>
              <a:t> </a:t>
            </a:r>
            <a:endParaRPr lang="en-US" sz="2800" dirty="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endParaRPr>
          </a:p>
        </p:txBody>
      </p:sp>
      <p:sp>
        <p:nvSpPr>
          <p:cNvPr id="50" name="TextBox 49"/>
          <p:cNvSpPr txBox="1"/>
          <p:nvPr/>
        </p:nvSpPr>
        <p:spPr>
          <a:xfrm>
            <a:off x="2617316" y="4120091"/>
            <a:ext cx="2945284" cy="523220"/>
          </a:xfrm>
          <a:prstGeom prst="rect">
            <a:avLst/>
          </a:prstGeom>
          <a:noFill/>
        </p:spPr>
        <p:txBody>
          <a:bodyPr wrap="square" rtlCol="0">
            <a:spAutoFit/>
          </a:bodyPr>
          <a:lstStyle/>
          <a:p>
            <a:r>
              <a:rPr lang="bn-BD" sz="2800" dirty="0">
                <a:ln>
                  <a:solidFill>
                    <a:schemeClr val="tx1"/>
                  </a:solidFill>
                </a:ln>
                <a:latin typeface="NikoshBAN" pitchFamily="2" charset="0"/>
                <a:cs typeface="NikoshBAN" pitchFamily="2" charset="0"/>
              </a:rPr>
              <a:t>নিচের কোনটি সঠিক</a:t>
            </a:r>
            <a:endParaRPr lang="en-US" sz="2800" dirty="0">
              <a:ln>
                <a:solidFill>
                  <a:schemeClr val="tx1"/>
                </a:solidFill>
              </a:ln>
              <a:latin typeface="NikoshBAN" pitchFamily="2" charset="0"/>
              <a:cs typeface="NikoshBAN" pitchFamily="2" charset="0"/>
            </a:endParaRPr>
          </a:p>
        </p:txBody>
      </p:sp>
      <p:sp>
        <p:nvSpPr>
          <p:cNvPr id="51" name="TextBox 50"/>
          <p:cNvSpPr txBox="1"/>
          <p:nvPr/>
        </p:nvSpPr>
        <p:spPr>
          <a:xfrm>
            <a:off x="2590800" y="4577291"/>
            <a:ext cx="1829442" cy="523220"/>
          </a:xfrm>
          <a:prstGeom prst="rect">
            <a:avLst/>
          </a:prstGeom>
          <a:noFill/>
        </p:spPr>
        <p:txBody>
          <a:bodyPr wrap="square" rtlCol="0">
            <a:spAutoFit/>
          </a:bodyPr>
          <a:lstStyle/>
          <a:p>
            <a:r>
              <a:rPr lang="bn-BD" sz="2800" dirty="0">
                <a:ln>
                  <a:solidFill>
                    <a:schemeClr val="tx1"/>
                  </a:solidFill>
                </a:ln>
                <a:latin typeface="NikoshBAN" pitchFamily="2" charset="0"/>
                <a:cs typeface="NikoshBAN" pitchFamily="2" charset="0"/>
              </a:rPr>
              <a:t>ক)</a:t>
            </a:r>
            <a:r>
              <a:rPr lang="en-US" sz="2800" dirty="0">
                <a:ln>
                  <a:solidFill>
                    <a:schemeClr val="tx1"/>
                  </a:solidFill>
                </a:ln>
                <a:latin typeface="NikoshBAN" pitchFamily="2" charset="0"/>
                <a:cs typeface="NikoshBAN" pitchFamily="2" charset="0"/>
              </a:rPr>
              <a:t> </a:t>
            </a:r>
            <a:r>
              <a:rPr lang="en-US" sz="2800" dirty="0" err="1">
                <a:ln>
                  <a:solidFill>
                    <a:schemeClr val="tx1"/>
                  </a:solidFill>
                </a:ln>
                <a:latin typeface="NikoshBAN" pitchFamily="2" charset="0"/>
                <a:cs typeface="NikoshBAN" pitchFamily="2" charset="0"/>
              </a:rPr>
              <a:t>i</a:t>
            </a:r>
            <a:r>
              <a:rPr lang="en-US" sz="2800" dirty="0">
                <a:ln>
                  <a:solidFill>
                    <a:schemeClr val="tx1"/>
                  </a:solidFill>
                </a:ln>
                <a:latin typeface="NikoshBAN" pitchFamily="2" charset="0"/>
                <a:cs typeface="NikoshBAN" pitchFamily="2" charset="0"/>
              </a:rPr>
              <a:t>,</a:t>
            </a:r>
            <a:r>
              <a:rPr lang="bn-BD" sz="2800" dirty="0">
                <a:ln>
                  <a:solidFill>
                    <a:schemeClr val="tx1"/>
                  </a:solidFill>
                </a:ln>
                <a:latin typeface="NikoshBAN" pitchFamily="2" charset="0"/>
                <a:cs typeface="NikoshBAN" pitchFamily="2" charset="0"/>
              </a:rPr>
              <a:t> ও</a:t>
            </a:r>
            <a:r>
              <a:rPr lang="en-US" sz="2800" dirty="0">
                <a:ln>
                  <a:solidFill>
                    <a:schemeClr val="tx1"/>
                  </a:solidFill>
                </a:ln>
                <a:latin typeface="NikoshBAN" pitchFamily="2" charset="0"/>
                <a:cs typeface="NikoshBAN" pitchFamily="2" charset="0"/>
              </a:rPr>
              <a:t> ii</a:t>
            </a:r>
          </a:p>
        </p:txBody>
      </p:sp>
      <p:sp>
        <p:nvSpPr>
          <p:cNvPr id="52" name="TextBox 51"/>
          <p:cNvSpPr txBox="1"/>
          <p:nvPr/>
        </p:nvSpPr>
        <p:spPr>
          <a:xfrm>
            <a:off x="4343400" y="4582180"/>
            <a:ext cx="1693251" cy="523220"/>
          </a:xfrm>
          <a:prstGeom prst="rect">
            <a:avLst/>
          </a:prstGeom>
          <a:noFill/>
        </p:spPr>
        <p:txBody>
          <a:bodyPr wrap="square" rtlCol="0">
            <a:spAutoFit/>
          </a:bodyPr>
          <a:lstStyle/>
          <a:p>
            <a:r>
              <a:rPr lang="bn-BD" sz="2800" dirty="0">
                <a:ln>
                  <a:solidFill>
                    <a:schemeClr val="tx1"/>
                  </a:solidFill>
                </a:ln>
                <a:latin typeface="NikoshBAN" pitchFamily="2" charset="0"/>
                <a:cs typeface="NikoshBAN" pitchFamily="2" charset="0"/>
              </a:rPr>
              <a:t>খ) </a:t>
            </a:r>
            <a:r>
              <a:rPr lang="en-US" sz="2800" dirty="0">
                <a:ln>
                  <a:solidFill>
                    <a:schemeClr val="tx1"/>
                  </a:solidFill>
                </a:ln>
                <a:latin typeface="NikoshBAN" pitchFamily="2" charset="0"/>
                <a:cs typeface="NikoshBAN" pitchFamily="2" charset="0"/>
              </a:rPr>
              <a:t>ii </a:t>
            </a:r>
            <a:r>
              <a:rPr lang="bn-BD" sz="2800" dirty="0">
                <a:ln>
                  <a:solidFill>
                    <a:schemeClr val="tx1"/>
                  </a:solidFill>
                </a:ln>
                <a:latin typeface="NikoshBAN" pitchFamily="2" charset="0"/>
                <a:cs typeface="NikoshBAN" pitchFamily="2" charset="0"/>
              </a:rPr>
              <a:t>ও </a:t>
            </a:r>
            <a:r>
              <a:rPr lang="en-US" sz="2800" dirty="0">
                <a:ln>
                  <a:solidFill>
                    <a:schemeClr val="tx1"/>
                  </a:solidFill>
                </a:ln>
                <a:latin typeface="NikoshBAN" pitchFamily="2" charset="0"/>
                <a:cs typeface="NikoshBAN" pitchFamily="2" charset="0"/>
              </a:rPr>
              <a:t>iii</a:t>
            </a:r>
            <a:r>
              <a:rPr lang="bn-BD" sz="2800" dirty="0">
                <a:ln>
                  <a:solidFill>
                    <a:schemeClr val="tx1"/>
                  </a:solidFill>
                </a:ln>
                <a:latin typeface="NikoshBAN" pitchFamily="2" charset="0"/>
                <a:cs typeface="NikoshBAN" pitchFamily="2" charset="0"/>
              </a:rPr>
              <a:t> </a:t>
            </a:r>
            <a:r>
              <a:rPr lang="en-US" sz="2800" dirty="0">
                <a:ln>
                  <a:solidFill>
                    <a:schemeClr val="tx1"/>
                  </a:solidFill>
                </a:ln>
                <a:latin typeface="NikoshBAN" pitchFamily="2" charset="0"/>
                <a:cs typeface="NikoshBAN" pitchFamily="2" charset="0"/>
              </a:rPr>
              <a:t> </a:t>
            </a:r>
          </a:p>
        </p:txBody>
      </p:sp>
      <p:sp>
        <p:nvSpPr>
          <p:cNvPr id="53" name="TextBox 52"/>
          <p:cNvSpPr txBox="1"/>
          <p:nvPr/>
        </p:nvSpPr>
        <p:spPr>
          <a:xfrm>
            <a:off x="6150222" y="4579251"/>
            <a:ext cx="1950034" cy="523220"/>
          </a:xfrm>
          <a:prstGeom prst="rect">
            <a:avLst/>
          </a:prstGeom>
          <a:noFill/>
        </p:spPr>
        <p:txBody>
          <a:bodyPr wrap="square" rtlCol="0">
            <a:spAutoFit/>
          </a:bodyPr>
          <a:lstStyle/>
          <a:p>
            <a:r>
              <a:rPr lang="bn-BD" sz="2800" dirty="0">
                <a:ln>
                  <a:solidFill>
                    <a:schemeClr val="tx1"/>
                  </a:solidFill>
                </a:ln>
                <a:latin typeface="NikoshBAN" pitchFamily="2" charset="0"/>
                <a:cs typeface="NikoshBAN" pitchFamily="2" charset="0"/>
              </a:rPr>
              <a:t>গ) </a:t>
            </a:r>
            <a:r>
              <a:rPr lang="en-US" sz="2800" dirty="0" err="1">
                <a:ln>
                  <a:solidFill>
                    <a:schemeClr val="tx1"/>
                  </a:solidFill>
                </a:ln>
                <a:latin typeface="NikoshBAN" pitchFamily="2" charset="0"/>
                <a:cs typeface="NikoshBAN" pitchFamily="2" charset="0"/>
              </a:rPr>
              <a:t>i</a:t>
            </a:r>
            <a:r>
              <a:rPr lang="en-US" sz="2800" dirty="0">
                <a:ln>
                  <a:solidFill>
                    <a:schemeClr val="tx1"/>
                  </a:solidFill>
                </a:ln>
                <a:latin typeface="NikoshBAN" pitchFamily="2" charset="0"/>
                <a:cs typeface="NikoshBAN" pitchFamily="2" charset="0"/>
              </a:rPr>
              <a:t> </a:t>
            </a:r>
            <a:r>
              <a:rPr lang="bn-BD" sz="2800" dirty="0">
                <a:ln>
                  <a:solidFill>
                    <a:schemeClr val="tx1"/>
                  </a:solidFill>
                </a:ln>
                <a:latin typeface="NikoshBAN" pitchFamily="2" charset="0"/>
                <a:cs typeface="NikoshBAN" pitchFamily="2" charset="0"/>
              </a:rPr>
              <a:t>ও </a:t>
            </a:r>
            <a:r>
              <a:rPr lang="en-US" sz="2800" dirty="0">
                <a:ln>
                  <a:solidFill>
                    <a:schemeClr val="tx1"/>
                  </a:solidFill>
                </a:ln>
                <a:latin typeface="NikoshBAN" pitchFamily="2" charset="0"/>
                <a:cs typeface="NikoshBAN" pitchFamily="2" charset="0"/>
              </a:rPr>
              <a:t>iii</a:t>
            </a:r>
          </a:p>
        </p:txBody>
      </p:sp>
      <p:sp>
        <p:nvSpPr>
          <p:cNvPr id="54" name="TextBox 53"/>
          <p:cNvSpPr txBox="1"/>
          <p:nvPr/>
        </p:nvSpPr>
        <p:spPr>
          <a:xfrm>
            <a:off x="7768682" y="4563298"/>
            <a:ext cx="2137318" cy="523220"/>
          </a:xfrm>
          <a:prstGeom prst="rect">
            <a:avLst/>
          </a:prstGeom>
          <a:noFill/>
        </p:spPr>
        <p:txBody>
          <a:bodyPr wrap="square" rtlCol="0">
            <a:spAutoFit/>
          </a:bodyPr>
          <a:lstStyle/>
          <a:p>
            <a:r>
              <a:rPr lang="bn-BD" sz="2800" dirty="0">
                <a:ln>
                  <a:solidFill>
                    <a:schemeClr val="tx1"/>
                  </a:solidFill>
                </a:ln>
                <a:latin typeface="NikoshBAN" pitchFamily="2" charset="0"/>
                <a:cs typeface="NikoshBAN" pitchFamily="2" charset="0"/>
              </a:rPr>
              <a:t>ঘ) </a:t>
            </a:r>
            <a:r>
              <a:rPr lang="en-US" sz="2800" dirty="0" err="1">
                <a:ln>
                  <a:solidFill>
                    <a:schemeClr val="tx1"/>
                  </a:solidFill>
                </a:ln>
                <a:latin typeface="NikoshBAN" pitchFamily="2" charset="0"/>
                <a:cs typeface="NikoshBAN" pitchFamily="2" charset="0"/>
              </a:rPr>
              <a:t>i</a:t>
            </a:r>
            <a:r>
              <a:rPr lang="bn-BD" sz="2800" dirty="0">
                <a:ln>
                  <a:solidFill>
                    <a:schemeClr val="tx1"/>
                  </a:solidFill>
                </a:ln>
                <a:latin typeface="NikoshBAN" pitchFamily="2" charset="0"/>
                <a:cs typeface="NikoshBAN" pitchFamily="2" charset="0"/>
              </a:rPr>
              <a:t>, </a:t>
            </a:r>
            <a:r>
              <a:rPr lang="en-US" sz="2800" dirty="0">
                <a:ln>
                  <a:solidFill>
                    <a:schemeClr val="tx1"/>
                  </a:solidFill>
                </a:ln>
                <a:latin typeface="NikoshBAN" pitchFamily="2" charset="0"/>
                <a:cs typeface="NikoshBAN" pitchFamily="2" charset="0"/>
              </a:rPr>
              <a:t>ii </a:t>
            </a:r>
            <a:r>
              <a:rPr lang="bn-BD" sz="2800" dirty="0">
                <a:ln>
                  <a:solidFill>
                    <a:schemeClr val="tx1"/>
                  </a:solidFill>
                </a:ln>
                <a:latin typeface="NikoshBAN" pitchFamily="2" charset="0"/>
                <a:cs typeface="NikoshBAN" pitchFamily="2" charset="0"/>
              </a:rPr>
              <a:t>ও </a:t>
            </a:r>
            <a:r>
              <a:rPr lang="en-US" sz="2800" dirty="0">
                <a:ln>
                  <a:solidFill>
                    <a:schemeClr val="tx1"/>
                  </a:solidFill>
                </a:ln>
                <a:latin typeface="NikoshBAN" pitchFamily="2" charset="0"/>
                <a:cs typeface="NikoshBAN" pitchFamily="2" charset="0"/>
              </a:rPr>
              <a:t>iii</a:t>
            </a:r>
          </a:p>
        </p:txBody>
      </p:sp>
    </p:spTree>
    <p:extLst>
      <p:ext uri="{BB962C8B-B14F-4D97-AF65-F5344CB8AC3E}">
        <p14:creationId xmlns:p14="http://schemas.microsoft.com/office/powerpoint/2010/main" val="40998904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3"/>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2000" fill="hold"/>
                                        <p:tgtEl>
                                          <p:spTgt spid="13"/>
                                        </p:tgtEl>
                                        <p:attrNameLst>
                                          <p:attrName>ppt_w</p:attrName>
                                        </p:attrNameLst>
                                      </p:cBhvr>
                                      <p:tavLst>
                                        <p:tav tm="0">
                                          <p:val>
                                            <p:fltVal val="0"/>
                                          </p:val>
                                        </p:tav>
                                        <p:tav tm="100000">
                                          <p:val>
                                            <p:strVal val="#ppt_w"/>
                                          </p:val>
                                        </p:tav>
                                      </p:tavLst>
                                    </p:anim>
                                    <p:anim calcmode="lin" valueType="num">
                                      <p:cBhvr>
                                        <p:cTn id="8" dur="2000" fill="hold"/>
                                        <p:tgtEl>
                                          <p:spTgt spid="13"/>
                                        </p:tgtEl>
                                        <p:attrNameLst>
                                          <p:attrName>ppt_h</p:attrName>
                                        </p:attrNameLst>
                                      </p:cBhvr>
                                      <p:tavLst>
                                        <p:tav tm="0">
                                          <p:val>
                                            <p:fltVal val="0"/>
                                          </p:val>
                                        </p:tav>
                                        <p:tav tm="100000">
                                          <p:val>
                                            <p:strVal val="#ppt_h"/>
                                          </p:val>
                                        </p:tav>
                                      </p:tavLst>
                                    </p:anim>
                                    <p:animEffect transition="in" filter="fade">
                                      <p:cBhvr>
                                        <p:cTn id="9" dur="2000"/>
                                        <p:tgtEl>
                                          <p:spTgt spid="13"/>
                                        </p:tgtEl>
                                      </p:cBhvr>
                                    </p:animEffect>
                                  </p:childTnLst>
                                </p:cTn>
                              </p:par>
                            </p:childTnLst>
                          </p:cTn>
                        </p:par>
                        <p:par>
                          <p:cTn id="10" fill="hold">
                            <p:stCondLst>
                              <p:cond delay="2000"/>
                            </p:stCondLst>
                            <p:childTnLst>
                              <p:par>
                                <p:cTn id="11" presetID="23" presetClass="exit" presetSubtype="32" fill="hold" nodeType="afterEffect">
                                  <p:stCondLst>
                                    <p:cond delay="0"/>
                                  </p:stCondLst>
                                  <p:childTnLst>
                                    <p:anim calcmode="lin" valueType="num">
                                      <p:cBhvr>
                                        <p:cTn id="12" dur="2000"/>
                                        <p:tgtEl>
                                          <p:spTgt spid="13"/>
                                        </p:tgtEl>
                                        <p:attrNameLst>
                                          <p:attrName>ppt_w</p:attrName>
                                        </p:attrNameLst>
                                      </p:cBhvr>
                                      <p:tavLst>
                                        <p:tav tm="0">
                                          <p:val>
                                            <p:strVal val="ppt_w"/>
                                          </p:val>
                                        </p:tav>
                                        <p:tav tm="100000">
                                          <p:val>
                                            <p:fltVal val="0"/>
                                          </p:val>
                                        </p:tav>
                                      </p:tavLst>
                                    </p:anim>
                                    <p:anim calcmode="lin" valueType="num">
                                      <p:cBhvr>
                                        <p:cTn id="13" dur="2000"/>
                                        <p:tgtEl>
                                          <p:spTgt spid="13"/>
                                        </p:tgtEl>
                                        <p:attrNameLst>
                                          <p:attrName>ppt_h</p:attrName>
                                        </p:attrNameLst>
                                      </p:cBhvr>
                                      <p:tavLst>
                                        <p:tav tm="0">
                                          <p:val>
                                            <p:strVal val="ppt_h"/>
                                          </p:val>
                                        </p:tav>
                                        <p:tav tm="100000">
                                          <p:val>
                                            <p:fltVal val="0"/>
                                          </p:val>
                                        </p:tav>
                                      </p:tavLst>
                                    </p:anim>
                                    <p:set>
                                      <p:cBhvr>
                                        <p:cTn id="14" dur="1" fill="hold">
                                          <p:stCondLst>
                                            <p:cond delay="1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15" restart="whenNotActive" fill="hold" evtFilter="cancelBubble" nodeType="interactiveSeq">
                <p:stCondLst>
                  <p:cond evt="onClick" delay="0">
                    <p:tgtEl>
                      <p:spTgt spid="44"/>
                    </p:tgtEl>
                  </p:cond>
                </p:stCondLst>
                <p:endSync evt="end" delay="0">
                  <p:rtn val="all"/>
                </p:endSync>
                <p:childTnLst>
                  <p:par>
                    <p:cTn id="16" fill="hold">
                      <p:stCondLst>
                        <p:cond delay="0"/>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2000" fill="hold"/>
                                        <p:tgtEl>
                                          <p:spTgt spid="13"/>
                                        </p:tgtEl>
                                        <p:attrNameLst>
                                          <p:attrName>ppt_w</p:attrName>
                                        </p:attrNameLst>
                                      </p:cBhvr>
                                      <p:tavLst>
                                        <p:tav tm="0">
                                          <p:val>
                                            <p:fltVal val="0"/>
                                          </p:val>
                                        </p:tav>
                                        <p:tav tm="100000">
                                          <p:val>
                                            <p:strVal val="#ppt_w"/>
                                          </p:val>
                                        </p:tav>
                                      </p:tavLst>
                                    </p:anim>
                                    <p:anim calcmode="lin" valueType="num">
                                      <p:cBhvr>
                                        <p:cTn id="21" dur="2000" fill="hold"/>
                                        <p:tgtEl>
                                          <p:spTgt spid="13"/>
                                        </p:tgtEl>
                                        <p:attrNameLst>
                                          <p:attrName>ppt_h</p:attrName>
                                        </p:attrNameLst>
                                      </p:cBhvr>
                                      <p:tavLst>
                                        <p:tav tm="0">
                                          <p:val>
                                            <p:fltVal val="0"/>
                                          </p:val>
                                        </p:tav>
                                        <p:tav tm="100000">
                                          <p:val>
                                            <p:strVal val="#ppt_h"/>
                                          </p:val>
                                        </p:tav>
                                      </p:tavLst>
                                    </p:anim>
                                    <p:animEffect transition="in" filter="fade">
                                      <p:cBhvr>
                                        <p:cTn id="22" dur="2000"/>
                                        <p:tgtEl>
                                          <p:spTgt spid="13"/>
                                        </p:tgtEl>
                                      </p:cBhvr>
                                    </p:animEffect>
                                  </p:childTnLst>
                                </p:cTn>
                              </p:par>
                            </p:childTnLst>
                          </p:cTn>
                        </p:par>
                        <p:par>
                          <p:cTn id="23" fill="hold">
                            <p:stCondLst>
                              <p:cond delay="2000"/>
                            </p:stCondLst>
                            <p:childTnLst>
                              <p:par>
                                <p:cTn id="24" presetID="23" presetClass="exit" presetSubtype="32" fill="hold" nodeType="afterEffect">
                                  <p:stCondLst>
                                    <p:cond delay="0"/>
                                  </p:stCondLst>
                                  <p:childTnLst>
                                    <p:anim calcmode="lin" valueType="num">
                                      <p:cBhvr>
                                        <p:cTn id="25" dur="2000"/>
                                        <p:tgtEl>
                                          <p:spTgt spid="13"/>
                                        </p:tgtEl>
                                        <p:attrNameLst>
                                          <p:attrName>ppt_w</p:attrName>
                                        </p:attrNameLst>
                                      </p:cBhvr>
                                      <p:tavLst>
                                        <p:tav tm="0">
                                          <p:val>
                                            <p:strVal val="ppt_w"/>
                                          </p:val>
                                        </p:tav>
                                        <p:tav tm="100000">
                                          <p:val>
                                            <p:fltVal val="0"/>
                                          </p:val>
                                        </p:tav>
                                      </p:tavLst>
                                    </p:anim>
                                    <p:anim calcmode="lin" valueType="num">
                                      <p:cBhvr>
                                        <p:cTn id="26" dur="2000"/>
                                        <p:tgtEl>
                                          <p:spTgt spid="13"/>
                                        </p:tgtEl>
                                        <p:attrNameLst>
                                          <p:attrName>ppt_h</p:attrName>
                                        </p:attrNameLst>
                                      </p:cBhvr>
                                      <p:tavLst>
                                        <p:tav tm="0">
                                          <p:val>
                                            <p:strVal val="ppt_h"/>
                                          </p:val>
                                        </p:tav>
                                        <p:tav tm="100000">
                                          <p:val>
                                            <p:fltVal val="0"/>
                                          </p:val>
                                        </p:tav>
                                      </p:tavLst>
                                    </p:anim>
                                    <p:set>
                                      <p:cBhvr>
                                        <p:cTn id="27" dur="1" fill="hold">
                                          <p:stCondLst>
                                            <p:cond delay="1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28" restart="whenNotActive" fill="hold" evtFilter="cancelBubble" nodeType="interactiveSeq">
                <p:stCondLst>
                  <p:cond evt="onClick" delay="0">
                    <p:tgtEl>
                      <p:spTgt spid="45"/>
                    </p:tgtEl>
                  </p:cond>
                </p:stCondLst>
                <p:endSync evt="end" delay="0">
                  <p:rtn val="all"/>
                </p:endSync>
                <p:childTnLst>
                  <p:par>
                    <p:cTn id="29" fill="hold">
                      <p:stCondLst>
                        <p:cond delay="0"/>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2000" fill="hold"/>
                                        <p:tgtEl>
                                          <p:spTgt spid="13"/>
                                        </p:tgtEl>
                                        <p:attrNameLst>
                                          <p:attrName>ppt_w</p:attrName>
                                        </p:attrNameLst>
                                      </p:cBhvr>
                                      <p:tavLst>
                                        <p:tav tm="0">
                                          <p:val>
                                            <p:fltVal val="0"/>
                                          </p:val>
                                        </p:tav>
                                        <p:tav tm="100000">
                                          <p:val>
                                            <p:strVal val="#ppt_w"/>
                                          </p:val>
                                        </p:tav>
                                      </p:tavLst>
                                    </p:anim>
                                    <p:anim calcmode="lin" valueType="num">
                                      <p:cBhvr>
                                        <p:cTn id="34" dur="2000" fill="hold"/>
                                        <p:tgtEl>
                                          <p:spTgt spid="13"/>
                                        </p:tgtEl>
                                        <p:attrNameLst>
                                          <p:attrName>ppt_h</p:attrName>
                                        </p:attrNameLst>
                                      </p:cBhvr>
                                      <p:tavLst>
                                        <p:tav tm="0">
                                          <p:val>
                                            <p:fltVal val="0"/>
                                          </p:val>
                                        </p:tav>
                                        <p:tav tm="100000">
                                          <p:val>
                                            <p:strVal val="#ppt_h"/>
                                          </p:val>
                                        </p:tav>
                                      </p:tavLst>
                                    </p:anim>
                                    <p:animEffect transition="in" filter="fade">
                                      <p:cBhvr>
                                        <p:cTn id="35" dur="2000"/>
                                        <p:tgtEl>
                                          <p:spTgt spid="13"/>
                                        </p:tgtEl>
                                      </p:cBhvr>
                                    </p:animEffect>
                                  </p:childTnLst>
                                </p:cTn>
                              </p:par>
                            </p:childTnLst>
                          </p:cTn>
                        </p:par>
                        <p:par>
                          <p:cTn id="36" fill="hold">
                            <p:stCondLst>
                              <p:cond delay="2000"/>
                            </p:stCondLst>
                            <p:childTnLst>
                              <p:par>
                                <p:cTn id="37" presetID="23" presetClass="exit" presetSubtype="32" fill="hold" nodeType="afterEffect">
                                  <p:stCondLst>
                                    <p:cond delay="0"/>
                                  </p:stCondLst>
                                  <p:childTnLst>
                                    <p:anim calcmode="lin" valueType="num">
                                      <p:cBhvr>
                                        <p:cTn id="38" dur="2000"/>
                                        <p:tgtEl>
                                          <p:spTgt spid="13"/>
                                        </p:tgtEl>
                                        <p:attrNameLst>
                                          <p:attrName>ppt_w</p:attrName>
                                        </p:attrNameLst>
                                      </p:cBhvr>
                                      <p:tavLst>
                                        <p:tav tm="0">
                                          <p:val>
                                            <p:strVal val="ppt_w"/>
                                          </p:val>
                                        </p:tav>
                                        <p:tav tm="100000">
                                          <p:val>
                                            <p:fltVal val="0"/>
                                          </p:val>
                                        </p:tav>
                                      </p:tavLst>
                                    </p:anim>
                                    <p:anim calcmode="lin" valueType="num">
                                      <p:cBhvr>
                                        <p:cTn id="39" dur="2000"/>
                                        <p:tgtEl>
                                          <p:spTgt spid="13"/>
                                        </p:tgtEl>
                                        <p:attrNameLst>
                                          <p:attrName>ppt_h</p:attrName>
                                        </p:attrNameLst>
                                      </p:cBhvr>
                                      <p:tavLst>
                                        <p:tav tm="0">
                                          <p:val>
                                            <p:strVal val="ppt_h"/>
                                          </p:val>
                                        </p:tav>
                                        <p:tav tm="100000">
                                          <p:val>
                                            <p:fltVal val="0"/>
                                          </p:val>
                                        </p:tav>
                                      </p:tavLst>
                                    </p:anim>
                                    <p:set>
                                      <p:cBhvr>
                                        <p:cTn id="40" dur="1" fill="hold">
                                          <p:stCondLst>
                                            <p:cond delay="1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41" restart="whenNotActive" fill="hold" evtFilter="cancelBubble" nodeType="interactiveSeq">
                <p:stCondLst>
                  <p:cond evt="onClick" delay="0">
                    <p:tgtEl>
                      <p:spTgt spid="46"/>
                    </p:tgtEl>
                  </p:cond>
                </p:stCondLst>
                <p:endSync evt="end" delay="0">
                  <p:rtn val="all"/>
                </p:endSync>
                <p:childTnLst>
                  <p:par>
                    <p:cTn id="42" fill="hold">
                      <p:stCondLst>
                        <p:cond delay="0"/>
                      </p:stCondLst>
                      <p:childTnLst>
                        <p:par>
                          <p:cTn id="43" fill="hold">
                            <p:stCondLst>
                              <p:cond delay="0"/>
                            </p:stCondLst>
                            <p:childTnLst>
                              <p:par>
                                <p:cTn id="44" presetID="53" presetClass="entr" presetSubtype="16" fill="hold" nodeType="clickEffect">
                                  <p:stCondLst>
                                    <p:cond delay="1000"/>
                                  </p:stCondLst>
                                  <p:childTnLst>
                                    <p:set>
                                      <p:cBhvr>
                                        <p:cTn id="45" dur="1" fill="hold">
                                          <p:stCondLst>
                                            <p:cond delay="0"/>
                                          </p:stCondLst>
                                        </p:cTn>
                                        <p:tgtEl>
                                          <p:spTgt spid="14"/>
                                        </p:tgtEl>
                                        <p:attrNameLst>
                                          <p:attrName>style.visibility</p:attrName>
                                        </p:attrNameLst>
                                      </p:cBhvr>
                                      <p:to>
                                        <p:strVal val="visible"/>
                                      </p:to>
                                    </p:set>
                                    <p:anim calcmode="lin" valueType="num">
                                      <p:cBhvr>
                                        <p:cTn id="46" dur="2000" fill="hold"/>
                                        <p:tgtEl>
                                          <p:spTgt spid="14"/>
                                        </p:tgtEl>
                                        <p:attrNameLst>
                                          <p:attrName>ppt_w</p:attrName>
                                        </p:attrNameLst>
                                      </p:cBhvr>
                                      <p:tavLst>
                                        <p:tav tm="0">
                                          <p:val>
                                            <p:fltVal val="0"/>
                                          </p:val>
                                        </p:tav>
                                        <p:tav tm="100000">
                                          <p:val>
                                            <p:strVal val="#ppt_w"/>
                                          </p:val>
                                        </p:tav>
                                      </p:tavLst>
                                    </p:anim>
                                    <p:anim calcmode="lin" valueType="num">
                                      <p:cBhvr>
                                        <p:cTn id="47" dur="2000" fill="hold"/>
                                        <p:tgtEl>
                                          <p:spTgt spid="14"/>
                                        </p:tgtEl>
                                        <p:attrNameLst>
                                          <p:attrName>ppt_h</p:attrName>
                                        </p:attrNameLst>
                                      </p:cBhvr>
                                      <p:tavLst>
                                        <p:tav tm="0">
                                          <p:val>
                                            <p:fltVal val="0"/>
                                          </p:val>
                                        </p:tav>
                                        <p:tav tm="100000">
                                          <p:val>
                                            <p:strVal val="#ppt_h"/>
                                          </p:val>
                                        </p:tav>
                                      </p:tavLst>
                                    </p:anim>
                                    <p:animEffect transition="in" filter="fade">
                                      <p:cBhvr>
                                        <p:cTn id="48" dur="2000"/>
                                        <p:tgtEl>
                                          <p:spTgt spid="14"/>
                                        </p:tgtEl>
                                      </p:cBhvr>
                                    </p:animEffect>
                                  </p:childTnLst>
                                  <p:subTnLst>
                                    <p:audio>
                                      <p:cMediaNode>
                                        <p:cTn display="0" masterRel="sameClick">
                                          <p:stCondLst>
                                            <p:cond evt="begin" delay="0">
                                              <p:tn val="44"/>
                                            </p:cond>
                                          </p:stCondLst>
                                          <p:endCondLst>
                                            <p:cond evt="onStopAudio" delay="0">
                                              <p:tgtEl>
                                                <p:sldTgt/>
                                              </p:tgtEl>
                                            </p:cond>
                                          </p:endCondLst>
                                        </p:cTn>
                                        <p:tgtEl>
                                          <p:sndTgt r:embed="rId2" name="applause.wav"/>
                                        </p:tgtEl>
                                      </p:cMediaNode>
                                    </p:audio>
                                  </p:subTnLst>
                                </p:cTn>
                              </p:par>
                            </p:childTnLst>
                          </p:cTn>
                        </p:par>
                        <p:par>
                          <p:cTn id="49" fill="hold">
                            <p:stCondLst>
                              <p:cond delay="3000"/>
                            </p:stCondLst>
                            <p:childTnLst>
                              <p:par>
                                <p:cTn id="50" presetID="23" presetClass="exit" presetSubtype="32" fill="hold" nodeType="afterEffect">
                                  <p:stCondLst>
                                    <p:cond delay="0"/>
                                  </p:stCondLst>
                                  <p:childTnLst>
                                    <p:anim calcmode="lin" valueType="num">
                                      <p:cBhvr>
                                        <p:cTn id="51" dur="2000"/>
                                        <p:tgtEl>
                                          <p:spTgt spid="14"/>
                                        </p:tgtEl>
                                        <p:attrNameLst>
                                          <p:attrName>ppt_w</p:attrName>
                                        </p:attrNameLst>
                                      </p:cBhvr>
                                      <p:tavLst>
                                        <p:tav tm="0">
                                          <p:val>
                                            <p:strVal val="ppt_w"/>
                                          </p:val>
                                        </p:tav>
                                        <p:tav tm="100000">
                                          <p:val>
                                            <p:fltVal val="0"/>
                                          </p:val>
                                        </p:tav>
                                      </p:tavLst>
                                    </p:anim>
                                    <p:anim calcmode="lin" valueType="num">
                                      <p:cBhvr>
                                        <p:cTn id="52" dur="2000"/>
                                        <p:tgtEl>
                                          <p:spTgt spid="14"/>
                                        </p:tgtEl>
                                        <p:attrNameLst>
                                          <p:attrName>ppt_h</p:attrName>
                                        </p:attrNameLst>
                                      </p:cBhvr>
                                      <p:tavLst>
                                        <p:tav tm="0">
                                          <p:val>
                                            <p:strVal val="ppt_h"/>
                                          </p:val>
                                        </p:tav>
                                        <p:tav tm="100000">
                                          <p:val>
                                            <p:fltVal val="0"/>
                                          </p:val>
                                        </p:tav>
                                      </p:tavLst>
                                    </p:anim>
                                    <p:set>
                                      <p:cBhvr>
                                        <p:cTn id="53" dur="1" fill="hold">
                                          <p:stCondLst>
                                            <p:cond delay="1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54" restart="whenNotActive" fill="hold" evtFilter="cancelBubble" nodeType="interactiveSeq">
                <p:stCondLst>
                  <p:cond evt="onClick" delay="0">
                    <p:tgtEl>
                      <p:spTgt spid="51"/>
                    </p:tgtEl>
                  </p:cond>
                </p:stCondLst>
                <p:endSync evt="end" delay="0">
                  <p:rtn val="all"/>
                </p:endSync>
                <p:childTnLst>
                  <p:par>
                    <p:cTn id="55" fill="hold">
                      <p:stCondLst>
                        <p:cond delay="0"/>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p:cTn id="59" dur="2000" fill="hold"/>
                                        <p:tgtEl>
                                          <p:spTgt spid="13"/>
                                        </p:tgtEl>
                                        <p:attrNameLst>
                                          <p:attrName>ppt_w</p:attrName>
                                        </p:attrNameLst>
                                      </p:cBhvr>
                                      <p:tavLst>
                                        <p:tav tm="0">
                                          <p:val>
                                            <p:fltVal val="0"/>
                                          </p:val>
                                        </p:tav>
                                        <p:tav tm="100000">
                                          <p:val>
                                            <p:strVal val="#ppt_w"/>
                                          </p:val>
                                        </p:tav>
                                      </p:tavLst>
                                    </p:anim>
                                    <p:anim calcmode="lin" valueType="num">
                                      <p:cBhvr>
                                        <p:cTn id="60" dur="2000" fill="hold"/>
                                        <p:tgtEl>
                                          <p:spTgt spid="13"/>
                                        </p:tgtEl>
                                        <p:attrNameLst>
                                          <p:attrName>ppt_h</p:attrName>
                                        </p:attrNameLst>
                                      </p:cBhvr>
                                      <p:tavLst>
                                        <p:tav tm="0">
                                          <p:val>
                                            <p:fltVal val="0"/>
                                          </p:val>
                                        </p:tav>
                                        <p:tav tm="100000">
                                          <p:val>
                                            <p:strVal val="#ppt_h"/>
                                          </p:val>
                                        </p:tav>
                                      </p:tavLst>
                                    </p:anim>
                                    <p:animEffect transition="in" filter="fade">
                                      <p:cBhvr>
                                        <p:cTn id="61" dur="2000"/>
                                        <p:tgtEl>
                                          <p:spTgt spid="13"/>
                                        </p:tgtEl>
                                      </p:cBhvr>
                                    </p:animEffect>
                                  </p:childTnLst>
                                </p:cTn>
                              </p:par>
                            </p:childTnLst>
                          </p:cTn>
                        </p:par>
                        <p:par>
                          <p:cTn id="62" fill="hold">
                            <p:stCondLst>
                              <p:cond delay="2000"/>
                            </p:stCondLst>
                            <p:childTnLst>
                              <p:par>
                                <p:cTn id="63" presetID="23" presetClass="exit" presetSubtype="32" fill="hold" nodeType="afterEffect">
                                  <p:stCondLst>
                                    <p:cond delay="0"/>
                                  </p:stCondLst>
                                  <p:childTnLst>
                                    <p:anim calcmode="lin" valueType="num">
                                      <p:cBhvr>
                                        <p:cTn id="64" dur="2000"/>
                                        <p:tgtEl>
                                          <p:spTgt spid="13"/>
                                        </p:tgtEl>
                                        <p:attrNameLst>
                                          <p:attrName>ppt_w</p:attrName>
                                        </p:attrNameLst>
                                      </p:cBhvr>
                                      <p:tavLst>
                                        <p:tav tm="0">
                                          <p:val>
                                            <p:strVal val="ppt_w"/>
                                          </p:val>
                                        </p:tav>
                                        <p:tav tm="100000">
                                          <p:val>
                                            <p:fltVal val="0"/>
                                          </p:val>
                                        </p:tav>
                                      </p:tavLst>
                                    </p:anim>
                                    <p:anim calcmode="lin" valueType="num">
                                      <p:cBhvr>
                                        <p:cTn id="65" dur="2000"/>
                                        <p:tgtEl>
                                          <p:spTgt spid="13"/>
                                        </p:tgtEl>
                                        <p:attrNameLst>
                                          <p:attrName>ppt_h</p:attrName>
                                        </p:attrNameLst>
                                      </p:cBhvr>
                                      <p:tavLst>
                                        <p:tav tm="0">
                                          <p:val>
                                            <p:strVal val="ppt_h"/>
                                          </p:val>
                                        </p:tav>
                                        <p:tav tm="100000">
                                          <p:val>
                                            <p:fltVal val="0"/>
                                          </p:val>
                                        </p:tav>
                                      </p:tavLst>
                                    </p:anim>
                                    <p:set>
                                      <p:cBhvr>
                                        <p:cTn id="66" dur="1" fill="hold">
                                          <p:stCondLst>
                                            <p:cond delay="1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67" restart="whenNotActive" fill="hold" evtFilter="cancelBubble" nodeType="interactiveSeq">
                <p:stCondLst>
                  <p:cond evt="onClick" delay="0">
                    <p:tgtEl>
                      <p:spTgt spid="52"/>
                    </p:tgtEl>
                  </p:cond>
                </p:stCondLst>
                <p:endSync evt="end" delay="0">
                  <p:rtn val="all"/>
                </p:endSync>
                <p:childTnLst>
                  <p:par>
                    <p:cTn id="68" fill="hold">
                      <p:stCondLst>
                        <p:cond delay="0"/>
                      </p:stCondLst>
                      <p:childTnLst>
                        <p:par>
                          <p:cTn id="69" fill="hold">
                            <p:stCondLst>
                              <p:cond delay="0"/>
                            </p:stCondLst>
                            <p:childTnLst>
                              <p:par>
                                <p:cTn id="70" presetID="53" presetClass="entr" presetSubtype="16" fill="hold" nodeType="clickEffect">
                                  <p:stCondLst>
                                    <p:cond delay="0"/>
                                  </p:stCondLst>
                                  <p:childTnLst>
                                    <p:set>
                                      <p:cBhvr>
                                        <p:cTn id="71" dur="1" fill="hold">
                                          <p:stCondLst>
                                            <p:cond delay="0"/>
                                          </p:stCondLst>
                                        </p:cTn>
                                        <p:tgtEl>
                                          <p:spTgt spid="13"/>
                                        </p:tgtEl>
                                        <p:attrNameLst>
                                          <p:attrName>style.visibility</p:attrName>
                                        </p:attrNameLst>
                                      </p:cBhvr>
                                      <p:to>
                                        <p:strVal val="visible"/>
                                      </p:to>
                                    </p:set>
                                    <p:anim calcmode="lin" valueType="num">
                                      <p:cBhvr>
                                        <p:cTn id="72" dur="2000" fill="hold"/>
                                        <p:tgtEl>
                                          <p:spTgt spid="13"/>
                                        </p:tgtEl>
                                        <p:attrNameLst>
                                          <p:attrName>ppt_w</p:attrName>
                                        </p:attrNameLst>
                                      </p:cBhvr>
                                      <p:tavLst>
                                        <p:tav tm="0">
                                          <p:val>
                                            <p:fltVal val="0"/>
                                          </p:val>
                                        </p:tav>
                                        <p:tav tm="100000">
                                          <p:val>
                                            <p:strVal val="#ppt_w"/>
                                          </p:val>
                                        </p:tav>
                                      </p:tavLst>
                                    </p:anim>
                                    <p:anim calcmode="lin" valueType="num">
                                      <p:cBhvr>
                                        <p:cTn id="73" dur="2000" fill="hold"/>
                                        <p:tgtEl>
                                          <p:spTgt spid="13"/>
                                        </p:tgtEl>
                                        <p:attrNameLst>
                                          <p:attrName>ppt_h</p:attrName>
                                        </p:attrNameLst>
                                      </p:cBhvr>
                                      <p:tavLst>
                                        <p:tav tm="0">
                                          <p:val>
                                            <p:fltVal val="0"/>
                                          </p:val>
                                        </p:tav>
                                        <p:tav tm="100000">
                                          <p:val>
                                            <p:strVal val="#ppt_h"/>
                                          </p:val>
                                        </p:tav>
                                      </p:tavLst>
                                    </p:anim>
                                    <p:animEffect transition="in" filter="fade">
                                      <p:cBhvr>
                                        <p:cTn id="74" dur="2000"/>
                                        <p:tgtEl>
                                          <p:spTgt spid="13"/>
                                        </p:tgtEl>
                                      </p:cBhvr>
                                    </p:animEffect>
                                  </p:childTnLst>
                                </p:cTn>
                              </p:par>
                            </p:childTnLst>
                          </p:cTn>
                        </p:par>
                        <p:par>
                          <p:cTn id="75" fill="hold">
                            <p:stCondLst>
                              <p:cond delay="2000"/>
                            </p:stCondLst>
                            <p:childTnLst>
                              <p:par>
                                <p:cTn id="76" presetID="23" presetClass="exit" presetSubtype="32" fill="hold" nodeType="afterEffect">
                                  <p:stCondLst>
                                    <p:cond delay="0"/>
                                  </p:stCondLst>
                                  <p:childTnLst>
                                    <p:anim calcmode="lin" valueType="num">
                                      <p:cBhvr>
                                        <p:cTn id="77" dur="2000"/>
                                        <p:tgtEl>
                                          <p:spTgt spid="13"/>
                                        </p:tgtEl>
                                        <p:attrNameLst>
                                          <p:attrName>ppt_w</p:attrName>
                                        </p:attrNameLst>
                                      </p:cBhvr>
                                      <p:tavLst>
                                        <p:tav tm="0">
                                          <p:val>
                                            <p:strVal val="ppt_w"/>
                                          </p:val>
                                        </p:tav>
                                        <p:tav tm="100000">
                                          <p:val>
                                            <p:fltVal val="0"/>
                                          </p:val>
                                        </p:tav>
                                      </p:tavLst>
                                    </p:anim>
                                    <p:anim calcmode="lin" valueType="num">
                                      <p:cBhvr>
                                        <p:cTn id="78" dur="2000"/>
                                        <p:tgtEl>
                                          <p:spTgt spid="13"/>
                                        </p:tgtEl>
                                        <p:attrNameLst>
                                          <p:attrName>ppt_h</p:attrName>
                                        </p:attrNameLst>
                                      </p:cBhvr>
                                      <p:tavLst>
                                        <p:tav tm="0">
                                          <p:val>
                                            <p:strVal val="ppt_h"/>
                                          </p:val>
                                        </p:tav>
                                        <p:tav tm="100000">
                                          <p:val>
                                            <p:fltVal val="0"/>
                                          </p:val>
                                        </p:tav>
                                      </p:tavLst>
                                    </p:anim>
                                    <p:set>
                                      <p:cBhvr>
                                        <p:cTn id="79" dur="1" fill="hold">
                                          <p:stCondLst>
                                            <p:cond delay="1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80" restart="whenNotActive" fill="hold" evtFilter="cancelBubble" nodeType="interactiveSeq">
                <p:stCondLst>
                  <p:cond evt="onClick" delay="0">
                    <p:tgtEl>
                      <p:spTgt spid="53"/>
                    </p:tgtEl>
                  </p:cond>
                </p:stCondLst>
                <p:endSync evt="end" delay="0">
                  <p:rtn val="all"/>
                </p:endSync>
                <p:childTnLst>
                  <p:par>
                    <p:cTn id="81" fill="hold">
                      <p:stCondLst>
                        <p:cond delay="0"/>
                      </p:stCondLst>
                      <p:childTnLst>
                        <p:par>
                          <p:cTn id="82" fill="hold">
                            <p:stCondLst>
                              <p:cond delay="0"/>
                            </p:stCondLst>
                            <p:childTnLst>
                              <p:par>
                                <p:cTn id="83" presetID="53" presetClass="entr" presetSubtype="16" fill="hold" nodeType="clickEffect">
                                  <p:stCondLst>
                                    <p:cond delay="0"/>
                                  </p:stCondLst>
                                  <p:childTnLst>
                                    <p:set>
                                      <p:cBhvr>
                                        <p:cTn id="84" dur="1" fill="hold">
                                          <p:stCondLst>
                                            <p:cond delay="0"/>
                                          </p:stCondLst>
                                        </p:cTn>
                                        <p:tgtEl>
                                          <p:spTgt spid="14"/>
                                        </p:tgtEl>
                                        <p:attrNameLst>
                                          <p:attrName>style.visibility</p:attrName>
                                        </p:attrNameLst>
                                      </p:cBhvr>
                                      <p:to>
                                        <p:strVal val="visible"/>
                                      </p:to>
                                    </p:set>
                                    <p:anim calcmode="lin" valueType="num">
                                      <p:cBhvr>
                                        <p:cTn id="85" dur="2000" fill="hold"/>
                                        <p:tgtEl>
                                          <p:spTgt spid="14"/>
                                        </p:tgtEl>
                                        <p:attrNameLst>
                                          <p:attrName>ppt_w</p:attrName>
                                        </p:attrNameLst>
                                      </p:cBhvr>
                                      <p:tavLst>
                                        <p:tav tm="0">
                                          <p:val>
                                            <p:fltVal val="0"/>
                                          </p:val>
                                        </p:tav>
                                        <p:tav tm="100000">
                                          <p:val>
                                            <p:strVal val="#ppt_w"/>
                                          </p:val>
                                        </p:tav>
                                      </p:tavLst>
                                    </p:anim>
                                    <p:anim calcmode="lin" valueType="num">
                                      <p:cBhvr>
                                        <p:cTn id="86" dur="2000" fill="hold"/>
                                        <p:tgtEl>
                                          <p:spTgt spid="14"/>
                                        </p:tgtEl>
                                        <p:attrNameLst>
                                          <p:attrName>ppt_h</p:attrName>
                                        </p:attrNameLst>
                                      </p:cBhvr>
                                      <p:tavLst>
                                        <p:tav tm="0">
                                          <p:val>
                                            <p:fltVal val="0"/>
                                          </p:val>
                                        </p:tav>
                                        <p:tav tm="100000">
                                          <p:val>
                                            <p:strVal val="#ppt_h"/>
                                          </p:val>
                                        </p:tav>
                                      </p:tavLst>
                                    </p:anim>
                                    <p:animEffect transition="in" filter="fade">
                                      <p:cBhvr>
                                        <p:cTn id="87" dur="2000"/>
                                        <p:tgtEl>
                                          <p:spTgt spid="14"/>
                                        </p:tgtEl>
                                      </p:cBhvr>
                                    </p:animEffect>
                                  </p:childTnLst>
                                </p:cTn>
                              </p:par>
                            </p:childTnLst>
                          </p:cTn>
                        </p:par>
                        <p:par>
                          <p:cTn id="88" fill="hold">
                            <p:stCondLst>
                              <p:cond delay="2000"/>
                            </p:stCondLst>
                            <p:childTnLst>
                              <p:par>
                                <p:cTn id="89" presetID="23" presetClass="exit" presetSubtype="32" fill="hold" nodeType="afterEffect">
                                  <p:stCondLst>
                                    <p:cond delay="0"/>
                                  </p:stCondLst>
                                  <p:childTnLst>
                                    <p:anim calcmode="lin" valueType="num">
                                      <p:cBhvr>
                                        <p:cTn id="90" dur="2000"/>
                                        <p:tgtEl>
                                          <p:spTgt spid="14"/>
                                        </p:tgtEl>
                                        <p:attrNameLst>
                                          <p:attrName>ppt_w</p:attrName>
                                        </p:attrNameLst>
                                      </p:cBhvr>
                                      <p:tavLst>
                                        <p:tav tm="0">
                                          <p:val>
                                            <p:strVal val="ppt_w"/>
                                          </p:val>
                                        </p:tav>
                                        <p:tav tm="100000">
                                          <p:val>
                                            <p:fltVal val="0"/>
                                          </p:val>
                                        </p:tav>
                                      </p:tavLst>
                                    </p:anim>
                                    <p:anim calcmode="lin" valueType="num">
                                      <p:cBhvr>
                                        <p:cTn id="91" dur="2000"/>
                                        <p:tgtEl>
                                          <p:spTgt spid="14"/>
                                        </p:tgtEl>
                                        <p:attrNameLst>
                                          <p:attrName>ppt_h</p:attrName>
                                        </p:attrNameLst>
                                      </p:cBhvr>
                                      <p:tavLst>
                                        <p:tav tm="0">
                                          <p:val>
                                            <p:strVal val="ppt_h"/>
                                          </p:val>
                                        </p:tav>
                                        <p:tav tm="100000">
                                          <p:val>
                                            <p:fltVal val="0"/>
                                          </p:val>
                                        </p:tav>
                                      </p:tavLst>
                                    </p:anim>
                                    <p:set>
                                      <p:cBhvr>
                                        <p:cTn id="92" dur="1" fill="hold">
                                          <p:stCondLst>
                                            <p:cond delay="1999"/>
                                          </p:stCondLst>
                                        </p:cTn>
                                        <p:tgtEl>
                                          <p:spTgt spid="14"/>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53"/>
                  </p:tgtEl>
                </p:cond>
              </p:nextCondLst>
            </p:seq>
            <p:seq concurrent="1" nextAc="seek">
              <p:cTn id="93" restart="whenNotActive" fill="hold" evtFilter="cancelBubble" nodeType="interactiveSeq">
                <p:stCondLst>
                  <p:cond evt="onClick" delay="0">
                    <p:tgtEl>
                      <p:spTgt spid="54"/>
                    </p:tgtEl>
                  </p:cond>
                </p:stCondLst>
                <p:endSync evt="end" delay="0">
                  <p:rtn val="all"/>
                </p:endSync>
                <p:childTnLst>
                  <p:par>
                    <p:cTn id="94" fill="hold">
                      <p:stCondLst>
                        <p:cond delay="0"/>
                      </p:stCondLst>
                      <p:childTnLst>
                        <p:par>
                          <p:cTn id="95" fill="hold">
                            <p:stCondLst>
                              <p:cond delay="0"/>
                            </p:stCondLst>
                            <p:childTnLst>
                              <p:par>
                                <p:cTn id="96" presetID="53" presetClass="entr" presetSubtype="16" fill="hold" nodeType="clickEffect">
                                  <p:stCondLst>
                                    <p:cond delay="0"/>
                                  </p:stCondLst>
                                  <p:childTnLst>
                                    <p:set>
                                      <p:cBhvr>
                                        <p:cTn id="97" dur="1" fill="hold">
                                          <p:stCondLst>
                                            <p:cond delay="0"/>
                                          </p:stCondLst>
                                        </p:cTn>
                                        <p:tgtEl>
                                          <p:spTgt spid="13"/>
                                        </p:tgtEl>
                                        <p:attrNameLst>
                                          <p:attrName>style.visibility</p:attrName>
                                        </p:attrNameLst>
                                      </p:cBhvr>
                                      <p:to>
                                        <p:strVal val="visible"/>
                                      </p:to>
                                    </p:set>
                                    <p:anim calcmode="lin" valueType="num">
                                      <p:cBhvr>
                                        <p:cTn id="98" dur="2000" fill="hold"/>
                                        <p:tgtEl>
                                          <p:spTgt spid="13"/>
                                        </p:tgtEl>
                                        <p:attrNameLst>
                                          <p:attrName>ppt_w</p:attrName>
                                        </p:attrNameLst>
                                      </p:cBhvr>
                                      <p:tavLst>
                                        <p:tav tm="0">
                                          <p:val>
                                            <p:fltVal val="0"/>
                                          </p:val>
                                        </p:tav>
                                        <p:tav tm="100000">
                                          <p:val>
                                            <p:strVal val="#ppt_w"/>
                                          </p:val>
                                        </p:tav>
                                      </p:tavLst>
                                    </p:anim>
                                    <p:anim calcmode="lin" valueType="num">
                                      <p:cBhvr>
                                        <p:cTn id="99" dur="2000" fill="hold"/>
                                        <p:tgtEl>
                                          <p:spTgt spid="13"/>
                                        </p:tgtEl>
                                        <p:attrNameLst>
                                          <p:attrName>ppt_h</p:attrName>
                                        </p:attrNameLst>
                                      </p:cBhvr>
                                      <p:tavLst>
                                        <p:tav tm="0">
                                          <p:val>
                                            <p:fltVal val="0"/>
                                          </p:val>
                                        </p:tav>
                                        <p:tav tm="100000">
                                          <p:val>
                                            <p:strVal val="#ppt_h"/>
                                          </p:val>
                                        </p:tav>
                                      </p:tavLst>
                                    </p:anim>
                                    <p:animEffect transition="in" filter="fade">
                                      <p:cBhvr>
                                        <p:cTn id="100" dur="2000"/>
                                        <p:tgtEl>
                                          <p:spTgt spid="13"/>
                                        </p:tgtEl>
                                      </p:cBhvr>
                                    </p:animEffect>
                                  </p:childTnLst>
                                </p:cTn>
                              </p:par>
                            </p:childTnLst>
                          </p:cTn>
                        </p:par>
                        <p:par>
                          <p:cTn id="101" fill="hold">
                            <p:stCondLst>
                              <p:cond delay="2000"/>
                            </p:stCondLst>
                            <p:childTnLst>
                              <p:par>
                                <p:cTn id="102" presetID="23" presetClass="exit" presetSubtype="32" fill="hold" nodeType="afterEffect">
                                  <p:stCondLst>
                                    <p:cond delay="0"/>
                                  </p:stCondLst>
                                  <p:childTnLst>
                                    <p:anim calcmode="lin" valueType="num">
                                      <p:cBhvr>
                                        <p:cTn id="103" dur="2000"/>
                                        <p:tgtEl>
                                          <p:spTgt spid="13"/>
                                        </p:tgtEl>
                                        <p:attrNameLst>
                                          <p:attrName>ppt_w</p:attrName>
                                        </p:attrNameLst>
                                      </p:cBhvr>
                                      <p:tavLst>
                                        <p:tav tm="0">
                                          <p:val>
                                            <p:strVal val="ppt_w"/>
                                          </p:val>
                                        </p:tav>
                                        <p:tav tm="100000">
                                          <p:val>
                                            <p:fltVal val="0"/>
                                          </p:val>
                                        </p:tav>
                                      </p:tavLst>
                                    </p:anim>
                                    <p:anim calcmode="lin" valueType="num">
                                      <p:cBhvr>
                                        <p:cTn id="104" dur="2000"/>
                                        <p:tgtEl>
                                          <p:spTgt spid="13"/>
                                        </p:tgtEl>
                                        <p:attrNameLst>
                                          <p:attrName>ppt_h</p:attrName>
                                        </p:attrNameLst>
                                      </p:cBhvr>
                                      <p:tavLst>
                                        <p:tav tm="0">
                                          <p:val>
                                            <p:strVal val="ppt_h"/>
                                          </p:val>
                                        </p:tav>
                                        <p:tav tm="100000">
                                          <p:val>
                                            <p:fltVal val="0"/>
                                          </p:val>
                                        </p:tav>
                                      </p:tavLst>
                                    </p:anim>
                                    <p:set>
                                      <p:cBhvr>
                                        <p:cTn id="105" dur="1" fill="hold">
                                          <p:stCondLst>
                                            <p:cond delay="1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54"/>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05400" y="6324600"/>
            <a:ext cx="1901754" cy="338554"/>
          </a:xfrm>
          <a:prstGeom prst="rect">
            <a:avLst/>
          </a:prstGeom>
          <a:noFill/>
          <a:ln w="6350">
            <a:noFill/>
          </a:ln>
        </p:spPr>
        <p:txBody>
          <a:bodyPr wrap="square" rtlCol="0">
            <a:spAutoFit/>
          </a:bodyPr>
          <a:lstStyle/>
          <a:p>
            <a:r>
              <a:rPr lang="en-US" sz="1200" dirty="0" smtClean="0">
                <a:latin typeface="Times New Roman" pitchFamily="18" charset="0"/>
                <a:cs typeface="Times New Roman" pitchFamily="18" charset="0"/>
              </a:rPr>
              <a:t>ZAHIDUL ISLAM</a:t>
            </a:r>
            <a:r>
              <a:rPr lang="en-US" sz="1600" dirty="0" smtClean="0">
                <a:latin typeface="Times New Roman" pitchFamily="18" charset="0"/>
                <a:cs typeface="Times New Roman" pitchFamily="18" charset="0"/>
              </a:rPr>
              <a:t> </a:t>
            </a:r>
            <a:endParaRPr lang="en-US" sz="1600" dirty="0">
              <a:latin typeface="Times New Roman" pitchFamily="18" charset="0"/>
              <a:cs typeface="Times New Roman" pitchFamily="18" charset="0"/>
            </a:endParaRPr>
          </a:p>
        </p:txBody>
      </p:sp>
      <p:sp>
        <p:nvSpPr>
          <p:cNvPr id="7" name="TextBox 6"/>
          <p:cNvSpPr txBox="1"/>
          <p:nvPr/>
        </p:nvSpPr>
        <p:spPr>
          <a:xfrm>
            <a:off x="4953000" y="196947"/>
            <a:ext cx="2236763" cy="769441"/>
          </a:xfrm>
          <a:prstGeom prst="rect">
            <a:avLst/>
          </a:prstGeom>
          <a:noFill/>
        </p:spPr>
        <p:txBody>
          <a:bodyPr wrap="square" rtlCol="0">
            <a:spAutoFit/>
          </a:bodyPr>
          <a:lstStyle/>
          <a:p>
            <a:r>
              <a:rPr lang="bn-BD" sz="4400" b="1" dirty="0">
                <a:ln>
                  <a:solidFill>
                    <a:schemeClr val="tx1"/>
                  </a:solidFill>
                </a:ln>
                <a:solidFill>
                  <a:schemeClr val="accent4">
                    <a:lumMod val="10000"/>
                  </a:schemeClr>
                </a:solidFill>
                <a:effectLst>
                  <a:outerShdw blurRad="38100" dist="38100" dir="2700000" algn="tl">
                    <a:srgbClr val="000000">
                      <a:alpha val="43137"/>
                    </a:srgbClr>
                  </a:outerShdw>
                </a:effectLst>
                <a:latin typeface="NikoshBAN" pitchFamily="2" charset="0"/>
                <a:cs typeface="NikoshBAN" pitchFamily="2" charset="0"/>
              </a:rPr>
              <a:t>বাড়ির </a:t>
            </a:r>
            <a:r>
              <a:rPr lang="bn-BD" sz="4400" b="1" dirty="0" smtClean="0">
                <a:ln>
                  <a:solidFill>
                    <a:schemeClr val="tx1"/>
                  </a:solidFill>
                </a:ln>
                <a:solidFill>
                  <a:schemeClr val="accent4">
                    <a:lumMod val="10000"/>
                  </a:schemeClr>
                </a:solidFill>
                <a:effectLst>
                  <a:outerShdw blurRad="38100" dist="38100" dir="2700000" algn="tl">
                    <a:srgbClr val="000000">
                      <a:alpha val="43137"/>
                    </a:srgbClr>
                  </a:outerShdw>
                </a:effectLst>
                <a:latin typeface="NikoshBAN" pitchFamily="2" charset="0"/>
                <a:cs typeface="NikoshBAN" pitchFamily="2" charset="0"/>
              </a:rPr>
              <a:t>কাজ</a:t>
            </a:r>
            <a:endParaRPr lang="en-US" sz="4400" b="1" dirty="0">
              <a:ln>
                <a:solidFill>
                  <a:schemeClr val="tx1"/>
                </a:solidFill>
              </a:ln>
              <a:solidFill>
                <a:schemeClr val="accent4">
                  <a:lumMod val="10000"/>
                </a:schemeClr>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144469" y="867914"/>
            <a:ext cx="7551680" cy="4996695"/>
          </a:xfrm>
          <a:prstGeom prst="round2DiagRect">
            <a:avLst>
              <a:gd name="adj1" fmla="val 16667"/>
              <a:gd name="adj2" fmla="val 0"/>
            </a:avLst>
          </a:prstGeom>
          <a:ln w="88900" cap="sq">
            <a:noFill/>
            <a:miter lim="800000"/>
          </a:ln>
          <a:effectLst/>
          <a:scene3d>
            <a:camera prst="orthographicFront">
              <a:rot lat="0" lon="0" rev="0"/>
            </a:camera>
            <a:lightRig rig="glow" dir="t">
              <a:rot lat="0" lon="0" rev="14100000"/>
            </a:lightRig>
          </a:scene3d>
          <a:sp3d prstMaterial="softEdge">
            <a:bevelT w="127000" prst="artDeco"/>
          </a:sp3d>
        </p:spPr>
      </p:pic>
      <p:sp>
        <p:nvSpPr>
          <p:cNvPr id="9" name="Flowchart: Alternate Process 8"/>
          <p:cNvSpPr/>
          <p:nvPr/>
        </p:nvSpPr>
        <p:spPr>
          <a:xfrm>
            <a:off x="1524000" y="5941902"/>
            <a:ext cx="8991600" cy="523220"/>
          </a:xfrm>
          <a:prstGeom prst="flowChartAlternateProcess">
            <a:avLst/>
          </a:prstGeom>
          <a:solidFill>
            <a:schemeClr val="bg1">
              <a:lumMod val="95000"/>
            </a:schemeClr>
          </a:solidFill>
          <a:ln w="44450" cap="sq" cmpd="thickThin">
            <a:gradFill flip="none" rotWithShape="1">
              <a:gsLst>
                <a:gs pos="14000">
                  <a:schemeClr val="accent6">
                    <a:lumMod val="89000"/>
                  </a:schemeClr>
                </a:gs>
                <a:gs pos="56000">
                  <a:srgbClr val="CC00FF"/>
                </a:gs>
                <a:gs pos="84000">
                  <a:schemeClr val="accent6">
                    <a:lumMod val="70000"/>
                  </a:schemeClr>
                </a:gs>
              </a:gsLst>
              <a:lin ang="2700000" scaled="1"/>
              <a:tileRect/>
            </a:gradFill>
            <a:round/>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Wingdings" panose="05000000000000000000" pitchFamily="2" charset="2"/>
              <a:buChar char="v"/>
            </a:pPr>
            <a:r>
              <a:rPr lang="bn-IN" sz="20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তোমাদের বাড়ির আশেপাশের একটি মুরগির খামার পরিদর্শন করে তার একটি প্রতিবেদন খাতায় লিখে আনবে? </a:t>
            </a:r>
            <a:endParaRPr lang="en-US" sz="2000" dirty="0">
              <a:ln>
                <a:solidFill>
                  <a:schemeClr val="tx1">
                    <a:lumMod val="65000"/>
                    <a:lumOff val="35000"/>
                  </a:schemeClr>
                </a:solidFill>
              </a:ln>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5960452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ppt_x</p:attrName>
                                        </p:attrNameLst>
                                      </p:cBhvr>
                                      <p:tavLst>
                                        <p:tav tm="0">
                                          <p:val>
                                            <p:fltVal val="0.5"/>
                                          </p:val>
                                        </p:tav>
                                        <p:tav tm="100000">
                                          <p:val>
                                            <p:strVal val="#ppt_x"/>
                                          </p:val>
                                        </p:tav>
                                      </p:tavLst>
                                    </p:anim>
                                    <p:anim calcmode="lin" valueType="num">
                                      <p:cBhvr>
                                        <p:cTn id="10"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05400" y="6324600"/>
            <a:ext cx="1901754" cy="338554"/>
          </a:xfrm>
          <a:prstGeom prst="rect">
            <a:avLst/>
          </a:prstGeom>
          <a:noFill/>
          <a:ln w="6350">
            <a:noFill/>
          </a:ln>
        </p:spPr>
        <p:txBody>
          <a:bodyPr wrap="square" rtlCol="0">
            <a:spAutoFit/>
          </a:bodyPr>
          <a:lstStyle/>
          <a:p>
            <a:r>
              <a:rPr lang="en-US" sz="1200" dirty="0" smtClean="0">
                <a:latin typeface="Times New Roman" pitchFamily="18" charset="0"/>
                <a:cs typeface="Times New Roman" pitchFamily="18" charset="0"/>
              </a:rPr>
              <a:t>ZAHIDUL ISLAM</a:t>
            </a:r>
            <a:r>
              <a:rPr lang="en-US" sz="1600" dirty="0" smtClean="0">
                <a:latin typeface="Times New Roman" pitchFamily="18" charset="0"/>
                <a:cs typeface="Times New Roman" pitchFamily="18" charset="0"/>
              </a:rPr>
              <a:t> </a:t>
            </a:r>
            <a:endParaRPr lang="en-US" sz="1600" dirty="0">
              <a:latin typeface="Times New Roman"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270529"/>
            <a:ext cx="8837577" cy="5130271"/>
          </a:xfrm>
          <a:prstGeom prst="snip2DiagRect">
            <a:avLst/>
          </a:prstGeom>
          <a:solidFill>
            <a:srgbClr val="FFFFFF">
              <a:shade val="85000"/>
            </a:srgbClr>
          </a:solidFill>
          <a:ln w="88900" cap="sq">
            <a:noFill/>
            <a:miter lim="800000"/>
          </a:ln>
          <a:effectLst/>
          <a:scene3d>
            <a:camera prst="orthographicFront">
              <a:rot lat="0" lon="0" rev="0"/>
            </a:camera>
            <a:lightRig rig="glow" dir="t">
              <a:rot lat="0" lon="0" rev="14100000"/>
            </a:lightRig>
          </a:scene3d>
          <a:sp3d prstMaterial="softEdge">
            <a:bevelT w="127000" prst="cross"/>
          </a:sp3d>
        </p:spPr>
      </p:pic>
      <p:sp>
        <p:nvSpPr>
          <p:cNvPr id="6" name="TextBox 5"/>
          <p:cNvSpPr txBox="1"/>
          <p:nvPr/>
        </p:nvSpPr>
        <p:spPr>
          <a:xfrm>
            <a:off x="2057400" y="279737"/>
            <a:ext cx="7772400" cy="10156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000" b="1" dirty="0">
                <a:ln w="11430"/>
                <a:solidFill>
                  <a:prstClr val="black"/>
                </a:solidFill>
                <a:effectLst>
                  <a:outerShdw blurRad="50800" dist="39000" dir="5460000" algn="tl">
                    <a:srgbClr val="000000">
                      <a:alpha val="38000"/>
                    </a:srgbClr>
                  </a:outerShdw>
                </a:effectLst>
                <a:latin typeface="NikoshBAN" pitchFamily="2" charset="0"/>
                <a:cs typeface="NikoshBAN" pitchFamily="2" charset="0"/>
              </a:rPr>
              <a:t>আজকের মত সবাইকে ধন্যবাদ</a:t>
            </a:r>
          </a:p>
        </p:txBody>
      </p:sp>
    </p:spTree>
    <p:extLst>
      <p:ext uri="{BB962C8B-B14F-4D97-AF65-F5344CB8AC3E}">
        <p14:creationId xmlns:p14="http://schemas.microsoft.com/office/powerpoint/2010/main" val="6082965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0-#ppt_w/2"/>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838200"/>
            <a:ext cx="9220200" cy="5197190"/>
          </a:xfrm>
          <a:prstGeom prst="rect">
            <a:avLst/>
          </a:prstGeom>
          <a:ln>
            <a:noFill/>
          </a:ln>
          <a:effectLst/>
          <a:scene3d>
            <a:camera prst="orthographicFront">
              <a:rot lat="0" lon="0" rev="0"/>
            </a:camera>
            <a:lightRig rig="glow" dir="t">
              <a:rot lat="0" lon="0" rev="14100000"/>
            </a:lightRig>
          </a:scene3d>
          <a:sp3d prstMaterial="softEdge">
            <a:bevelT w="127000" prst="cross"/>
          </a:sp3d>
        </p:spPr>
      </p:pic>
      <p:sp>
        <p:nvSpPr>
          <p:cNvPr id="18" name="TextBox 17"/>
          <p:cNvSpPr txBox="1"/>
          <p:nvPr/>
        </p:nvSpPr>
        <p:spPr>
          <a:xfrm>
            <a:off x="4038600" y="238780"/>
            <a:ext cx="3733800" cy="523220"/>
          </a:xfrm>
          <a:prstGeom prst="rect">
            <a:avLst/>
          </a:prstGeom>
          <a:noFill/>
        </p:spPr>
        <p:txBody>
          <a:bodyPr wrap="square" rtlCol="0">
            <a:spAutoFit/>
          </a:bodyPr>
          <a:lstStyle/>
          <a:p>
            <a:pPr algn="ctr"/>
            <a:r>
              <a:rPr lang="en-US" sz="2800" dirty="0" err="1" smtClean="0">
                <a:ln w="3175">
                  <a:solidFill>
                    <a:schemeClr val="tx1"/>
                  </a:solidFill>
                </a:ln>
                <a:latin typeface="NikoshBAN" pitchFamily="2" charset="0"/>
                <a:cs typeface="NikoshBAN" pitchFamily="2" charset="0"/>
              </a:rPr>
              <a:t>নিচের</a:t>
            </a:r>
            <a:r>
              <a:rPr lang="en-US" sz="2800" dirty="0" smtClean="0">
                <a:ln w="3175">
                  <a:solidFill>
                    <a:schemeClr val="tx1"/>
                  </a:solidFill>
                </a:ln>
                <a:latin typeface="NikoshBAN" pitchFamily="2" charset="0"/>
                <a:cs typeface="NikoshBAN" pitchFamily="2" charset="0"/>
              </a:rPr>
              <a:t> </a:t>
            </a:r>
            <a:r>
              <a:rPr lang="en-US" sz="2800" dirty="0" err="1" smtClean="0">
                <a:ln w="3175">
                  <a:solidFill>
                    <a:schemeClr val="tx1"/>
                  </a:solidFill>
                </a:ln>
                <a:latin typeface="NikoshBAN" pitchFamily="2" charset="0"/>
                <a:cs typeface="NikoshBAN" pitchFamily="2" charset="0"/>
              </a:rPr>
              <a:t>ছবি</a:t>
            </a:r>
            <a:r>
              <a:rPr lang="en-US" sz="2800" dirty="0" smtClean="0">
                <a:ln w="3175">
                  <a:solidFill>
                    <a:schemeClr val="tx1"/>
                  </a:solidFill>
                </a:ln>
                <a:latin typeface="NikoshBAN" pitchFamily="2" charset="0"/>
                <a:cs typeface="NikoshBAN" pitchFamily="2" charset="0"/>
              </a:rPr>
              <a:t> </a:t>
            </a:r>
            <a:r>
              <a:rPr lang="en-US" sz="2800" dirty="0" err="1" smtClean="0">
                <a:ln w="3175">
                  <a:solidFill>
                    <a:schemeClr val="tx1"/>
                  </a:solidFill>
                </a:ln>
                <a:latin typeface="NikoshBAN" pitchFamily="2" charset="0"/>
                <a:cs typeface="NikoshBAN" pitchFamily="2" charset="0"/>
              </a:rPr>
              <a:t>গুলো</a:t>
            </a:r>
            <a:r>
              <a:rPr lang="en-US" sz="2800" dirty="0" smtClean="0">
                <a:ln w="3175">
                  <a:solidFill>
                    <a:schemeClr val="tx1"/>
                  </a:solidFill>
                </a:ln>
                <a:latin typeface="NikoshBAN" pitchFamily="2" charset="0"/>
                <a:cs typeface="NikoshBAN" pitchFamily="2" charset="0"/>
              </a:rPr>
              <a:t> </a:t>
            </a:r>
            <a:r>
              <a:rPr lang="en-US" sz="2800" dirty="0" err="1" smtClean="0">
                <a:ln w="3175">
                  <a:solidFill>
                    <a:schemeClr val="tx1"/>
                  </a:solidFill>
                </a:ln>
                <a:latin typeface="NikoshBAN" pitchFamily="2" charset="0"/>
                <a:cs typeface="NikoshBAN" pitchFamily="2" charset="0"/>
              </a:rPr>
              <a:t>লক্ষ্য</a:t>
            </a:r>
            <a:r>
              <a:rPr lang="en-US" sz="2800" dirty="0" smtClean="0">
                <a:ln w="3175">
                  <a:solidFill>
                    <a:schemeClr val="tx1"/>
                  </a:solidFill>
                </a:ln>
                <a:latin typeface="NikoshBAN" pitchFamily="2" charset="0"/>
                <a:cs typeface="NikoshBAN" pitchFamily="2" charset="0"/>
              </a:rPr>
              <a:t> </a:t>
            </a:r>
            <a:r>
              <a:rPr lang="en-US" sz="2800" dirty="0" err="1" smtClean="0">
                <a:ln w="3175">
                  <a:solidFill>
                    <a:schemeClr val="tx1"/>
                  </a:solidFill>
                </a:ln>
                <a:latin typeface="NikoshBAN" pitchFamily="2" charset="0"/>
                <a:cs typeface="NikoshBAN" pitchFamily="2" charset="0"/>
              </a:rPr>
              <a:t>করি</a:t>
            </a:r>
            <a:r>
              <a:rPr lang="en-US" sz="2800" dirty="0" smtClean="0">
                <a:ln w="3175">
                  <a:solidFill>
                    <a:schemeClr val="tx1"/>
                  </a:solidFill>
                </a:ln>
                <a:latin typeface="NikoshBAN" pitchFamily="2" charset="0"/>
                <a:cs typeface="NikoshBAN" pitchFamily="2" charset="0"/>
              </a:rPr>
              <a:t> </a:t>
            </a:r>
            <a:endParaRPr lang="en-US" dirty="0" smtClean="0">
              <a:ln w="3175">
                <a:solidFill>
                  <a:schemeClr val="tx1"/>
                </a:solidFill>
              </a:ln>
              <a:latin typeface="NikoshBAN" pitchFamily="2" charset="0"/>
              <a:cs typeface="NikoshBAN" pitchFamily="2" charset="0"/>
            </a:endParaRPr>
          </a:p>
        </p:txBody>
      </p:sp>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481" y="685800"/>
            <a:ext cx="4793119" cy="2743200"/>
          </a:xfrm>
          <a:prstGeom prst="rect">
            <a:avLst/>
          </a:prstGeom>
          <a:ln>
            <a:noFill/>
          </a:ln>
          <a:effectLst/>
          <a:scene3d>
            <a:camera prst="orthographicFront">
              <a:rot lat="0" lon="0" rev="0"/>
            </a:camera>
            <a:lightRig rig="glow" dir="t">
              <a:rot lat="0" lon="0" rev="14100000"/>
            </a:lightRig>
          </a:scene3d>
          <a:sp3d prstMaterial="softEdge">
            <a:bevelT w="127000" prst="cross"/>
          </a:sp3d>
        </p:spPr>
      </p:pic>
      <p:pic>
        <p:nvPicPr>
          <p:cNvPr id="21" name="Picture 2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408281" y="685800"/>
            <a:ext cx="4793119" cy="2743200"/>
          </a:xfrm>
          <a:prstGeom prst="rect">
            <a:avLst/>
          </a:prstGeom>
          <a:ln>
            <a:noFill/>
          </a:ln>
          <a:effectLst/>
          <a:scene3d>
            <a:camera prst="orthographicFront">
              <a:rot lat="0" lon="0" rev="0"/>
            </a:camera>
            <a:lightRig rig="glow" dir="t">
              <a:rot lat="0" lon="0" rev="14100000"/>
            </a:lightRig>
          </a:scene3d>
          <a:sp3d prstMaterial="softEdge">
            <a:bevelT w="127000" prst="cross"/>
          </a:sp3d>
        </p:spPr>
      </p:pic>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6408" y="3449782"/>
            <a:ext cx="4793119" cy="2743200"/>
          </a:xfrm>
          <a:prstGeom prst="rect">
            <a:avLst/>
          </a:prstGeom>
          <a:ln>
            <a:noFill/>
          </a:ln>
          <a:effectLst/>
          <a:scene3d>
            <a:camera prst="orthographicFront">
              <a:rot lat="0" lon="0" rev="0"/>
            </a:camera>
            <a:lightRig rig="glow" dir="t">
              <a:rot lat="0" lon="0" rev="14100000"/>
            </a:lightRig>
          </a:scene3d>
          <a:sp3d prstMaterial="softEdge">
            <a:bevelT w="127000" prst="cross"/>
          </a:sp3d>
        </p:spPr>
      </p:pic>
      <p:pic>
        <p:nvPicPr>
          <p:cNvPr id="23" name="Picture 22"/>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408280" y="3449782"/>
            <a:ext cx="4793119" cy="2743200"/>
          </a:xfrm>
          <a:prstGeom prst="rect">
            <a:avLst/>
          </a:prstGeom>
          <a:ln>
            <a:noFill/>
          </a:ln>
          <a:effectLst/>
          <a:scene3d>
            <a:camera prst="orthographicFront">
              <a:rot lat="0" lon="0" rev="0"/>
            </a:camera>
            <a:lightRig rig="glow" dir="t">
              <a:rot lat="0" lon="0" rev="14100000"/>
            </a:lightRig>
          </a:scene3d>
          <a:sp3d prstMaterial="softEdge">
            <a:bevelT w="127000" prst="cross"/>
          </a:sp3d>
        </p:spPr>
      </p:pic>
      <p:sp>
        <p:nvSpPr>
          <p:cNvPr id="28" name="Right Arrow 27"/>
          <p:cNvSpPr/>
          <p:nvPr/>
        </p:nvSpPr>
        <p:spPr>
          <a:xfrm>
            <a:off x="5570220" y="1929560"/>
            <a:ext cx="830580" cy="629752"/>
          </a:xfrm>
          <a:prstGeom prst="rightArrow">
            <a:avLst/>
          </a:prstGeom>
          <a:gradFill flip="none" rotWithShape="1">
            <a:gsLst>
              <a:gs pos="0">
                <a:srgbClr val="7030A0"/>
              </a:gs>
              <a:gs pos="83000">
                <a:srgbClr val="0070C0"/>
              </a:gs>
              <a:gs pos="48000">
                <a:srgbClr val="FF0000"/>
              </a:gs>
              <a:gs pos="66000">
                <a:srgbClr val="00B0F0"/>
              </a:gs>
              <a:gs pos="19000">
                <a:schemeClr val="accent6"/>
              </a:gs>
              <a:gs pos="34000">
                <a:schemeClr val="accent2"/>
              </a:gs>
              <a:gs pos="100000">
                <a:srgbClr val="FF0000"/>
              </a:gs>
            </a:gsLst>
            <a:lin ang="13500000" scaled="1"/>
            <a:tileRect/>
          </a:gra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a:off x="5577700" y="4444160"/>
            <a:ext cx="830580" cy="629752"/>
          </a:xfrm>
          <a:prstGeom prst="rightArrow">
            <a:avLst/>
          </a:prstGeom>
          <a:gradFill flip="none" rotWithShape="1">
            <a:gsLst>
              <a:gs pos="0">
                <a:srgbClr val="7030A0"/>
              </a:gs>
              <a:gs pos="83000">
                <a:srgbClr val="0070C0"/>
              </a:gs>
              <a:gs pos="48000">
                <a:srgbClr val="FF0000"/>
              </a:gs>
              <a:gs pos="66000">
                <a:srgbClr val="00B0F0"/>
              </a:gs>
              <a:gs pos="19000">
                <a:schemeClr val="accent6"/>
              </a:gs>
              <a:gs pos="34000">
                <a:schemeClr val="accent2"/>
              </a:gs>
              <a:gs pos="100000">
                <a:srgbClr val="FF0000"/>
              </a:gs>
            </a:gsLst>
            <a:path path="circle">
              <a:fillToRect l="50000" t="50000" r="50000" b="50000"/>
            </a:path>
            <a:tileRect/>
          </a:gra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3657600" y="238780"/>
            <a:ext cx="4953000" cy="523220"/>
          </a:xfrm>
          <a:prstGeom prst="rect">
            <a:avLst/>
          </a:prstGeom>
          <a:noFill/>
        </p:spPr>
        <p:txBody>
          <a:bodyPr wrap="square" rtlCol="0">
            <a:spAutoFit/>
          </a:bodyPr>
          <a:lstStyle/>
          <a:p>
            <a:r>
              <a:rPr lang="en-US" sz="2800" dirty="0" err="1" smtClean="0">
                <a:ln w="6350">
                  <a:solidFill>
                    <a:schemeClr val="tx1"/>
                  </a:solidFill>
                </a:ln>
                <a:latin typeface="NikoshBAN" pitchFamily="2" charset="0"/>
                <a:cs typeface="NikoshBAN" pitchFamily="2" charset="0"/>
              </a:rPr>
              <a:t>বলো</a:t>
            </a:r>
            <a:r>
              <a:rPr lang="en-US" sz="2800" dirty="0" smtClean="0">
                <a:ln w="6350">
                  <a:solidFill>
                    <a:schemeClr val="tx1"/>
                  </a:solidFill>
                </a:ln>
                <a:latin typeface="NikoshBAN" pitchFamily="2" charset="0"/>
                <a:cs typeface="NikoshBAN" pitchFamily="2" charset="0"/>
              </a:rPr>
              <a:t> </a:t>
            </a:r>
            <a:r>
              <a:rPr lang="en-US" sz="2800" dirty="0" err="1" smtClean="0">
                <a:ln w="6350">
                  <a:solidFill>
                    <a:schemeClr val="tx1"/>
                  </a:solidFill>
                </a:ln>
                <a:latin typeface="NikoshBAN" pitchFamily="2" charset="0"/>
                <a:cs typeface="NikoshBAN" pitchFamily="2" charset="0"/>
              </a:rPr>
              <a:t>তো</a:t>
            </a:r>
            <a:r>
              <a:rPr lang="en-US" sz="2800" dirty="0" smtClean="0">
                <a:ln w="6350">
                  <a:solidFill>
                    <a:schemeClr val="tx1"/>
                  </a:solidFill>
                </a:ln>
                <a:latin typeface="NikoshBAN" pitchFamily="2" charset="0"/>
                <a:cs typeface="NikoshBAN" pitchFamily="2" charset="0"/>
              </a:rPr>
              <a:t>, </a:t>
            </a:r>
            <a:r>
              <a:rPr lang="bn-IN" sz="2800" dirty="0" smtClean="0">
                <a:ln w="6350">
                  <a:solidFill>
                    <a:schemeClr val="tx1"/>
                  </a:solidFill>
                </a:ln>
                <a:latin typeface="NikoshBAN" pitchFamily="2" charset="0"/>
                <a:cs typeface="NikoshBAN" pitchFamily="2" charset="0"/>
              </a:rPr>
              <a:t>আমরা </a:t>
            </a:r>
            <a:r>
              <a:rPr lang="en-US" sz="2800" dirty="0" err="1" smtClean="0">
                <a:ln w="6350">
                  <a:solidFill>
                    <a:schemeClr val="tx1"/>
                  </a:solidFill>
                </a:ln>
                <a:latin typeface="NikoshBAN" pitchFamily="2" charset="0"/>
                <a:cs typeface="NikoshBAN" pitchFamily="2" charset="0"/>
              </a:rPr>
              <a:t>ছবিতে</a:t>
            </a:r>
            <a:r>
              <a:rPr lang="en-US" sz="2800" dirty="0" smtClean="0">
                <a:ln w="6350">
                  <a:solidFill>
                    <a:schemeClr val="tx1"/>
                  </a:solidFill>
                </a:ln>
                <a:latin typeface="NikoshBAN" pitchFamily="2" charset="0"/>
                <a:cs typeface="NikoshBAN" pitchFamily="2" charset="0"/>
              </a:rPr>
              <a:t> </a:t>
            </a:r>
            <a:r>
              <a:rPr lang="en-US" sz="2800" dirty="0" err="1" smtClean="0">
                <a:ln w="6350">
                  <a:solidFill>
                    <a:schemeClr val="tx1"/>
                  </a:solidFill>
                </a:ln>
                <a:latin typeface="NikoshBAN" pitchFamily="2" charset="0"/>
                <a:cs typeface="NikoshBAN" pitchFamily="2" charset="0"/>
              </a:rPr>
              <a:t>কি</a:t>
            </a:r>
            <a:r>
              <a:rPr lang="en-US" sz="2800" dirty="0" smtClean="0">
                <a:ln w="6350">
                  <a:solidFill>
                    <a:schemeClr val="tx1"/>
                  </a:solidFill>
                </a:ln>
                <a:latin typeface="NikoshBAN" pitchFamily="2" charset="0"/>
                <a:cs typeface="NikoshBAN" pitchFamily="2" charset="0"/>
              </a:rPr>
              <a:t> </a:t>
            </a:r>
            <a:r>
              <a:rPr lang="bn-IN" sz="2800" dirty="0" smtClean="0">
                <a:ln w="6350">
                  <a:solidFill>
                    <a:schemeClr val="tx1"/>
                  </a:solidFill>
                </a:ln>
                <a:latin typeface="NikoshBAN" pitchFamily="2" charset="0"/>
                <a:cs typeface="NikoshBAN" pitchFamily="2" charset="0"/>
              </a:rPr>
              <a:t>দেখতে পাচ্ছি ? </a:t>
            </a:r>
            <a:r>
              <a:rPr lang="en-US" sz="2800" dirty="0" smtClean="0">
                <a:ln w="6350">
                  <a:solidFill>
                    <a:schemeClr val="tx1"/>
                  </a:solidFill>
                </a:ln>
                <a:latin typeface="NikoshBAN" pitchFamily="2" charset="0"/>
                <a:cs typeface="NikoshBAN" pitchFamily="2" charset="0"/>
              </a:rPr>
              <a:t>  </a:t>
            </a:r>
            <a:endParaRPr lang="en-US" sz="2800" dirty="0">
              <a:ln w="6350">
                <a:solidFill>
                  <a:schemeClr val="tx1"/>
                </a:solidFill>
              </a:ln>
              <a:latin typeface="NikoshBAN" pitchFamily="2" charset="0"/>
              <a:cs typeface="NikoshBAN" pitchFamily="2" charset="0"/>
            </a:endParaRPr>
          </a:p>
        </p:txBody>
      </p:sp>
      <p:sp>
        <p:nvSpPr>
          <p:cNvPr id="31" name="TextBox 30"/>
          <p:cNvSpPr txBox="1"/>
          <p:nvPr/>
        </p:nvSpPr>
        <p:spPr>
          <a:xfrm>
            <a:off x="2895600" y="6182380"/>
            <a:ext cx="5943600" cy="523220"/>
          </a:xfrm>
          <a:prstGeom prst="rect">
            <a:avLst/>
          </a:prstGeom>
          <a:noFill/>
        </p:spPr>
        <p:txBody>
          <a:bodyPr wrap="square" rtlCol="0">
            <a:spAutoFit/>
          </a:bodyPr>
          <a:lstStyle/>
          <a:p>
            <a:r>
              <a:rPr lang="bn-IN" sz="2800" dirty="0" smtClean="0">
                <a:ln w="6350">
                  <a:solidFill>
                    <a:schemeClr val="tx1"/>
                  </a:solidFill>
                </a:ln>
                <a:latin typeface="NikoshBAN" pitchFamily="2" charset="0"/>
                <a:cs typeface="NikoshBAN" pitchFamily="2" charset="0"/>
              </a:rPr>
              <a:t>হাঁস ও মুরগি ডিমে দেহের তাপ দিয়ে বাচ্চা ফোটাচ্ছে। </a:t>
            </a:r>
            <a:r>
              <a:rPr lang="en-US" sz="2800" dirty="0" smtClean="0">
                <a:ln w="6350">
                  <a:solidFill>
                    <a:schemeClr val="tx1"/>
                  </a:solidFill>
                </a:ln>
                <a:latin typeface="NikoshBAN" pitchFamily="2" charset="0"/>
                <a:cs typeface="NikoshBAN" pitchFamily="2" charset="0"/>
              </a:rPr>
              <a:t>  </a:t>
            </a:r>
            <a:endParaRPr lang="en-US" sz="2800" dirty="0">
              <a:ln w="6350">
                <a:solidFill>
                  <a:schemeClr val="tx1"/>
                </a:solidFill>
              </a:ln>
              <a:latin typeface="NikoshBAN" pitchFamily="2" charset="0"/>
              <a:cs typeface="NikoshBAN" pitchFamily="2" charset="0"/>
            </a:endParaRPr>
          </a:p>
        </p:txBody>
      </p:sp>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0600" y="1066800"/>
            <a:ext cx="4399819" cy="4705181"/>
          </a:xfrm>
          <a:prstGeom prst="rect">
            <a:avLst/>
          </a:prstGeom>
          <a:ln>
            <a:noFill/>
          </a:ln>
          <a:effectLst/>
          <a:scene3d>
            <a:camera prst="orthographicFront">
              <a:rot lat="0" lon="0" rev="0"/>
            </a:camera>
            <a:lightRig rig="glow" dir="t">
              <a:rot lat="0" lon="0" rev="14100000"/>
            </a:lightRig>
          </a:scene3d>
          <a:sp3d prstMaterial="softEdge">
            <a:bevelT w="127000" prst="cross"/>
          </a:sp3d>
        </p:spPr>
      </p:pic>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96781" y="1066800"/>
            <a:ext cx="4399819" cy="4705181"/>
          </a:xfrm>
          <a:prstGeom prst="rect">
            <a:avLst/>
          </a:prstGeom>
          <a:ln>
            <a:noFill/>
          </a:ln>
          <a:effectLst/>
          <a:scene3d>
            <a:camera prst="orthographicFront">
              <a:rot lat="0" lon="0" rev="0"/>
            </a:camera>
            <a:lightRig rig="glow" dir="t">
              <a:rot lat="0" lon="0" rev="14100000"/>
            </a:lightRig>
          </a:scene3d>
          <a:sp3d prstMaterial="softEdge">
            <a:bevelT w="127000" prst="cross"/>
          </a:sp3d>
        </p:spPr>
      </p:pic>
      <p:sp>
        <p:nvSpPr>
          <p:cNvPr id="24" name="Right Arrow 23"/>
          <p:cNvSpPr/>
          <p:nvPr/>
        </p:nvSpPr>
        <p:spPr>
          <a:xfrm>
            <a:off x="5471998" y="2971800"/>
            <a:ext cx="1005002" cy="762000"/>
          </a:xfrm>
          <a:prstGeom prst="rightArrow">
            <a:avLst/>
          </a:prstGeom>
          <a:gradFill flip="none" rotWithShape="1">
            <a:gsLst>
              <a:gs pos="0">
                <a:srgbClr val="7030A0"/>
              </a:gs>
              <a:gs pos="83000">
                <a:srgbClr val="0070C0"/>
              </a:gs>
              <a:gs pos="48000">
                <a:srgbClr val="FF0000"/>
              </a:gs>
              <a:gs pos="66000">
                <a:srgbClr val="00B0F0"/>
              </a:gs>
              <a:gs pos="19000">
                <a:schemeClr val="accent6"/>
              </a:gs>
              <a:gs pos="34000">
                <a:schemeClr val="accent2"/>
              </a:gs>
              <a:gs pos="100000">
                <a:srgbClr val="FF0000"/>
              </a:gs>
            </a:gsLst>
            <a:lin ang="13500000" scaled="1"/>
            <a:tileRect/>
          </a:gra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2819400" y="6019800"/>
            <a:ext cx="6106892" cy="523220"/>
          </a:xfrm>
          <a:prstGeom prst="rect">
            <a:avLst/>
          </a:prstGeom>
          <a:noFill/>
        </p:spPr>
        <p:txBody>
          <a:bodyPr wrap="square" rtlCol="0">
            <a:spAutoFit/>
          </a:bodyPr>
          <a:lstStyle/>
          <a:p>
            <a:r>
              <a:rPr lang="en-US" sz="2800" dirty="0" err="1" smtClean="0">
                <a:ln w="6350">
                  <a:solidFill>
                    <a:schemeClr val="tx1"/>
                  </a:solidFill>
                </a:ln>
                <a:latin typeface="NikoshBAN" pitchFamily="2" charset="0"/>
                <a:cs typeface="NikoshBAN" pitchFamily="2" charset="0"/>
              </a:rPr>
              <a:t>ইনকিউবেটর</a:t>
            </a:r>
            <a:r>
              <a:rPr lang="en-US" sz="2800" dirty="0" smtClean="0">
                <a:ln w="6350">
                  <a:solidFill>
                    <a:schemeClr val="tx1"/>
                  </a:solidFill>
                </a:ln>
                <a:latin typeface="NikoshBAN" pitchFamily="2" charset="0"/>
                <a:cs typeface="NikoshBAN" pitchFamily="2" charset="0"/>
              </a:rPr>
              <a:t> </a:t>
            </a:r>
            <a:r>
              <a:rPr lang="en-US" sz="2800" dirty="0" err="1" smtClean="0">
                <a:ln w="6350">
                  <a:solidFill>
                    <a:schemeClr val="tx1"/>
                  </a:solidFill>
                </a:ln>
                <a:latin typeface="NikoshBAN" pitchFamily="2" charset="0"/>
                <a:cs typeface="NikoshBAN" pitchFamily="2" charset="0"/>
              </a:rPr>
              <a:t>যন্ত্র</a:t>
            </a:r>
            <a:r>
              <a:rPr lang="en-US" sz="2800" dirty="0" smtClean="0">
                <a:ln w="6350">
                  <a:solidFill>
                    <a:schemeClr val="tx1"/>
                  </a:solidFill>
                </a:ln>
                <a:latin typeface="NikoshBAN" pitchFamily="2" charset="0"/>
                <a:cs typeface="NikoshBAN" pitchFamily="2" charset="0"/>
              </a:rPr>
              <a:t> </a:t>
            </a:r>
            <a:r>
              <a:rPr lang="en-US" sz="2800" dirty="0" err="1" smtClean="0">
                <a:ln w="6350">
                  <a:solidFill>
                    <a:schemeClr val="tx1"/>
                  </a:solidFill>
                </a:ln>
                <a:latin typeface="NikoshBAN" pitchFamily="2" charset="0"/>
                <a:cs typeface="NikoshBAN" pitchFamily="2" charset="0"/>
              </a:rPr>
              <a:t>দ্বারা</a:t>
            </a:r>
            <a:r>
              <a:rPr lang="en-US" sz="2800" dirty="0" smtClean="0">
                <a:ln w="6350">
                  <a:solidFill>
                    <a:schemeClr val="tx1"/>
                  </a:solidFill>
                </a:ln>
                <a:latin typeface="NikoshBAN" pitchFamily="2" charset="0"/>
                <a:cs typeface="NikoshBAN" pitchFamily="2" charset="0"/>
              </a:rPr>
              <a:t> </a:t>
            </a:r>
            <a:r>
              <a:rPr lang="en-US" sz="2800" dirty="0" err="1" smtClean="0">
                <a:ln w="6350">
                  <a:solidFill>
                    <a:schemeClr val="tx1"/>
                  </a:solidFill>
                </a:ln>
                <a:latin typeface="NikoshBAN" pitchFamily="2" charset="0"/>
                <a:cs typeface="NikoshBAN" pitchFamily="2" charset="0"/>
              </a:rPr>
              <a:t>কৃত্রিমভাবে</a:t>
            </a:r>
            <a:r>
              <a:rPr lang="en-US" sz="2800" dirty="0" smtClean="0">
                <a:ln w="6350">
                  <a:solidFill>
                    <a:schemeClr val="tx1"/>
                  </a:solidFill>
                </a:ln>
                <a:latin typeface="NikoshBAN" pitchFamily="2" charset="0"/>
                <a:cs typeface="NikoshBAN" pitchFamily="2" charset="0"/>
              </a:rPr>
              <a:t> </a:t>
            </a:r>
            <a:r>
              <a:rPr lang="en-US" sz="2800" dirty="0" err="1" smtClean="0">
                <a:ln w="6350">
                  <a:solidFill>
                    <a:schemeClr val="tx1"/>
                  </a:solidFill>
                </a:ln>
                <a:latin typeface="NikoshBAN" pitchFamily="2" charset="0"/>
                <a:cs typeface="NikoshBAN" pitchFamily="2" charset="0"/>
              </a:rPr>
              <a:t>ডিম</a:t>
            </a:r>
            <a:r>
              <a:rPr lang="en-US" sz="2800" dirty="0" smtClean="0">
                <a:ln w="6350">
                  <a:solidFill>
                    <a:schemeClr val="tx1"/>
                  </a:solidFill>
                </a:ln>
                <a:latin typeface="NikoshBAN" pitchFamily="2" charset="0"/>
                <a:cs typeface="NikoshBAN" pitchFamily="2" charset="0"/>
              </a:rPr>
              <a:t> </a:t>
            </a:r>
            <a:r>
              <a:rPr lang="en-US" sz="2800" dirty="0" err="1" smtClean="0">
                <a:ln w="6350">
                  <a:solidFill>
                    <a:schemeClr val="tx1"/>
                  </a:solidFill>
                </a:ln>
                <a:latin typeface="NikoshBAN" pitchFamily="2" charset="0"/>
                <a:cs typeface="NikoshBAN" pitchFamily="2" charset="0"/>
              </a:rPr>
              <a:t>ফোটানো</a:t>
            </a:r>
            <a:r>
              <a:rPr lang="en-US" sz="2800" dirty="0" smtClean="0">
                <a:ln w="6350">
                  <a:solidFill>
                    <a:schemeClr val="tx1"/>
                  </a:solidFill>
                </a:ln>
                <a:latin typeface="NikoshBAN" pitchFamily="2" charset="0"/>
                <a:cs typeface="NikoshBAN" pitchFamily="2" charset="0"/>
              </a:rPr>
              <a:t> </a:t>
            </a:r>
            <a:r>
              <a:rPr lang="en-US" sz="2800" dirty="0" err="1" smtClean="0">
                <a:ln w="6350">
                  <a:solidFill>
                    <a:schemeClr val="tx1"/>
                  </a:solidFill>
                </a:ln>
                <a:latin typeface="NikoshBAN" pitchFamily="2" charset="0"/>
                <a:cs typeface="NikoshBAN" pitchFamily="2" charset="0"/>
              </a:rPr>
              <a:t>হচ্ছে</a:t>
            </a:r>
            <a:r>
              <a:rPr lang="bn-IN" sz="2800" dirty="0" smtClean="0">
                <a:ln w="6350">
                  <a:solidFill>
                    <a:schemeClr val="tx1"/>
                  </a:solidFill>
                </a:ln>
                <a:latin typeface="NikoshBAN" pitchFamily="2" charset="0"/>
                <a:cs typeface="NikoshBAN" pitchFamily="2" charset="0"/>
              </a:rPr>
              <a:t>। </a:t>
            </a:r>
            <a:r>
              <a:rPr lang="en-US" sz="2800" dirty="0" smtClean="0">
                <a:ln w="6350">
                  <a:solidFill>
                    <a:schemeClr val="tx1"/>
                  </a:solidFill>
                </a:ln>
                <a:latin typeface="NikoshBAN" pitchFamily="2" charset="0"/>
                <a:cs typeface="NikoshBAN" pitchFamily="2" charset="0"/>
              </a:rPr>
              <a:t>  </a:t>
            </a:r>
            <a:endParaRPr lang="en-US" sz="2800" dirty="0">
              <a:ln w="6350">
                <a:solidFill>
                  <a:schemeClr val="tx1"/>
                </a:solidFill>
              </a:ln>
              <a:latin typeface="NikoshBAN" pitchFamily="2" charset="0"/>
              <a:cs typeface="NikoshBAN" pitchFamily="2" charset="0"/>
            </a:endParaRPr>
          </a:p>
        </p:txBody>
      </p:sp>
      <p:sp>
        <p:nvSpPr>
          <p:cNvPr id="26" name="Rectangle 25"/>
          <p:cNvSpPr/>
          <p:nvPr/>
        </p:nvSpPr>
        <p:spPr>
          <a:xfrm>
            <a:off x="2604655" y="5983069"/>
            <a:ext cx="6615545" cy="646331"/>
          </a:xfrm>
          <a:prstGeom prst="rect">
            <a:avLst/>
          </a:prstGeom>
        </p:spPr>
        <p:txBody>
          <a:bodyPr wrap="square">
            <a:spAutoFit/>
          </a:bodyPr>
          <a:lstStyle/>
          <a:p>
            <a:pPr algn="ctr"/>
            <a:r>
              <a:rPr lang="en-US" sz="3600" dirty="0" smtClean="0">
                <a:ln w="11430">
                  <a:solidFill>
                    <a:schemeClr val="tx1"/>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অনুমান করছো আমরা আজ কী পড়তে যাচ্ছি</a:t>
            </a:r>
            <a:r>
              <a:rPr lang="en-US" sz="3600" dirty="0">
                <a:ln w="11430">
                  <a:solidFill>
                    <a:schemeClr val="tx1"/>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38274968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2000" fill="hold"/>
                                        <p:tgtEl>
                                          <p:spTgt spid="18"/>
                                        </p:tgtEl>
                                        <p:attrNameLst>
                                          <p:attrName>ppt_w</p:attrName>
                                        </p:attrNameLst>
                                      </p:cBhvr>
                                      <p:tavLst>
                                        <p:tav tm="0">
                                          <p:val>
                                            <p:fltVal val="0"/>
                                          </p:val>
                                        </p:tav>
                                        <p:tav tm="100000">
                                          <p:val>
                                            <p:strVal val="#ppt_w"/>
                                          </p:val>
                                        </p:tav>
                                      </p:tavLst>
                                    </p:anim>
                                    <p:anim calcmode="lin" valueType="num">
                                      <p:cBhvr>
                                        <p:cTn id="8" dur="2000" fill="hold"/>
                                        <p:tgtEl>
                                          <p:spTgt spid="18"/>
                                        </p:tgtEl>
                                        <p:attrNameLst>
                                          <p:attrName>ppt_h</p:attrName>
                                        </p:attrNameLst>
                                      </p:cBhvr>
                                      <p:tavLst>
                                        <p:tav tm="0">
                                          <p:val>
                                            <p:fltVal val="0"/>
                                          </p:val>
                                        </p:tav>
                                        <p:tav tm="100000">
                                          <p:val>
                                            <p:strVal val="#ppt_h"/>
                                          </p:val>
                                        </p:tav>
                                      </p:tavLst>
                                    </p:anim>
                                    <p:animEffect transition="in" filter="fade">
                                      <p:cBhvr>
                                        <p:cTn id="9" dur="20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xit" presetSubtype="32" fill="hold" nodeType="clickEffect">
                                  <p:stCondLst>
                                    <p:cond delay="0"/>
                                  </p:stCondLst>
                                  <p:childTnLst>
                                    <p:anim calcmode="lin" valueType="num">
                                      <p:cBhvr>
                                        <p:cTn id="13" dur="500"/>
                                        <p:tgtEl>
                                          <p:spTgt spid="9"/>
                                        </p:tgtEl>
                                        <p:attrNameLst>
                                          <p:attrName>ppt_w</p:attrName>
                                        </p:attrNameLst>
                                      </p:cBhvr>
                                      <p:tavLst>
                                        <p:tav tm="0">
                                          <p:val>
                                            <p:strVal val="ppt_w"/>
                                          </p:val>
                                        </p:tav>
                                        <p:tav tm="100000">
                                          <p:val>
                                            <p:fltVal val="0"/>
                                          </p:val>
                                        </p:tav>
                                      </p:tavLst>
                                    </p:anim>
                                    <p:anim calcmode="lin" valueType="num">
                                      <p:cBhvr>
                                        <p:cTn id="14" dur="500"/>
                                        <p:tgtEl>
                                          <p:spTgt spid="9"/>
                                        </p:tgtEl>
                                        <p:attrNameLst>
                                          <p:attrName>ppt_h</p:attrName>
                                        </p:attrNameLst>
                                      </p:cBhvr>
                                      <p:tavLst>
                                        <p:tav tm="0">
                                          <p:val>
                                            <p:strVal val="ppt_h"/>
                                          </p:val>
                                        </p:tav>
                                        <p:tav tm="100000">
                                          <p:val>
                                            <p:fltVal val="0"/>
                                          </p:val>
                                        </p:tav>
                                      </p:tavLst>
                                    </p:anim>
                                    <p:set>
                                      <p:cBhvr>
                                        <p:cTn id="15" dur="1" fill="hold">
                                          <p:stCondLst>
                                            <p:cond delay="499"/>
                                          </p:stCondLst>
                                        </p:cTn>
                                        <p:tgtEl>
                                          <p:spTgt spid="9"/>
                                        </p:tgtEl>
                                        <p:attrNameLst>
                                          <p:attrName>style.visibility</p:attrName>
                                        </p:attrNameLst>
                                      </p:cBhvr>
                                      <p:to>
                                        <p:strVal val="hidden"/>
                                      </p:to>
                                    </p:set>
                                  </p:childTnLst>
                                </p:cTn>
                              </p:par>
                              <p:par>
                                <p:cTn id="16" presetID="22" presetClass="entr" presetSubtype="8" repeatCount="indefinite"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left)">
                                      <p:cBhvr>
                                        <p:cTn id="18" dur="500"/>
                                        <p:tgtEl>
                                          <p:spTgt spid="28"/>
                                        </p:tgtEl>
                                      </p:cBhvr>
                                    </p:animEffect>
                                  </p:childTnLst>
                                </p:cTn>
                              </p:par>
                              <p:par>
                                <p:cTn id="19" presetID="22" presetClass="entr" presetSubtype="8" repeatCount="indefinite"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par>
                                <p:cTn id="22" presetID="31" presetClass="entr" presetSubtype="0" fill="hold" grpId="1" nodeType="with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1000" fill="hold"/>
                                        <p:tgtEl>
                                          <p:spTgt spid="28"/>
                                        </p:tgtEl>
                                        <p:attrNameLst>
                                          <p:attrName>ppt_w</p:attrName>
                                        </p:attrNameLst>
                                      </p:cBhvr>
                                      <p:tavLst>
                                        <p:tav tm="0">
                                          <p:val>
                                            <p:fltVal val="0"/>
                                          </p:val>
                                        </p:tav>
                                        <p:tav tm="100000">
                                          <p:val>
                                            <p:strVal val="#ppt_w"/>
                                          </p:val>
                                        </p:tav>
                                      </p:tavLst>
                                    </p:anim>
                                    <p:anim calcmode="lin" valueType="num">
                                      <p:cBhvr>
                                        <p:cTn id="25" dur="1000" fill="hold"/>
                                        <p:tgtEl>
                                          <p:spTgt spid="28"/>
                                        </p:tgtEl>
                                        <p:attrNameLst>
                                          <p:attrName>ppt_h</p:attrName>
                                        </p:attrNameLst>
                                      </p:cBhvr>
                                      <p:tavLst>
                                        <p:tav tm="0">
                                          <p:val>
                                            <p:fltVal val="0"/>
                                          </p:val>
                                        </p:tav>
                                        <p:tav tm="100000">
                                          <p:val>
                                            <p:strVal val="#ppt_h"/>
                                          </p:val>
                                        </p:tav>
                                      </p:tavLst>
                                    </p:anim>
                                    <p:anim calcmode="lin" valueType="num">
                                      <p:cBhvr>
                                        <p:cTn id="26" dur="1000" fill="hold"/>
                                        <p:tgtEl>
                                          <p:spTgt spid="28"/>
                                        </p:tgtEl>
                                        <p:attrNameLst>
                                          <p:attrName>style.rotation</p:attrName>
                                        </p:attrNameLst>
                                      </p:cBhvr>
                                      <p:tavLst>
                                        <p:tav tm="0">
                                          <p:val>
                                            <p:fltVal val="90"/>
                                          </p:val>
                                        </p:tav>
                                        <p:tav tm="100000">
                                          <p:val>
                                            <p:fltVal val="0"/>
                                          </p:val>
                                        </p:tav>
                                      </p:tavLst>
                                    </p:anim>
                                    <p:animEffect transition="in" filter="fade">
                                      <p:cBhvr>
                                        <p:cTn id="27" dur="1000"/>
                                        <p:tgtEl>
                                          <p:spTgt spid="28"/>
                                        </p:tgtEl>
                                      </p:cBhvr>
                                    </p:animEffect>
                                  </p:childTnLst>
                                </p:cTn>
                              </p:par>
                              <p:par>
                                <p:cTn id="28" presetID="31" presetClass="entr" presetSubtype="0" fill="hold" grpId="1"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1000" fill="hold"/>
                                        <p:tgtEl>
                                          <p:spTgt spid="29"/>
                                        </p:tgtEl>
                                        <p:attrNameLst>
                                          <p:attrName>ppt_w</p:attrName>
                                        </p:attrNameLst>
                                      </p:cBhvr>
                                      <p:tavLst>
                                        <p:tav tm="0">
                                          <p:val>
                                            <p:fltVal val="0"/>
                                          </p:val>
                                        </p:tav>
                                        <p:tav tm="100000">
                                          <p:val>
                                            <p:strVal val="#ppt_w"/>
                                          </p:val>
                                        </p:tav>
                                      </p:tavLst>
                                    </p:anim>
                                    <p:anim calcmode="lin" valueType="num">
                                      <p:cBhvr>
                                        <p:cTn id="31" dur="1000" fill="hold"/>
                                        <p:tgtEl>
                                          <p:spTgt spid="29"/>
                                        </p:tgtEl>
                                        <p:attrNameLst>
                                          <p:attrName>ppt_h</p:attrName>
                                        </p:attrNameLst>
                                      </p:cBhvr>
                                      <p:tavLst>
                                        <p:tav tm="0">
                                          <p:val>
                                            <p:fltVal val="0"/>
                                          </p:val>
                                        </p:tav>
                                        <p:tav tm="100000">
                                          <p:val>
                                            <p:strVal val="#ppt_h"/>
                                          </p:val>
                                        </p:tav>
                                      </p:tavLst>
                                    </p:anim>
                                    <p:anim calcmode="lin" valueType="num">
                                      <p:cBhvr>
                                        <p:cTn id="32" dur="1000" fill="hold"/>
                                        <p:tgtEl>
                                          <p:spTgt spid="29"/>
                                        </p:tgtEl>
                                        <p:attrNameLst>
                                          <p:attrName>style.rotation</p:attrName>
                                        </p:attrNameLst>
                                      </p:cBhvr>
                                      <p:tavLst>
                                        <p:tav tm="0">
                                          <p:val>
                                            <p:fltVal val="90"/>
                                          </p:val>
                                        </p:tav>
                                        <p:tav tm="100000">
                                          <p:val>
                                            <p:fltVal val="0"/>
                                          </p:val>
                                        </p:tav>
                                      </p:tavLst>
                                    </p:anim>
                                    <p:animEffect transition="in" filter="fade">
                                      <p:cBhvr>
                                        <p:cTn id="33" dur="1000"/>
                                        <p:tgtEl>
                                          <p:spTgt spid="29"/>
                                        </p:tgtEl>
                                      </p:cBhvr>
                                    </p:animEffect>
                                  </p:childTnLst>
                                </p:cTn>
                              </p:par>
                              <p:par>
                                <p:cTn id="34" presetID="31" presetClass="entr" presetSubtype="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1000" fill="hold"/>
                                        <p:tgtEl>
                                          <p:spTgt spid="20"/>
                                        </p:tgtEl>
                                        <p:attrNameLst>
                                          <p:attrName>ppt_w</p:attrName>
                                        </p:attrNameLst>
                                      </p:cBhvr>
                                      <p:tavLst>
                                        <p:tav tm="0">
                                          <p:val>
                                            <p:fltVal val="0"/>
                                          </p:val>
                                        </p:tav>
                                        <p:tav tm="100000">
                                          <p:val>
                                            <p:strVal val="#ppt_w"/>
                                          </p:val>
                                        </p:tav>
                                      </p:tavLst>
                                    </p:anim>
                                    <p:anim calcmode="lin" valueType="num">
                                      <p:cBhvr>
                                        <p:cTn id="37" dur="1000" fill="hold"/>
                                        <p:tgtEl>
                                          <p:spTgt spid="20"/>
                                        </p:tgtEl>
                                        <p:attrNameLst>
                                          <p:attrName>ppt_h</p:attrName>
                                        </p:attrNameLst>
                                      </p:cBhvr>
                                      <p:tavLst>
                                        <p:tav tm="0">
                                          <p:val>
                                            <p:fltVal val="0"/>
                                          </p:val>
                                        </p:tav>
                                        <p:tav tm="100000">
                                          <p:val>
                                            <p:strVal val="#ppt_h"/>
                                          </p:val>
                                        </p:tav>
                                      </p:tavLst>
                                    </p:anim>
                                    <p:anim calcmode="lin" valueType="num">
                                      <p:cBhvr>
                                        <p:cTn id="38" dur="1000" fill="hold"/>
                                        <p:tgtEl>
                                          <p:spTgt spid="20"/>
                                        </p:tgtEl>
                                        <p:attrNameLst>
                                          <p:attrName>style.rotation</p:attrName>
                                        </p:attrNameLst>
                                      </p:cBhvr>
                                      <p:tavLst>
                                        <p:tav tm="0">
                                          <p:val>
                                            <p:fltVal val="90"/>
                                          </p:val>
                                        </p:tav>
                                        <p:tav tm="100000">
                                          <p:val>
                                            <p:fltVal val="0"/>
                                          </p:val>
                                        </p:tav>
                                      </p:tavLst>
                                    </p:anim>
                                    <p:animEffect transition="in" filter="fade">
                                      <p:cBhvr>
                                        <p:cTn id="39" dur="1000"/>
                                        <p:tgtEl>
                                          <p:spTgt spid="20"/>
                                        </p:tgtEl>
                                      </p:cBhvr>
                                    </p:animEffect>
                                  </p:childTnLst>
                                </p:cTn>
                              </p:par>
                              <p:par>
                                <p:cTn id="40" presetID="31" presetClass="entr" presetSubtype="0"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 calcmode="lin" valueType="num">
                                      <p:cBhvr>
                                        <p:cTn id="44" dur="1000" fill="hold"/>
                                        <p:tgtEl>
                                          <p:spTgt spid="22"/>
                                        </p:tgtEl>
                                        <p:attrNameLst>
                                          <p:attrName>style.rotation</p:attrName>
                                        </p:attrNameLst>
                                      </p:cBhvr>
                                      <p:tavLst>
                                        <p:tav tm="0">
                                          <p:val>
                                            <p:fltVal val="90"/>
                                          </p:val>
                                        </p:tav>
                                        <p:tav tm="100000">
                                          <p:val>
                                            <p:fltVal val="0"/>
                                          </p:val>
                                        </p:tav>
                                      </p:tavLst>
                                    </p:anim>
                                    <p:animEffect transition="in" filter="fade">
                                      <p:cBhvr>
                                        <p:cTn id="45" dur="1000"/>
                                        <p:tgtEl>
                                          <p:spTgt spid="22"/>
                                        </p:tgtEl>
                                      </p:cBhvr>
                                    </p:animEffect>
                                  </p:childTnLst>
                                </p:cTn>
                              </p:par>
                              <p:par>
                                <p:cTn id="46" presetID="31" presetClass="entr" presetSubtype="0" fill="hold"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1000" fill="hold"/>
                                        <p:tgtEl>
                                          <p:spTgt spid="23"/>
                                        </p:tgtEl>
                                        <p:attrNameLst>
                                          <p:attrName>ppt_w</p:attrName>
                                        </p:attrNameLst>
                                      </p:cBhvr>
                                      <p:tavLst>
                                        <p:tav tm="0">
                                          <p:val>
                                            <p:fltVal val="0"/>
                                          </p:val>
                                        </p:tav>
                                        <p:tav tm="100000">
                                          <p:val>
                                            <p:strVal val="#ppt_w"/>
                                          </p:val>
                                        </p:tav>
                                      </p:tavLst>
                                    </p:anim>
                                    <p:anim calcmode="lin" valueType="num">
                                      <p:cBhvr>
                                        <p:cTn id="49" dur="1000" fill="hold"/>
                                        <p:tgtEl>
                                          <p:spTgt spid="23"/>
                                        </p:tgtEl>
                                        <p:attrNameLst>
                                          <p:attrName>ppt_h</p:attrName>
                                        </p:attrNameLst>
                                      </p:cBhvr>
                                      <p:tavLst>
                                        <p:tav tm="0">
                                          <p:val>
                                            <p:fltVal val="0"/>
                                          </p:val>
                                        </p:tav>
                                        <p:tav tm="100000">
                                          <p:val>
                                            <p:strVal val="#ppt_h"/>
                                          </p:val>
                                        </p:tav>
                                      </p:tavLst>
                                    </p:anim>
                                    <p:anim calcmode="lin" valueType="num">
                                      <p:cBhvr>
                                        <p:cTn id="50" dur="1000" fill="hold"/>
                                        <p:tgtEl>
                                          <p:spTgt spid="23"/>
                                        </p:tgtEl>
                                        <p:attrNameLst>
                                          <p:attrName>style.rotation</p:attrName>
                                        </p:attrNameLst>
                                      </p:cBhvr>
                                      <p:tavLst>
                                        <p:tav tm="0">
                                          <p:val>
                                            <p:fltVal val="90"/>
                                          </p:val>
                                        </p:tav>
                                        <p:tav tm="100000">
                                          <p:val>
                                            <p:fltVal val="0"/>
                                          </p:val>
                                        </p:tav>
                                      </p:tavLst>
                                    </p:anim>
                                    <p:animEffect transition="in" filter="fade">
                                      <p:cBhvr>
                                        <p:cTn id="51" dur="1000"/>
                                        <p:tgtEl>
                                          <p:spTgt spid="23"/>
                                        </p:tgtEl>
                                      </p:cBhvr>
                                    </p:animEffect>
                                  </p:childTnLst>
                                </p:cTn>
                              </p:par>
                              <p:par>
                                <p:cTn id="52" presetID="31" presetClass="entr" presetSubtype="0" fill="hold"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1000" fill="hold"/>
                                        <p:tgtEl>
                                          <p:spTgt spid="21"/>
                                        </p:tgtEl>
                                        <p:attrNameLst>
                                          <p:attrName>ppt_w</p:attrName>
                                        </p:attrNameLst>
                                      </p:cBhvr>
                                      <p:tavLst>
                                        <p:tav tm="0">
                                          <p:val>
                                            <p:fltVal val="0"/>
                                          </p:val>
                                        </p:tav>
                                        <p:tav tm="100000">
                                          <p:val>
                                            <p:strVal val="#ppt_w"/>
                                          </p:val>
                                        </p:tav>
                                      </p:tavLst>
                                    </p:anim>
                                    <p:anim calcmode="lin" valueType="num">
                                      <p:cBhvr>
                                        <p:cTn id="55" dur="1000" fill="hold"/>
                                        <p:tgtEl>
                                          <p:spTgt spid="21"/>
                                        </p:tgtEl>
                                        <p:attrNameLst>
                                          <p:attrName>ppt_h</p:attrName>
                                        </p:attrNameLst>
                                      </p:cBhvr>
                                      <p:tavLst>
                                        <p:tav tm="0">
                                          <p:val>
                                            <p:fltVal val="0"/>
                                          </p:val>
                                        </p:tav>
                                        <p:tav tm="100000">
                                          <p:val>
                                            <p:strVal val="#ppt_h"/>
                                          </p:val>
                                        </p:tav>
                                      </p:tavLst>
                                    </p:anim>
                                    <p:anim calcmode="lin" valueType="num">
                                      <p:cBhvr>
                                        <p:cTn id="56" dur="1000" fill="hold"/>
                                        <p:tgtEl>
                                          <p:spTgt spid="21"/>
                                        </p:tgtEl>
                                        <p:attrNameLst>
                                          <p:attrName>style.rotation</p:attrName>
                                        </p:attrNameLst>
                                      </p:cBhvr>
                                      <p:tavLst>
                                        <p:tav tm="0">
                                          <p:val>
                                            <p:fltVal val="90"/>
                                          </p:val>
                                        </p:tav>
                                        <p:tav tm="100000">
                                          <p:val>
                                            <p:fltVal val="0"/>
                                          </p:val>
                                        </p:tav>
                                      </p:tavLst>
                                    </p:anim>
                                    <p:animEffect transition="in" filter="fade">
                                      <p:cBhvr>
                                        <p:cTn id="57" dur="10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xit" presetSubtype="2" fill="hold" grpId="1" nodeType="clickEffect">
                                  <p:stCondLst>
                                    <p:cond delay="0"/>
                                  </p:stCondLst>
                                  <p:childTnLst>
                                    <p:animEffect transition="out" filter="wipe(right)">
                                      <p:cBhvr>
                                        <p:cTn id="61" dur="500"/>
                                        <p:tgtEl>
                                          <p:spTgt spid="18"/>
                                        </p:tgtEl>
                                      </p:cBhvr>
                                    </p:animEffect>
                                    <p:set>
                                      <p:cBhvr>
                                        <p:cTn id="62" dur="1" fill="hold">
                                          <p:stCondLst>
                                            <p:cond delay="499"/>
                                          </p:stCondLst>
                                        </p:cTn>
                                        <p:tgtEl>
                                          <p:spTgt spid="18"/>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wipe(left)">
                                      <p:cBhvr>
                                        <p:cTn id="67" dur="500"/>
                                        <p:tgtEl>
                                          <p:spTgt spid="30"/>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wipe(left)">
                                      <p:cBhvr>
                                        <p:cTn id="72" dur="2000"/>
                                        <p:tgtEl>
                                          <p:spTgt spid="31"/>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xit" presetSubtype="2" fill="hold" grpId="1" nodeType="clickEffect">
                                  <p:stCondLst>
                                    <p:cond delay="0"/>
                                  </p:stCondLst>
                                  <p:childTnLst>
                                    <p:animEffect transition="out" filter="wipe(right)">
                                      <p:cBhvr>
                                        <p:cTn id="76" dur="1000"/>
                                        <p:tgtEl>
                                          <p:spTgt spid="31"/>
                                        </p:tgtEl>
                                      </p:cBhvr>
                                    </p:animEffect>
                                    <p:set>
                                      <p:cBhvr>
                                        <p:cTn id="77" dur="1" fill="hold">
                                          <p:stCondLst>
                                            <p:cond delay="999"/>
                                          </p:stCondLst>
                                        </p:cTn>
                                        <p:tgtEl>
                                          <p:spTgt spid="31"/>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23" presetClass="exit" presetSubtype="32" fill="hold" grpId="2" nodeType="clickEffect">
                                  <p:stCondLst>
                                    <p:cond delay="0"/>
                                  </p:stCondLst>
                                  <p:childTnLst>
                                    <p:anim calcmode="lin" valueType="num">
                                      <p:cBhvr>
                                        <p:cTn id="81" dur="500"/>
                                        <p:tgtEl>
                                          <p:spTgt spid="28"/>
                                        </p:tgtEl>
                                        <p:attrNameLst>
                                          <p:attrName>ppt_w</p:attrName>
                                        </p:attrNameLst>
                                      </p:cBhvr>
                                      <p:tavLst>
                                        <p:tav tm="0">
                                          <p:val>
                                            <p:strVal val="ppt_w"/>
                                          </p:val>
                                        </p:tav>
                                        <p:tav tm="100000">
                                          <p:val>
                                            <p:fltVal val="0"/>
                                          </p:val>
                                        </p:tav>
                                      </p:tavLst>
                                    </p:anim>
                                    <p:anim calcmode="lin" valueType="num">
                                      <p:cBhvr>
                                        <p:cTn id="82" dur="500"/>
                                        <p:tgtEl>
                                          <p:spTgt spid="28"/>
                                        </p:tgtEl>
                                        <p:attrNameLst>
                                          <p:attrName>ppt_h</p:attrName>
                                        </p:attrNameLst>
                                      </p:cBhvr>
                                      <p:tavLst>
                                        <p:tav tm="0">
                                          <p:val>
                                            <p:strVal val="ppt_h"/>
                                          </p:val>
                                        </p:tav>
                                        <p:tav tm="100000">
                                          <p:val>
                                            <p:fltVal val="0"/>
                                          </p:val>
                                        </p:tav>
                                      </p:tavLst>
                                    </p:anim>
                                    <p:set>
                                      <p:cBhvr>
                                        <p:cTn id="83" dur="1" fill="hold">
                                          <p:stCondLst>
                                            <p:cond delay="499"/>
                                          </p:stCondLst>
                                        </p:cTn>
                                        <p:tgtEl>
                                          <p:spTgt spid="28"/>
                                        </p:tgtEl>
                                        <p:attrNameLst>
                                          <p:attrName>style.visibility</p:attrName>
                                        </p:attrNameLst>
                                      </p:cBhvr>
                                      <p:to>
                                        <p:strVal val="hidden"/>
                                      </p:to>
                                    </p:set>
                                  </p:childTnLst>
                                </p:cTn>
                              </p:par>
                              <p:par>
                                <p:cTn id="84" presetID="23" presetClass="exit" presetSubtype="32" fill="hold" grpId="2" nodeType="withEffect">
                                  <p:stCondLst>
                                    <p:cond delay="0"/>
                                  </p:stCondLst>
                                  <p:childTnLst>
                                    <p:anim calcmode="lin" valueType="num">
                                      <p:cBhvr>
                                        <p:cTn id="85" dur="500"/>
                                        <p:tgtEl>
                                          <p:spTgt spid="29"/>
                                        </p:tgtEl>
                                        <p:attrNameLst>
                                          <p:attrName>ppt_w</p:attrName>
                                        </p:attrNameLst>
                                      </p:cBhvr>
                                      <p:tavLst>
                                        <p:tav tm="0">
                                          <p:val>
                                            <p:strVal val="ppt_w"/>
                                          </p:val>
                                        </p:tav>
                                        <p:tav tm="100000">
                                          <p:val>
                                            <p:fltVal val="0"/>
                                          </p:val>
                                        </p:tav>
                                      </p:tavLst>
                                    </p:anim>
                                    <p:anim calcmode="lin" valueType="num">
                                      <p:cBhvr>
                                        <p:cTn id="86" dur="500"/>
                                        <p:tgtEl>
                                          <p:spTgt spid="29"/>
                                        </p:tgtEl>
                                        <p:attrNameLst>
                                          <p:attrName>ppt_h</p:attrName>
                                        </p:attrNameLst>
                                      </p:cBhvr>
                                      <p:tavLst>
                                        <p:tav tm="0">
                                          <p:val>
                                            <p:strVal val="ppt_h"/>
                                          </p:val>
                                        </p:tav>
                                        <p:tav tm="100000">
                                          <p:val>
                                            <p:fltVal val="0"/>
                                          </p:val>
                                        </p:tav>
                                      </p:tavLst>
                                    </p:anim>
                                    <p:set>
                                      <p:cBhvr>
                                        <p:cTn id="87" dur="1" fill="hold">
                                          <p:stCondLst>
                                            <p:cond delay="499"/>
                                          </p:stCondLst>
                                        </p:cTn>
                                        <p:tgtEl>
                                          <p:spTgt spid="29"/>
                                        </p:tgtEl>
                                        <p:attrNameLst>
                                          <p:attrName>style.visibility</p:attrName>
                                        </p:attrNameLst>
                                      </p:cBhvr>
                                      <p:to>
                                        <p:strVal val="hidden"/>
                                      </p:to>
                                    </p:set>
                                  </p:childTnLst>
                                </p:cTn>
                              </p:par>
                              <p:par>
                                <p:cTn id="88" presetID="23" presetClass="exit" presetSubtype="32" fill="hold" nodeType="withEffect">
                                  <p:stCondLst>
                                    <p:cond delay="0"/>
                                  </p:stCondLst>
                                  <p:childTnLst>
                                    <p:anim calcmode="lin" valueType="num">
                                      <p:cBhvr>
                                        <p:cTn id="89" dur="500"/>
                                        <p:tgtEl>
                                          <p:spTgt spid="20"/>
                                        </p:tgtEl>
                                        <p:attrNameLst>
                                          <p:attrName>ppt_w</p:attrName>
                                        </p:attrNameLst>
                                      </p:cBhvr>
                                      <p:tavLst>
                                        <p:tav tm="0">
                                          <p:val>
                                            <p:strVal val="ppt_w"/>
                                          </p:val>
                                        </p:tav>
                                        <p:tav tm="100000">
                                          <p:val>
                                            <p:fltVal val="0"/>
                                          </p:val>
                                        </p:tav>
                                      </p:tavLst>
                                    </p:anim>
                                    <p:anim calcmode="lin" valueType="num">
                                      <p:cBhvr>
                                        <p:cTn id="90" dur="500"/>
                                        <p:tgtEl>
                                          <p:spTgt spid="20"/>
                                        </p:tgtEl>
                                        <p:attrNameLst>
                                          <p:attrName>ppt_h</p:attrName>
                                        </p:attrNameLst>
                                      </p:cBhvr>
                                      <p:tavLst>
                                        <p:tav tm="0">
                                          <p:val>
                                            <p:strVal val="ppt_h"/>
                                          </p:val>
                                        </p:tav>
                                        <p:tav tm="100000">
                                          <p:val>
                                            <p:fltVal val="0"/>
                                          </p:val>
                                        </p:tav>
                                      </p:tavLst>
                                    </p:anim>
                                    <p:set>
                                      <p:cBhvr>
                                        <p:cTn id="91" dur="1" fill="hold">
                                          <p:stCondLst>
                                            <p:cond delay="499"/>
                                          </p:stCondLst>
                                        </p:cTn>
                                        <p:tgtEl>
                                          <p:spTgt spid="20"/>
                                        </p:tgtEl>
                                        <p:attrNameLst>
                                          <p:attrName>style.visibility</p:attrName>
                                        </p:attrNameLst>
                                      </p:cBhvr>
                                      <p:to>
                                        <p:strVal val="hidden"/>
                                      </p:to>
                                    </p:set>
                                  </p:childTnLst>
                                </p:cTn>
                              </p:par>
                              <p:par>
                                <p:cTn id="92" presetID="23" presetClass="exit" presetSubtype="32" fill="hold" nodeType="withEffect">
                                  <p:stCondLst>
                                    <p:cond delay="0"/>
                                  </p:stCondLst>
                                  <p:childTnLst>
                                    <p:anim calcmode="lin" valueType="num">
                                      <p:cBhvr>
                                        <p:cTn id="93" dur="500"/>
                                        <p:tgtEl>
                                          <p:spTgt spid="22"/>
                                        </p:tgtEl>
                                        <p:attrNameLst>
                                          <p:attrName>ppt_w</p:attrName>
                                        </p:attrNameLst>
                                      </p:cBhvr>
                                      <p:tavLst>
                                        <p:tav tm="0">
                                          <p:val>
                                            <p:strVal val="ppt_w"/>
                                          </p:val>
                                        </p:tav>
                                        <p:tav tm="100000">
                                          <p:val>
                                            <p:fltVal val="0"/>
                                          </p:val>
                                        </p:tav>
                                      </p:tavLst>
                                    </p:anim>
                                    <p:anim calcmode="lin" valueType="num">
                                      <p:cBhvr>
                                        <p:cTn id="94" dur="500"/>
                                        <p:tgtEl>
                                          <p:spTgt spid="22"/>
                                        </p:tgtEl>
                                        <p:attrNameLst>
                                          <p:attrName>ppt_h</p:attrName>
                                        </p:attrNameLst>
                                      </p:cBhvr>
                                      <p:tavLst>
                                        <p:tav tm="0">
                                          <p:val>
                                            <p:strVal val="ppt_h"/>
                                          </p:val>
                                        </p:tav>
                                        <p:tav tm="100000">
                                          <p:val>
                                            <p:fltVal val="0"/>
                                          </p:val>
                                        </p:tav>
                                      </p:tavLst>
                                    </p:anim>
                                    <p:set>
                                      <p:cBhvr>
                                        <p:cTn id="95" dur="1" fill="hold">
                                          <p:stCondLst>
                                            <p:cond delay="499"/>
                                          </p:stCondLst>
                                        </p:cTn>
                                        <p:tgtEl>
                                          <p:spTgt spid="22"/>
                                        </p:tgtEl>
                                        <p:attrNameLst>
                                          <p:attrName>style.visibility</p:attrName>
                                        </p:attrNameLst>
                                      </p:cBhvr>
                                      <p:to>
                                        <p:strVal val="hidden"/>
                                      </p:to>
                                    </p:set>
                                  </p:childTnLst>
                                </p:cTn>
                              </p:par>
                              <p:par>
                                <p:cTn id="96" presetID="23" presetClass="exit" presetSubtype="32" fill="hold" nodeType="withEffect">
                                  <p:stCondLst>
                                    <p:cond delay="0"/>
                                  </p:stCondLst>
                                  <p:childTnLst>
                                    <p:anim calcmode="lin" valueType="num">
                                      <p:cBhvr>
                                        <p:cTn id="97" dur="500"/>
                                        <p:tgtEl>
                                          <p:spTgt spid="23"/>
                                        </p:tgtEl>
                                        <p:attrNameLst>
                                          <p:attrName>ppt_w</p:attrName>
                                        </p:attrNameLst>
                                      </p:cBhvr>
                                      <p:tavLst>
                                        <p:tav tm="0">
                                          <p:val>
                                            <p:strVal val="ppt_w"/>
                                          </p:val>
                                        </p:tav>
                                        <p:tav tm="100000">
                                          <p:val>
                                            <p:fltVal val="0"/>
                                          </p:val>
                                        </p:tav>
                                      </p:tavLst>
                                    </p:anim>
                                    <p:anim calcmode="lin" valueType="num">
                                      <p:cBhvr>
                                        <p:cTn id="98" dur="500"/>
                                        <p:tgtEl>
                                          <p:spTgt spid="23"/>
                                        </p:tgtEl>
                                        <p:attrNameLst>
                                          <p:attrName>ppt_h</p:attrName>
                                        </p:attrNameLst>
                                      </p:cBhvr>
                                      <p:tavLst>
                                        <p:tav tm="0">
                                          <p:val>
                                            <p:strVal val="ppt_h"/>
                                          </p:val>
                                        </p:tav>
                                        <p:tav tm="100000">
                                          <p:val>
                                            <p:fltVal val="0"/>
                                          </p:val>
                                        </p:tav>
                                      </p:tavLst>
                                    </p:anim>
                                    <p:set>
                                      <p:cBhvr>
                                        <p:cTn id="99" dur="1" fill="hold">
                                          <p:stCondLst>
                                            <p:cond delay="499"/>
                                          </p:stCondLst>
                                        </p:cTn>
                                        <p:tgtEl>
                                          <p:spTgt spid="23"/>
                                        </p:tgtEl>
                                        <p:attrNameLst>
                                          <p:attrName>style.visibility</p:attrName>
                                        </p:attrNameLst>
                                      </p:cBhvr>
                                      <p:to>
                                        <p:strVal val="hidden"/>
                                      </p:to>
                                    </p:set>
                                  </p:childTnLst>
                                </p:cTn>
                              </p:par>
                              <p:par>
                                <p:cTn id="100" presetID="23" presetClass="exit" presetSubtype="32" fill="hold" nodeType="withEffect">
                                  <p:stCondLst>
                                    <p:cond delay="0"/>
                                  </p:stCondLst>
                                  <p:childTnLst>
                                    <p:anim calcmode="lin" valueType="num">
                                      <p:cBhvr>
                                        <p:cTn id="101" dur="500"/>
                                        <p:tgtEl>
                                          <p:spTgt spid="21"/>
                                        </p:tgtEl>
                                        <p:attrNameLst>
                                          <p:attrName>ppt_w</p:attrName>
                                        </p:attrNameLst>
                                      </p:cBhvr>
                                      <p:tavLst>
                                        <p:tav tm="0">
                                          <p:val>
                                            <p:strVal val="ppt_w"/>
                                          </p:val>
                                        </p:tav>
                                        <p:tav tm="100000">
                                          <p:val>
                                            <p:fltVal val="0"/>
                                          </p:val>
                                        </p:tav>
                                      </p:tavLst>
                                    </p:anim>
                                    <p:anim calcmode="lin" valueType="num">
                                      <p:cBhvr>
                                        <p:cTn id="102" dur="500"/>
                                        <p:tgtEl>
                                          <p:spTgt spid="21"/>
                                        </p:tgtEl>
                                        <p:attrNameLst>
                                          <p:attrName>ppt_h</p:attrName>
                                        </p:attrNameLst>
                                      </p:cBhvr>
                                      <p:tavLst>
                                        <p:tav tm="0">
                                          <p:val>
                                            <p:strVal val="ppt_h"/>
                                          </p:val>
                                        </p:tav>
                                        <p:tav tm="100000">
                                          <p:val>
                                            <p:fltVal val="0"/>
                                          </p:val>
                                        </p:tav>
                                      </p:tavLst>
                                    </p:anim>
                                    <p:set>
                                      <p:cBhvr>
                                        <p:cTn id="103" dur="1" fill="hold">
                                          <p:stCondLst>
                                            <p:cond delay="499"/>
                                          </p:stCondLst>
                                        </p:cTn>
                                        <p:tgtEl>
                                          <p:spTgt spid="21"/>
                                        </p:tgtEl>
                                        <p:attrNameLst>
                                          <p:attrName>style.visibility</p:attrName>
                                        </p:attrNameLst>
                                      </p:cBhvr>
                                      <p:to>
                                        <p:strVal val="hidden"/>
                                      </p:to>
                                    </p:set>
                                  </p:childTnLst>
                                </p:cTn>
                              </p:par>
                              <p:par>
                                <p:cTn id="104" presetID="53" presetClass="entr" presetSubtype="16" fill="hold" nodeType="withEffect">
                                  <p:stCondLst>
                                    <p:cond delay="0"/>
                                  </p:stCondLst>
                                  <p:childTnLst>
                                    <p:set>
                                      <p:cBhvr>
                                        <p:cTn id="105" dur="1" fill="hold">
                                          <p:stCondLst>
                                            <p:cond delay="0"/>
                                          </p:stCondLst>
                                        </p:cTn>
                                        <p:tgtEl>
                                          <p:spTgt spid="17"/>
                                        </p:tgtEl>
                                        <p:attrNameLst>
                                          <p:attrName>style.visibility</p:attrName>
                                        </p:attrNameLst>
                                      </p:cBhvr>
                                      <p:to>
                                        <p:strVal val="visible"/>
                                      </p:to>
                                    </p:set>
                                    <p:anim calcmode="lin" valueType="num">
                                      <p:cBhvr>
                                        <p:cTn id="106" dur="500" fill="hold"/>
                                        <p:tgtEl>
                                          <p:spTgt spid="17"/>
                                        </p:tgtEl>
                                        <p:attrNameLst>
                                          <p:attrName>ppt_w</p:attrName>
                                        </p:attrNameLst>
                                      </p:cBhvr>
                                      <p:tavLst>
                                        <p:tav tm="0">
                                          <p:val>
                                            <p:fltVal val="0"/>
                                          </p:val>
                                        </p:tav>
                                        <p:tav tm="100000">
                                          <p:val>
                                            <p:strVal val="#ppt_w"/>
                                          </p:val>
                                        </p:tav>
                                      </p:tavLst>
                                    </p:anim>
                                    <p:anim calcmode="lin" valueType="num">
                                      <p:cBhvr>
                                        <p:cTn id="107" dur="500" fill="hold"/>
                                        <p:tgtEl>
                                          <p:spTgt spid="17"/>
                                        </p:tgtEl>
                                        <p:attrNameLst>
                                          <p:attrName>ppt_h</p:attrName>
                                        </p:attrNameLst>
                                      </p:cBhvr>
                                      <p:tavLst>
                                        <p:tav tm="0">
                                          <p:val>
                                            <p:fltVal val="0"/>
                                          </p:val>
                                        </p:tav>
                                        <p:tav tm="100000">
                                          <p:val>
                                            <p:strVal val="#ppt_h"/>
                                          </p:val>
                                        </p:tav>
                                      </p:tavLst>
                                    </p:anim>
                                    <p:animEffect transition="in" filter="fade">
                                      <p:cBhvr>
                                        <p:cTn id="108" dur="500"/>
                                        <p:tgtEl>
                                          <p:spTgt spid="17"/>
                                        </p:tgtEl>
                                      </p:cBhvr>
                                    </p:animEffect>
                                  </p:childTnLst>
                                </p:cTn>
                              </p:par>
                              <p:par>
                                <p:cTn id="109" presetID="53" presetClass="entr" presetSubtype="16" fill="hold" nodeType="withEffect">
                                  <p:stCondLst>
                                    <p:cond delay="0"/>
                                  </p:stCondLst>
                                  <p:childTnLst>
                                    <p:set>
                                      <p:cBhvr>
                                        <p:cTn id="110" dur="1" fill="hold">
                                          <p:stCondLst>
                                            <p:cond delay="0"/>
                                          </p:stCondLst>
                                        </p:cTn>
                                        <p:tgtEl>
                                          <p:spTgt spid="19"/>
                                        </p:tgtEl>
                                        <p:attrNameLst>
                                          <p:attrName>style.visibility</p:attrName>
                                        </p:attrNameLst>
                                      </p:cBhvr>
                                      <p:to>
                                        <p:strVal val="visible"/>
                                      </p:to>
                                    </p:set>
                                    <p:anim calcmode="lin" valueType="num">
                                      <p:cBhvr>
                                        <p:cTn id="111" dur="500" fill="hold"/>
                                        <p:tgtEl>
                                          <p:spTgt spid="19"/>
                                        </p:tgtEl>
                                        <p:attrNameLst>
                                          <p:attrName>ppt_w</p:attrName>
                                        </p:attrNameLst>
                                      </p:cBhvr>
                                      <p:tavLst>
                                        <p:tav tm="0">
                                          <p:val>
                                            <p:fltVal val="0"/>
                                          </p:val>
                                        </p:tav>
                                        <p:tav tm="100000">
                                          <p:val>
                                            <p:strVal val="#ppt_w"/>
                                          </p:val>
                                        </p:tav>
                                      </p:tavLst>
                                    </p:anim>
                                    <p:anim calcmode="lin" valueType="num">
                                      <p:cBhvr>
                                        <p:cTn id="112" dur="500" fill="hold"/>
                                        <p:tgtEl>
                                          <p:spTgt spid="19"/>
                                        </p:tgtEl>
                                        <p:attrNameLst>
                                          <p:attrName>ppt_h</p:attrName>
                                        </p:attrNameLst>
                                      </p:cBhvr>
                                      <p:tavLst>
                                        <p:tav tm="0">
                                          <p:val>
                                            <p:fltVal val="0"/>
                                          </p:val>
                                        </p:tav>
                                        <p:tav tm="100000">
                                          <p:val>
                                            <p:strVal val="#ppt_h"/>
                                          </p:val>
                                        </p:tav>
                                      </p:tavLst>
                                    </p:anim>
                                    <p:animEffect transition="in" filter="fade">
                                      <p:cBhvr>
                                        <p:cTn id="113" dur="500"/>
                                        <p:tgtEl>
                                          <p:spTgt spid="19"/>
                                        </p:tgtEl>
                                      </p:cBhvr>
                                    </p:animEffect>
                                  </p:childTnLst>
                                </p:cTn>
                              </p:par>
                              <p:par>
                                <p:cTn id="114" presetID="22" presetClass="entr" presetSubtype="8" repeatCount="indefinite" fill="hold" grpId="0" nodeType="withEffect">
                                  <p:stCondLst>
                                    <p:cond delay="0"/>
                                  </p:stCondLst>
                                  <p:childTnLst>
                                    <p:set>
                                      <p:cBhvr>
                                        <p:cTn id="115" dur="1" fill="hold">
                                          <p:stCondLst>
                                            <p:cond delay="0"/>
                                          </p:stCondLst>
                                        </p:cTn>
                                        <p:tgtEl>
                                          <p:spTgt spid="24"/>
                                        </p:tgtEl>
                                        <p:attrNameLst>
                                          <p:attrName>style.visibility</p:attrName>
                                        </p:attrNameLst>
                                      </p:cBhvr>
                                      <p:to>
                                        <p:strVal val="visible"/>
                                      </p:to>
                                    </p:set>
                                    <p:animEffect transition="in" filter="wipe(left)">
                                      <p:cBhvr>
                                        <p:cTn id="116" dur="500"/>
                                        <p:tgtEl>
                                          <p:spTgt spid="24"/>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8" fill="hold" grpId="0" nodeType="clickEffect">
                                  <p:stCondLst>
                                    <p:cond delay="0"/>
                                  </p:stCondLst>
                                  <p:childTnLst>
                                    <p:set>
                                      <p:cBhvr>
                                        <p:cTn id="120" dur="1" fill="hold">
                                          <p:stCondLst>
                                            <p:cond delay="0"/>
                                          </p:stCondLst>
                                        </p:cTn>
                                        <p:tgtEl>
                                          <p:spTgt spid="25"/>
                                        </p:tgtEl>
                                        <p:attrNameLst>
                                          <p:attrName>style.visibility</p:attrName>
                                        </p:attrNameLst>
                                      </p:cBhvr>
                                      <p:to>
                                        <p:strVal val="visible"/>
                                      </p:to>
                                    </p:set>
                                    <p:animEffect transition="in" filter="wipe(left)">
                                      <p:cBhvr>
                                        <p:cTn id="121" dur="2000"/>
                                        <p:tgtEl>
                                          <p:spTgt spid="25"/>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xit" presetSubtype="2" fill="hold" grpId="1" nodeType="clickEffect">
                                  <p:stCondLst>
                                    <p:cond delay="0"/>
                                  </p:stCondLst>
                                  <p:childTnLst>
                                    <p:animEffect transition="out" filter="wipe(right)">
                                      <p:cBhvr>
                                        <p:cTn id="125" dur="1000"/>
                                        <p:tgtEl>
                                          <p:spTgt spid="25"/>
                                        </p:tgtEl>
                                      </p:cBhvr>
                                    </p:animEffect>
                                    <p:set>
                                      <p:cBhvr>
                                        <p:cTn id="126" dur="1" fill="hold">
                                          <p:stCondLst>
                                            <p:cond delay="999"/>
                                          </p:stCondLst>
                                        </p:cTn>
                                        <p:tgtEl>
                                          <p:spTgt spid="25"/>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22" presetClass="entr" presetSubtype="8" fill="hold" grpId="0" nodeType="click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wipe(left)">
                                      <p:cBhvr>
                                        <p:cTn id="131"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28" grpId="0" animBg="1"/>
      <p:bldP spid="28" grpId="1" animBg="1"/>
      <p:bldP spid="28" grpId="2" animBg="1"/>
      <p:bldP spid="29" grpId="0" animBg="1"/>
      <p:bldP spid="29" grpId="1" animBg="1"/>
      <p:bldP spid="29" grpId="2" animBg="1"/>
      <p:bldP spid="30" grpId="0"/>
      <p:bldP spid="31" grpId="0"/>
      <p:bldP spid="31" grpId="1"/>
      <p:bldP spid="24" grpId="0" animBg="1"/>
      <p:bldP spid="25" grpId="0"/>
      <p:bldP spid="25" grpId="1"/>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5105400" y="6324600"/>
            <a:ext cx="1901754" cy="338554"/>
          </a:xfrm>
          <a:prstGeom prst="rect">
            <a:avLst/>
          </a:prstGeom>
          <a:noFill/>
          <a:ln w="6350">
            <a:noFill/>
          </a:ln>
        </p:spPr>
        <p:txBody>
          <a:bodyPr wrap="square" rtlCol="0">
            <a:spAutoFit/>
          </a:bodyPr>
          <a:lstStyle/>
          <a:p>
            <a:r>
              <a:rPr lang="en-US" sz="1200" dirty="0" smtClean="0">
                <a:latin typeface="Times New Roman" pitchFamily="18" charset="0"/>
                <a:cs typeface="Times New Roman" pitchFamily="18" charset="0"/>
              </a:rPr>
              <a:t>ZAHIDUL ISLAM</a:t>
            </a:r>
            <a:r>
              <a:rPr lang="en-US" sz="1600" dirty="0" smtClean="0">
                <a:latin typeface="Times New Roman" pitchFamily="18" charset="0"/>
                <a:cs typeface="Times New Roman" pitchFamily="18" charset="0"/>
              </a:rPr>
              <a:t> </a:t>
            </a:r>
            <a:endParaRPr lang="en-US" sz="1600" dirty="0">
              <a:latin typeface="Times New Roman" pitchFamily="18" charset="0"/>
              <a:cs typeface="Times New Roman" pitchFamily="18" charset="0"/>
            </a:endParaRP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rightnessContrast bright="11000" contrast="15000"/>
                    </a14:imgEffect>
                  </a14:imgLayer>
                </a14:imgProps>
              </a:ext>
              <a:ext uri="{28A0092B-C50C-407E-A947-70E740481C1C}">
                <a14:useLocalDpi xmlns:a14="http://schemas.microsoft.com/office/drawing/2010/main" val="0"/>
              </a:ext>
            </a:extLst>
          </a:blip>
          <a:stretch>
            <a:fillRect/>
          </a:stretch>
        </p:blipFill>
        <p:spPr>
          <a:xfrm>
            <a:off x="2246277" y="308863"/>
            <a:ext cx="7620000" cy="6244337"/>
          </a:xfrm>
          <a:prstGeom prst="rect">
            <a:avLst/>
          </a:prstGeom>
          <a:effectLst>
            <a:glow>
              <a:schemeClr val="accent1"/>
            </a:glow>
            <a:outerShdw sx="1000" sy="1000" algn="ctr" rotWithShape="0">
              <a:srgbClr val="000000"/>
            </a:outerShdw>
            <a:reflection endPos="0" dir="5400000" sy="-100000" algn="bl" rotWithShape="0"/>
            <a:softEdge rad="0"/>
          </a:effectLst>
        </p:spPr>
      </p:pic>
      <p:sp>
        <p:nvSpPr>
          <p:cNvPr id="4" name="Rectangle 3"/>
          <p:cNvSpPr/>
          <p:nvPr/>
        </p:nvSpPr>
        <p:spPr>
          <a:xfrm>
            <a:off x="3352800" y="2293203"/>
            <a:ext cx="5715000" cy="1015663"/>
          </a:xfrm>
          <a:prstGeom prst="rect">
            <a:avLst/>
          </a:prstGeom>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pPr>
            <a:r>
              <a:rPr lang="bn-IN" sz="6000" b="1" dirty="0" smtClean="0">
                <a:ln w="11430">
                  <a:solidFill>
                    <a:schemeClr val="tx1"/>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প্রাণীর বংশবৃদ্ধির প্রযুক্তি</a:t>
            </a:r>
            <a:r>
              <a:rPr lang="en-US" sz="6000" b="1" dirty="0" smtClean="0">
                <a:ln w="11430">
                  <a:solidFill>
                    <a:schemeClr val="tx1"/>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endParaRPr lang="en-US" sz="6000" b="1" dirty="0">
              <a:ln w="11430">
                <a:solidFill>
                  <a:schemeClr val="tx1"/>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5" name="Rectangle 4"/>
          <p:cNvSpPr/>
          <p:nvPr/>
        </p:nvSpPr>
        <p:spPr>
          <a:xfrm>
            <a:off x="3733800" y="1024525"/>
            <a:ext cx="4658762" cy="1015663"/>
          </a:xfrm>
          <a:prstGeom prst="rect">
            <a:avLst/>
          </a:prstGeom>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pPr>
            <a:r>
              <a:rPr lang="en-US" sz="6000" b="1" dirty="0" smtClean="0">
                <a:ln w="11430">
                  <a:solidFill>
                    <a:schemeClr val="tx1"/>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আজ আমরা পড়ব</a:t>
            </a:r>
            <a:endParaRPr lang="en-US" sz="6000" b="1" dirty="0">
              <a:ln w="11430">
                <a:solidFill>
                  <a:schemeClr val="tx1"/>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151731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902290" y="685800"/>
            <a:ext cx="3946310" cy="914400"/>
          </a:xfrm>
          <a:prstGeom prst="roundRect">
            <a:avLst/>
          </a:prstGeom>
          <a:gradFill flip="none" rotWithShape="1">
            <a:gsLst>
              <a:gs pos="67500">
                <a:schemeClr val="accent2">
                  <a:lumMod val="20000"/>
                  <a:lumOff val="80000"/>
                </a:schemeClr>
              </a:gs>
              <a:gs pos="0">
                <a:schemeClr val="accent4">
                  <a:tint val="50000"/>
                  <a:satMod val="300000"/>
                </a:schemeClr>
              </a:gs>
              <a:gs pos="35000">
                <a:schemeClr val="accent5">
                  <a:lumMod val="20000"/>
                  <a:lumOff val="80000"/>
                </a:schemeClr>
              </a:gs>
              <a:gs pos="52095">
                <a:schemeClr val="accent4">
                  <a:lumMod val="20000"/>
                  <a:lumOff val="80000"/>
                </a:schemeClr>
              </a:gs>
              <a:gs pos="15000">
                <a:schemeClr val="accent3">
                  <a:lumMod val="20000"/>
                  <a:lumOff val="80000"/>
                </a:schemeClr>
              </a:gs>
              <a:gs pos="82905">
                <a:schemeClr val="accent1">
                  <a:lumMod val="20000"/>
                  <a:lumOff val="80000"/>
                </a:schemeClr>
              </a:gs>
              <a:gs pos="100000">
                <a:schemeClr val="accent4">
                  <a:tint val="15000"/>
                  <a:satMod val="350000"/>
                </a:schemeClr>
              </a:gs>
            </a:gsLst>
            <a:path path="circle">
              <a:fillToRect l="100000" t="100000"/>
            </a:path>
            <a:tileRect r="-100000" b="-100000"/>
          </a:gradFill>
          <a:scene3d>
            <a:camera prst="orthographicFront"/>
            <a:lightRig rig="threePt" dir="t"/>
          </a:scene3d>
          <a:sp3d>
            <a:bevelT prst="convex"/>
          </a:sp3d>
        </p:spPr>
        <p:style>
          <a:lnRef idx="1">
            <a:schemeClr val="accent4"/>
          </a:lnRef>
          <a:fillRef idx="2">
            <a:schemeClr val="accent4"/>
          </a:fillRef>
          <a:effectRef idx="1">
            <a:schemeClr val="accent4"/>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err="1" smtClean="0">
                <a:ln w="6350"/>
                <a:gradFill>
                  <a:gsLst>
                    <a:gs pos="83750">
                      <a:schemeClr val="accent3"/>
                    </a:gs>
                    <a:gs pos="48000">
                      <a:srgbClr val="7030A0"/>
                    </a:gs>
                    <a:gs pos="34000">
                      <a:srgbClr val="FF0000"/>
                    </a:gs>
                    <a:gs pos="17925">
                      <a:schemeClr val="accent6"/>
                    </a:gs>
                    <a:gs pos="0">
                      <a:srgbClr val="00B050"/>
                    </a:gs>
                    <a:gs pos="65000">
                      <a:schemeClr val="tx2"/>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শিখনফল</a:t>
            </a:r>
            <a:r>
              <a:rPr lang="en-US" sz="5400" b="1" dirty="0" smtClean="0">
                <a:ln w="6350"/>
                <a:gradFill>
                  <a:gsLst>
                    <a:gs pos="83750">
                      <a:schemeClr val="accent3"/>
                    </a:gs>
                    <a:gs pos="48000">
                      <a:srgbClr val="7030A0"/>
                    </a:gs>
                    <a:gs pos="34000">
                      <a:srgbClr val="FF0000"/>
                    </a:gs>
                    <a:gs pos="17925">
                      <a:schemeClr val="accent6"/>
                    </a:gs>
                    <a:gs pos="0">
                      <a:srgbClr val="00B050"/>
                    </a:gs>
                    <a:gs pos="65000">
                      <a:schemeClr val="tx2"/>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 </a:t>
            </a:r>
            <a:endParaRPr lang="en-US" b="1" dirty="0">
              <a:ln w="6350"/>
              <a:gradFill>
                <a:gsLst>
                  <a:gs pos="83750">
                    <a:schemeClr val="accent3"/>
                  </a:gs>
                  <a:gs pos="48000">
                    <a:srgbClr val="7030A0"/>
                  </a:gs>
                  <a:gs pos="34000">
                    <a:srgbClr val="FF0000"/>
                  </a:gs>
                  <a:gs pos="17925">
                    <a:schemeClr val="accent6"/>
                  </a:gs>
                  <a:gs pos="0">
                    <a:srgbClr val="00B050"/>
                  </a:gs>
                  <a:gs pos="65000">
                    <a:schemeClr val="tx2"/>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endParaRPr>
          </a:p>
        </p:txBody>
      </p:sp>
      <p:sp>
        <p:nvSpPr>
          <p:cNvPr id="2" name="Rounded Rectangle 1"/>
          <p:cNvSpPr/>
          <p:nvPr/>
        </p:nvSpPr>
        <p:spPr>
          <a:xfrm>
            <a:off x="3902290" y="685800"/>
            <a:ext cx="3946310" cy="914400"/>
          </a:xfrm>
          <a:prstGeom prst="roundRect">
            <a:avLst/>
          </a:prstGeom>
          <a:gradFill flip="none" rotWithShape="1">
            <a:gsLst>
              <a:gs pos="86675">
                <a:srgbClr val="0073D4"/>
              </a:gs>
              <a:gs pos="48350">
                <a:schemeClr val="accent6">
                  <a:lumMod val="20000"/>
                  <a:lumOff val="80000"/>
                </a:schemeClr>
              </a:gs>
              <a:gs pos="0">
                <a:srgbClr val="03D4A8"/>
              </a:gs>
              <a:gs pos="25000">
                <a:srgbClr val="21D6E0"/>
              </a:gs>
              <a:gs pos="75000">
                <a:srgbClr val="0087E6"/>
              </a:gs>
              <a:gs pos="100000">
                <a:srgbClr val="005CBF"/>
              </a:gs>
            </a:gsLst>
            <a:lin ang="10800000" scaled="1"/>
            <a:tileRect/>
          </a:gradFill>
          <a:scene3d>
            <a:camera prst="orthographicFront"/>
            <a:lightRig rig="threePt" dir="t"/>
          </a:scene3d>
          <a:sp3d>
            <a:bevelT prst="convex"/>
          </a:sp3d>
        </p:spPr>
        <p:style>
          <a:lnRef idx="1">
            <a:schemeClr val="accent4"/>
          </a:lnRef>
          <a:fillRef idx="2">
            <a:schemeClr val="accent4"/>
          </a:fillRef>
          <a:effectRef idx="1">
            <a:schemeClr val="accent4"/>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err="1" smtClean="0">
                <a:ln w="6350"/>
                <a:gradFill>
                  <a:gsLst>
                    <a:gs pos="83750">
                      <a:schemeClr val="accent3"/>
                    </a:gs>
                    <a:gs pos="48000">
                      <a:srgbClr val="7030A0"/>
                    </a:gs>
                    <a:gs pos="34000">
                      <a:srgbClr val="FF0000"/>
                    </a:gs>
                    <a:gs pos="17925">
                      <a:schemeClr val="accent6"/>
                    </a:gs>
                    <a:gs pos="0">
                      <a:srgbClr val="00B050"/>
                    </a:gs>
                    <a:gs pos="65000">
                      <a:schemeClr val="tx2"/>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শিখনফল</a:t>
            </a:r>
            <a:r>
              <a:rPr lang="en-US" sz="5400" b="1" dirty="0" smtClean="0">
                <a:ln w="6350"/>
                <a:gradFill>
                  <a:gsLst>
                    <a:gs pos="83750">
                      <a:schemeClr val="accent3"/>
                    </a:gs>
                    <a:gs pos="48000">
                      <a:srgbClr val="7030A0"/>
                    </a:gs>
                    <a:gs pos="34000">
                      <a:srgbClr val="FF0000"/>
                    </a:gs>
                    <a:gs pos="17925">
                      <a:schemeClr val="accent6"/>
                    </a:gs>
                    <a:gs pos="0">
                      <a:srgbClr val="00B050"/>
                    </a:gs>
                    <a:gs pos="65000">
                      <a:schemeClr val="tx2"/>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 </a:t>
            </a:r>
            <a:endParaRPr lang="en-US" b="1" dirty="0">
              <a:ln w="6350"/>
              <a:gradFill>
                <a:gsLst>
                  <a:gs pos="83750">
                    <a:schemeClr val="accent3"/>
                  </a:gs>
                  <a:gs pos="48000">
                    <a:srgbClr val="7030A0"/>
                  </a:gs>
                  <a:gs pos="34000">
                    <a:srgbClr val="FF0000"/>
                  </a:gs>
                  <a:gs pos="17925">
                    <a:schemeClr val="accent6"/>
                  </a:gs>
                  <a:gs pos="0">
                    <a:srgbClr val="00B050"/>
                  </a:gs>
                  <a:gs pos="65000">
                    <a:schemeClr val="tx2"/>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endParaRPr>
          </a:p>
        </p:txBody>
      </p:sp>
      <p:pic>
        <p:nvPicPr>
          <p:cNvPr id="3" name="Picture 2" descr="Screen Clippi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309250" y="533400"/>
            <a:ext cx="1212040" cy="1143000"/>
          </a:xfrm>
          <a:prstGeom prst="rect">
            <a:avLst/>
          </a:prstGeom>
        </p:spPr>
      </p:pic>
      <p:sp>
        <p:nvSpPr>
          <p:cNvPr id="4" name="Rounded Rectangle 3"/>
          <p:cNvSpPr/>
          <p:nvPr/>
        </p:nvSpPr>
        <p:spPr>
          <a:xfrm>
            <a:off x="3462334" y="609600"/>
            <a:ext cx="516156" cy="1117663"/>
          </a:xfrm>
          <a:prstGeom prst="roundRect">
            <a:avLst/>
          </a:prstGeom>
          <a:gradFill flip="none" rotWithShape="1">
            <a:gsLst>
              <a:gs pos="76650">
                <a:schemeClr val="accent6"/>
              </a:gs>
              <a:gs pos="22100">
                <a:srgbClr val="FF0000"/>
              </a:gs>
              <a:gs pos="0">
                <a:srgbClr val="7030A0"/>
              </a:gs>
              <a:gs pos="50000">
                <a:srgbClr val="24BE1C"/>
              </a:gs>
              <a:gs pos="100000">
                <a:srgbClr val="C80000"/>
              </a:gs>
            </a:gsLst>
            <a:path path="circle">
              <a:fillToRect l="100000" b="100000"/>
            </a:path>
            <a:tileRect t="-100000" r="-100000"/>
          </a:gradFill>
          <a:ln>
            <a:solidFill>
              <a:srgbClr val="7030A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800" dirty="0">
              <a:latin typeface="NikoshBAN" panose="02000000000000000000" pitchFamily="2" charset="0"/>
              <a:cs typeface="NikoshBAN" panose="02000000000000000000" pitchFamily="2" charset="0"/>
            </a:endParaRPr>
          </a:p>
        </p:txBody>
      </p:sp>
      <p:sp>
        <p:nvSpPr>
          <p:cNvPr id="11" name="Chevron 10"/>
          <p:cNvSpPr/>
          <p:nvPr/>
        </p:nvSpPr>
        <p:spPr>
          <a:xfrm>
            <a:off x="2438400" y="2030065"/>
            <a:ext cx="898203" cy="457200"/>
          </a:xfrm>
          <a:prstGeom prst="chevron">
            <a:avLst>
              <a:gd name="adj" fmla="val 99275"/>
            </a:avLst>
          </a:prstGeom>
          <a:gradFill>
            <a:gsLst>
              <a:gs pos="0">
                <a:srgbClr val="FF3399"/>
              </a:gs>
              <a:gs pos="25000">
                <a:srgbClr val="FF6633"/>
              </a:gs>
              <a:gs pos="50000">
                <a:srgbClr val="FFFF00"/>
              </a:gs>
              <a:gs pos="75000">
                <a:srgbClr val="01A78F"/>
              </a:gs>
              <a:gs pos="100000">
                <a:srgbClr val="3366F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Box 15"/>
          <p:cNvSpPr txBox="1"/>
          <p:nvPr/>
        </p:nvSpPr>
        <p:spPr>
          <a:xfrm>
            <a:off x="5105400" y="6324600"/>
            <a:ext cx="1901754" cy="338554"/>
          </a:xfrm>
          <a:prstGeom prst="rect">
            <a:avLst/>
          </a:prstGeom>
          <a:noFill/>
          <a:ln w="6350">
            <a:noFill/>
          </a:ln>
        </p:spPr>
        <p:txBody>
          <a:bodyPr wrap="square" rtlCol="0">
            <a:spAutoFit/>
          </a:bodyPr>
          <a:lstStyle/>
          <a:p>
            <a:r>
              <a:rPr lang="en-US" sz="1200" dirty="0" smtClean="0">
                <a:latin typeface="Times New Roman" pitchFamily="18" charset="0"/>
                <a:cs typeface="Times New Roman" pitchFamily="18" charset="0"/>
              </a:rPr>
              <a:t>ZAHIDUL ISLAM</a:t>
            </a:r>
            <a:r>
              <a:rPr lang="en-US" sz="1600" dirty="0" smtClean="0">
                <a:latin typeface="Times New Roman" pitchFamily="18" charset="0"/>
                <a:cs typeface="Times New Roman" pitchFamily="18" charset="0"/>
              </a:rPr>
              <a:t> </a:t>
            </a:r>
            <a:endParaRPr lang="en-US" sz="1600" dirty="0">
              <a:latin typeface="Times New Roman" pitchFamily="18" charset="0"/>
              <a:cs typeface="Times New Roman"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1682" y="1779791"/>
            <a:ext cx="4974118" cy="1213684"/>
          </a:xfrm>
          <a:prstGeom prst="rect">
            <a:avLst/>
          </a:prstGeom>
        </p:spPr>
      </p:pic>
      <p:grpSp>
        <p:nvGrpSpPr>
          <p:cNvPr id="59" name="Group 58"/>
          <p:cNvGrpSpPr/>
          <p:nvPr/>
        </p:nvGrpSpPr>
        <p:grpSpPr>
          <a:xfrm>
            <a:off x="1295400" y="2819400"/>
            <a:ext cx="9728101" cy="3331270"/>
            <a:chOff x="1895690" y="1767849"/>
            <a:chExt cx="8751508" cy="3432069"/>
          </a:xfrm>
        </p:grpSpPr>
        <p:sp>
          <p:nvSpPr>
            <p:cNvPr id="77" name="Chevron 76"/>
            <p:cNvSpPr/>
            <p:nvPr/>
          </p:nvSpPr>
          <p:spPr>
            <a:xfrm>
              <a:off x="3502386" y="4273224"/>
              <a:ext cx="3403983" cy="923412"/>
            </a:xfrm>
            <a:prstGeom prst="chevron">
              <a:avLst>
                <a:gd name="adj" fmla="val 70610"/>
              </a:avLst>
            </a:prstGeom>
            <a:solidFill>
              <a:srgbClr val="9900CC"/>
            </a:solidFill>
            <a:ln>
              <a:solidFill>
                <a:schemeClr val="accent5"/>
              </a:solidFill>
            </a:ln>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grpSp>
          <p:nvGrpSpPr>
            <p:cNvPr id="60" name="Group 59"/>
            <p:cNvGrpSpPr/>
            <p:nvPr/>
          </p:nvGrpSpPr>
          <p:grpSpPr>
            <a:xfrm>
              <a:off x="4692894" y="3509417"/>
              <a:ext cx="5947075" cy="866360"/>
              <a:chOff x="4113684" y="2540092"/>
              <a:chExt cx="7049459" cy="1572621"/>
            </a:xfrm>
            <a:solidFill>
              <a:srgbClr val="9900CC"/>
            </a:solidFill>
          </p:grpSpPr>
          <p:sp>
            <p:nvSpPr>
              <p:cNvPr id="95" name="Chevron 94"/>
              <p:cNvSpPr/>
              <p:nvPr/>
            </p:nvSpPr>
            <p:spPr>
              <a:xfrm>
                <a:off x="4113684" y="2540092"/>
                <a:ext cx="2201253" cy="1572621"/>
              </a:xfrm>
              <a:prstGeom prst="chevron">
                <a:avLst>
                  <a:gd name="adj" fmla="val 70610"/>
                </a:avLst>
              </a:prstGeom>
              <a:solidFill>
                <a:srgbClr val="9900CC"/>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6" name="Chevron 95"/>
              <p:cNvSpPr/>
              <p:nvPr/>
            </p:nvSpPr>
            <p:spPr>
              <a:xfrm>
                <a:off x="5419225" y="2636764"/>
                <a:ext cx="2201253" cy="1456367"/>
              </a:xfrm>
              <a:prstGeom prst="chevron">
                <a:avLst>
                  <a:gd name="adj" fmla="val 70610"/>
                </a:avLst>
              </a:prstGeom>
              <a:grpFill/>
              <a:ln>
                <a:solidFill>
                  <a:schemeClr val="accent5"/>
                </a:solidFill>
              </a:ln>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7" name="Chevron 96"/>
              <p:cNvSpPr/>
              <p:nvPr/>
            </p:nvSpPr>
            <p:spPr>
              <a:xfrm>
                <a:off x="6742485" y="2636765"/>
                <a:ext cx="2201253" cy="1456369"/>
              </a:xfrm>
              <a:prstGeom prst="chevron">
                <a:avLst>
                  <a:gd name="adj" fmla="val 70610"/>
                </a:avLst>
              </a:prstGeom>
              <a:grp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8" name="Chevron 97"/>
              <p:cNvSpPr/>
              <p:nvPr/>
            </p:nvSpPr>
            <p:spPr>
              <a:xfrm>
                <a:off x="8064698" y="2636764"/>
                <a:ext cx="3098445" cy="1456370"/>
              </a:xfrm>
              <a:prstGeom prst="chevron">
                <a:avLst>
                  <a:gd name="adj" fmla="val 70610"/>
                </a:avLst>
              </a:prstGeom>
              <a:grpFill/>
              <a:ln>
                <a:solidFill>
                  <a:schemeClr val="accent5"/>
                </a:solidFill>
              </a:ln>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grpSp>
        <p:grpSp>
          <p:nvGrpSpPr>
            <p:cNvPr id="61" name="Group 60"/>
            <p:cNvGrpSpPr/>
            <p:nvPr/>
          </p:nvGrpSpPr>
          <p:grpSpPr>
            <a:xfrm>
              <a:off x="3675923" y="2605286"/>
              <a:ext cx="6971275" cy="1028249"/>
              <a:chOff x="2773749" y="2512334"/>
              <a:chExt cx="8263512" cy="1866481"/>
            </a:xfrm>
            <a:solidFill>
              <a:srgbClr val="9900CC"/>
            </a:solidFill>
          </p:grpSpPr>
          <p:sp>
            <p:nvSpPr>
              <p:cNvPr id="90" name="Chevron 89"/>
              <p:cNvSpPr/>
              <p:nvPr/>
            </p:nvSpPr>
            <p:spPr>
              <a:xfrm>
                <a:off x="2773749" y="2636762"/>
                <a:ext cx="2201253" cy="1742046"/>
              </a:xfrm>
              <a:prstGeom prst="chevron">
                <a:avLst>
                  <a:gd name="adj" fmla="val 70610"/>
                </a:avLst>
              </a:prstGeom>
              <a:grp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1" name="Chevron 90"/>
              <p:cNvSpPr/>
              <p:nvPr/>
            </p:nvSpPr>
            <p:spPr>
              <a:xfrm>
                <a:off x="4097009" y="2512334"/>
                <a:ext cx="2201253" cy="1866476"/>
              </a:xfrm>
              <a:prstGeom prst="chevron">
                <a:avLst>
                  <a:gd name="adj" fmla="val 70610"/>
                </a:avLst>
              </a:prstGeom>
              <a:grp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2" name="Chevron 91"/>
              <p:cNvSpPr/>
              <p:nvPr/>
            </p:nvSpPr>
            <p:spPr>
              <a:xfrm>
                <a:off x="5419225" y="2636764"/>
                <a:ext cx="2201253" cy="1742048"/>
              </a:xfrm>
              <a:prstGeom prst="chevron">
                <a:avLst>
                  <a:gd name="adj" fmla="val 70610"/>
                </a:avLst>
              </a:prstGeom>
              <a:grp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3" name="Chevron 92"/>
              <p:cNvSpPr/>
              <p:nvPr/>
            </p:nvSpPr>
            <p:spPr>
              <a:xfrm>
                <a:off x="6742485" y="2636765"/>
                <a:ext cx="2201253" cy="1742049"/>
              </a:xfrm>
              <a:prstGeom prst="chevron">
                <a:avLst>
                  <a:gd name="adj" fmla="val 70610"/>
                </a:avLst>
              </a:prstGeom>
              <a:grp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4" name="Chevron 93"/>
              <p:cNvSpPr/>
              <p:nvPr/>
            </p:nvSpPr>
            <p:spPr>
              <a:xfrm>
                <a:off x="8064702" y="2636768"/>
                <a:ext cx="2972559" cy="1742047"/>
              </a:xfrm>
              <a:prstGeom prst="chevron">
                <a:avLst>
                  <a:gd name="adj" fmla="val 70610"/>
                </a:avLst>
              </a:prstGeom>
              <a:grpFill/>
              <a:ln>
                <a:solidFill>
                  <a:schemeClr val="accent5"/>
                </a:solidFill>
              </a:ln>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grpSp>
        <p:sp>
          <p:nvSpPr>
            <p:cNvPr id="62" name="Chevron 61"/>
            <p:cNvSpPr/>
            <p:nvPr/>
          </p:nvSpPr>
          <p:spPr>
            <a:xfrm>
              <a:off x="4603882" y="1826826"/>
              <a:ext cx="2044954" cy="861896"/>
            </a:xfrm>
            <a:prstGeom prst="chevron">
              <a:avLst>
                <a:gd name="adj" fmla="val 70610"/>
              </a:avLst>
            </a:prstGeom>
            <a:solidFill>
              <a:srgbClr val="9900CC"/>
            </a:solidFill>
            <a:ln>
              <a:noFill/>
            </a:ln>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63" name="Chevron 62"/>
            <p:cNvSpPr/>
            <p:nvPr/>
          </p:nvSpPr>
          <p:spPr>
            <a:xfrm>
              <a:off x="3626871" y="1768455"/>
              <a:ext cx="4067073" cy="1069627"/>
            </a:xfrm>
            <a:prstGeom prst="chevron">
              <a:avLst>
                <a:gd name="adj" fmla="val 70610"/>
              </a:avLst>
            </a:prstGeom>
            <a:solidFill>
              <a:srgbClr val="9900CC"/>
            </a:solidFill>
            <a:ln>
              <a:solidFill>
                <a:schemeClr val="accent5"/>
              </a:solidFill>
            </a:ln>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64" name="Chevron 63"/>
            <p:cNvSpPr/>
            <p:nvPr/>
          </p:nvSpPr>
          <p:spPr>
            <a:xfrm>
              <a:off x="6822073" y="1767849"/>
              <a:ext cx="2058542" cy="959701"/>
            </a:xfrm>
            <a:prstGeom prst="chevron">
              <a:avLst>
                <a:gd name="adj" fmla="val 70610"/>
              </a:avLst>
            </a:prstGeom>
            <a:solidFill>
              <a:srgbClr val="9900CC"/>
            </a:solidFill>
            <a:ln>
              <a:solidFill>
                <a:schemeClr val="accent5"/>
              </a:solidFill>
            </a:ln>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65" name="Chevron 64"/>
            <p:cNvSpPr/>
            <p:nvPr/>
          </p:nvSpPr>
          <p:spPr>
            <a:xfrm>
              <a:off x="8139041" y="1767850"/>
              <a:ext cx="2500927" cy="959700"/>
            </a:xfrm>
            <a:prstGeom prst="chevron">
              <a:avLst>
                <a:gd name="adj" fmla="val 70610"/>
              </a:avLst>
            </a:prstGeom>
            <a:solidFill>
              <a:srgbClr val="9900CC"/>
            </a:solidFill>
            <a:ln>
              <a:solidFill>
                <a:schemeClr val="accent5"/>
              </a:solidFill>
            </a:ln>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66" name="Freeform 65"/>
            <p:cNvSpPr/>
            <p:nvPr/>
          </p:nvSpPr>
          <p:spPr>
            <a:xfrm>
              <a:off x="2215701" y="3515878"/>
              <a:ext cx="8039168" cy="767760"/>
            </a:xfrm>
            <a:custGeom>
              <a:avLst/>
              <a:gdLst>
                <a:gd name="connsiteX0" fmla="*/ 0 w 9529357"/>
                <a:gd name="connsiteY0" fmla="*/ 0 h 1393639"/>
                <a:gd name="connsiteX1" fmla="*/ 9529357 w 9529357"/>
                <a:gd name="connsiteY1" fmla="*/ 0 h 1393639"/>
                <a:gd name="connsiteX2" fmla="*/ 9529357 w 9529357"/>
                <a:gd name="connsiteY2" fmla="*/ 1393639 h 1393639"/>
                <a:gd name="connsiteX3" fmla="*/ 0 w 9529357"/>
                <a:gd name="connsiteY3" fmla="*/ 1393639 h 1393639"/>
                <a:gd name="connsiteX4" fmla="*/ 0 w 9529357"/>
                <a:gd name="connsiteY4" fmla="*/ 0 h 1393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9357" h="1393639">
                  <a:moveTo>
                    <a:pt x="0" y="0"/>
                  </a:moveTo>
                  <a:lnTo>
                    <a:pt x="9529357" y="0"/>
                  </a:lnTo>
                  <a:lnTo>
                    <a:pt x="9529357" y="1393639"/>
                  </a:lnTo>
                  <a:lnTo>
                    <a:pt x="0" y="1393639"/>
                  </a:lnTo>
                  <a:lnTo>
                    <a:pt x="0" y="0"/>
                  </a:lnTo>
                  <a:close/>
                </a:path>
              </a:pathLst>
            </a:custGeom>
            <a:solidFill>
              <a:schemeClr val="bg1"/>
            </a:solidFill>
            <a:ln>
              <a:solidFill>
                <a:schemeClr val="accent5"/>
              </a:solidFill>
            </a:ln>
            <a:scene3d>
              <a:camera prst="orthographicFront">
                <a:rot lat="0" lon="0" rev="0"/>
              </a:camera>
              <a:lightRig rig="contrasting" dir="t">
                <a:rot lat="0" lon="0" rev="1200000"/>
              </a:lightRig>
            </a:scene3d>
            <a:sp3d z="300000" contourW="12700" prstMaterial="flat">
              <a:bevelT w="177800" h="254000"/>
              <a:bevelB w="152400"/>
            </a:sp3d>
          </p:spPr>
          <p:style>
            <a:lnRef idx="0">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l" defTabSz="1600200">
                <a:lnSpc>
                  <a:spcPct val="90000"/>
                </a:lnSpc>
                <a:spcBef>
                  <a:spcPct val="0"/>
                </a:spcBef>
                <a:spcAft>
                  <a:spcPct val="35000"/>
                </a:spcAft>
              </a:pPr>
              <a:endParaRPr lang="en-US" sz="3600" kern="1200" dirty="0"/>
            </a:p>
          </p:txBody>
        </p:sp>
        <p:sp>
          <p:nvSpPr>
            <p:cNvPr id="67" name="Freeform 66"/>
            <p:cNvSpPr/>
            <p:nvPr/>
          </p:nvSpPr>
          <p:spPr>
            <a:xfrm>
              <a:off x="2216583" y="2666765"/>
              <a:ext cx="8039168" cy="767760"/>
            </a:xfrm>
            <a:custGeom>
              <a:avLst/>
              <a:gdLst>
                <a:gd name="connsiteX0" fmla="*/ 0 w 9529357"/>
                <a:gd name="connsiteY0" fmla="*/ 0 h 1393639"/>
                <a:gd name="connsiteX1" fmla="*/ 9529357 w 9529357"/>
                <a:gd name="connsiteY1" fmla="*/ 0 h 1393639"/>
                <a:gd name="connsiteX2" fmla="*/ 9529357 w 9529357"/>
                <a:gd name="connsiteY2" fmla="*/ 1393639 h 1393639"/>
                <a:gd name="connsiteX3" fmla="*/ 0 w 9529357"/>
                <a:gd name="connsiteY3" fmla="*/ 1393639 h 1393639"/>
                <a:gd name="connsiteX4" fmla="*/ 0 w 9529357"/>
                <a:gd name="connsiteY4" fmla="*/ 0 h 1393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9357" h="1393639">
                  <a:moveTo>
                    <a:pt x="0" y="0"/>
                  </a:moveTo>
                  <a:lnTo>
                    <a:pt x="9529357" y="0"/>
                  </a:lnTo>
                  <a:lnTo>
                    <a:pt x="9529357" y="1393639"/>
                  </a:lnTo>
                  <a:lnTo>
                    <a:pt x="0" y="1393639"/>
                  </a:lnTo>
                  <a:lnTo>
                    <a:pt x="0" y="0"/>
                  </a:lnTo>
                  <a:close/>
                </a:path>
              </a:pathLst>
            </a:custGeom>
            <a:solidFill>
              <a:schemeClr val="bg1"/>
            </a:solidFill>
            <a:ln>
              <a:solidFill>
                <a:schemeClr val="accent5"/>
              </a:solidFill>
            </a:ln>
            <a:scene3d>
              <a:camera prst="orthographicFront">
                <a:rot lat="0" lon="0" rev="0"/>
              </a:camera>
              <a:lightRig rig="contrasting" dir="t">
                <a:rot lat="0" lon="0" rev="1200000"/>
              </a:lightRig>
            </a:scene3d>
            <a:sp3d z="300000" contourW="12700" prstMaterial="flat">
              <a:bevelT w="177800" h="254000"/>
              <a:bevelB w="152400"/>
            </a:sp3d>
          </p:spPr>
          <p:style>
            <a:lnRef idx="0">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l" defTabSz="1600200">
                <a:lnSpc>
                  <a:spcPct val="90000"/>
                </a:lnSpc>
                <a:spcBef>
                  <a:spcPct val="0"/>
                </a:spcBef>
                <a:spcAft>
                  <a:spcPct val="35000"/>
                </a:spcAft>
              </a:pPr>
              <a:r>
                <a:rPr lang="en-US" sz="3600" kern="1200" dirty="0" smtClean="0"/>
                <a:t>j</a:t>
              </a:r>
              <a:endParaRPr lang="en-US" sz="3600" kern="1200" dirty="0"/>
            </a:p>
          </p:txBody>
        </p:sp>
        <p:sp>
          <p:nvSpPr>
            <p:cNvPr id="68" name="Freeform 67"/>
            <p:cNvSpPr/>
            <p:nvPr/>
          </p:nvSpPr>
          <p:spPr>
            <a:xfrm>
              <a:off x="2215701" y="1823610"/>
              <a:ext cx="8039168" cy="767760"/>
            </a:xfrm>
            <a:custGeom>
              <a:avLst/>
              <a:gdLst>
                <a:gd name="connsiteX0" fmla="*/ 0 w 9529357"/>
                <a:gd name="connsiteY0" fmla="*/ 0 h 1393639"/>
                <a:gd name="connsiteX1" fmla="*/ 9529357 w 9529357"/>
                <a:gd name="connsiteY1" fmla="*/ 0 h 1393639"/>
                <a:gd name="connsiteX2" fmla="*/ 9529357 w 9529357"/>
                <a:gd name="connsiteY2" fmla="*/ 1393639 h 1393639"/>
                <a:gd name="connsiteX3" fmla="*/ 0 w 9529357"/>
                <a:gd name="connsiteY3" fmla="*/ 1393639 h 1393639"/>
                <a:gd name="connsiteX4" fmla="*/ 0 w 9529357"/>
                <a:gd name="connsiteY4" fmla="*/ 0 h 1393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9357" h="1393639">
                  <a:moveTo>
                    <a:pt x="0" y="0"/>
                  </a:moveTo>
                  <a:lnTo>
                    <a:pt x="9529357" y="0"/>
                  </a:lnTo>
                  <a:lnTo>
                    <a:pt x="9529357" y="1393639"/>
                  </a:lnTo>
                  <a:lnTo>
                    <a:pt x="0" y="1393639"/>
                  </a:lnTo>
                  <a:lnTo>
                    <a:pt x="0" y="0"/>
                  </a:lnTo>
                  <a:close/>
                </a:path>
              </a:pathLst>
            </a:custGeom>
            <a:solidFill>
              <a:schemeClr val="bg1"/>
            </a:solidFill>
            <a:scene3d>
              <a:camera prst="orthographicFront">
                <a:rot lat="0" lon="0" rev="0"/>
              </a:camera>
              <a:lightRig rig="contrasting" dir="t">
                <a:rot lat="0" lon="0" rev="1200000"/>
              </a:lightRig>
            </a:scene3d>
            <a:sp3d z="300000" contourW="12700" prstMaterial="flat">
              <a:bevelT w="177800" h="254000"/>
              <a:bevelB w="152400"/>
            </a:sp3d>
          </p:spPr>
          <p:style>
            <a:lnRef idx="0">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l" defTabSz="1600200">
                <a:lnSpc>
                  <a:spcPct val="90000"/>
                </a:lnSpc>
                <a:spcBef>
                  <a:spcPct val="0"/>
                </a:spcBef>
                <a:spcAft>
                  <a:spcPct val="35000"/>
                </a:spcAft>
              </a:pPr>
              <a:endParaRPr lang="en-US" sz="3600" kern="1200" dirty="0"/>
            </a:p>
          </p:txBody>
        </p:sp>
        <p:sp>
          <p:nvSpPr>
            <p:cNvPr id="69" name="Oval 68"/>
            <p:cNvSpPr/>
            <p:nvPr/>
          </p:nvSpPr>
          <p:spPr>
            <a:xfrm>
              <a:off x="1903023" y="1822913"/>
              <a:ext cx="809393" cy="762496"/>
            </a:xfrm>
            <a:prstGeom prst="ellipse">
              <a:avLst/>
            </a:prstGeom>
            <a:solidFill>
              <a:schemeClr val="bg1"/>
            </a:solidFill>
            <a:ln w="25400">
              <a:solidFill>
                <a:srgbClr val="9900CC"/>
              </a:solidFill>
            </a:ln>
            <a:scene3d>
              <a:camera prst="orthographicFront"/>
              <a:lightRig rig="threePt" dir="t"/>
            </a:scene3d>
            <a:sp3d>
              <a:bevelT/>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70" name="Oval 69"/>
            <p:cNvSpPr/>
            <p:nvPr/>
          </p:nvSpPr>
          <p:spPr>
            <a:xfrm>
              <a:off x="1930731" y="2666763"/>
              <a:ext cx="809393" cy="762496"/>
            </a:xfrm>
            <a:prstGeom prst="ellipse">
              <a:avLst/>
            </a:prstGeom>
            <a:solidFill>
              <a:schemeClr val="bg1"/>
            </a:solidFill>
            <a:ln w="25400">
              <a:solidFill>
                <a:schemeClr val="accent2"/>
              </a:solidFill>
            </a:ln>
            <a:scene3d>
              <a:camera prst="orthographicFront"/>
              <a:lightRig rig="threePt" dir="t"/>
            </a:scene3d>
            <a:sp3d>
              <a:bevelT/>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71" name="Oval 70"/>
            <p:cNvSpPr/>
            <p:nvPr/>
          </p:nvSpPr>
          <p:spPr>
            <a:xfrm>
              <a:off x="1935718" y="3517488"/>
              <a:ext cx="809393" cy="762496"/>
            </a:xfrm>
            <a:prstGeom prst="ellipse">
              <a:avLst/>
            </a:prstGeom>
            <a:solidFill>
              <a:schemeClr val="bg1"/>
            </a:solidFill>
            <a:ln w="25400">
              <a:solidFill>
                <a:schemeClr val="accent2"/>
              </a:solidFill>
            </a:ln>
            <a:scene3d>
              <a:camera prst="orthographicFront"/>
              <a:lightRig rig="threePt" dir="t"/>
            </a:scene3d>
            <a:sp3d>
              <a:bevelT/>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72" name="Donut 71"/>
            <p:cNvSpPr/>
            <p:nvPr/>
          </p:nvSpPr>
          <p:spPr>
            <a:xfrm>
              <a:off x="1895690" y="1826827"/>
              <a:ext cx="812173" cy="758840"/>
            </a:xfrm>
            <a:prstGeom prst="donut">
              <a:avLst>
                <a:gd name="adj" fmla="val 6366"/>
              </a:avLst>
            </a:prstGeom>
            <a:solidFill>
              <a:srgbClr val="F9318A"/>
            </a:solidFill>
            <a:ln>
              <a:solidFill>
                <a:schemeClr val="accent2"/>
              </a:solidFill>
            </a:ln>
            <a:effectLst>
              <a:innerShdw blurRad="63500" dist="50800" dir="189000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Donut 72"/>
            <p:cNvSpPr/>
            <p:nvPr/>
          </p:nvSpPr>
          <p:spPr>
            <a:xfrm>
              <a:off x="1930731" y="2679598"/>
              <a:ext cx="812173" cy="758840"/>
            </a:xfrm>
            <a:prstGeom prst="donut">
              <a:avLst>
                <a:gd name="adj" fmla="val 6366"/>
              </a:avLst>
            </a:prstGeom>
            <a:solidFill>
              <a:srgbClr val="F9318A"/>
            </a:solidFill>
            <a:ln>
              <a:noFill/>
            </a:ln>
            <a:effectLst>
              <a:innerShdw blurRad="63500" dist="50800" dir="189000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Donut 73"/>
            <p:cNvSpPr/>
            <p:nvPr/>
          </p:nvSpPr>
          <p:spPr>
            <a:xfrm>
              <a:off x="1930731" y="3521144"/>
              <a:ext cx="812173" cy="758840"/>
            </a:xfrm>
            <a:prstGeom prst="donut">
              <a:avLst>
                <a:gd name="adj" fmla="val 6366"/>
              </a:avLst>
            </a:prstGeom>
            <a:solidFill>
              <a:srgbClr val="F9318A"/>
            </a:solidFill>
            <a:ln>
              <a:noFill/>
            </a:ln>
            <a:effectLst>
              <a:innerShdw blurRad="63500" dist="50800" dir="189000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Rectangle 74"/>
            <p:cNvSpPr/>
            <p:nvPr/>
          </p:nvSpPr>
          <p:spPr>
            <a:xfrm>
              <a:off x="2698813" y="1936818"/>
              <a:ext cx="7556056" cy="554906"/>
            </a:xfrm>
            <a:prstGeom prst="rect">
              <a:avLst/>
            </a:prstGeom>
          </p:spPr>
          <p:txBody>
            <a:bodyPr wrap="square" lIns="0" tIns="0" rIns="91440">
              <a:spAutoFit/>
            </a:bodyPr>
            <a:lstStyle/>
            <a:p>
              <a:r>
                <a:rPr lang="en-US" sz="28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b="1" dirty="0" smtClean="0">
                  <a:ln w="0"/>
                  <a:solidFill>
                    <a:schemeClr val="tx1">
                      <a:alpha val="98000"/>
                    </a:schemeClr>
                  </a:solidFill>
                  <a:effectLst>
                    <a:outerShdw blurRad="38100" dist="19050" dir="2700000" algn="tl" rotWithShape="0">
                      <a:schemeClr val="dk1">
                        <a:alpha val="40000"/>
                      </a:schemeClr>
                    </a:outerShdw>
                  </a:effectLst>
                  <a:latin typeface="NikoshBAN" pitchFamily="2" charset="0"/>
                  <a:cs typeface="NikoshBAN" pitchFamily="2" charset="0"/>
                </a:rPr>
                <a:t>১</a:t>
              </a:r>
              <a:r>
                <a:rPr lang="en-US" sz="3200" b="1" dirty="0" smtClean="0">
                  <a:ln w="0"/>
                  <a:solidFill>
                    <a:schemeClr val="tx1">
                      <a:alpha val="98000"/>
                    </a:schemeClr>
                  </a:solidFill>
                  <a:latin typeface="NikoshBAN" pitchFamily="2" charset="0"/>
                  <a:cs typeface="NikoshBAN" pitchFamily="2" charset="0"/>
                </a:rPr>
                <a:t>.</a:t>
              </a:r>
              <a:r>
                <a:rPr lang="bn-IN" sz="3200" b="1" dirty="0" smtClean="0">
                  <a:ln w="0"/>
                  <a:solidFill>
                    <a:schemeClr val="tx1">
                      <a:alpha val="98000"/>
                    </a:schemeClr>
                  </a:solidFill>
                  <a:latin typeface="NikoshBAN" pitchFamily="2" charset="0"/>
                  <a:cs typeface="NikoshBAN" pitchFamily="2" charset="0"/>
                </a:rPr>
                <a:t> </a:t>
              </a:r>
              <a:r>
                <a:rPr lang="bn-IN"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উর্বর ডিম কি তা</a:t>
              </a:r>
              <a:r>
                <a:rPr lang="en-US"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বলতে</a:t>
              </a:r>
              <a:r>
                <a:rPr lang="en-US"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পারবে</a:t>
              </a:r>
              <a:r>
                <a:rPr lang="en-US"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GB"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76" name="Rectangle 75"/>
            <p:cNvSpPr/>
            <p:nvPr/>
          </p:nvSpPr>
          <p:spPr>
            <a:xfrm>
              <a:off x="2740124" y="2764128"/>
              <a:ext cx="7313647" cy="602469"/>
            </a:xfrm>
            <a:prstGeom prst="rect">
              <a:avLst/>
            </a:prstGeom>
          </p:spPr>
          <p:txBody>
            <a:bodyPr wrap="square">
              <a:spAutoFit/>
            </a:bodyPr>
            <a:lstStyle/>
            <a:p>
              <a:r>
                <a:rPr lang="en-US" sz="3200" b="1" dirty="0" smtClean="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২.</a:t>
              </a:r>
              <a:r>
                <a:rPr lang="bn-IN" sz="3200" b="1" dirty="0" smtClean="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200" b="1" dirty="0" smtClean="0">
                  <a:solidFill>
                    <a:schemeClr val="tx1">
                      <a:alpha val="98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ডিম বাছাইয়ের বৈশিষ্ট্য সমূহ উল্লেখ</a:t>
              </a:r>
              <a:r>
                <a:rPr lang="en-US" sz="3200" b="1" dirty="0" smtClean="0">
                  <a:solidFill>
                    <a:schemeClr val="tx1">
                      <a:alpha val="98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ln w="0"/>
                  <a:solidFill>
                    <a:schemeClr val="tx1">
                      <a:alpha val="98000"/>
                    </a:schemeClr>
                  </a:solidFill>
                  <a:effectLst>
                    <a:outerShdw blurRad="38100" dist="38100" dir="2700000" algn="tl">
                      <a:srgbClr val="000000">
                        <a:alpha val="43137"/>
                      </a:srgbClr>
                    </a:outerShdw>
                  </a:effectLst>
                  <a:latin typeface="NikoshBAN" pitchFamily="2" charset="0"/>
                  <a:cs typeface="NikoshBAN" pitchFamily="2" charset="0"/>
                </a:rPr>
                <a:t>করতে</a:t>
              </a:r>
              <a:r>
                <a:rPr lang="en-US" sz="3200" b="1" dirty="0">
                  <a:ln w="0"/>
                  <a:solidFill>
                    <a:schemeClr val="tx1">
                      <a:alpha val="98000"/>
                    </a:schemeClr>
                  </a:solidFill>
                  <a:effectLst>
                    <a:outerShdw blurRad="38100" dist="38100" dir="2700000" algn="tl">
                      <a:srgbClr val="000000">
                        <a:alpha val="43137"/>
                      </a:srgbClr>
                    </a:outerShdw>
                  </a:effectLst>
                  <a:latin typeface="NikoshBAN" pitchFamily="2" charset="0"/>
                  <a:cs typeface="NikoshBAN" pitchFamily="2" charset="0"/>
                </a:rPr>
                <a:t> </a:t>
              </a:r>
              <a:r>
                <a:rPr lang="en-US" sz="3200" b="1" dirty="0" err="1">
                  <a:ln w="0"/>
                  <a:solidFill>
                    <a:schemeClr val="tx1">
                      <a:alpha val="98000"/>
                    </a:schemeClr>
                  </a:solidFill>
                  <a:effectLst>
                    <a:outerShdw blurRad="38100" dist="38100" dir="2700000" algn="tl">
                      <a:srgbClr val="000000">
                        <a:alpha val="43137"/>
                      </a:srgbClr>
                    </a:outerShdw>
                  </a:effectLst>
                  <a:latin typeface="NikoshBAN" pitchFamily="2" charset="0"/>
                  <a:cs typeface="NikoshBAN" pitchFamily="2" charset="0"/>
                </a:rPr>
                <a:t>পারবে</a:t>
              </a:r>
              <a:r>
                <a:rPr lang="en-US" sz="3200" b="1" dirty="0">
                  <a:ln w="0"/>
                  <a:solidFill>
                    <a:schemeClr val="tx1">
                      <a:alpha val="98000"/>
                    </a:schemeClr>
                  </a:solidFill>
                  <a:effectLst>
                    <a:outerShdw blurRad="38100" dist="38100" dir="2700000" algn="tl">
                      <a:srgbClr val="000000">
                        <a:alpha val="43137"/>
                      </a:srgbClr>
                    </a:outerShdw>
                  </a:effectLst>
                  <a:latin typeface="NikoshBAN" pitchFamily="2" charset="0"/>
                  <a:cs typeface="NikoshBAN" pitchFamily="2" charset="0"/>
                </a:rPr>
                <a:t>;</a:t>
              </a:r>
              <a:r>
                <a:rPr lang="bn-IN" sz="3200" b="1" dirty="0">
                  <a:ln w="0"/>
                  <a:solidFill>
                    <a:schemeClr val="tx1">
                      <a:alpha val="98000"/>
                    </a:schemeClr>
                  </a:solidFill>
                  <a:effectLst>
                    <a:outerShdw blurRad="38100" dist="38100" dir="2700000" algn="tl">
                      <a:srgbClr val="000000">
                        <a:alpha val="43137"/>
                      </a:srgbClr>
                    </a:outerShdw>
                  </a:effectLst>
                  <a:latin typeface="NikoshBAN" pitchFamily="2" charset="0"/>
                  <a:cs typeface="NikoshBAN" pitchFamily="2" charset="0"/>
                </a:rPr>
                <a:t> </a:t>
              </a:r>
              <a:endParaRPr lang="en-US" sz="3200" b="1" dirty="0">
                <a:effectLst>
                  <a:outerShdw blurRad="38100" dist="38100" dir="2700000" algn="tl">
                    <a:srgbClr val="000000">
                      <a:alpha val="43137"/>
                    </a:srgbClr>
                  </a:outerShdw>
                </a:effectLst>
              </a:endParaRPr>
            </a:p>
          </p:txBody>
        </p:sp>
        <p:sp>
          <p:nvSpPr>
            <p:cNvPr id="78" name="Chevron 77"/>
            <p:cNvSpPr/>
            <p:nvPr/>
          </p:nvSpPr>
          <p:spPr>
            <a:xfrm>
              <a:off x="5925639" y="4397601"/>
              <a:ext cx="1857024" cy="802316"/>
            </a:xfrm>
            <a:prstGeom prst="chevron">
              <a:avLst>
                <a:gd name="adj" fmla="val 70610"/>
              </a:avLst>
            </a:prstGeom>
            <a:solidFill>
              <a:srgbClr val="9900CC"/>
            </a:solidFill>
            <a:ln>
              <a:solidFill>
                <a:schemeClr val="accent5"/>
              </a:solidFill>
            </a:ln>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79" name="Chevron 78"/>
            <p:cNvSpPr/>
            <p:nvPr/>
          </p:nvSpPr>
          <p:spPr>
            <a:xfrm>
              <a:off x="7041970" y="4397601"/>
              <a:ext cx="1857024" cy="802317"/>
            </a:xfrm>
            <a:prstGeom prst="chevron">
              <a:avLst>
                <a:gd name="adj" fmla="val 70610"/>
              </a:avLst>
            </a:prstGeom>
            <a:solidFill>
              <a:srgbClr val="9900CC"/>
            </a:solidFill>
            <a:ln>
              <a:solidFill>
                <a:schemeClr val="accent5"/>
              </a:solidFill>
            </a:ln>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80" name="Chevron 79"/>
            <p:cNvSpPr/>
            <p:nvPr/>
          </p:nvSpPr>
          <p:spPr>
            <a:xfrm>
              <a:off x="8157418" y="4397601"/>
              <a:ext cx="2489780" cy="802317"/>
            </a:xfrm>
            <a:prstGeom prst="chevron">
              <a:avLst>
                <a:gd name="adj" fmla="val 70610"/>
              </a:avLst>
            </a:prstGeom>
            <a:solidFill>
              <a:srgbClr val="9900CC"/>
            </a:solidFill>
            <a:ln>
              <a:solidFill>
                <a:schemeClr val="accent5"/>
              </a:solidFill>
            </a:ln>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81" name="Freeform 80"/>
            <p:cNvSpPr/>
            <p:nvPr/>
          </p:nvSpPr>
          <p:spPr>
            <a:xfrm>
              <a:off x="2234520" y="4350805"/>
              <a:ext cx="8039168" cy="767760"/>
            </a:xfrm>
            <a:custGeom>
              <a:avLst/>
              <a:gdLst>
                <a:gd name="connsiteX0" fmla="*/ 0 w 9529357"/>
                <a:gd name="connsiteY0" fmla="*/ 0 h 1393639"/>
                <a:gd name="connsiteX1" fmla="*/ 9529357 w 9529357"/>
                <a:gd name="connsiteY1" fmla="*/ 0 h 1393639"/>
                <a:gd name="connsiteX2" fmla="*/ 9529357 w 9529357"/>
                <a:gd name="connsiteY2" fmla="*/ 1393639 h 1393639"/>
                <a:gd name="connsiteX3" fmla="*/ 0 w 9529357"/>
                <a:gd name="connsiteY3" fmla="*/ 1393639 h 1393639"/>
                <a:gd name="connsiteX4" fmla="*/ 0 w 9529357"/>
                <a:gd name="connsiteY4" fmla="*/ 0 h 1393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9357" h="1393639">
                  <a:moveTo>
                    <a:pt x="0" y="0"/>
                  </a:moveTo>
                  <a:lnTo>
                    <a:pt x="9529357" y="0"/>
                  </a:lnTo>
                  <a:lnTo>
                    <a:pt x="9529357" y="1393639"/>
                  </a:lnTo>
                  <a:lnTo>
                    <a:pt x="0" y="1393639"/>
                  </a:lnTo>
                  <a:lnTo>
                    <a:pt x="0" y="0"/>
                  </a:lnTo>
                  <a:close/>
                </a:path>
              </a:pathLst>
            </a:custGeom>
            <a:solidFill>
              <a:schemeClr val="bg1"/>
            </a:solidFill>
            <a:scene3d>
              <a:camera prst="orthographicFront">
                <a:rot lat="0" lon="0" rev="0"/>
              </a:camera>
              <a:lightRig rig="contrasting" dir="t">
                <a:rot lat="0" lon="0" rev="1200000"/>
              </a:lightRig>
            </a:scene3d>
            <a:sp3d z="300000" contourW="12700" prstMaterial="flat">
              <a:bevelT w="177800" h="254000"/>
              <a:bevelB w="152400"/>
            </a:sp3d>
          </p:spPr>
          <p:style>
            <a:lnRef idx="0">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l" defTabSz="1600200">
                <a:lnSpc>
                  <a:spcPct val="90000"/>
                </a:lnSpc>
                <a:spcBef>
                  <a:spcPct val="0"/>
                </a:spcBef>
                <a:spcAft>
                  <a:spcPct val="35000"/>
                </a:spcAft>
              </a:pPr>
              <a:endParaRPr lang="en-US" sz="3600" kern="1200" dirty="0"/>
            </a:p>
          </p:txBody>
        </p:sp>
        <p:sp>
          <p:nvSpPr>
            <p:cNvPr id="82" name="Oval 81"/>
            <p:cNvSpPr/>
            <p:nvPr/>
          </p:nvSpPr>
          <p:spPr>
            <a:xfrm>
              <a:off x="1954537" y="4352414"/>
              <a:ext cx="809393" cy="762496"/>
            </a:xfrm>
            <a:prstGeom prst="ellipse">
              <a:avLst/>
            </a:prstGeom>
            <a:solidFill>
              <a:schemeClr val="bg1"/>
            </a:solidFill>
            <a:ln w="25400">
              <a:solidFill>
                <a:srgbClr val="9900CC"/>
              </a:solidFill>
            </a:ln>
            <a:scene3d>
              <a:camera prst="orthographicFront"/>
              <a:lightRig rig="threePt" dir="t"/>
            </a:scene3d>
            <a:sp3d>
              <a:bevelT/>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83" name="Rectangle 82"/>
            <p:cNvSpPr/>
            <p:nvPr/>
          </p:nvSpPr>
          <p:spPr>
            <a:xfrm>
              <a:off x="2697919" y="4442977"/>
              <a:ext cx="7704045" cy="539052"/>
            </a:xfrm>
            <a:prstGeom prst="rect">
              <a:avLst/>
            </a:prstGeom>
          </p:spPr>
          <p:txBody>
            <a:bodyPr wrap="square" lIns="91440">
              <a:spAutoFit/>
            </a:bodyPr>
            <a:lstStyle/>
            <a:p>
              <a:pPr lvl="0"/>
              <a:r>
                <a:rPr lang="en-US" sz="2800" b="1" dirty="0" smtClean="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2800" b="1" dirty="0" smtClean="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৪. </a:t>
              </a:r>
              <a:r>
                <a:rPr lang="bn-IN"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ইনকিউবেটর যন্ত্র দ্বারা ডিম ফোটানোর ধাপসমূহ ব্যাখ্যা</a:t>
              </a:r>
              <a:r>
                <a:rPr lang="en-US"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করতে</a:t>
              </a:r>
              <a:r>
                <a:rPr lang="bn-IN"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b="1" dirty="0" err="1" smtClean="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পারবে</a:t>
              </a:r>
              <a:r>
                <a:rPr lang="en-US" sz="2800" b="1" dirty="0" smtClean="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GB" sz="2400" b="1"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84" name="Rectangle 83"/>
            <p:cNvSpPr/>
            <p:nvPr/>
          </p:nvSpPr>
          <p:spPr>
            <a:xfrm>
              <a:off x="2718687" y="3602636"/>
              <a:ext cx="7592454" cy="602469"/>
            </a:xfrm>
            <a:prstGeom prst="rect">
              <a:avLst/>
            </a:prstGeom>
          </p:spPr>
          <p:txBody>
            <a:bodyPr wrap="square">
              <a:spAutoFit/>
            </a:bodyPr>
            <a:lstStyle/>
            <a:p>
              <a:pPr marL="0" lvl="1"/>
              <a:r>
                <a:rPr lang="bn-IN" sz="3200" b="1" dirty="0" smtClean="0">
                  <a:ln w="0"/>
                  <a:effectLst>
                    <a:outerShdw blurRad="38100" dist="19050" dir="2700000" algn="tl" rotWithShape="0">
                      <a:schemeClr val="dk1">
                        <a:alpha val="40000"/>
                      </a:schemeClr>
                    </a:outerShdw>
                  </a:effectLst>
                  <a:latin typeface="NikoshBAN" pitchFamily="2" charset="0"/>
                  <a:cs typeface="NikoshBAN" pitchFamily="2" charset="0"/>
                </a:rPr>
                <a:t>৩. ডিম ফোটানোর পদ্ধতি কয়টি ও কি কি তা বর্ণনা ক</a:t>
              </a:r>
              <a:r>
                <a:rPr lang="en-US" sz="3200" b="1" dirty="0" err="1" smtClean="0">
                  <a:ln w="0"/>
                  <a:effectLst>
                    <a:outerShdw blurRad="38100" dist="19050" dir="2700000" algn="tl" rotWithShape="0">
                      <a:schemeClr val="dk1">
                        <a:alpha val="40000"/>
                      </a:schemeClr>
                    </a:outerShdw>
                  </a:effectLst>
                  <a:latin typeface="NikoshBAN" pitchFamily="2" charset="0"/>
                  <a:cs typeface="NikoshBAN" pitchFamily="2" charset="0"/>
                </a:rPr>
                <a:t>রতে</a:t>
              </a:r>
              <a:r>
                <a:rPr lang="en-US" sz="3200" b="1"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3200" b="1" dirty="0">
                  <a:ln w="0"/>
                  <a:effectLst>
                    <a:outerShdw blurRad="38100" dist="19050" dir="2700000" algn="tl" rotWithShape="0">
                      <a:schemeClr val="dk1">
                        <a:alpha val="40000"/>
                      </a:schemeClr>
                    </a:outerShdw>
                  </a:effectLst>
                  <a:latin typeface="NikoshBAN" pitchFamily="2" charset="0"/>
                  <a:cs typeface="NikoshBAN" pitchFamily="2" charset="0"/>
                </a:rPr>
                <a:t>পারবে</a:t>
              </a:r>
              <a:r>
                <a:rPr lang="en-US" sz="3200" b="1" dirty="0" smtClean="0">
                  <a:ln w="0"/>
                  <a:effectLst>
                    <a:outerShdw blurRad="38100" dist="19050" dir="2700000" algn="tl" rotWithShape="0">
                      <a:schemeClr val="dk1">
                        <a:alpha val="40000"/>
                      </a:schemeClr>
                    </a:outerShdw>
                  </a:effectLst>
                  <a:latin typeface="NikoshBAN" pitchFamily="2" charset="0"/>
                  <a:cs typeface="NikoshBAN" pitchFamily="2" charset="0"/>
                </a:rPr>
                <a:t>;</a:t>
              </a:r>
              <a:endParaRPr lang="en-US" sz="3200" b="1" dirty="0">
                <a:ln w="0"/>
                <a:effectLst>
                  <a:outerShdw blurRad="38100" dist="19050" dir="2700000" algn="tl" rotWithShape="0">
                    <a:schemeClr val="dk1">
                      <a:alpha val="40000"/>
                    </a:schemeClr>
                  </a:outerShdw>
                </a:effectLst>
              </a:endParaRPr>
            </a:p>
          </p:txBody>
        </p:sp>
        <p:sp>
          <p:nvSpPr>
            <p:cNvPr id="85" name="Oval 84"/>
            <p:cNvSpPr/>
            <p:nvPr/>
          </p:nvSpPr>
          <p:spPr>
            <a:xfrm>
              <a:off x="2038607" y="1953360"/>
              <a:ext cx="508280" cy="499096"/>
            </a:xfrm>
            <a:prstGeom prst="ellipse">
              <a:avLst/>
            </a:prstGeom>
            <a:solidFill>
              <a:schemeClr val="bg1">
                <a:lumMod val="85000"/>
              </a:schemeClr>
            </a:solidFill>
            <a:ln w="25400">
              <a:solidFill>
                <a:srgbClr val="9900CC"/>
              </a:solidFill>
            </a:ln>
            <a:scene3d>
              <a:camera prst="orthographicFront"/>
              <a:lightRig rig="threePt" dir="t"/>
            </a:scene3d>
            <a:sp3d>
              <a:bevelT/>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86" name="Donut 85"/>
            <p:cNvSpPr/>
            <p:nvPr/>
          </p:nvSpPr>
          <p:spPr>
            <a:xfrm>
              <a:off x="1949616" y="4356933"/>
              <a:ext cx="812173" cy="758840"/>
            </a:xfrm>
            <a:prstGeom prst="donut">
              <a:avLst>
                <a:gd name="adj" fmla="val 6366"/>
              </a:avLst>
            </a:prstGeom>
            <a:solidFill>
              <a:srgbClr val="F9318A"/>
            </a:solidFill>
            <a:ln>
              <a:solidFill>
                <a:schemeClr val="accent2"/>
              </a:solidFill>
            </a:ln>
            <a:effectLst>
              <a:innerShdw blurRad="63500" dist="50800" dir="189000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 name="Oval 86"/>
            <p:cNvSpPr/>
            <p:nvPr/>
          </p:nvSpPr>
          <p:spPr>
            <a:xfrm>
              <a:off x="2077362" y="2809470"/>
              <a:ext cx="508280" cy="499096"/>
            </a:xfrm>
            <a:prstGeom prst="ellipse">
              <a:avLst/>
            </a:prstGeom>
            <a:solidFill>
              <a:schemeClr val="bg1">
                <a:lumMod val="85000"/>
              </a:schemeClr>
            </a:solidFill>
            <a:ln w="25400">
              <a:solidFill>
                <a:srgbClr val="9900CC"/>
              </a:solidFill>
            </a:ln>
            <a:scene3d>
              <a:camera prst="orthographicFront"/>
              <a:lightRig rig="threePt" dir="t"/>
            </a:scene3d>
            <a:sp3d>
              <a:bevelT/>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88" name="Oval 87"/>
            <p:cNvSpPr/>
            <p:nvPr/>
          </p:nvSpPr>
          <p:spPr>
            <a:xfrm>
              <a:off x="2077362" y="3650210"/>
              <a:ext cx="508280" cy="499096"/>
            </a:xfrm>
            <a:prstGeom prst="ellipse">
              <a:avLst/>
            </a:prstGeom>
            <a:solidFill>
              <a:schemeClr val="bg1">
                <a:lumMod val="85000"/>
              </a:schemeClr>
            </a:solidFill>
            <a:ln w="25400">
              <a:solidFill>
                <a:srgbClr val="9900CC"/>
              </a:solidFill>
            </a:ln>
            <a:scene3d>
              <a:camera prst="orthographicFront"/>
              <a:lightRig rig="threePt" dir="t"/>
            </a:scene3d>
            <a:sp3d>
              <a:bevelT/>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89" name="Oval 88"/>
            <p:cNvSpPr/>
            <p:nvPr/>
          </p:nvSpPr>
          <p:spPr>
            <a:xfrm>
              <a:off x="2106243" y="4482697"/>
              <a:ext cx="508280" cy="499096"/>
            </a:xfrm>
            <a:prstGeom prst="ellipse">
              <a:avLst/>
            </a:prstGeom>
            <a:solidFill>
              <a:schemeClr val="bg1">
                <a:lumMod val="85000"/>
              </a:schemeClr>
            </a:solidFill>
            <a:ln w="25400">
              <a:solidFill>
                <a:srgbClr val="9900CC"/>
              </a:solidFill>
            </a:ln>
            <a:scene3d>
              <a:camera prst="orthographicFront"/>
              <a:lightRig rig="threePt" dir="t"/>
            </a:scene3d>
            <a:sp3d>
              <a:bevelT/>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spTree>
    <p:extLst>
      <p:ext uri="{BB962C8B-B14F-4D97-AF65-F5344CB8AC3E}">
        <p14:creationId xmlns:p14="http://schemas.microsoft.com/office/powerpoint/2010/main" val="27745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repeatCount="indefinite"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trips(downRight)">
                                      <p:cBhvr>
                                        <p:cTn id="12" dur="500"/>
                                        <p:tgtEl>
                                          <p:spTgt spid="11"/>
                                        </p:tgtEl>
                                      </p:cBhvr>
                                    </p:animEffect>
                                  </p:childTnLst>
                                </p:cTn>
                              </p:par>
                              <p:par>
                                <p:cTn id="13" presetID="22" presetClass="entr" presetSubtype="8"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5105400" y="6367046"/>
            <a:ext cx="1901754" cy="338554"/>
          </a:xfrm>
          <a:prstGeom prst="rect">
            <a:avLst/>
          </a:prstGeom>
          <a:noFill/>
          <a:ln w="6350">
            <a:noFill/>
          </a:ln>
        </p:spPr>
        <p:txBody>
          <a:bodyPr wrap="square" rtlCol="0">
            <a:spAutoFit/>
          </a:bodyPr>
          <a:lstStyle/>
          <a:p>
            <a:r>
              <a:rPr lang="en-US" sz="1200" dirty="0" smtClean="0">
                <a:latin typeface="Times New Roman" pitchFamily="18" charset="0"/>
                <a:cs typeface="Times New Roman" pitchFamily="18" charset="0"/>
              </a:rPr>
              <a:t>ZAHIDUL ISLAM</a:t>
            </a:r>
            <a:r>
              <a:rPr lang="en-US" sz="1600" dirty="0" smtClean="0">
                <a:latin typeface="Times New Roman" pitchFamily="18" charset="0"/>
                <a:cs typeface="Times New Roman" pitchFamily="18" charset="0"/>
              </a:rPr>
              <a:t> </a:t>
            </a:r>
            <a:endParaRPr lang="en-US" sz="1600" dirty="0">
              <a:latin typeface="Times New Roman" pitchFamily="18" charset="0"/>
              <a:cs typeface="Times New Roman"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080655"/>
            <a:ext cx="4953000" cy="455814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cross"/>
            <a:contourClr>
              <a:srgbClr val="FFFFFF"/>
            </a:contourClr>
          </a:sp3d>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1080655"/>
            <a:ext cx="4953000" cy="4558145"/>
          </a:xfrm>
          <a:prstGeom prst="rect">
            <a:avLst/>
          </a:prstGeom>
          <a:ln w="38100" cap="sq">
            <a:noFill/>
            <a:prstDash val="solid"/>
            <a:miter lim="800000"/>
          </a:ln>
          <a:effectLst/>
          <a:scene3d>
            <a:camera prst="orthographicFront">
              <a:rot lat="0" lon="0" rev="0"/>
            </a:camera>
            <a:lightRig rig="glow" dir="t">
              <a:rot lat="0" lon="0" rev="14100000"/>
            </a:lightRig>
          </a:scene3d>
          <a:sp3d prstMaterial="softEdge">
            <a:bevelT w="127000" prst="cross"/>
          </a:sp3d>
        </p:spPr>
      </p:pic>
      <p:sp>
        <p:nvSpPr>
          <p:cNvPr id="13" name="Rectangle 12"/>
          <p:cNvSpPr/>
          <p:nvPr/>
        </p:nvSpPr>
        <p:spPr>
          <a:xfrm>
            <a:off x="5156034" y="300416"/>
            <a:ext cx="1625766" cy="646331"/>
          </a:xfrm>
          <a:prstGeom prst="rect">
            <a:avLst/>
          </a:prstGeom>
        </p:spPr>
        <p:txBody>
          <a:bodyPr wrap="none">
            <a:spAutoFit/>
          </a:bodyPr>
          <a:lstStyle/>
          <a:p>
            <a:pPr algn="ctr" fontAlgn="auto">
              <a:spcBef>
                <a:spcPts val="0"/>
              </a:spcBef>
              <a:spcAft>
                <a:spcPts val="0"/>
              </a:spcAft>
            </a:pPr>
            <a:r>
              <a:rPr lang="bn-IN" sz="3600" b="1" dirty="0" smtClean="0">
                <a:ln w="0">
                  <a:solidFill>
                    <a:schemeClr val="tx1">
                      <a:lumMod val="75000"/>
                      <a:lumOff val="25000"/>
                    </a:schemeClr>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উর্বর ডিম </a:t>
            </a:r>
            <a:endParaRPr lang="en-US" sz="3600" b="1" dirty="0">
              <a:ln w="0">
                <a:solidFill>
                  <a:schemeClr val="tx1">
                    <a:lumMod val="75000"/>
                    <a:lumOff val="25000"/>
                  </a:schemeClr>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7" name="Rectangle 16"/>
          <p:cNvSpPr/>
          <p:nvPr/>
        </p:nvSpPr>
        <p:spPr>
          <a:xfrm>
            <a:off x="1066800" y="5791200"/>
            <a:ext cx="9906000" cy="461665"/>
          </a:xfrm>
          <a:prstGeom prst="rect">
            <a:avLst/>
          </a:prstGeom>
        </p:spPr>
        <p:txBody>
          <a:bodyPr wrap="square">
            <a:spAutoFit/>
            <a:scene3d>
              <a:camera prst="orthographicFront">
                <a:rot lat="0" lon="0" rev="0"/>
              </a:camera>
              <a:lightRig rig="threePt" dir="t"/>
            </a:scene3d>
            <a:sp3d/>
          </a:bodyPr>
          <a:lstStyle/>
          <a:p>
            <a:pPr algn="ctr"/>
            <a:r>
              <a:rPr lang="bn-IN" sz="2400" b="1" dirty="0" smtClean="0">
                <a:ln w="3175">
                  <a:solidFill>
                    <a:schemeClr val="tx1"/>
                  </a:solidFill>
                </a:ln>
                <a:latin typeface="NikoshBAN" panose="02000000000000000000" pitchFamily="2" charset="0"/>
                <a:cs typeface="NikoshBAN" panose="02000000000000000000" pitchFamily="2" charset="0"/>
              </a:rPr>
              <a:t>হাঁস-মুরগির ডিমগুলোর মধ্যে যেগুলো বাচ্চা ফোটানোর জন্য উপযোগী সে ডিমগুলোকে উর্বর ডিম বলা হয়।</a:t>
            </a:r>
            <a:r>
              <a:rPr lang="bn-IN" sz="2000" b="1" dirty="0" smtClean="0">
                <a:ln w="3175">
                  <a:solidFill>
                    <a:schemeClr val="tx1"/>
                  </a:solidFill>
                </a:ln>
                <a:latin typeface="NikoshBAN" panose="02000000000000000000" pitchFamily="2" charset="0"/>
                <a:cs typeface="NikoshBAN" panose="02000000000000000000" pitchFamily="2" charset="0"/>
              </a:rPr>
              <a:t>   </a:t>
            </a:r>
            <a:endParaRPr lang="en-US" sz="2800" b="1" dirty="0" smtClean="0">
              <a:ln w="3175">
                <a:solidFill>
                  <a:schemeClr val="tx1"/>
                </a:solidFill>
              </a:ln>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89864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2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05400" y="6324600"/>
            <a:ext cx="1901754" cy="338554"/>
          </a:xfrm>
          <a:prstGeom prst="rect">
            <a:avLst/>
          </a:prstGeom>
          <a:noFill/>
          <a:ln w="6350">
            <a:noFill/>
          </a:ln>
        </p:spPr>
        <p:txBody>
          <a:bodyPr wrap="square" rtlCol="0">
            <a:spAutoFit/>
          </a:bodyPr>
          <a:lstStyle/>
          <a:p>
            <a:r>
              <a:rPr lang="en-US" sz="1200" dirty="0" smtClean="0">
                <a:latin typeface="Times New Roman" pitchFamily="18" charset="0"/>
                <a:cs typeface="Times New Roman" pitchFamily="18" charset="0"/>
              </a:rPr>
              <a:t>ZAHIDUL ISLAM</a:t>
            </a:r>
            <a:r>
              <a:rPr lang="en-US" sz="1600" dirty="0" smtClean="0">
                <a:latin typeface="Times New Roman" pitchFamily="18" charset="0"/>
                <a:cs typeface="Times New Roman" pitchFamily="18" charset="0"/>
              </a:rPr>
              <a:t> </a:t>
            </a:r>
            <a:endParaRPr lang="en-US" sz="1600" dirty="0">
              <a:latin typeface="Times New Roman" pitchFamily="18" charset="0"/>
              <a:cs typeface="Times New Roman" pitchFamily="18" charset="0"/>
            </a:endParaRPr>
          </a:p>
        </p:txBody>
      </p:sp>
      <p:graphicFrame>
        <p:nvGraphicFramePr>
          <p:cNvPr id="7" name="Diagram 6"/>
          <p:cNvGraphicFramePr/>
          <p:nvPr>
            <p:extLst>
              <p:ext uri="{D42A27DB-BD31-4B8C-83A1-F6EECF244321}">
                <p14:modId xmlns:p14="http://schemas.microsoft.com/office/powerpoint/2010/main" val="1140373254"/>
              </p:ext>
            </p:extLst>
          </p:nvPr>
        </p:nvGraphicFramePr>
        <p:xfrm>
          <a:off x="1828800" y="316468"/>
          <a:ext cx="7772400" cy="62367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13963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graphicEl>
                                              <a:dgm id="{62252C8D-6913-4806-9CBC-C231B8AE8DF4}"/>
                                            </p:graphicEl>
                                          </p:spTgt>
                                        </p:tgtEl>
                                        <p:attrNameLst>
                                          <p:attrName>style.visibility</p:attrName>
                                        </p:attrNameLst>
                                      </p:cBhvr>
                                      <p:to>
                                        <p:strVal val="visible"/>
                                      </p:to>
                                    </p:set>
                                    <p:animEffect transition="in" filter="barn(inVertical)">
                                      <p:cBhvr>
                                        <p:cTn id="7" dur="500"/>
                                        <p:tgtEl>
                                          <p:spTgt spid="7">
                                            <p:graphicEl>
                                              <a:dgm id="{62252C8D-6913-4806-9CBC-C231B8AE8DF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graphicEl>
                                              <a:dgm id="{5E8548A2-F461-4E32-8305-AC795BE77BEA}"/>
                                            </p:graphicEl>
                                          </p:spTgt>
                                        </p:tgtEl>
                                        <p:attrNameLst>
                                          <p:attrName>style.visibility</p:attrName>
                                        </p:attrNameLst>
                                      </p:cBhvr>
                                      <p:to>
                                        <p:strVal val="visible"/>
                                      </p:to>
                                    </p:set>
                                    <p:animEffect transition="in" filter="barn(inVertical)">
                                      <p:cBhvr>
                                        <p:cTn id="12" dur="500"/>
                                        <p:tgtEl>
                                          <p:spTgt spid="7">
                                            <p:graphicEl>
                                              <a:dgm id="{5E8548A2-F461-4E32-8305-AC795BE77BEA}"/>
                                            </p:graphic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graphicEl>
                                              <a:dgm id="{A5E7BF20-B705-41E8-B477-CCA3D6F9E794}"/>
                                            </p:graphicEl>
                                          </p:spTgt>
                                        </p:tgtEl>
                                        <p:attrNameLst>
                                          <p:attrName>style.visibility</p:attrName>
                                        </p:attrNameLst>
                                      </p:cBhvr>
                                      <p:to>
                                        <p:strVal val="visible"/>
                                      </p:to>
                                    </p:set>
                                    <p:animEffect transition="in" filter="barn(inVertical)">
                                      <p:cBhvr>
                                        <p:cTn id="15" dur="500"/>
                                        <p:tgtEl>
                                          <p:spTgt spid="7">
                                            <p:graphicEl>
                                              <a:dgm id="{A5E7BF20-B705-41E8-B477-CCA3D6F9E794}"/>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graphicEl>
                                              <a:dgm id="{C6BF2C6B-07E2-43E2-83DA-6E4BD8E00666}"/>
                                            </p:graphicEl>
                                          </p:spTgt>
                                        </p:tgtEl>
                                        <p:attrNameLst>
                                          <p:attrName>style.visibility</p:attrName>
                                        </p:attrNameLst>
                                      </p:cBhvr>
                                      <p:to>
                                        <p:strVal val="visible"/>
                                      </p:to>
                                    </p:set>
                                    <p:animEffect transition="in" filter="barn(inVertical)">
                                      <p:cBhvr>
                                        <p:cTn id="20" dur="500"/>
                                        <p:tgtEl>
                                          <p:spTgt spid="7">
                                            <p:graphicEl>
                                              <a:dgm id="{C6BF2C6B-07E2-43E2-83DA-6E4BD8E00666}"/>
                                            </p:graphicEl>
                                          </p:spTgt>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7">
                                            <p:graphicEl>
                                              <a:dgm id="{625BF7E0-B4C8-4DE3-A04E-661E3B21E959}"/>
                                            </p:graphicEl>
                                          </p:spTgt>
                                        </p:tgtEl>
                                        <p:attrNameLst>
                                          <p:attrName>style.visibility</p:attrName>
                                        </p:attrNameLst>
                                      </p:cBhvr>
                                      <p:to>
                                        <p:strVal val="visible"/>
                                      </p:to>
                                    </p:set>
                                    <p:animEffect transition="in" filter="barn(inVertical)">
                                      <p:cBhvr>
                                        <p:cTn id="23" dur="500"/>
                                        <p:tgtEl>
                                          <p:spTgt spid="7">
                                            <p:graphicEl>
                                              <a:dgm id="{625BF7E0-B4C8-4DE3-A04E-661E3B21E959}"/>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
                                            <p:graphicEl>
                                              <a:dgm id="{EEC3FD86-7F03-4638-BA5F-C83D513C0413}"/>
                                            </p:graphicEl>
                                          </p:spTgt>
                                        </p:tgtEl>
                                        <p:attrNameLst>
                                          <p:attrName>style.visibility</p:attrName>
                                        </p:attrNameLst>
                                      </p:cBhvr>
                                      <p:to>
                                        <p:strVal val="visible"/>
                                      </p:to>
                                    </p:set>
                                    <p:animEffect transition="in" filter="barn(inVertical)">
                                      <p:cBhvr>
                                        <p:cTn id="28" dur="500"/>
                                        <p:tgtEl>
                                          <p:spTgt spid="7">
                                            <p:graphicEl>
                                              <a:dgm id="{EEC3FD86-7F03-4638-BA5F-C83D513C0413}"/>
                                            </p:graphicEl>
                                          </p:spTgt>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7">
                                            <p:graphicEl>
                                              <a:dgm id="{D041FD8E-E3DD-422F-9ED6-18A7919A0822}"/>
                                            </p:graphicEl>
                                          </p:spTgt>
                                        </p:tgtEl>
                                        <p:attrNameLst>
                                          <p:attrName>style.visibility</p:attrName>
                                        </p:attrNameLst>
                                      </p:cBhvr>
                                      <p:to>
                                        <p:strVal val="visible"/>
                                      </p:to>
                                    </p:set>
                                    <p:animEffect transition="in" filter="barn(inVertical)">
                                      <p:cBhvr>
                                        <p:cTn id="31" dur="500"/>
                                        <p:tgtEl>
                                          <p:spTgt spid="7">
                                            <p:graphicEl>
                                              <a:dgm id="{D041FD8E-E3DD-422F-9ED6-18A7919A0822}"/>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7">
                                            <p:graphicEl>
                                              <a:dgm id="{B89A56CA-D39B-4333-B2FB-8E1B05CFDC9A}"/>
                                            </p:graphicEl>
                                          </p:spTgt>
                                        </p:tgtEl>
                                        <p:attrNameLst>
                                          <p:attrName>style.visibility</p:attrName>
                                        </p:attrNameLst>
                                      </p:cBhvr>
                                      <p:to>
                                        <p:strVal val="visible"/>
                                      </p:to>
                                    </p:set>
                                    <p:animEffect transition="in" filter="barn(inVertical)">
                                      <p:cBhvr>
                                        <p:cTn id="36" dur="500"/>
                                        <p:tgtEl>
                                          <p:spTgt spid="7">
                                            <p:graphicEl>
                                              <a:dgm id="{B89A56CA-D39B-4333-B2FB-8E1B05CFDC9A}"/>
                                            </p:graphicEl>
                                          </p:spTgt>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7">
                                            <p:graphicEl>
                                              <a:dgm id="{BEDCBD05-EA13-4346-94FD-348FF0D247FA}"/>
                                            </p:graphicEl>
                                          </p:spTgt>
                                        </p:tgtEl>
                                        <p:attrNameLst>
                                          <p:attrName>style.visibility</p:attrName>
                                        </p:attrNameLst>
                                      </p:cBhvr>
                                      <p:to>
                                        <p:strVal val="visible"/>
                                      </p:to>
                                    </p:set>
                                    <p:animEffect transition="in" filter="barn(inVertical)">
                                      <p:cBhvr>
                                        <p:cTn id="39" dur="500"/>
                                        <p:tgtEl>
                                          <p:spTgt spid="7">
                                            <p:graphicEl>
                                              <a:dgm id="{BEDCBD05-EA13-4346-94FD-348FF0D247FA}"/>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7">
                                            <p:graphicEl>
                                              <a:dgm id="{12E1A5BA-34F1-4435-8FEF-6ED567719097}"/>
                                            </p:graphicEl>
                                          </p:spTgt>
                                        </p:tgtEl>
                                        <p:attrNameLst>
                                          <p:attrName>style.visibility</p:attrName>
                                        </p:attrNameLst>
                                      </p:cBhvr>
                                      <p:to>
                                        <p:strVal val="visible"/>
                                      </p:to>
                                    </p:set>
                                    <p:animEffect transition="in" filter="barn(inVertical)">
                                      <p:cBhvr>
                                        <p:cTn id="44" dur="500"/>
                                        <p:tgtEl>
                                          <p:spTgt spid="7">
                                            <p:graphicEl>
                                              <a:dgm id="{12E1A5BA-34F1-4435-8FEF-6ED567719097}"/>
                                            </p:graphicEl>
                                          </p:spTgt>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7">
                                            <p:graphicEl>
                                              <a:dgm id="{65147512-07C3-4DBE-BCAB-04505B1805C6}"/>
                                            </p:graphicEl>
                                          </p:spTgt>
                                        </p:tgtEl>
                                        <p:attrNameLst>
                                          <p:attrName>style.visibility</p:attrName>
                                        </p:attrNameLst>
                                      </p:cBhvr>
                                      <p:to>
                                        <p:strVal val="visible"/>
                                      </p:to>
                                    </p:set>
                                    <p:animEffect transition="in" filter="barn(inVertical)">
                                      <p:cBhvr>
                                        <p:cTn id="47" dur="500"/>
                                        <p:tgtEl>
                                          <p:spTgt spid="7">
                                            <p:graphicEl>
                                              <a:dgm id="{65147512-07C3-4DBE-BCAB-04505B1805C6}"/>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7">
                                            <p:graphicEl>
                                              <a:dgm id="{134A5A4E-03FA-4B2A-BAE0-D71033A9D337}"/>
                                            </p:graphicEl>
                                          </p:spTgt>
                                        </p:tgtEl>
                                        <p:attrNameLst>
                                          <p:attrName>style.visibility</p:attrName>
                                        </p:attrNameLst>
                                      </p:cBhvr>
                                      <p:to>
                                        <p:strVal val="visible"/>
                                      </p:to>
                                    </p:set>
                                    <p:animEffect transition="in" filter="barn(inVertical)">
                                      <p:cBhvr>
                                        <p:cTn id="52" dur="500"/>
                                        <p:tgtEl>
                                          <p:spTgt spid="7">
                                            <p:graphicEl>
                                              <a:dgm id="{134A5A4E-03FA-4B2A-BAE0-D71033A9D337}"/>
                                            </p:graphicEl>
                                          </p:spTgt>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7">
                                            <p:graphicEl>
                                              <a:dgm id="{C55E5CF8-0EF4-4F53-B01E-84959E7FFBA1}"/>
                                            </p:graphicEl>
                                          </p:spTgt>
                                        </p:tgtEl>
                                        <p:attrNameLst>
                                          <p:attrName>style.visibility</p:attrName>
                                        </p:attrNameLst>
                                      </p:cBhvr>
                                      <p:to>
                                        <p:strVal val="visible"/>
                                      </p:to>
                                    </p:set>
                                    <p:animEffect transition="in" filter="barn(inVertical)">
                                      <p:cBhvr>
                                        <p:cTn id="55" dur="500"/>
                                        <p:tgtEl>
                                          <p:spTgt spid="7">
                                            <p:graphicEl>
                                              <a:dgm id="{C55E5CF8-0EF4-4F53-B01E-84959E7FFBA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D4E8B2E-4F62-406A-BCB8-2561B52A8595}"/>
              </a:ext>
            </a:extLst>
          </p:cNvPr>
          <p:cNvSpPr/>
          <p:nvPr/>
        </p:nvSpPr>
        <p:spPr>
          <a:xfrm>
            <a:off x="4648200" y="381000"/>
            <a:ext cx="2755010" cy="667875"/>
          </a:xfrm>
          <a:prstGeom prst="rect">
            <a:avLst/>
          </a:prstGeom>
          <a:scene3d>
            <a:camera prst="orthographicFront"/>
            <a:lightRig rig="threePt" dir="t"/>
          </a:scene3d>
          <a:sp3d>
            <a:bevelT w="152400" h="50800" prst="softRound"/>
          </a:sp3d>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80000"/>
              </a:lnSpc>
            </a:pPr>
            <a:r>
              <a:rPr lang="en-US" sz="4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একক </a:t>
            </a:r>
            <a:r>
              <a:rPr lang="en-US" sz="4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কাজ</a:t>
            </a:r>
            <a:endParaRPr lang="en-US" sz="4400" b="1" dirty="0">
              <a:effectLst>
                <a:outerShdw blurRad="38100" dist="38100" dir="2700000" algn="tl">
                  <a:srgbClr val="000000">
                    <a:alpha val="43137"/>
                  </a:srgbClr>
                </a:outerShdw>
              </a:effectLst>
            </a:endParaRPr>
          </a:p>
        </p:txBody>
      </p:sp>
      <p:sp>
        <p:nvSpPr>
          <p:cNvPr id="8" name="TextBox 7"/>
          <p:cNvSpPr txBox="1"/>
          <p:nvPr/>
        </p:nvSpPr>
        <p:spPr>
          <a:xfrm>
            <a:off x="5261046" y="6324600"/>
            <a:ext cx="1901754" cy="338554"/>
          </a:xfrm>
          <a:prstGeom prst="rect">
            <a:avLst/>
          </a:prstGeom>
          <a:noFill/>
          <a:ln w="6350">
            <a:noFill/>
          </a:ln>
        </p:spPr>
        <p:txBody>
          <a:bodyPr wrap="square" rtlCol="0">
            <a:spAutoFit/>
          </a:bodyPr>
          <a:lstStyle/>
          <a:p>
            <a:r>
              <a:rPr lang="en-US" sz="1200" dirty="0" smtClean="0">
                <a:latin typeface="Times New Roman" pitchFamily="18" charset="0"/>
                <a:cs typeface="Times New Roman" pitchFamily="18" charset="0"/>
              </a:rPr>
              <a:t>ZAHIDUL ISLAM</a:t>
            </a:r>
            <a:r>
              <a:rPr lang="en-US" sz="1600" dirty="0" smtClean="0">
                <a:latin typeface="Times New Roman" pitchFamily="18" charset="0"/>
                <a:cs typeface="Times New Roman" pitchFamily="18" charset="0"/>
              </a:rPr>
              <a:t> </a:t>
            </a:r>
            <a:endParaRPr lang="en-US" sz="1600" dirty="0">
              <a:latin typeface="Times New Roman" pitchFamily="18" charset="0"/>
              <a:cs typeface="Times New Roman"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998169"/>
            <a:ext cx="7081938" cy="4716681"/>
          </a:xfrm>
          <a:prstGeom prst="round2DiagRect">
            <a:avLst>
              <a:gd name="adj1" fmla="val 16667"/>
              <a:gd name="adj2" fmla="val 0"/>
            </a:avLst>
          </a:prstGeom>
          <a:ln w="88900" cap="sq">
            <a:noFill/>
            <a:miter lim="800000"/>
          </a:ln>
          <a:effectLst/>
          <a:scene3d>
            <a:camera prst="orthographicFront">
              <a:rot lat="0" lon="0" rev="0"/>
            </a:camera>
            <a:lightRig rig="glow" dir="t">
              <a:rot lat="0" lon="0" rev="14100000"/>
            </a:lightRig>
          </a:scene3d>
          <a:sp3d prstMaterial="softEdge">
            <a:bevelT w="127000" prst="cross"/>
          </a:sp3d>
        </p:spPr>
      </p:pic>
      <p:grpSp>
        <p:nvGrpSpPr>
          <p:cNvPr id="13" name="Group 12"/>
          <p:cNvGrpSpPr/>
          <p:nvPr/>
        </p:nvGrpSpPr>
        <p:grpSpPr>
          <a:xfrm>
            <a:off x="3505200" y="5791200"/>
            <a:ext cx="5257800" cy="737175"/>
            <a:chOff x="7484674" y="6040824"/>
            <a:chExt cx="3659654" cy="584775"/>
          </a:xfrm>
        </p:grpSpPr>
        <p:sp>
          <p:nvSpPr>
            <p:cNvPr id="14" name="Flowchart: Alternate Process 13"/>
            <p:cNvSpPr/>
            <p:nvPr/>
          </p:nvSpPr>
          <p:spPr>
            <a:xfrm>
              <a:off x="7484674" y="6072532"/>
              <a:ext cx="3615200" cy="459804"/>
            </a:xfrm>
            <a:prstGeom prst="flowChartAlternateProcess">
              <a:avLst/>
            </a:prstGeom>
            <a:solidFill>
              <a:schemeClr val="bg1">
                <a:lumMod val="95000"/>
              </a:schemeClr>
            </a:solidFill>
            <a:ln w="44450" cap="sq" cmpd="thickThin">
              <a:gradFill flip="none" rotWithShape="1">
                <a:gsLst>
                  <a:gs pos="14000">
                    <a:schemeClr val="accent6">
                      <a:lumMod val="89000"/>
                    </a:schemeClr>
                  </a:gs>
                  <a:gs pos="56000">
                    <a:srgbClr val="CC00FF"/>
                  </a:gs>
                  <a:gs pos="84000">
                    <a:schemeClr val="accent6">
                      <a:lumMod val="70000"/>
                    </a:schemeClr>
                  </a:gs>
                </a:gsLst>
                <a:lin ang="2700000" scaled="1"/>
                <a:tileRect/>
              </a:gradFill>
              <a:round/>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v"/>
              </a:pPr>
              <a:r>
                <a:rPr lang="bn-IN" sz="2800" dirty="0" smtClean="0">
                  <a:ln>
                    <a:solidFill>
                      <a:schemeClr val="tx1"/>
                    </a:solidFill>
                  </a:ln>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ডিম বাছাইয়ের বৈশিষ্ট্যসমূহ খাতায় লিখ?</a:t>
              </a:r>
              <a:endParaRPr lang="en-US" sz="2800" dirty="0">
                <a:ln>
                  <a:solidFill>
                    <a:schemeClr val="tx1"/>
                  </a:solidFill>
                </a:ln>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5" name="Rectangle 14"/>
            <p:cNvSpPr/>
            <p:nvPr/>
          </p:nvSpPr>
          <p:spPr>
            <a:xfrm>
              <a:off x="7535187" y="6040824"/>
              <a:ext cx="3609141" cy="584775"/>
            </a:xfrm>
            <a:prstGeom prst="rect">
              <a:avLst/>
            </a:prstGeom>
          </p:spPr>
          <p:txBody>
            <a:bodyPr wrap="square">
              <a:spAutoFit/>
            </a:bodyPr>
            <a:lstStyle/>
            <a:p>
              <a:pPr marL="457200" indent="-457200">
                <a:buFont typeface="Wingdings" pitchFamily="2" charset="2"/>
                <a:buChar char="v"/>
              </a:pPr>
              <a:endParaRPr lang="en-US" sz="3200" b="1" dirty="0" smtClean="0">
                <a:effectLst>
                  <a:outerShdw blurRad="38100" dist="38100" dir="2700000" algn="tl">
                    <a:srgbClr val="000000">
                      <a:alpha val="43137"/>
                    </a:srgbClr>
                  </a:outerShdw>
                </a:effectLst>
                <a:latin typeface="NikoshBAN" pitchFamily="2" charset="0"/>
                <a:cs typeface="NikoshBAN" pitchFamily="2" charset="0"/>
              </a:endParaRPr>
            </a:p>
          </p:txBody>
        </p:sp>
      </p:grpSp>
    </p:spTree>
    <p:extLst>
      <p:ext uri="{BB962C8B-B14F-4D97-AF65-F5344CB8AC3E}">
        <p14:creationId xmlns:p14="http://schemas.microsoft.com/office/powerpoint/2010/main" val="37081700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2000" fill="hold"/>
                                        <p:tgtEl>
                                          <p:spTgt spid="13"/>
                                        </p:tgtEl>
                                        <p:attrNameLst>
                                          <p:attrName>ppt_w</p:attrName>
                                        </p:attrNameLst>
                                      </p:cBhvr>
                                      <p:tavLst>
                                        <p:tav tm="0">
                                          <p:val>
                                            <p:fltVal val="0"/>
                                          </p:val>
                                        </p:tav>
                                        <p:tav tm="100000">
                                          <p:val>
                                            <p:strVal val="#ppt_w"/>
                                          </p:val>
                                        </p:tav>
                                      </p:tavLst>
                                    </p:anim>
                                    <p:anim calcmode="lin" valueType="num">
                                      <p:cBhvr>
                                        <p:cTn id="8" dur="2000" fill="hold"/>
                                        <p:tgtEl>
                                          <p:spTgt spid="13"/>
                                        </p:tgtEl>
                                        <p:attrNameLst>
                                          <p:attrName>ppt_h</p:attrName>
                                        </p:attrNameLst>
                                      </p:cBhvr>
                                      <p:tavLst>
                                        <p:tav tm="0">
                                          <p:val>
                                            <p:fltVal val="0"/>
                                          </p:val>
                                        </p:tav>
                                        <p:tav tm="100000">
                                          <p:val>
                                            <p:strVal val="#ppt_h"/>
                                          </p:val>
                                        </p:tav>
                                      </p:tavLst>
                                    </p:anim>
                                    <p:anim calcmode="lin" valueType="num">
                                      <p:cBhvr>
                                        <p:cTn id="9" dur="2000" fill="hold"/>
                                        <p:tgtEl>
                                          <p:spTgt spid="13"/>
                                        </p:tgtEl>
                                        <p:attrNameLst>
                                          <p:attrName>ppt_x</p:attrName>
                                        </p:attrNameLst>
                                      </p:cBhvr>
                                      <p:tavLst>
                                        <p:tav tm="0">
                                          <p:val>
                                            <p:fltVal val="0.5"/>
                                          </p:val>
                                        </p:tav>
                                        <p:tav tm="100000">
                                          <p:val>
                                            <p:strVal val="#ppt_x"/>
                                          </p:val>
                                        </p:tav>
                                      </p:tavLst>
                                    </p:anim>
                                    <p:anim calcmode="lin" valueType="num">
                                      <p:cBhvr>
                                        <p:cTn id="10" dur="2000" fill="hold"/>
                                        <p:tgtEl>
                                          <p:spTgt spid="1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3999" y="4114800"/>
            <a:ext cx="2684601" cy="2145790"/>
          </a:xfrm>
          <a:prstGeom prst="roundRect">
            <a:avLst>
              <a:gd name="adj" fmla="val 8594"/>
            </a:avLst>
          </a:prstGeom>
          <a:solidFill>
            <a:srgbClr val="FFFFFF">
              <a:shade val="85000"/>
            </a:srgbClr>
          </a:solidFill>
          <a:ln>
            <a:solidFill>
              <a:srgbClr val="7030A0"/>
            </a:solidFill>
          </a:ln>
          <a:effectLst>
            <a:reflection blurRad="12700" stA="38000" endPos="28000" dist="5000" dir="5400000" sy="-100000" algn="bl" rotWithShape="0"/>
          </a:effectLst>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9600" y="4171066"/>
            <a:ext cx="2743199" cy="2229734"/>
          </a:xfrm>
          <a:prstGeom prst="roundRect">
            <a:avLst>
              <a:gd name="adj" fmla="val 8594"/>
            </a:avLst>
          </a:prstGeom>
          <a:solidFill>
            <a:srgbClr val="FFFFFF">
              <a:shade val="85000"/>
            </a:srgbClr>
          </a:solidFill>
          <a:ln>
            <a:solidFill>
              <a:srgbClr val="7030A0"/>
            </a:solidFill>
          </a:ln>
          <a:effectLst>
            <a:reflection blurRad="12700" stA="38000" endPos="28000" dist="5000" dir="5400000" sy="-100000" algn="bl" rotWithShape="0"/>
          </a:effectLst>
        </p:spPr>
      </p:pic>
      <p:grpSp>
        <p:nvGrpSpPr>
          <p:cNvPr id="19" name="Group 18"/>
          <p:cNvGrpSpPr/>
          <p:nvPr/>
        </p:nvGrpSpPr>
        <p:grpSpPr>
          <a:xfrm>
            <a:off x="2529840" y="2057400"/>
            <a:ext cx="7284720" cy="2089958"/>
            <a:chOff x="2529840" y="2133600"/>
            <a:chExt cx="7284720" cy="2089958"/>
          </a:xfrm>
        </p:grpSpPr>
        <p:sp>
          <p:nvSpPr>
            <p:cNvPr id="12" name="Rectangle 11"/>
            <p:cNvSpPr/>
            <p:nvPr/>
          </p:nvSpPr>
          <p:spPr>
            <a:xfrm>
              <a:off x="2668524" y="3047238"/>
              <a:ext cx="7007352" cy="184404"/>
            </a:xfrm>
            <a:prstGeom prst="rect">
              <a:avLst/>
            </a:prstGeom>
            <a:gradFill flip="none" rotWithShape="1">
              <a:gsLst>
                <a:gs pos="77712">
                  <a:srgbClr val="FF0000"/>
                </a:gs>
                <a:gs pos="53000">
                  <a:schemeClr val="accent5"/>
                </a:gs>
                <a:gs pos="0">
                  <a:schemeClr val="accent6"/>
                </a:gs>
                <a:gs pos="26000">
                  <a:srgbClr val="00B050"/>
                </a:gs>
                <a:gs pos="100000">
                  <a:srgbClr val="7030A0"/>
                </a:gs>
              </a:gsLst>
              <a:lin ang="10800000" scaled="1"/>
              <a:tileRect/>
            </a:gra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063158" y="2133600"/>
              <a:ext cx="202844" cy="1005840"/>
            </a:xfrm>
            <a:prstGeom prst="rect">
              <a:avLst/>
            </a:prstGeom>
            <a:gradFill flip="none" rotWithShape="1">
              <a:gsLst>
                <a:gs pos="77712">
                  <a:srgbClr val="FF0000"/>
                </a:gs>
                <a:gs pos="53000">
                  <a:schemeClr val="accent5"/>
                </a:gs>
                <a:gs pos="0">
                  <a:srgbClr val="00B0F0"/>
                </a:gs>
                <a:gs pos="26000">
                  <a:srgbClr val="00B050"/>
                </a:gs>
                <a:gs pos="100000">
                  <a:srgbClr val="7030A0"/>
                </a:gs>
              </a:gsLst>
              <a:lin ang="16200000" scaled="1"/>
              <a:tileRect/>
            </a:gra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2529840" y="3037540"/>
              <a:ext cx="379476" cy="1165098"/>
            </a:xfrm>
            <a:prstGeom prst="downArrow">
              <a:avLst/>
            </a:prstGeom>
            <a:gradFill flip="none" rotWithShape="1">
              <a:gsLst>
                <a:gs pos="77712">
                  <a:srgbClr val="FF0000"/>
                </a:gs>
                <a:gs pos="53000">
                  <a:schemeClr val="accent5"/>
                </a:gs>
                <a:gs pos="0">
                  <a:srgbClr val="7030A0"/>
                </a:gs>
                <a:gs pos="26000">
                  <a:srgbClr val="7030A0"/>
                </a:gs>
                <a:gs pos="100000">
                  <a:srgbClr val="7030A0"/>
                </a:gs>
              </a:gsLst>
              <a:lin ang="5400000" scaled="1"/>
              <a:tileRect/>
            </a:gra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9435084" y="3037540"/>
              <a:ext cx="379476" cy="1186018"/>
            </a:xfrm>
            <a:prstGeom prst="downArrow">
              <a:avLst/>
            </a:prstGeom>
            <a:gradFill flip="none" rotWithShape="1">
              <a:gsLst>
                <a:gs pos="77712">
                  <a:srgbClr val="FF0000"/>
                </a:gs>
                <a:gs pos="53000">
                  <a:schemeClr val="accent5"/>
                </a:gs>
                <a:gs pos="0">
                  <a:schemeClr val="accent6"/>
                </a:gs>
                <a:gs pos="26000">
                  <a:schemeClr val="accent6"/>
                </a:gs>
                <a:gs pos="100000">
                  <a:schemeClr val="accent6"/>
                </a:gs>
              </a:gsLst>
              <a:lin ang="5400000" scaled="1"/>
              <a:tileRect/>
            </a:gra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5261046" y="6367046"/>
            <a:ext cx="1901754" cy="338554"/>
          </a:xfrm>
          <a:prstGeom prst="rect">
            <a:avLst/>
          </a:prstGeom>
          <a:noFill/>
          <a:ln w="6350">
            <a:noFill/>
          </a:ln>
        </p:spPr>
        <p:txBody>
          <a:bodyPr wrap="square" rtlCol="0">
            <a:spAutoFit/>
          </a:bodyPr>
          <a:lstStyle/>
          <a:p>
            <a:r>
              <a:rPr lang="en-US" sz="1200" dirty="0" smtClean="0">
                <a:latin typeface="Times New Roman" pitchFamily="18" charset="0"/>
                <a:cs typeface="Times New Roman" pitchFamily="18" charset="0"/>
              </a:rPr>
              <a:t>ZAHIDUL ISLAM</a:t>
            </a:r>
            <a:r>
              <a:rPr lang="en-US" sz="1600" dirty="0" smtClean="0">
                <a:latin typeface="Times New Roman" pitchFamily="18" charset="0"/>
                <a:cs typeface="Times New Roman" pitchFamily="18" charset="0"/>
              </a:rPr>
              <a:t> </a:t>
            </a:r>
            <a:endParaRPr lang="en-US" sz="1600" dirty="0">
              <a:latin typeface="Times New Roman" pitchFamily="18" charset="0"/>
              <a:cs typeface="Times New Roman" pitchFamily="18" charset="0"/>
            </a:endParaRPr>
          </a:p>
        </p:txBody>
      </p:sp>
      <p:sp>
        <p:nvSpPr>
          <p:cNvPr id="5" name="TextBox 4"/>
          <p:cNvSpPr txBox="1"/>
          <p:nvPr/>
        </p:nvSpPr>
        <p:spPr>
          <a:xfrm>
            <a:off x="3906844" y="329625"/>
            <a:ext cx="4475156" cy="584775"/>
          </a:xfrm>
          <a:prstGeom prst="rect">
            <a:avLst/>
          </a:prstGeom>
          <a:noFill/>
          <a:ln w="6350">
            <a:noFill/>
          </a:ln>
        </p:spPr>
        <p:txBody>
          <a:bodyPr wrap="square" rtlCol="0">
            <a:spAutoFit/>
          </a:bodyPr>
          <a:lstStyle/>
          <a:p>
            <a:r>
              <a:rPr lang="en-US" sz="3200" b="1" dirty="0" err="1" smtClean="0">
                <a:ln>
                  <a:solidFill>
                    <a:schemeClr val="tx1">
                      <a:alpha val="98000"/>
                    </a:schemeClr>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ডিম</a:t>
            </a:r>
            <a:r>
              <a:rPr lang="en-US" sz="3200" b="1" dirty="0" smtClean="0">
                <a:ln>
                  <a:solidFill>
                    <a:schemeClr val="tx1">
                      <a:alpha val="98000"/>
                    </a:schemeClr>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ln>
                  <a:solidFill>
                    <a:schemeClr val="tx1">
                      <a:alpha val="98000"/>
                    </a:schemeClr>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ফোটানোর</a:t>
            </a:r>
            <a:r>
              <a:rPr lang="en-US" sz="3200" b="1" dirty="0" smtClean="0">
                <a:ln>
                  <a:solidFill>
                    <a:schemeClr val="tx1">
                      <a:alpha val="98000"/>
                    </a:schemeClr>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ln>
                  <a:solidFill>
                    <a:schemeClr val="tx1">
                      <a:alpha val="98000"/>
                    </a:schemeClr>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পদ্ধতির</a:t>
            </a:r>
            <a:r>
              <a:rPr lang="en-US" sz="3200" b="1" dirty="0" smtClean="0">
                <a:ln>
                  <a:solidFill>
                    <a:schemeClr val="tx1">
                      <a:alpha val="98000"/>
                    </a:schemeClr>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ln>
                  <a:solidFill>
                    <a:schemeClr val="tx1">
                      <a:alpha val="98000"/>
                    </a:schemeClr>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প্রকারভেদ</a:t>
            </a:r>
            <a:r>
              <a:rPr lang="en-US" sz="3200" b="1" dirty="0" smtClean="0">
                <a:ln>
                  <a:solidFill>
                    <a:schemeClr val="tx1">
                      <a:alpha val="98000"/>
                    </a:schemeClr>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dirty="0" smtClean="0">
                <a:ln>
                  <a:solidFill>
                    <a:schemeClr val="tx1">
                      <a:alpha val="98000"/>
                    </a:schemeClr>
                  </a:solidFill>
                </a:ln>
              </a:rPr>
              <a:t> </a:t>
            </a:r>
            <a:endParaRPr lang="en-US" dirty="0">
              <a:ln>
                <a:solidFill>
                  <a:schemeClr val="tx1">
                    <a:alpha val="98000"/>
                  </a:schemeClr>
                </a:solidFill>
              </a:ln>
            </a:endParaRPr>
          </a:p>
        </p:txBody>
      </p:sp>
      <p:sp>
        <p:nvSpPr>
          <p:cNvPr id="6" name="TextBox 5"/>
          <p:cNvSpPr txBox="1"/>
          <p:nvPr/>
        </p:nvSpPr>
        <p:spPr>
          <a:xfrm>
            <a:off x="4056202" y="329625"/>
            <a:ext cx="4173398" cy="584775"/>
          </a:xfrm>
          <a:prstGeom prst="rect">
            <a:avLst/>
          </a:prstGeom>
          <a:noFill/>
          <a:ln w="6350">
            <a:noFill/>
          </a:ln>
        </p:spPr>
        <p:txBody>
          <a:bodyPr wrap="square" rtlCol="0">
            <a:spAutoFit/>
          </a:bodyPr>
          <a:lstStyle/>
          <a:p>
            <a:r>
              <a:rPr lang="en-US" sz="3200" b="1" dirty="0" err="1" smtClean="0">
                <a:ln>
                  <a:solidFill>
                    <a:schemeClr val="tx1">
                      <a:alpha val="98000"/>
                    </a:schemeClr>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ডিম</a:t>
            </a:r>
            <a:r>
              <a:rPr lang="en-US" sz="3200" b="1" dirty="0" smtClean="0">
                <a:ln>
                  <a:solidFill>
                    <a:schemeClr val="tx1">
                      <a:alpha val="98000"/>
                    </a:schemeClr>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ln>
                  <a:solidFill>
                    <a:schemeClr val="tx1">
                      <a:alpha val="98000"/>
                    </a:schemeClr>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ফোটানো</a:t>
            </a:r>
            <a:r>
              <a:rPr lang="en-US" sz="3200" b="1" dirty="0" smtClean="0">
                <a:ln>
                  <a:solidFill>
                    <a:schemeClr val="tx1">
                      <a:alpha val="98000"/>
                    </a:schemeClr>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ln>
                  <a:solidFill>
                    <a:schemeClr val="tx1">
                      <a:alpha val="98000"/>
                    </a:schemeClr>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পদ্ধতি</a:t>
            </a:r>
            <a:r>
              <a:rPr lang="bn-IN" sz="3200" b="1" dirty="0" smtClean="0">
                <a:ln>
                  <a:solidFill>
                    <a:schemeClr val="tx1">
                      <a:alpha val="98000"/>
                    </a:schemeClr>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দুই</a:t>
            </a:r>
            <a:r>
              <a:rPr lang="en-US" sz="3200" b="1" dirty="0" smtClean="0">
                <a:ln>
                  <a:solidFill>
                    <a:schemeClr val="tx1">
                      <a:alpha val="98000"/>
                    </a:schemeClr>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ln>
                  <a:solidFill>
                    <a:schemeClr val="tx1">
                      <a:alpha val="98000"/>
                    </a:schemeClr>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প্রকার</a:t>
            </a:r>
            <a:r>
              <a:rPr lang="en-US" sz="3200" b="1" dirty="0" smtClean="0">
                <a:ln>
                  <a:solidFill>
                    <a:schemeClr val="tx1">
                      <a:alpha val="98000"/>
                    </a:schemeClr>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dirty="0" smtClean="0">
                <a:ln>
                  <a:solidFill>
                    <a:schemeClr val="tx1">
                      <a:alpha val="98000"/>
                    </a:schemeClr>
                  </a:solidFill>
                </a:ln>
              </a:rPr>
              <a:t> </a:t>
            </a:r>
            <a:endParaRPr lang="en-US" dirty="0">
              <a:ln>
                <a:solidFill>
                  <a:schemeClr val="tx1">
                    <a:alpha val="98000"/>
                  </a:schemeClr>
                </a:solidFill>
              </a:ln>
            </a:endParaRPr>
          </a:p>
        </p:txBody>
      </p:sp>
      <p:sp>
        <p:nvSpPr>
          <p:cNvPr id="11" name="Rounded Rectangle 10"/>
          <p:cNvSpPr/>
          <p:nvPr/>
        </p:nvSpPr>
        <p:spPr>
          <a:xfrm>
            <a:off x="4191000" y="1320225"/>
            <a:ext cx="4038600" cy="737175"/>
          </a:xfrm>
          <a:prstGeom prst="roundRect">
            <a:avLst/>
          </a:prstGeom>
          <a:ln>
            <a:solidFill>
              <a:srgbClr val="7030A0"/>
            </a:solidFill>
          </a:ln>
          <a:scene3d>
            <a:camera prst="orthographicFront"/>
            <a:lightRig rig="threePt" dir="t"/>
          </a:scene3d>
          <a:sp3d>
            <a:bevelT prst="convex"/>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400" b="1" dirty="0" err="1" smtClean="0">
                <a:ln>
                  <a:solidFill>
                    <a:schemeClr val="tx1">
                      <a:alpha val="98000"/>
                    </a:schemeClr>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ডিম</a:t>
            </a:r>
            <a:r>
              <a:rPr lang="en-US" sz="4400" b="1" dirty="0" smtClean="0">
                <a:ln>
                  <a:solidFill>
                    <a:schemeClr val="tx1">
                      <a:alpha val="98000"/>
                    </a:schemeClr>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400" b="1" dirty="0" err="1" smtClean="0">
                <a:ln>
                  <a:solidFill>
                    <a:schemeClr val="tx1">
                      <a:alpha val="98000"/>
                    </a:schemeClr>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ফোটানোর</a:t>
            </a:r>
            <a:r>
              <a:rPr lang="en-US" sz="4400" b="1" dirty="0" smtClean="0">
                <a:ln>
                  <a:solidFill>
                    <a:schemeClr val="tx1">
                      <a:alpha val="98000"/>
                    </a:schemeClr>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400" b="1" dirty="0" err="1">
                <a:ln>
                  <a:solidFill>
                    <a:schemeClr val="tx1">
                      <a:alpha val="98000"/>
                    </a:schemeClr>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পদ্ধতি</a:t>
            </a:r>
            <a:endParaRPr lang="en-US" sz="4400" dirty="0"/>
          </a:p>
        </p:txBody>
      </p:sp>
      <p:sp>
        <p:nvSpPr>
          <p:cNvPr id="20" name="Rounded Rectangle 19"/>
          <p:cNvSpPr/>
          <p:nvPr/>
        </p:nvSpPr>
        <p:spPr>
          <a:xfrm>
            <a:off x="1295400" y="4777448"/>
            <a:ext cx="2746946" cy="937552"/>
          </a:xfrm>
          <a:prstGeom prst="roundRect">
            <a:avLst/>
          </a:prstGeom>
          <a:noFill/>
          <a:ln>
            <a:noFill/>
          </a:ln>
          <a:effectLst/>
          <a:scene3d>
            <a:camera prst="orthographicFront"/>
            <a:lightRig rig="threePt" dir="t"/>
          </a:scene3d>
          <a:sp3d>
            <a:bevelT w="114300" prst="hardEdge"/>
          </a:sp3d>
        </p:spPr>
        <p:style>
          <a:lnRef idx="1">
            <a:schemeClr val="accent5"/>
          </a:lnRef>
          <a:fillRef idx="2">
            <a:schemeClr val="accent5"/>
          </a:fillRef>
          <a:effectRef idx="1">
            <a:schemeClr val="accent5"/>
          </a:effectRef>
          <a:fontRef idx="minor">
            <a:schemeClr val="dk1"/>
          </a:fontRef>
        </p:style>
        <p:txBody>
          <a:bodyPr rtlCol="0" anchor="ctr">
            <a:noAutofit/>
          </a:bodyPr>
          <a:lstStyle/>
          <a:p>
            <a:pPr algn="ctr"/>
            <a:r>
              <a:rPr lang="en-US" sz="3600" b="1" dirty="0" err="1" smtClean="0">
                <a:solidFill>
                  <a:srgbClr val="00B050"/>
                </a:solidFill>
                <a:effectLst>
                  <a:glow>
                    <a:schemeClr val="accent1"/>
                  </a:glow>
                  <a:outerShdw blurRad="38100" dist="38100" dir="2700000" algn="tl">
                    <a:srgbClr val="000000">
                      <a:alpha val="43137"/>
                    </a:srgbClr>
                  </a:outerShdw>
                </a:effectLst>
                <a:latin typeface="NikoshBAN" panose="02000000000000000000" pitchFamily="2" charset="0"/>
                <a:cs typeface="NikoshBAN" panose="02000000000000000000" pitchFamily="2" charset="0"/>
              </a:rPr>
              <a:t>প্রাকৃতিক</a:t>
            </a:r>
            <a:r>
              <a:rPr lang="bn-IN" sz="3600" b="1" dirty="0" smtClean="0">
                <a:solidFill>
                  <a:srgbClr val="00B050"/>
                </a:solidFill>
                <a:effectLst>
                  <a:glow>
                    <a:schemeClr val="accent1"/>
                  </a:glow>
                  <a:outerShdw blurRad="38100" dist="38100" dir="2700000" algn="tl">
                    <a:srgbClr val="000000">
                      <a:alpha val="43137"/>
                    </a:srgbClr>
                  </a:outerShdw>
                </a:effectLst>
                <a:latin typeface="NikoshBAN" panose="02000000000000000000" pitchFamily="2" charset="0"/>
                <a:cs typeface="NikoshBAN" panose="02000000000000000000" pitchFamily="2" charset="0"/>
              </a:rPr>
              <a:t> পদ্ধতি </a:t>
            </a:r>
            <a:r>
              <a:rPr lang="en-US" sz="3600" b="1" dirty="0" err="1" smtClean="0">
                <a:solidFill>
                  <a:srgbClr val="00B050"/>
                </a:solidFill>
                <a:effectLst>
                  <a:glow>
                    <a:schemeClr val="accent1"/>
                  </a:glow>
                  <a:outerShdw blurRad="38100" dist="38100" dir="2700000" algn="tl">
                    <a:srgbClr val="000000">
                      <a:alpha val="43137"/>
                    </a:srgbClr>
                  </a:outerShdw>
                </a:effectLst>
                <a:latin typeface="NikoshBAN" panose="02000000000000000000" pitchFamily="2" charset="0"/>
                <a:cs typeface="NikoshBAN" panose="02000000000000000000" pitchFamily="2" charset="0"/>
              </a:rPr>
              <a:t>বা</a:t>
            </a:r>
            <a:r>
              <a:rPr lang="en-US" sz="3600" b="1" dirty="0" smtClean="0">
                <a:solidFill>
                  <a:srgbClr val="00B050"/>
                </a:solidFill>
                <a:effectLst>
                  <a:glow>
                    <a:schemeClr val="accent1"/>
                  </a:glow>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smtClean="0">
                <a:solidFill>
                  <a:srgbClr val="00B050"/>
                </a:solidFill>
                <a:effectLst>
                  <a:glow>
                    <a:schemeClr val="accent1"/>
                  </a:glow>
                  <a:outerShdw blurRad="38100" dist="38100" dir="2700000" algn="tl">
                    <a:srgbClr val="000000">
                      <a:alpha val="43137"/>
                    </a:srgbClr>
                  </a:outerShdw>
                </a:effectLst>
                <a:latin typeface="NikoshBAN" panose="02000000000000000000" pitchFamily="2" charset="0"/>
                <a:cs typeface="NikoshBAN" panose="02000000000000000000" pitchFamily="2" charset="0"/>
              </a:rPr>
              <a:t>কৃত্রিম</a:t>
            </a:r>
            <a:r>
              <a:rPr lang="en-US" sz="3600" b="1" dirty="0" smtClean="0">
                <a:solidFill>
                  <a:srgbClr val="00B050"/>
                </a:solidFill>
                <a:effectLst>
                  <a:glow>
                    <a:schemeClr val="accent1"/>
                  </a:glow>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smtClean="0">
                <a:solidFill>
                  <a:srgbClr val="00B050"/>
                </a:solidFill>
                <a:effectLst>
                  <a:glow>
                    <a:schemeClr val="accent1"/>
                  </a:glow>
                  <a:outerShdw blurRad="38100" dist="38100" dir="2700000" algn="tl">
                    <a:srgbClr val="000000">
                      <a:alpha val="43137"/>
                    </a:srgbClr>
                  </a:outerShdw>
                </a:effectLst>
                <a:latin typeface="NikoshBAN" panose="02000000000000000000" pitchFamily="2" charset="0"/>
                <a:cs typeface="NikoshBAN" panose="02000000000000000000" pitchFamily="2" charset="0"/>
              </a:rPr>
              <a:t>পদ্ধতি</a:t>
            </a:r>
            <a:r>
              <a:rPr lang="en-US" sz="3600" b="1" dirty="0" smtClean="0">
                <a:solidFill>
                  <a:srgbClr val="00B050"/>
                </a:solidFill>
                <a:effectLst>
                  <a:glow>
                    <a:schemeClr val="accent1"/>
                  </a:glow>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3600" b="1" dirty="0">
              <a:solidFill>
                <a:srgbClr val="00B050"/>
              </a:solidFill>
              <a:effectLst>
                <a:glow>
                  <a:schemeClr val="accent1"/>
                </a:glow>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21" name="Rounded Rectangle 20"/>
          <p:cNvSpPr/>
          <p:nvPr/>
        </p:nvSpPr>
        <p:spPr>
          <a:xfrm>
            <a:off x="8305800" y="4876800"/>
            <a:ext cx="2687644" cy="870239"/>
          </a:xfrm>
          <a:prstGeom prst="roundRect">
            <a:avLst>
              <a:gd name="adj" fmla="val 0"/>
            </a:avLst>
          </a:prstGeom>
          <a:noFill/>
          <a:ln>
            <a:noFill/>
          </a:ln>
          <a:effectLst/>
          <a:scene3d>
            <a:camera prst="orthographicFront"/>
            <a:lightRig rig="threePt" dir="t"/>
          </a:scene3d>
          <a:sp3d>
            <a:bevelT w="114300" prst="hardEdge"/>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dirty="0" err="1" smtClean="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তুষ</a:t>
            </a:r>
            <a:r>
              <a:rPr lang="bn-IN" sz="3200" b="1" dirty="0" smtClean="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পদ্ধতি</a:t>
            </a:r>
            <a:r>
              <a:rPr lang="en-US" sz="3200" b="1" dirty="0" smtClean="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a:t>
            </a:r>
            <a:r>
              <a:rPr lang="en-US" sz="3200" b="1" dirty="0" smtClean="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ইনকিউবেটর</a:t>
            </a:r>
            <a:r>
              <a:rPr lang="en-US" sz="3200" b="1" dirty="0" smtClean="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পদ্ধতি</a:t>
            </a:r>
            <a:r>
              <a:rPr lang="en-US" sz="3200" b="1" dirty="0" smtClean="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3200" b="1"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615479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2000" fill="hold"/>
                                        <p:tgtEl>
                                          <p:spTgt spid="11"/>
                                        </p:tgtEl>
                                        <p:attrNameLst>
                                          <p:attrName>ppt_w</p:attrName>
                                        </p:attrNameLst>
                                      </p:cBhvr>
                                      <p:tavLst>
                                        <p:tav tm="0">
                                          <p:val>
                                            <p:fltVal val="0"/>
                                          </p:val>
                                        </p:tav>
                                        <p:tav tm="100000">
                                          <p:val>
                                            <p:strVal val="#ppt_w"/>
                                          </p:val>
                                        </p:tav>
                                      </p:tavLst>
                                    </p:anim>
                                    <p:anim calcmode="lin" valueType="num">
                                      <p:cBhvr>
                                        <p:cTn id="18" dur="2000" fill="hold"/>
                                        <p:tgtEl>
                                          <p:spTgt spid="11"/>
                                        </p:tgtEl>
                                        <p:attrNameLst>
                                          <p:attrName>ppt_h</p:attrName>
                                        </p:attrNameLst>
                                      </p:cBhvr>
                                      <p:tavLst>
                                        <p:tav tm="0">
                                          <p:val>
                                            <p:fltVal val="0"/>
                                          </p:val>
                                        </p:tav>
                                        <p:tav tm="100000">
                                          <p:val>
                                            <p:strVal val="#ppt_h"/>
                                          </p:val>
                                        </p:tav>
                                      </p:tavLst>
                                    </p:anim>
                                    <p:animEffect transition="in" filter="fade">
                                      <p:cBhvr>
                                        <p:cTn id="19" dur="2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up)">
                                      <p:cBhvr>
                                        <p:cTn id="24" dur="20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barn(inVertical)">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barn(inVertical)">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p:cTn id="46" dur="500" fill="hold"/>
                                        <p:tgtEl>
                                          <p:spTgt spid="21"/>
                                        </p:tgtEl>
                                        <p:attrNameLst>
                                          <p:attrName>ppt_w</p:attrName>
                                        </p:attrNameLst>
                                      </p:cBhvr>
                                      <p:tavLst>
                                        <p:tav tm="0">
                                          <p:val>
                                            <p:fltVal val="0"/>
                                          </p:val>
                                        </p:tav>
                                        <p:tav tm="100000">
                                          <p:val>
                                            <p:strVal val="#ppt_w"/>
                                          </p:val>
                                        </p:tav>
                                      </p:tavLst>
                                    </p:anim>
                                    <p:anim calcmode="lin" valueType="num">
                                      <p:cBhvr>
                                        <p:cTn id="47" dur="500" fill="hold"/>
                                        <p:tgtEl>
                                          <p:spTgt spid="21"/>
                                        </p:tgtEl>
                                        <p:attrNameLst>
                                          <p:attrName>ppt_h</p:attrName>
                                        </p:attrNameLst>
                                      </p:cBhvr>
                                      <p:tavLst>
                                        <p:tav tm="0">
                                          <p:val>
                                            <p:fltVal val="0"/>
                                          </p:val>
                                        </p:tav>
                                        <p:tav tm="100000">
                                          <p:val>
                                            <p:strVal val="#ppt_h"/>
                                          </p:val>
                                        </p:tav>
                                      </p:tavLst>
                                    </p:anim>
                                    <p:animEffect transition="in" filter="fade">
                                      <p:cBhvr>
                                        <p:cTn id="4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1" grpId="0" animBg="1"/>
      <p:bldP spid="20" grpId="0"/>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3441</TotalTime>
  <Words>817</Words>
  <Application>Microsoft Office PowerPoint</Application>
  <PresentationFormat>Custom</PresentationFormat>
  <Paragraphs>118</Paragraphs>
  <Slides>22</Slides>
  <Notes>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22</vt:i4>
      </vt:variant>
    </vt:vector>
  </HeadingPairs>
  <TitlesOfParts>
    <vt:vector size="31" baseType="lpstr">
      <vt:lpstr>Arial</vt:lpstr>
      <vt:lpstr>Calibri</vt:lpstr>
      <vt:lpstr>NikoshBAN</vt:lpstr>
      <vt:lpstr>Times New Roman</vt:lpstr>
      <vt:lpstr>Vrinda</vt:lpstr>
      <vt:lpstr>Wingdings</vt:lpstr>
      <vt:lpstr>Office Theme</vt:lpstr>
      <vt:lpstr>1_Custom Design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7B56N72</dc:creator>
  <cp:lastModifiedBy>8BSBN72</cp:lastModifiedBy>
  <cp:revision>355</cp:revision>
  <dcterms:created xsi:type="dcterms:W3CDTF">2006-08-16T00:00:00Z</dcterms:created>
  <dcterms:modified xsi:type="dcterms:W3CDTF">2021-07-02T03:46:55Z</dcterms:modified>
</cp:coreProperties>
</file>