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im" initials="s" lastIdx="1" clrIdx="0">
    <p:extLst>
      <p:ext uri="{19B8F6BF-5375-455C-9EA6-DF929625EA0E}">
        <p15:presenceInfo xmlns:p15="http://schemas.microsoft.com/office/powerpoint/2012/main" userId="98e16980d6c5c9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E7"/>
    <a:srgbClr val="32822E"/>
    <a:srgbClr val="CEDCE9"/>
    <a:srgbClr val="A7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01F2-4A38-4007-BE5E-D9172CF0E1C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29F63-F4D6-4E09-AAF1-9E70639B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শিক্ষার্থীদের দ্বারা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সতর্কভাবে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ন</a:t>
            </a:r>
            <a:r>
              <a:rPr lang="as-IN" dirty="0"/>
              <a:t>া</a:t>
            </a:r>
            <a:r>
              <a:rPr lang="en-US" dirty="0"/>
              <a:t>ন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র</a:t>
            </a:r>
            <a:r>
              <a:rPr lang="en-US" dirty="0"/>
              <a:t>ক</a:t>
            </a:r>
            <a:r>
              <a:rPr lang="as-IN" dirty="0"/>
              <a:t>ম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ি</a:t>
            </a:r>
            <a:r>
              <a:rPr lang="as-IN" dirty="0"/>
              <a:t>প</a:t>
            </a:r>
            <a:r>
              <a:rPr lang="en-US" dirty="0"/>
              <a:t>দ </a:t>
            </a:r>
            <a:r>
              <a:rPr lang="as-IN" dirty="0"/>
              <a:t>হ</a:t>
            </a:r>
            <a:r>
              <a:rPr lang="en-US" dirty="0"/>
              <a:t>ত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 err="1"/>
              <a:t>ে,প</a:t>
            </a:r>
            <a:r>
              <a:rPr lang="as-IN" dirty="0"/>
              <a:t>্</a:t>
            </a:r>
            <a:r>
              <a:rPr lang="en-US" dirty="0"/>
              <a:t>র</a:t>
            </a:r>
            <a:r>
              <a:rPr lang="as-IN" dirty="0"/>
              <a:t>য়</a:t>
            </a:r>
            <a:r>
              <a:rPr lang="en-US" dirty="0"/>
              <a:t>ো</a:t>
            </a:r>
            <a:r>
              <a:rPr lang="as-IN" dirty="0"/>
              <a:t>জ</a:t>
            </a:r>
            <a:r>
              <a:rPr lang="en-US" dirty="0"/>
              <a:t>ন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en-US" dirty="0" err="1"/>
              <a:t>ছাত্র</a:t>
            </a:r>
            <a:r>
              <a:rPr lang="en-US" dirty="0"/>
              <a:t>-</a:t>
            </a:r>
            <a:r>
              <a:rPr lang="as-IN" dirty="0"/>
              <a:t>ছ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ী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য</a:t>
            </a:r>
            <a:r>
              <a:rPr lang="en-US" dirty="0" err="1"/>
              <a:t>্য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যেতে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/>
              <a:t>।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১।</a:t>
            </a:r>
            <a:r>
              <a:rPr lang="as-IN" dirty="0"/>
              <a:t>উ</a:t>
            </a:r>
            <a:r>
              <a:rPr lang="en-US" dirty="0"/>
              <a:t>ত</a:t>
            </a:r>
            <a:r>
              <a:rPr lang="as-IN" dirty="0"/>
              <a:t>্</a:t>
            </a:r>
            <a:r>
              <a:rPr lang="en-US" dirty="0"/>
              <a:t>ত</a:t>
            </a:r>
            <a:r>
              <a:rPr lang="as-IN" dirty="0"/>
              <a:t>র</a:t>
            </a:r>
            <a:r>
              <a:rPr lang="en-US" dirty="0" err="1"/>
              <a:t>ঃবিভিন্ন</a:t>
            </a:r>
            <a:r>
              <a:rPr lang="en-US" dirty="0"/>
              <a:t> </a:t>
            </a:r>
            <a:r>
              <a:rPr lang="en-US" dirty="0" err="1"/>
              <a:t>রকমের</a:t>
            </a:r>
            <a:r>
              <a:rPr lang="en-US" dirty="0"/>
              <a:t> </a:t>
            </a:r>
            <a:r>
              <a:rPr lang="en-US" dirty="0" err="1"/>
              <a:t>বিপদ</a:t>
            </a:r>
            <a:r>
              <a:rPr lang="en-US" dirty="0"/>
              <a:t>। ২।উত্তরঃইন্টার</a:t>
            </a:r>
            <a:r>
              <a:rPr lang="as-IN" dirty="0"/>
              <a:t>ন</a:t>
            </a:r>
            <a:r>
              <a:rPr lang="en-US" dirty="0"/>
              <a:t>ে</a:t>
            </a:r>
            <a:r>
              <a:rPr lang="as-IN" dirty="0"/>
              <a:t>ট</a:t>
            </a:r>
            <a:r>
              <a:rPr lang="en-US" dirty="0"/>
              <a:t>। </a:t>
            </a:r>
            <a:r>
              <a:rPr lang="as-IN" dirty="0"/>
              <a:t>৩</a:t>
            </a:r>
            <a:r>
              <a:rPr lang="en-US" dirty="0"/>
              <a:t>।</a:t>
            </a:r>
            <a:r>
              <a:rPr lang="as-IN" dirty="0"/>
              <a:t>উ</a:t>
            </a:r>
            <a:r>
              <a:rPr lang="en-US" dirty="0"/>
              <a:t>ত</a:t>
            </a:r>
            <a:r>
              <a:rPr lang="as-IN" dirty="0"/>
              <a:t>্</a:t>
            </a:r>
            <a:r>
              <a:rPr lang="en-US" dirty="0"/>
              <a:t>ত</a:t>
            </a:r>
            <a:r>
              <a:rPr lang="as-IN" dirty="0"/>
              <a:t>র</a:t>
            </a:r>
            <a:r>
              <a:rPr lang="en-US" dirty="0" err="1"/>
              <a:t>ঃনাম-পরিচয়-ছবি</a:t>
            </a:r>
            <a:r>
              <a:rPr lang="en-US" dirty="0"/>
              <a:t> </a:t>
            </a:r>
            <a:r>
              <a:rPr lang="en-US" dirty="0" err="1"/>
              <a:t>পাস</a:t>
            </a:r>
            <a:r>
              <a:rPr lang="as-IN" dirty="0"/>
              <a:t>ও</a:t>
            </a:r>
            <a:r>
              <a:rPr lang="en-US" dirty="0"/>
              <a:t>য়</a:t>
            </a:r>
            <a:r>
              <a:rPr lang="as-IN" dirty="0"/>
              <a:t>া</a:t>
            </a:r>
            <a:r>
              <a:rPr lang="en-US" dirty="0" err="1"/>
              <a:t>র্ড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01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9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5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0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DA6E40-2417-4178-A668-162B7703698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0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89C27-F247-404E-9D39-BC344361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875453"/>
            <a:ext cx="11560628" cy="3433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7B3FBE-156C-4433-8654-5DB1E9CFB9FA}"/>
              </a:ext>
            </a:extLst>
          </p:cNvPr>
          <p:cNvSpPr/>
          <p:nvPr/>
        </p:nvSpPr>
        <p:spPr>
          <a:xfrm>
            <a:off x="457200" y="242596"/>
            <a:ext cx="11103428" cy="2519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152"/>
              </a:avLst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23463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B9D87-544F-48EC-91EE-70751305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4" y="541382"/>
            <a:ext cx="3424335" cy="393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DA33A-ECD6-4116-8292-155936C50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 b="11556"/>
          <a:stretch/>
        </p:blipFill>
        <p:spPr>
          <a:xfrm>
            <a:off x="7931214" y="550338"/>
            <a:ext cx="3489456" cy="393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B9C587-0E38-47DF-A298-A6348E35F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9" y="532426"/>
            <a:ext cx="3424335" cy="395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966666-5BC8-4BCE-A7A3-CAD93B2AF706}"/>
              </a:ext>
            </a:extLst>
          </p:cNvPr>
          <p:cNvSpPr/>
          <p:nvPr/>
        </p:nvSpPr>
        <p:spPr>
          <a:xfrm>
            <a:off x="541176" y="4832881"/>
            <a:ext cx="10954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spc="-1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3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C034F8A-019E-40A0-A98D-661F7A904CB3}"/>
              </a:ext>
            </a:extLst>
          </p:cNvPr>
          <p:cNvSpPr/>
          <p:nvPr/>
        </p:nvSpPr>
        <p:spPr>
          <a:xfrm>
            <a:off x="3217506" y="900404"/>
            <a:ext cx="5756988" cy="24259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53259-79E2-40BA-A6B6-4A3307AEDFDF}"/>
              </a:ext>
            </a:extLst>
          </p:cNvPr>
          <p:cNvSpPr/>
          <p:nvPr/>
        </p:nvSpPr>
        <p:spPr>
          <a:xfrm>
            <a:off x="2251788" y="4133461"/>
            <a:ext cx="768842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শ্নঃসচেতন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5FCE0-B0AD-4A12-9259-08D9417A2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25442" r="34728" b="22857"/>
          <a:stretch/>
        </p:blipFill>
        <p:spPr>
          <a:xfrm>
            <a:off x="492968" y="900404"/>
            <a:ext cx="2548812" cy="2978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963E7-1E14-4A00-9DA2-E0949395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444" y="900404"/>
            <a:ext cx="2548349" cy="29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3F900B-AC39-4B97-9BB6-482CBEE63FAE}"/>
              </a:ext>
            </a:extLst>
          </p:cNvPr>
          <p:cNvSpPr/>
          <p:nvPr/>
        </p:nvSpPr>
        <p:spPr>
          <a:xfrm>
            <a:off x="270589" y="370506"/>
            <a:ext cx="11513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DB16D-81AB-4839-AC11-E9BC2D9D3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b="12595"/>
          <a:stretch/>
        </p:blipFill>
        <p:spPr>
          <a:xfrm>
            <a:off x="959884" y="1738615"/>
            <a:ext cx="4876800" cy="2926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6FE31-4EEE-4B2C-BE8A-99D393B3F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1" y="1738615"/>
            <a:ext cx="4715069" cy="2926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8D6B02-8584-49C1-A8CC-2FD6B350E163}"/>
              </a:ext>
            </a:extLst>
          </p:cNvPr>
          <p:cNvSpPr/>
          <p:nvPr/>
        </p:nvSpPr>
        <p:spPr>
          <a:xfrm>
            <a:off x="2780523" y="5001409"/>
            <a:ext cx="64941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000" b="1" cap="none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BDDE1-FF11-4C46-84B0-C5F76489589D}"/>
              </a:ext>
            </a:extLst>
          </p:cNvPr>
          <p:cNvSpPr/>
          <p:nvPr/>
        </p:nvSpPr>
        <p:spPr>
          <a:xfrm>
            <a:off x="373224" y="569863"/>
            <a:ext cx="1053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00DD6-1A1E-40F6-BEB1-ACED905BF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6" t="8622" r="7042" b="11553"/>
          <a:stretch/>
        </p:blipFill>
        <p:spPr>
          <a:xfrm>
            <a:off x="3853911" y="2201533"/>
            <a:ext cx="4208106" cy="200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1B6A2-A45E-4FD5-855C-A3B2D77E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81" y="4966997"/>
            <a:ext cx="3932036" cy="1000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98581-26D7-4D34-A4FC-4BE647C15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0" y="1837077"/>
            <a:ext cx="2658836" cy="292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CABFB6-46F0-46E9-ADFE-B1FD984D82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14733"/>
          <a:stretch/>
        </p:blipFill>
        <p:spPr>
          <a:xfrm>
            <a:off x="8491592" y="1837078"/>
            <a:ext cx="3253273" cy="292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8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8D2DEA-E8EC-4E75-B7DE-33401972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2" y="1195878"/>
            <a:ext cx="3478433" cy="1781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D242CD-A9EA-4311-AFB7-6DC2CC5D1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0985" y="3244334"/>
            <a:ext cx="3579170" cy="1810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511E2E-47A9-4AEA-B31C-0B9522D58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85" y="3257804"/>
            <a:ext cx="3579170" cy="18101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0F3EC5-6C33-4B28-AE26-FE7686679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48" y="1215266"/>
            <a:ext cx="3583428" cy="178121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666332-B755-49D0-8DD1-C18890F79D17}"/>
              </a:ext>
            </a:extLst>
          </p:cNvPr>
          <p:cNvSpPr/>
          <p:nvPr/>
        </p:nvSpPr>
        <p:spPr>
          <a:xfrm>
            <a:off x="1707502" y="28226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E4197-676F-4C3C-90CF-70E5C064F1D6}"/>
              </a:ext>
            </a:extLst>
          </p:cNvPr>
          <p:cNvSpPr/>
          <p:nvPr/>
        </p:nvSpPr>
        <p:spPr>
          <a:xfrm>
            <a:off x="460984" y="5246647"/>
            <a:ext cx="11360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5FB060-8EC1-4D60-B61F-091691C81614}"/>
              </a:ext>
            </a:extLst>
          </p:cNvPr>
          <p:cNvCxnSpPr>
            <a:cxnSpLocks/>
          </p:cNvCxnSpPr>
          <p:nvPr/>
        </p:nvCxnSpPr>
        <p:spPr>
          <a:xfrm>
            <a:off x="0" y="3079102"/>
            <a:ext cx="11938305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F652BE-64FF-41C6-AD58-C39D031F2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54" y="1183710"/>
            <a:ext cx="3583428" cy="179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CC3BC-5073-4799-82E3-04BF3CB38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54" y="3244334"/>
            <a:ext cx="3579170" cy="18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1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FA5AA-0035-45D8-9235-9CD6A0A6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1" y="1471224"/>
            <a:ext cx="3156441" cy="2951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6122F-5182-4D8F-9ECD-64B94A80F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98" y="1471224"/>
            <a:ext cx="3411507" cy="2951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3CCEE4-2D19-44CA-94A2-3D072D57C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81" y="1443232"/>
            <a:ext cx="3464738" cy="2979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E0D353-3BD0-4B5A-9DDA-FA7DCA5597D7}"/>
              </a:ext>
            </a:extLst>
          </p:cNvPr>
          <p:cNvSpPr/>
          <p:nvPr/>
        </p:nvSpPr>
        <p:spPr>
          <a:xfrm>
            <a:off x="457200" y="378546"/>
            <a:ext cx="11374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5F9AC-0A21-4C18-9D81-4501B1E7FE05}"/>
              </a:ext>
            </a:extLst>
          </p:cNvPr>
          <p:cNvSpPr/>
          <p:nvPr/>
        </p:nvSpPr>
        <p:spPr>
          <a:xfrm>
            <a:off x="457200" y="4974063"/>
            <a:ext cx="11374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94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0C766-0B4C-46DA-A433-8A4545C9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7" y="1868455"/>
            <a:ext cx="3393231" cy="2778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E6301-39DB-4130-B87C-A243277A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9" y="1848627"/>
            <a:ext cx="3516863" cy="268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E77AD-7C24-42AA-A156-677DDD5E0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3" t="16709" r="10282" b="13961"/>
          <a:stretch/>
        </p:blipFill>
        <p:spPr>
          <a:xfrm>
            <a:off x="7857153" y="1848627"/>
            <a:ext cx="3638939" cy="268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277DC3-5DC3-4D28-984A-120D9598E8A2}"/>
              </a:ext>
            </a:extLst>
          </p:cNvPr>
          <p:cNvSpPr/>
          <p:nvPr/>
        </p:nvSpPr>
        <p:spPr>
          <a:xfrm>
            <a:off x="769678" y="491803"/>
            <a:ext cx="10520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1E62B-CE5F-4335-9D30-B6270A27BE48}"/>
              </a:ext>
            </a:extLst>
          </p:cNvPr>
          <p:cNvSpPr/>
          <p:nvPr/>
        </p:nvSpPr>
        <p:spPr>
          <a:xfrm>
            <a:off x="177282" y="4998493"/>
            <a:ext cx="11532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2945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A823BB-24C4-43D4-8742-0E5DF74E4C64}"/>
              </a:ext>
            </a:extLst>
          </p:cNvPr>
          <p:cNvSpPr/>
          <p:nvPr/>
        </p:nvSpPr>
        <p:spPr>
          <a:xfrm>
            <a:off x="3047635" y="578698"/>
            <a:ext cx="5499206" cy="101566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9A0AA-3296-4E97-A88D-E82A8D19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14" y="2022408"/>
            <a:ext cx="3468925" cy="2689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115FB-2AED-41E5-BD9D-C36141F6A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7" y="2022409"/>
            <a:ext cx="3342984" cy="2689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64163B-E201-46F4-BF28-927D4530E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55" y="2022409"/>
            <a:ext cx="3462274" cy="26895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80DDD8-53AB-459C-B393-EBEC285B0D17}"/>
              </a:ext>
            </a:extLst>
          </p:cNvPr>
          <p:cNvSpPr/>
          <p:nvPr/>
        </p:nvSpPr>
        <p:spPr>
          <a:xfrm>
            <a:off x="1315616" y="4832752"/>
            <a:ext cx="10291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72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EE2DA27-652F-4478-AAC0-1B495E6AB8A8}"/>
              </a:ext>
            </a:extLst>
          </p:cNvPr>
          <p:cNvSpPr/>
          <p:nvPr/>
        </p:nvSpPr>
        <p:spPr>
          <a:xfrm>
            <a:off x="2918926" y="149290"/>
            <a:ext cx="6354147" cy="26032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8745E-4C3E-47B5-B9A4-4C3E9AE8E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22336" r="27483" b="35034"/>
          <a:stretch/>
        </p:blipFill>
        <p:spPr>
          <a:xfrm>
            <a:off x="594741" y="428434"/>
            <a:ext cx="2167120" cy="2732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A9B66-D1A1-4422-B39F-304298E88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398" y="428434"/>
            <a:ext cx="2164268" cy="27312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08196F-3FE0-4A06-AB86-759D480C04BE}"/>
              </a:ext>
            </a:extLst>
          </p:cNvPr>
          <p:cNvSpPr/>
          <p:nvPr/>
        </p:nvSpPr>
        <p:spPr>
          <a:xfrm>
            <a:off x="1410511" y="3575074"/>
            <a:ext cx="975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n w="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1340DC-EA90-4CC7-8845-927EAB58ABB0}"/>
              </a:ext>
            </a:extLst>
          </p:cNvPr>
          <p:cNvSpPr/>
          <p:nvPr/>
        </p:nvSpPr>
        <p:spPr>
          <a:xfrm>
            <a:off x="3937518" y="214803"/>
            <a:ext cx="552372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ণির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73E40-AAB5-43BD-8522-DF23EBAB8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6" y="1334143"/>
            <a:ext cx="1870788" cy="209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AEBF215-3317-428A-A7FF-94A0D6B2ACE1}"/>
              </a:ext>
            </a:extLst>
          </p:cNvPr>
          <p:cNvSpPr/>
          <p:nvPr/>
        </p:nvSpPr>
        <p:spPr>
          <a:xfrm>
            <a:off x="2775272" y="1880215"/>
            <a:ext cx="999546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85C32-F671-48B4-8A4F-317C6F4BDB41}"/>
              </a:ext>
            </a:extLst>
          </p:cNvPr>
          <p:cNvSpPr/>
          <p:nvPr/>
        </p:nvSpPr>
        <p:spPr>
          <a:xfrm>
            <a:off x="3837507" y="1664770"/>
            <a:ext cx="536765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47200-DE5E-47C9-B55F-342DE296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" y="4049348"/>
            <a:ext cx="1947472" cy="209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0E31801-6840-4D55-A208-F691EF9A0646}"/>
              </a:ext>
            </a:extLst>
          </p:cNvPr>
          <p:cNvSpPr/>
          <p:nvPr/>
        </p:nvSpPr>
        <p:spPr>
          <a:xfrm>
            <a:off x="2775272" y="4712055"/>
            <a:ext cx="924901" cy="769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30AB2-CD79-4FE0-B1E8-799E44AAF0B9}"/>
              </a:ext>
            </a:extLst>
          </p:cNvPr>
          <p:cNvSpPr/>
          <p:nvPr/>
        </p:nvSpPr>
        <p:spPr>
          <a:xfrm>
            <a:off x="3837506" y="4654621"/>
            <a:ext cx="804969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8D6F5-95F1-4468-9D55-878736E32D9E}"/>
              </a:ext>
            </a:extLst>
          </p:cNvPr>
          <p:cNvSpPr/>
          <p:nvPr/>
        </p:nvSpPr>
        <p:spPr>
          <a:xfrm>
            <a:off x="4161453" y="3313584"/>
            <a:ext cx="552372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শম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FB9E7-2101-4660-B053-3BC8D8E2C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66DDC-7B89-4A2E-8658-BB150D0BA1D4}"/>
              </a:ext>
            </a:extLst>
          </p:cNvPr>
          <p:cNvSpPr/>
          <p:nvPr/>
        </p:nvSpPr>
        <p:spPr>
          <a:xfrm>
            <a:off x="2006082" y="363894"/>
            <a:ext cx="8117631" cy="1284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গৎ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D35FD-A701-440D-B93E-8DD961E92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16" y="2086650"/>
            <a:ext cx="3181739" cy="2368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B2E5F7-A320-41AC-B111-452D80E5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83" y="2091315"/>
            <a:ext cx="3181739" cy="2368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99A0B8-135A-44D4-B4FA-7119C20424B4}"/>
              </a:ext>
            </a:extLst>
          </p:cNvPr>
          <p:cNvSpPr/>
          <p:nvPr/>
        </p:nvSpPr>
        <p:spPr>
          <a:xfrm>
            <a:off x="1098729" y="4776015"/>
            <a:ext cx="10720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F395F-C912-4862-A4B6-372252D6C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" y="2081984"/>
            <a:ext cx="3333750" cy="23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5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F2E374-BBF9-40DA-AFA2-9E32A75F54E1}"/>
              </a:ext>
            </a:extLst>
          </p:cNvPr>
          <p:cNvSpPr/>
          <p:nvPr/>
        </p:nvSpPr>
        <p:spPr>
          <a:xfrm>
            <a:off x="2304218" y="662454"/>
            <a:ext cx="784482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িয়ম</a:t>
            </a:r>
            <a:endParaRPr lang="en-US" sz="6000" b="1" cap="none" spc="0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4F7B1-4355-4FD7-8542-5DD595402E71}"/>
              </a:ext>
            </a:extLst>
          </p:cNvPr>
          <p:cNvSpPr/>
          <p:nvPr/>
        </p:nvSpPr>
        <p:spPr>
          <a:xfrm>
            <a:off x="261257" y="5123783"/>
            <a:ext cx="1166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0CD2C-9CE8-47BF-84FB-1A46A9C0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9" t="10299" r="10571" b="10299"/>
          <a:stretch/>
        </p:blipFill>
        <p:spPr>
          <a:xfrm>
            <a:off x="1670179" y="2136595"/>
            <a:ext cx="4176042" cy="252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4DEF1B-054A-45F2-A743-77F9E9EA7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8" y="2136595"/>
            <a:ext cx="4096139" cy="252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19CEC-EA2E-47C8-A8B7-E769BBFC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39" y="431899"/>
            <a:ext cx="7864522" cy="1030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47A12D-80BD-4763-B901-EC774A6871B2}"/>
              </a:ext>
            </a:extLst>
          </p:cNvPr>
          <p:cNvSpPr/>
          <p:nvPr/>
        </p:nvSpPr>
        <p:spPr>
          <a:xfrm>
            <a:off x="1937657" y="4449443"/>
            <a:ext cx="8316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FEFBA-FFC4-4A85-8DDE-C1D279AE3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8" y="1900204"/>
            <a:ext cx="4111267" cy="239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F433A-4F36-424E-8C11-3BAE3AE94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77" y="1900203"/>
            <a:ext cx="4111267" cy="239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2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09D69-B496-472D-8AC9-BA8194F0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38" y="354078"/>
            <a:ext cx="7864522" cy="103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6AFFC7-A5CF-442C-B152-B87CAC038D4C}"/>
              </a:ext>
            </a:extLst>
          </p:cNvPr>
          <p:cNvSpPr/>
          <p:nvPr/>
        </p:nvSpPr>
        <p:spPr>
          <a:xfrm>
            <a:off x="1293289" y="4543215"/>
            <a:ext cx="98837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9D541-3BC9-41E8-8318-6823A1F1C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0" t="10767" r="10263" b="13413"/>
          <a:stretch/>
        </p:blipFill>
        <p:spPr>
          <a:xfrm>
            <a:off x="1535856" y="1713798"/>
            <a:ext cx="3932261" cy="260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9182C-255C-4F15-9FAE-EBD1F59C9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13798"/>
            <a:ext cx="4335105" cy="260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21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F9912-AA5B-408C-B1C3-EC95869E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26" y="553199"/>
            <a:ext cx="7864522" cy="1030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B9ACB2-9D46-49B6-B94C-CC3715584FF5}"/>
              </a:ext>
            </a:extLst>
          </p:cNvPr>
          <p:cNvSpPr/>
          <p:nvPr/>
        </p:nvSpPr>
        <p:spPr>
          <a:xfrm>
            <a:off x="1179814" y="4709240"/>
            <a:ext cx="98323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জন্য,কারো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6EE97-D6C1-4928-B2C9-992466FC1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40" y="1992929"/>
            <a:ext cx="4380204" cy="2467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F0AC5-7E0A-4D1D-ACFE-FFA08215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58" y="1992930"/>
            <a:ext cx="4254761" cy="246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00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D7EB0-3C10-42B9-B849-96BF2B7B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90" y="515876"/>
            <a:ext cx="7864522" cy="1030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0B33B3-F4C5-49F3-B4DE-B94CF3E0043D}"/>
              </a:ext>
            </a:extLst>
          </p:cNvPr>
          <p:cNvSpPr/>
          <p:nvPr/>
        </p:nvSpPr>
        <p:spPr>
          <a:xfrm>
            <a:off x="1802362" y="4608064"/>
            <a:ext cx="9151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BFD54-AA9A-45F1-8F54-F8A70E3FF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" t="3008" r="2191" b="4887"/>
          <a:stretch/>
        </p:blipFill>
        <p:spPr>
          <a:xfrm>
            <a:off x="1802362" y="1940768"/>
            <a:ext cx="408680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DBBC4-789A-4AA0-9088-3D0B845BA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31" y="1940768"/>
            <a:ext cx="438209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43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FA1A0F5E-D87B-48F6-BE1B-FCB0D8322342}"/>
              </a:ext>
            </a:extLst>
          </p:cNvPr>
          <p:cNvSpPr/>
          <p:nvPr/>
        </p:nvSpPr>
        <p:spPr>
          <a:xfrm>
            <a:off x="3065106" y="569168"/>
            <a:ext cx="6061788" cy="240729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02F14-8314-4F3B-A073-908EC23D2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7" y="569168"/>
            <a:ext cx="2363756" cy="2407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B526C-F4AD-42BA-BBE1-2D737D06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77" y="569168"/>
            <a:ext cx="2548294" cy="240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F3918-FAAD-4FA1-99C4-C1C1F7A04C87}"/>
              </a:ext>
            </a:extLst>
          </p:cNvPr>
          <p:cNvSpPr/>
          <p:nvPr/>
        </p:nvSpPr>
        <p:spPr>
          <a:xfrm>
            <a:off x="1700404" y="4718570"/>
            <a:ext cx="87911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শ্নঃইন্টারনেট</a:t>
            </a:r>
            <a:r>
              <a:rPr lang="en-US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>
              <a:ln w="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82DA3-748E-43D5-AE4D-8D75ED07F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10255"/>
          <a:stretch/>
        </p:blipFill>
        <p:spPr>
          <a:xfrm>
            <a:off x="3657599" y="2976465"/>
            <a:ext cx="4876800" cy="15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08058C-4B9E-4F82-BFEB-9D254691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951" y="378850"/>
            <a:ext cx="8131527" cy="2420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8D2430-C4BD-4B6F-883C-482D1113029D}"/>
              </a:ext>
            </a:extLst>
          </p:cNvPr>
          <p:cNvSpPr/>
          <p:nvPr/>
        </p:nvSpPr>
        <p:spPr>
          <a:xfrm>
            <a:off x="1599688" y="2763993"/>
            <a:ext cx="995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শ্নঃ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A1918-DEDE-471C-8900-5AEEB9012EBC}"/>
              </a:ext>
            </a:extLst>
          </p:cNvPr>
          <p:cNvSpPr/>
          <p:nvPr/>
        </p:nvSpPr>
        <p:spPr>
          <a:xfrm>
            <a:off x="1462410" y="3689551"/>
            <a:ext cx="995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শ্নঃ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32BEE6-6078-4079-BD0F-D358905C8B2B}"/>
              </a:ext>
            </a:extLst>
          </p:cNvPr>
          <p:cNvSpPr/>
          <p:nvPr/>
        </p:nvSpPr>
        <p:spPr>
          <a:xfrm>
            <a:off x="1462409" y="4537995"/>
            <a:ext cx="10592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3।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শ্নঃ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spc="-15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া?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380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7E0FFAA-D455-46F6-94CE-807EDD8231F1}"/>
              </a:ext>
            </a:extLst>
          </p:cNvPr>
          <p:cNvSpPr/>
          <p:nvPr/>
        </p:nvSpPr>
        <p:spPr>
          <a:xfrm>
            <a:off x="2345094" y="1073019"/>
            <a:ext cx="7305869" cy="1399593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533CB-64D1-4CCE-B3B4-3B8AA7826D61}"/>
              </a:ext>
            </a:extLst>
          </p:cNvPr>
          <p:cNvSpPr/>
          <p:nvPr/>
        </p:nvSpPr>
        <p:spPr>
          <a:xfrm>
            <a:off x="1127449" y="3991031"/>
            <a:ext cx="102092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আর </a:t>
            </a:r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সচেতন ভাবে ব্যবহার করা উচিত</a:t>
            </a:r>
            <a:r>
              <a:rPr lang="en-US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কর।</a:t>
            </a:r>
            <a:endParaRPr lang="en-US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BCB68-0CF0-49AD-BFB0-C9431B07A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786" b="16093"/>
          <a:stretch/>
        </p:blipFill>
        <p:spPr>
          <a:xfrm>
            <a:off x="9832910" y="471196"/>
            <a:ext cx="1688837" cy="2957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C174B-D0FA-4DE0-A782-707460869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2805" r="20587"/>
          <a:stretch/>
        </p:blipFill>
        <p:spPr>
          <a:xfrm>
            <a:off x="242597" y="391885"/>
            <a:ext cx="1920550" cy="30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505A1-E6D3-41FF-8CE2-E5B463ED5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0"/>
          <a:stretch/>
        </p:blipFill>
        <p:spPr>
          <a:xfrm>
            <a:off x="1593979" y="2173690"/>
            <a:ext cx="9004041" cy="3378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787CD2-232E-42CF-8E0D-C0B5A4D046C2}"/>
              </a:ext>
            </a:extLst>
          </p:cNvPr>
          <p:cNvSpPr/>
          <p:nvPr/>
        </p:nvSpPr>
        <p:spPr>
          <a:xfrm>
            <a:off x="730897" y="989045"/>
            <a:ext cx="10730204" cy="16141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2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6140A6-B6F5-461A-99E9-2C29E7DAF300}"/>
              </a:ext>
            </a:extLst>
          </p:cNvPr>
          <p:cNvSpPr/>
          <p:nvPr/>
        </p:nvSpPr>
        <p:spPr>
          <a:xfrm>
            <a:off x="4727787" y="4815191"/>
            <a:ext cx="6375639" cy="6566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B90B7-E377-426C-9472-56E7D9363BBA}"/>
              </a:ext>
            </a:extLst>
          </p:cNvPr>
          <p:cNvSpPr/>
          <p:nvPr/>
        </p:nvSpPr>
        <p:spPr>
          <a:xfrm>
            <a:off x="4727787" y="3957993"/>
            <a:ext cx="6375640" cy="6566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25D91-12BA-40BA-AFFF-5D420CA6D054}"/>
              </a:ext>
            </a:extLst>
          </p:cNvPr>
          <p:cNvSpPr/>
          <p:nvPr/>
        </p:nvSpPr>
        <p:spPr>
          <a:xfrm>
            <a:off x="4727789" y="3137170"/>
            <a:ext cx="6375640" cy="6566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8C733-2FB5-4881-8702-A83EE54B3CF5}"/>
              </a:ext>
            </a:extLst>
          </p:cNvPr>
          <p:cNvSpPr/>
          <p:nvPr/>
        </p:nvSpPr>
        <p:spPr>
          <a:xfrm>
            <a:off x="4727787" y="2302743"/>
            <a:ext cx="6375640" cy="716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7A4937-92FB-4CDC-A6FA-FFAD3ABBBF86}"/>
              </a:ext>
            </a:extLst>
          </p:cNvPr>
          <p:cNvSpPr/>
          <p:nvPr/>
        </p:nvSpPr>
        <p:spPr>
          <a:xfrm>
            <a:off x="2122251" y="506871"/>
            <a:ext cx="7947497" cy="161833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7.jpg">
            <a:extLst>
              <a:ext uri="{FF2B5EF4-FFF2-40B4-BE49-F238E27FC236}">
                <a16:creationId xmlns:a16="http://schemas.microsoft.com/office/drawing/2014/main" id="{A6C45CE3-ECA3-409A-BB2C-A11F72099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1994170" y="2327245"/>
            <a:ext cx="2733617" cy="318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74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24212C-C025-40FF-AA0E-3EAE41E37E41}"/>
              </a:ext>
            </a:extLst>
          </p:cNvPr>
          <p:cNvSpPr/>
          <p:nvPr/>
        </p:nvSpPr>
        <p:spPr>
          <a:xfrm>
            <a:off x="1644060" y="121499"/>
            <a:ext cx="88140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292E8-84D3-4B24-9E89-321CE6E3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" y="1342718"/>
            <a:ext cx="4808377" cy="228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13DA9-4E15-4E87-87D5-B60C09F0C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9"/>
          <a:stretch/>
        </p:blipFill>
        <p:spPr>
          <a:xfrm>
            <a:off x="6051075" y="1342718"/>
            <a:ext cx="5225036" cy="22848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52D2FF-F7D0-4B86-BCBE-50EAC4A6FD9E}"/>
              </a:ext>
            </a:extLst>
          </p:cNvPr>
          <p:cNvSpPr/>
          <p:nvPr/>
        </p:nvSpPr>
        <p:spPr>
          <a:xfrm>
            <a:off x="396133" y="3822832"/>
            <a:ext cx="4679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্ছে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6A0B6-FC4F-4F49-BF9B-B17FCD825503}"/>
              </a:ext>
            </a:extLst>
          </p:cNvPr>
          <p:cNvSpPr/>
          <p:nvPr/>
        </p:nvSpPr>
        <p:spPr>
          <a:xfrm>
            <a:off x="5545126" y="3822832"/>
            <a:ext cx="6510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31AC-1073-40CF-A04F-7C3AD4369AD6}"/>
              </a:ext>
            </a:extLst>
          </p:cNvPr>
          <p:cNvSpPr/>
          <p:nvPr/>
        </p:nvSpPr>
        <p:spPr>
          <a:xfrm>
            <a:off x="270588" y="4497116"/>
            <a:ext cx="11784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79135F-08F5-4ACF-BD76-BDC06743C9A2}"/>
              </a:ext>
            </a:extLst>
          </p:cNvPr>
          <p:cNvSpPr/>
          <p:nvPr/>
        </p:nvSpPr>
        <p:spPr>
          <a:xfrm>
            <a:off x="1082351" y="5294511"/>
            <a:ext cx="9955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এ </a:t>
            </a:r>
            <a:r>
              <a:rPr lang="as-IN" sz="4400" b="1" dirty="0">
                <a:ln w="0"/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95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3C39E5-C6A2-494E-AEC6-25616D1AA323}"/>
              </a:ext>
            </a:extLst>
          </p:cNvPr>
          <p:cNvSpPr/>
          <p:nvPr/>
        </p:nvSpPr>
        <p:spPr>
          <a:xfrm>
            <a:off x="1063690" y="420079"/>
            <a:ext cx="9134669" cy="18620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9E0835-CD88-40B5-A6CC-A36C9BC7A57C}"/>
              </a:ext>
            </a:extLst>
          </p:cNvPr>
          <p:cNvSpPr/>
          <p:nvPr/>
        </p:nvSpPr>
        <p:spPr>
          <a:xfrm>
            <a:off x="1673289" y="4404048"/>
            <a:ext cx="8845421" cy="15488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026E85-B6A6-4DEC-86A4-65A046E3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28" y="2356772"/>
            <a:ext cx="6517435" cy="1722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498C73-912F-4EF7-B2DE-654C7F7B66EF}"/>
              </a:ext>
            </a:extLst>
          </p:cNvPr>
          <p:cNvSpPr/>
          <p:nvPr/>
        </p:nvSpPr>
        <p:spPr>
          <a:xfrm>
            <a:off x="2528598" y="234798"/>
            <a:ext cx="6316824" cy="16606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B700C-6C5B-4BCE-8EAC-FE0BEFE2EFDF}"/>
              </a:ext>
            </a:extLst>
          </p:cNvPr>
          <p:cNvSpPr/>
          <p:nvPr/>
        </p:nvSpPr>
        <p:spPr>
          <a:xfrm>
            <a:off x="1948180" y="4611344"/>
            <a:ext cx="1000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D166D-D37E-4413-BC43-4D4E406F3574}"/>
              </a:ext>
            </a:extLst>
          </p:cNvPr>
          <p:cNvSpPr/>
          <p:nvPr/>
        </p:nvSpPr>
        <p:spPr>
          <a:xfrm>
            <a:off x="2041488" y="3101411"/>
            <a:ext cx="822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FB4DD-1603-4258-A6F2-DB0C5FE60FA4}"/>
              </a:ext>
            </a:extLst>
          </p:cNvPr>
          <p:cNvSpPr/>
          <p:nvPr/>
        </p:nvSpPr>
        <p:spPr>
          <a:xfrm>
            <a:off x="2041487" y="3841493"/>
            <a:ext cx="936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3875A-AEAA-47A4-8EC7-70D09AC52EAA}"/>
              </a:ext>
            </a:extLst>
          </p:cNvPr>
          <p:cNvSpPr/>
          <p:nvPr/>
        </p:nvSpPr>
        <p:spPr>
          <a:xfrm>
            <a:off x="2041488" y="2176255"/>
            <a:ext cx="696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</a:t>
            </a:r>
            <a:r>
              <a:rPr lang="as-IN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9BE654-7619-45D3-8D10-CC8DB08FE5BC}"/>
              </a:ext>
            </a:extLst>
          </p:cNvPr>
          <p:cNvSpPr/>
          <p:nvPr/>
        </p:nvSpPr>
        <p:spPr>
          <a:xfrm>
            <a:off x="2943716" y="252127"/>
            <a:ext cx="56684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FF635-92F2-4854-B59B-8AC6EE2E2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371" y="685552"/>
            <a:ext cx="2454150" cy="4056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557D4-240C-4F0B-B162-39768C304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/>
          <a:stretch/>
        </p:blipFill>
        <p:spPr>
          <a:xfrm>
            <a:off x="6296359" y="1486674"/>
            <a:ext cx="4309090" cy="245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139151-A867-4E1D-B209-3A79A67AA9A6}"/>
              </a:ext>
            </a:extLst>
          </p:cNvPr>
          <p:cNvSpPr/>
          <p:nvPr/>
        </p:nvSpPr>
        <p:spPr>
          <a:xfrm>
            <a:off x="130629" y="4252040"/>
            <a:ext cx="11812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07772-1F92-42D6-A0A4-E7FBECE7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75" y="427923"/>
            <a:ext cx="3450635" cy="94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1F780-D12E-4893-9674-AFE811DA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8" y="1778940"/>
            <a:ext cx="4123479" cy="2466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EB77A-6B19-461F-B31E-99B68601C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2" t="13746" r="7577" b="9730"/>
          <a:stretch/>
        </p:blipFill>
        <p:spPr>
          <a:xfrm>
            <a:off x="6096000" y="1778940"/>
            <a:ext cx="4245428" cy="2466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CF169C-391A-4F9D-8145-F6D48D4B8D2F}"/>
              </a:ext>
            </a:extLst>
          </p:cNvPr>
          <p:cNvSpPr/>
          <p:nvPr/>
        </p:nvSpPr>
        <p:spPr>
          <a:xfrm>
            <a:off x="1814310" y="4651485"/>
            <a:ext cx="852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ধারাল</a:t>
            </a:r>
            <a:r>
              <a:rPr lang="as-IN" sz="3600" b="1" dirty="0">
                <a:ln w="0"/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80696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44583B-5338-4121-8886-F4745375F820}"/>
              </a:ext>
            </a:extLst>
          </p:cNvPr>
          <p:cNvSpPr/>
          <p:nvPr/>
        </p:nvSpPr>
        <p:spPr>
          <a:xfrm>
            <a:off x="177282" y="447870"/>
            <a:ext cx="1187786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06558-7A0C-4579-A1F6-DDED3AC94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1578205"/>
            <a:ext cx="3424335" cy="395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62ABF-1197-406E-A364-A8AC0155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0" y="1596116"/>
            <a:ext cx="3424335" cy="395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5A784-A248-4678-BB23-52880013F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4" y="1596116"/>
            <a:ext cx="3489455" cy="393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7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</TotalTime>
  <Words>742</Words>
  <Application>Microsoft Office PowerPoint</Application>
  <PresentationFormat>Widescreen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</dc:creator>
  <cp:lastModifiedBy>selim</cp:lastModifiedBy>
  <cp:revision>97</cp:revision>
  <dcterms:created xsi:type="dcterms:W3CDTF">2021-06-30T15:46:41Z</dcterms:created>
  <dcterms:modified xsi:type="dcterms:W3CDTF">2021-07-02T08:24:11Z</dcterms:modified>
</cp:coreProperties>
</file>