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4" r:id="rId3"/>
    <p:sldId id="265" r:id="rId4"/>
    <p:sldId id="273" r:id="rId5"/>
    <p:sldId id="266" r:id="rId6"/>
    <p:sldId id="267" r:id="rId7"/>
    <p:sldId id="256" r:id="rId8"/>
    <p:sldId id="257" r:id="rId9"/>
    <p:sldId id="258" r:id="rId10"/>
    <p:sldId id="260" r:id="rId11"/>
    <p:sldId id="261" r:id="rId12"/>
    <p:sldId id="259" r:id="rId13"/>
    <p:sldId id="262" r:id="rId14"/>
    <p:sldId id="263" r:id="rId15"/>
    <p:sldId id="269" r:id="rId16"/>
    <p:sldId id="270" r:id="rId17"/>
    <p:sldId id="274" r:id="rId18"/>
    <p:sldId id="275" r:id="rId19"/>
    <p:sldId id="276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690B24-7B4B-4E28-AAF4-D01349BF4FE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904719-0701-459B-933B-E89BC37BB16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5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0B24-7B4B-4E28-AAF4-D01349BF4FE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4719-0701-459B-933B-E89BC37BB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7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0B24-7B4B-4E28-AAF4-D01349BF4FE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4719-0701-459B-933B-E89BC37BB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4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0B24-7B4B-4E28-AAF4-D01349BF4FE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4719-0701-459B-933B-E89BC37BB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6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0B24-7B4B-4E28-AAF4-D01349BF4FE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4719-0701-459B-933B-E89BC37BB16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27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0B24-7B4B-4E28-AAF4-D01349BF4FE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4719-0701-459B-933B-E89BC37BB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5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0B24-7B4B-4E28-AAF4-D01349BF4FE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4719-0701-459B-933B-E89BC37BB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9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0B24-7B4B-4E28-AAF4-D01349BF4FE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4719-0701-459B-933B-E89BC37BB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9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0B24-7B4B-4E28-AAF4-D01349BF4FE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4719-0701-459B-933B-E89BC37BB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5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0B24-7B4B-4E28-AAF4-D01349BF4FE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4719-0701-459B-933B-E89BC37BB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9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0B24-7B4B-4E28-AAF4-D01349BF4FE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4719-0701-459B-933B-E89BC37BB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5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4690B24-7B4B-4E28-AAF4-D01349BF4FEE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C904719-0701-459B-933B-E89BC37BB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8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F88526-D121-4D22-9A36-0288931BB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2" y="239844"/>
            <a:ext cx="11782269" cy="64457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15FA68-90F9-4CF6-B19C-22D53B372E75}"/>
              </a:ext>
            </a:extLst>
          </p:cNvPr>
          <p:cNvSpPr txBox="1"/>
          <p:nvPr/>
        </p:nvSpPr>
        <p:spPr>
          <a:xfrm>
            <a:off x="704538" y="404734"/>
            <a:ext cx="6086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 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350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45839F-610E-494D-AE60-B2D72DD94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91" y="479685"/>
            <a:ext cx="4232223" cy="31741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FF4A9B-9B58-45CB-9552-8788C5424E70}"/>
              </a:ext>
            </a:extLst>
          </p:cNvPr>
          <p:cNvSpPr txBox="1"/>
          <p:nvPr/>
        </p:nvSpPr>
        <p:spPr>
          <a:xfrm>
            <a:off x="8424472" y="1858780"/>
            <a:ext cx="3087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কদম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9C66D-D0D5-4536-934D-711F1A470EFD}"/>
              </a:ext>
            </a:extLst>
          </p:cNvPr>
          <p:cNvSpPr txBox="1"/>
          <p:nvPr/>
        </p:nvSpPr>
        <p:spPr>
          <a:xfrm>
            <a:off x="2593298" y="3882452"/>
            <a:ext cx="7615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কদম ফুল দেখতে কেমন ?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কদম ফুল দেখতে খুব সুন্দর । সবুজ পাতার ভিতর ছোট ছোট নরম বলের মতো 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69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843C29-6A64-4231-8CB0-792D5AA05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56" y="1125122"/>
            <a:ext cx="4806144" cy="36408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734350-BE75-4A9B-AF26-3CA042C32024}"/>
              </a:ext>
            </a:extLst>
          </p:cNvPr>
          <p:cNvSpPr txBox="1"/>
          <p:nvPr/>
        </p:nvSpPr>
        <p:spPr>
          <a:xfrm>
            <a:off x="7030387" y="3075057"/>
            <a:ext cx="3552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দোলনপচাঁপা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B6707-2814-400A-A935-A9FCD1CFDAEF}"/>
              </a:ext>
            </a:extLst>
          </p:cNvPr>
          <p:cNvSpPr txBox="1"/>
          <p:nvPr/>
        </p:nvSpPr>
        <p:spPr>
          <a:xfrm>
            <a:off x="764499" y="4890941"/>
            <a:ext cx="94587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দোলনচাঁপা ফুল দেখতে কেমন হয় ?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দোলনচাঁপা ফুল দেখতে সাদা ।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এর চারটি সাদা পাপড়ি-ঠিক যেন একটি প্রজাপতি।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0C2F31-0486-4471-AA53-EAB66FBE5CD1}"/>
              </a:ext>
            </a:extLst>
          </p:cNvPr>
          <p:cNvSpPr txBox="1"/>
          <p:nvPr/>
        </p:nvSpPr>
        <p:spPr>
          <a:xfrm>
            <a:off x="1558976" y="292309"/>
            <a:ext cx="7495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11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15114-E9FA-40A8-87DC-4ED66A3A5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65" y="108779"/>
            <a:ext cx="10326624" cy="5291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82570-13C8-41DB-891D-96BDD486903A}"/>
              </a:ext>
            </a:extLst>
          </p:cNvPr>
          <p:cNvSpPr txBox="1"/>
          <p:nvPr/>
        </p:nvSpPr>
        <p:spPr>
          <a:xfrm>
            <a:off x="2758190" y="5966085"/>
            <a:ext cx="6970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শাপলা আমাদের জাতীয় ফুল।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89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7C6F33-D71C-49CB-91DA-0528A4D63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16" y="0"/>
            <a:ext cx="6985000" cy="3924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F939FD-D0B6-416F-B08C-75FDC86115C9}"/>
              </a:ext>
            </a:extLst>
          </p:cNvPr>
          <p:cNvSpPr txBox="1"/>
          <p:nvPr/>
        </p:nvSpPr>
        <p:spPr>
          <a:xfrm>
            <a:off x="2273716" y="4527030"/>
            <a:ext cx="8639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বিলে ঝিলে ফোটে শত শত শাপলা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18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752347-1B99-4D50-8AED-DBC138DCF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30" y="1139254"/>
            <a:ext cx="6026045" cy="36116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935245-69F2-4ADD-939A-79068DE1BE87}"/>
              </a:ext>
            </a:extLst>
          </p:cNvPr>
          <p:cNvSpPr txBox="1"/>
          <p:nvPr/>
        </p:nvSpPr>
        <p:spPr>
          <a:xfrm>
            <a:off x="1783830" y="5131977"/>
            <a:ext cx="7295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শাপলা দেখতে সাদা, লাল ও অন্য রঙের হয়।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সব ফুলই দেখতে খুব সুন্দর 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399F4-E391-4ADB-A1E8-E61EE58CDA04}"/>
              </a:ext>
            </a:extLst>
          </p:cNvPr>
          <p:cNvSpPr txBox="1"/>
          <p:nvPr/>
        </p:nvSpPr>
        <p:spPr>
          <a:xfrm>
            <a:off x="8259580" y="3075057"/>
            <a:ext cx="293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শাপলা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132C1A-BDC2-4012-991D-B65941180998}"/>
              </a:ext>
            </a:extLst>
          </p:cNvPr>
          <p:cNvSpPr txBox="1"/>
          <p:nvPr/>
        </p:nvSpPr>
        <p:spPr>
          <a:xfrm>
            <a:off x="1618938" y="188575"/>
            <a:ext cx="8109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পাচ্ছো?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356B14-A9CB-4068-96A6-2C15224E4591}"/>
              </a:ext>
            </a:extLst>
          </p:cNvPr>
          <p:cNvSpPr txBox="1"/>
          <p:nvPr/>
        </p:nvSpPr>
        <p:spPr>
          <a:xfrm>
            <a:off x="2908092" y="1019331"/>
            <a:ext cx="7180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যুক্তবর্ণঃ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        ন্দ        ন      দ       আনন্দ 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সূর্যমুখী      র্য         র      য       সূর্য  , কার্য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05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D3CCDC-8395-4D04-994C-42127AD77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124157"/>
            <a:ext cx="9526" cy="609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7A3B0F-0CE3-494B-A862-2C933138C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6" y="1364104"/>
            <a:ext cx="11272602" cy="5201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CA7EDB-4629-4E41-852F-312486F64236}"/>
              </a:ext>
            </a:extLst>
          </p:cNvPr>
          <p:cNvSpPr txBox="1"/>
          <p:nvPr/>
        </p:nvSpPr>
        <p:spPr>
          <a:xfrm>
            <a:off x="629587" y="437732"/>
            <a:ext cx="11272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বইয়ের ২৮ নং পৃষ্ঠা বের করে আমার সাথে মিলিয়ে পড়।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3742E6-B829-45EC-A742-A7CE62796BA6}"/>
              </a:ext>
            </a:extLst>
          </p:cNvPr>
          <p:cNvCxnSpPr/>
          <p:nvPr/>
        </p:nvCxnSpPr>
        <p:spPr>
          <a:xfrm>
            <a:off x="734518" y="1169233"/>
            <a:ext cx="11032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E034299-689C-498F-BBE4-0F2AC83BE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6" y="1133048"/>
            <a:ext cx="11272602" cy="52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95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7AE6D-4295-4516-B1BC-0D9D083E4C29}"/>
              </a:ext>
            </a:extLst>
          </p:cNvPr>
          <p:cNvSpPr txBox="1"/>
          <p:nvPr/>
        </p:nvSpPr>
        <p:spPr>
          <a:xfrm>
            <a:off x="1798820" y="839449"/>
            <a:ext cx="60410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জেনে নিইঃ 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                   দেখতে ভালো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সুগন্ধ             সুবাস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চমৎকার           ভালো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F973805E-3896-49D4-AD45-1AF69DB7E380}"/>
              </a:ext>
            </a:extLst>
          </p:cNvPr>
          <p:cNvSpPr/>
          <p:nvPr/>
        </p:nvSpPr>
        <p:spPr>
          <a:xfrm>
            <a:off x="3237875" y="1678898"/>
            <a:ext cx="749509" cy="119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37D68D2-B9FF-4390-B3BA-12E1BEF44EDB}"/>
              </a:ext>
            </a:extLst>
          </p:cNvPr>
          <p:cNvSpPr/>
          <p:nvPr/>
        </p:nvSpPr>
        <p:spPr>
          <a:xfrm>
            <a:off x="3043003" y="2308485"/>
            <a:ext cx="944381" cy="119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54DC0CD-B7BA-4725-8287-E61B9DF62814}"/>
              </a:ext>
            </a:extLst>
          </p:cNvPr>
          <p:cNvSpPr/>
          <p:nvPr/>
        </p:nvSpPr>
        <p:spPr>
          <a:xfrm>
            <a:off x="3661347" y="2938073"/>
            <a:ext cx="652073" cy="119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E711C5-C947-42FF-B227-9503090D5019}"/>
              </a:ext>
            </a:extLst>
          </p:cNvPr>
          <p:cNvCxnSpPr>
            <a:cxnSpLocks/>
          </p:cNvCxnSpPr>
          <p:nvPr/>
        </p:nvCxnSpPr>
        <p:spPr>
          <a:xfrm>
            <a:off x="1963711" y="1439055"/>
            <a:ext cx="34402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99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F59D10-E8D0-4F3A-BEA2-57D265619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4" y="1222989"/>
            <a:ext cx="11677338" cy="5462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BE0DC4-09F9-444F-9884-46F487F374BF}"/>
              </a:ext>
            </a:extLst>
          </p:cNvPr>
          <p:cNvSpPr txBox="1"/>
          <p:nvPr/>
        </p:nvSpPr>
        <p:spPr>
          <a:xfrm>
            <a:off x="3657600" y="97436"/>
            <a:ext cx="8289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নিজে নিজে পড়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FE34AF-3268-4AF3-9267-D012DAFEE9AC}"/>
              </a:ext>
            </a:extLst>
          </p:cNvPr>
          <p:cNvCxnSpPr/>
          <p:nvPr/>
        </p:nvCxnSpPr>
        <p:spPr>
          <a:xfrm>
            <a:off x="3657600" y="1049311"/>
            <a:ext cx="37175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225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2FFBC1-3FF5-48AC-B40C-C0AA74E0EBDC}"/>
              </a:ext>
            </a:extLst>
          </p:cNvPr>
          <p:cNvSpPr txBox="1"/>
          <p:nvPr/>
        </p:nvSpPr>
        <p:spPr>
          <a:xfrm>
            <a:off x="2158584" y="2578308"/>
            <a:ext cx="7480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ক) কয়েকটি হলুদ রঙের ফুলের নাম বল।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খ)  কদম ফুল দেখতে কেমন?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9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187BB4-6B29-44A2-96A9-0AF5340E4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17" y="266075"/>
            <a:ext cx="5143500" cy="63258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036792-6088-47C8-BEC9-E1DB46E32467}"/>
              </a:ext>
            </a:extLst>
          </p:cNvPr>
          <p:cNvSpPr txBox="1"/>
          <p:nvPr/>
        </p:nvSpPr>
        <p:spPr>
          <a:xfrm>
            <a:off x="6200931" y="1349114"/>
            <a:ext cx="52949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আকলিমা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শ্রুতিধর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জামিরবাড়ি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স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কালীগঞ্জ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391ADA-97E9-4BCC-82B6-A78BAEB83DD0}"/>
              </a:ext>
            </a:extLst>
          </p:cNvPr>
          <p:cNvCxnSpPr/>
          <p:nvPr/>
        </p:nvCxnSpPr>
        <p:spPr>
          <a:xfrm>
            <a:off x="6355830" y="2083633"/>
            <a:ext cx="24925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974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19642B-AB8F-4A2D-94FC-149253988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0" y="278020"/>
            <a:ext cx="5442913" cy="38142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8F92C6-BE99-4170-9B54-002F0DAC640F}"/>
              </a:ext>
            </a:extLst>
          </p:cNvPr>
          <p:cNvSpPr txBox="1"/>
          <p:nvPr/>
        </p:nvSpPr>
        <p:spPr>
          <a:xfrm>
            <a:off x="2683239" y="4572000"/>
            <a:ext cx="10043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গাঁদা ফুল সম্পর্কে ৩টি বাক্য লিখ।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782DA6-7C96-4086-AA3F-7173EA3C5E42}"/>
              </a:ext>
            </a:extLst>
          </p:cNvPr>
          <p:cNvSpPr txBox="1"/>
          <p:nvPr/>
        </p:nvSpPr>
        <p:spPr>
          <a:xfrm>
            <a:off x="6805534" y="569626"/>
            <a:ext cx="3837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2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9A8EB0-D57B-4C1D-9BB7-80DC0B5BF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2" y="209862"/>
            <a:ext cx="11827240" cy="6370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57E340-A763-4E36-BFB5-A02BDA3D60F5}"/>
              </a:ext>
            </a:extLst>
          </p:cNvPr>
          <p:cNvSpPr txBox="1"/>
          <p:nvPr/>
        </p:nvSpPr>
        <p:spPr>
          <a:xfrm>
            <a:off x="464695" y="209862"/>
            <a:ext cx="74950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 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26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023879-0B21-45C4-9FE5-B4CF582CD07B}"/>
              </a:ext>
            </a:extLst>
          </p:cNvPr>
          <p:cNvSpPr txBox="1"/>
          <p:nvPr/>
        </p:nvSpPr>
        <p:spPr>
          <a:xfrm>
            <a:off x="3177915" y="1588957"/>
            <a:ext cx="6595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বাংলা বই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 শ্রেণি 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নানা রঙের ফুলফল 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সূর্যমুখী ----- দেখতে খুব সুন্দর।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2D3F57-C198-4355-BFD0-FFFB72EA3496}"/>
              </a:ext>
            </a:extLst>
          </p:cNvPr>
          <p:cNvSpPr txBox="1"/>
          <p:nvPr/>
        </p:nvSpPr>
        <p:spPr>
          <a:xfrm>
            <a:off x="3177915" y="704538"/>
            <a:ext cx="5951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20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2A194-F961-4921-AE2A-A4F6477E2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129" y="187627"/>
            <a:ext cx="9875520" cy="1356360"/>
          </a:xfrm>
        </p:spPr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3F496B-DB76-49BB-AF4A-E5E02E5B1BB4}"/>
              </a:ext>
            </a:extLst>
          </p:cNvPr>
          <p:cNvSpPr txBox="1"/>
          <p:nvPr/>
        </p:nvSpPr>
        <p:spPr>
          <a:xfrm>
            <a:off x="916648" y="1543987"/>
            <a:ext cx="103282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শোনা৩,২,১ পরিচিত ফুল সম্পর্কে শুনে বুঝতে পারবে। 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বলা২,৬,৩ পরিচিত রঙ সম্পর্কে বর্ণনা করতে পারবে।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পড়া ২,৬,১ পরিচিত ফুল সম্পর্কে পড়ে বুঝতে পারবে।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লেখা ১,৪,১ যুক্তব্যঞ্জন ভেঙ্গে লিখতে পারবে । 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7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1C4BA-D990-4D31-8A0E-060589D19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1" y="1797258"/>
            <a:ext cx="2731020" cy="2731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EC322A-466C-4CC4-BAE9-D4C16069D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803" y="1797257"/>
            <a:ext cx="2154587" cy="2731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3863BC-36DD-43CB-ADCA-93B948799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47" y="1797257"/>
            <a:ext cx="3641360" cy="27310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0FD649-BA36-43DD-9074-B833919A8C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38" y="1797257"/>
            <a:ext cx="1828800" cy="27310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4B391E-1C5C-4FC0-B477-9E53F0D12C6D}"/>
              </a:ext>
            </a:extLst>
          </p:cNvPr>
          <p:cNvSpPr txBox="1"/>
          <p:nvPr/>
        </p:nvSpPr>
        <p:spPr>
          <a:xfrm>
            <a:off x="1588957" y="419724"/>
            <a:ext cx="8514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ছবি? 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এগুলোর রঙ কি একই?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A2249E-3DAA-4AE0-8164-2FBB5B4B00CF}"/>
              </a:ext>
            </a:extLst>
          </p:cNvPr>
          <p:cNvSpPr txBox="1"/>
          <p:nvPr/>
        </p:nvSpPr>
        <p:spPr>
          <a:xfrm>
            <a:off x="2323475" y="5111646"/>
            <a:ext cx="7779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ফুলের ছবি।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ফুলগুলো নানা রঙের।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1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5AB911-F31A-4D71-B655-481C17B97E4A}"/>
              </a:ext>
            </a:extLst>
          </p:cNvPr>
          <p:cNvSpPr txBox="1"/>
          <p:nvPr/>
        </p:nvSpPr>
        <p:spPr>
          <a:xfrm>
            <a:off x="1993692" y="2878111"/>
            <a:ext cx="7839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নানা রঙের ফুলফল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সূর্যমুখী--- দেখতে খুবই সুন্দর।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7FDBAD-54F3-4CE9-AF4F-D71516AB37BD}"/>
              </a:ext>
            </a:extLst>
          </p:cNvPr>
          <p:cNvSpPr txBox="1"/>
          <p:nvPr/>
        </p:nvSpPr>
        <p:spPr>
          <a:xfrm>
            <a:off x="3387777" y="1079292"/>
            <a:ext cx="7015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ঘোষনাঃ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63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D5C159-0415-4E5A-8201-9031BAE35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133" y="254832"/>
            <a:ext cx="3265045" cy="3642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416EA0-4A18-4BE7-926B-862346BBF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2" y="254832"/>
            <a:ext cx="5472206" cy="36426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E0ACE5-C6B0-4594-8A31-309586C9CD64}"/>
              </a:ext>
            </a:extLst>
          </p:cNvPr>
          <p:cNvSpPr txBox="1"/>
          <p:nvPr/>
        </p:nvSpPr>
        <p:spPr>
          <a:xfrm>
            <a:off x="554636" y="3897443"/>
            <a:ext cx="4197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সূর্যমুখী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B2C8C1-E172-4923-811F-F6A6597A3457}"/>
              </a:ext>
            </a:extLst>
          </p:cNvPr>
          <p:cNvSpPr txBox="1"/>
          <p:nvPr/>
        </p:nvSpPr>
        <p:spPr>
          <a:xfrm>
            <a:off x="8880576" y="3897443"/>
            <a:ext cx="2808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7D5719-FA56-451A-BCCB-402A2BC6D49B}"/>
              </a:ext>
            </a:extLst>
          </p:cNvPr>
          <p:cNvSpPr txBox="1"/>
          <p:nvPr/>
        </p:nvSpPr>
        <p:spPr>
          <a:xfrm>
            <a:off x="930186" y="4935112"/>
            <a:ext cx="9084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সূর্যমুখী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সূর্যমুখী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45890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AF4276-CF90-4561-861B-A2BDF1F0D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72" y="877645"/>
            <a:ext cx="2855723" cy="36725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5251C3-77CE-4550-B26A-98AF2C123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54" y="835284"/>
            <a:ext cx="2834175" cy="36725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3EB4D-F271-4C60-9F9C-91E74078C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446" y="835283"/>
            <a:ext cx="2554941" cy="3672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32AA87-CEEE-4140-B5AC-EC0E1B813D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664" y="754014"/>
            <a:ext cx="2554940" cy="36725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6D7360-ED55-45E9-B33A-0555241340B4}"/>
              </a:ext>
            </a:extLst>
          </p:cNvPr>
          <p:cNvSpPr txBox="1"/>
          <p:nvPr/>
        </p:nvSpPr>
        <p:spPr>
          <a:xfrm>
            <a:off x="1963711" y="5021704"/>
            <a:ext cx="7989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জবা ফুল কী কী রঙের হয় ?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জবা ফুল নানা রঙের হয়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F05FB8-F199-4674-9AB7-167800DE4FBA}"/>
              </a:ext>
            </a:extLst>
          </p:cNvPr>
          <p:cNvSpPr txBox="1"/>
          <p:nvPr/>
        </p:nvSpPr>
        <p:spPr>
          <a:xfrm>
            <a:off x="8769245" y="4507873"/>
            <a:ext cx="2368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জবা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79CAC7-44E9-4F41-935D-2536612C7D1D}"/>
              </a:ext>
            </a:extLst>
          </p:cNvPr>
          <p:cNvSpPr txBox="1"/>
          <p:nvPr/>
        </p:nvSpPr>
        <p:spPr>
          <a:xfrm>
            <a:off x="3319511" y="158914"/>
            <a:ext cx="5051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কী ফুল?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A1D9BD-3578-42EB-BDA7-19B82625E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19" y="134130"/>
            <a:ext cx="2386952" cy="2619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F6B54B-1747-48C2-AC7C-7BBEF5907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61" y="134130"/>
            <a:ext cx="1743075" cy="2619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7E20DB-D6D4-4CF1-A231-25291F5A0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666" y="134130"/>
            <a:ext cx="1714500" cy="2657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6F4C45-3B4A-42AE-8CDB-DFE6BBE372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56" y="11086"/>
            <a:ext cx="2468380" cy="27424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70E66A-FD84-4D01-B4FC-2F5579ACFBE6}"/>
              </a:ext>
            </a:extLst>
          </p:cNvPr>
          <p:cNvSpPr txBox="1"/>
          <p:nvPr/>
        </p:nvSpPr>
        <p:spPr>
          <a:xfrm>
            <a:off x="3417757" y="3321659"/>
            <a:ext cx="4422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কলাবতী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9A000E-FE5C-4ADB-8348-700CBB34B1B1}"/>
              </a:ext>
            </a:extLst>
          </p:cNvPr>
          <p:cNvSpPr txBox="1"/>
          <p:nvPr/>
        </p:nvSpPr>
        <p:spPr>
          <a:xfrm>
            <a:off x="1633928" y="4452079"/>
            <a:ext cx="10283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কলাবতী ফুল কী কী রঙের হয়?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কলাবতী ফুল নানা রঙের হয়।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6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Basi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386</TotalTime>
  <Words>299</Words>
  <Application>Microsoft Office PowerPoint</Application>
  <PresentationFormat>Widescreen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Corbel</vt:lpstr>
      <vt:lpstr>NikoshBAN</vt:lpstr>
      <vt:lpstr>Basis</vt:lpstr>
      <vt:lpstr>PowerPoint Presentation</vt:lpstr>
      <vt:lpstr>PowerPoint Presentation</vt:lpstr>
      <vt:lpstr>PowerPoint Presentation</vt:lpstr>
      <vt:lpstr>শিখনফলঃ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17</cp:revision>
  <dcterms:created xsi:type="dcterms:W3CDTF">2021-07-02T05:27:23Z</dcterms:created>
  <dcterms:modified xsi:type="dcterms:W3CDTF">2021-07-02T15:16:26Z</dcterms:modified>
</cp:coreProperties>
</file>