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8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92" r:id="rId13"/>
    <p:sldId id="286" r:id="rId14"/>
    <p:sldId id="294" r:id="rId15"/>
    <p:sldId id="295" r:id="rId16"/>
    <p:sldId id="296" r:id="rId17"/>
    <p:sldId id="297" r:id="rId18"/>
    <p:sldId id="298" r:id="rId19"/>
    <p:sldId id="299" r:id="rId20"/>
    <p:sldId id="30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D086C-1E5E-460C-A3C6-9C95E9041E10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6E080A-2BC5-48D9-9CF8-D7B95CEAE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979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55DB9CE5-EA06-431E-8C02-43263F0779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BD52D113-26C2-4ECF-89EF-871DB69BCF0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D96E184A-6D5B-4867-9DBB-24D92F732F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4241AE7-56C1-43A0-8C27-5F129848BBC4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6E080A-2BC5-48D9-9CF8-D7B95CEAE20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49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80DD4-E016-46DA-98CF-938A71C9AF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9F949C-9D5A-4A8C-A48D-ED488ED50F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107535-C34F-4585-AF04-9E3291F33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F3791-0C62-4F15-827A-97B2E8A022D9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25BF91-213D-4088-BE21-74019E70F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1DC7F6-0DA1-4CE4-8E74-CB3F73904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BC84-25DC-44AF-AC6F-5A4764FDE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20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1B698-D735-42B3-BB04-30CAF5147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FFA939-1F46-4D6B-AC45-DFDDF7C2A8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A27CCA-CD54-4B55-88BD-502272361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F3791-0C62-4F15-827A-97B2E8A022D9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3D47B-F588-4DAE-B80B-55C353D8A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AF8A84-55E6-43BE-B312-D89B09B01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BC84-25DC-44AF-AC6F-5A4764FDE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01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CF65B5-D134-4A7F-A3DB-13C10975FB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9B9971-0373-476C-97BE-4B1C0F1A64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0770A-ED12-4D8B-9EA6-CD389067D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F3791-0C62-4F15-827A-97B2E8A022D9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4FD6F9-4868-49FF-9837-DD720F1BB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0ADE9-AF2B-44A5-BB4B-11C395E8F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BC84-25DC-44AF-AC6F-5A4764FDE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1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05FAE4A9-D910-49BE-943F-23130637C7C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Half Frame 2">
            <a:extLst>
              <a:ext uri="{FF2B5EF4-FFF2-40B4-BE49-F238E27FC236}">
                <a16:creationId xmlns:a16="http://schemas.microsoft.com/office/drawing/2014/main" id="{6B55A00C-E191-4275-86C4-D5507BE289FC}"/>
              </a:ext>
            </a:extLst>
          </p:cNvPr>
          <p:cNvSpPr/>
          <p:nvPr userDrawn="1"/>
        </p:nvSpPr>
        <p:spPr>
          <a:xfrm>
            <a:off x="101600" y="76200"/>
            <a:ext cx="1016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5DF2DF75-12D9-4DB4-A059-FF44E3A0EAB0}"/>
              </a:ext>
            </a:extLst>
          </p:cNvPr>
          <p:cNvSpPr/>
          <p:nvPr userDrawn="1"/>
        </p:nvSpPr>
        <p:spPr>
          <a:xfrm rot="5400000">
            <a:off x="11252200" y="0"/>
            <a:ext cx="762000" cy="9144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AF32300E-E56B-4A16-B1C0-6B1C310CA4B8}"/>
              </a:ext>
            </a:extLst>
          </p:cNvPr>
          <p:cNvSpPr/>
          <p:nvPr userDrawn="1"/>
        </p:nvSpPr>
        <p:spPr>
          <a:xfrm rot="16387815">
            <a:off x="204788" y="5926138"/>
            <a:ext cx="762000" cy="9144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90B37298-6CEE-473B-B053-695E7352915F}"/>
              </a:ext>
            </a:extLst>
          </p:cNvPr>
          <p:cNvSpPr/>
          <p:nvPr userDrawn="1"/>
        </p:nvSpPr>
        <p:spPr>
          <a:xfrm rot="10800000">
            <a:off x="11074400" y="6096000"/>
            <a:ext cx="1016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173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251ED-76C8-4740-8247-BAC24E765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0AB79-2EE2-46FC-B49F-5F5C12DC7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CC5E5-48C0-4D12-A3A7-2F8D3B366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F3791-0C62-4F15-827A-97B2E8A022D9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B9EB56-6B89-454C-820E-13601D198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4FE98B-D68E-4735-B074-2C3021B3C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BC84-25DC-44AF-AC6F-5A4764FDE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014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9151D-E025-4DD8-A38C-12FD67AD9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B86806-1807-4C00-9289-F47ECDB22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CFFA4-2929-423D-8255-44135A213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F3791-0C62-4F15-827A-97B2E8A022D9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D987AB-13A9-4BCF-B745-CA5BE0D4C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3D536-9B9E-49DC-A1CC-8EB018846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BC84-25DC-44AF-AC6F-5A4764FDE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894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93521-EAAB-4FBE-B390-14F19996D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7C3C2-CD2A-4CCD-9AA9-1363FF59C5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D93141-7374-4AB2-8EEB-286FB0FF14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D877D1-E514-4091-ACD8-73BA70438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F3791-0C62-4F15-827A-97B2E8A022D9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9BD579-B121-4DE0-9EF2-222EEE268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5F4315-5C98-425D-B0EB-9DC661178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BC84-25DC-44AF-AC6F-5A4764FDE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21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C676D-CDFA-4F6E-9276-4BCFEC24F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15FC5F-41DC-4CF6-8F3A-419A504F83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4B7683-9816-4F36-9711-9301CCDA2D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A0660B-B67A-4DE7-87F1-AE34E7FA61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787D52-40A5-4B95-B193-175A949E9A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898133-F6D6-42AC-B75E-D201B87D0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F3791-0C62-4F15-827A-97B2E8A022D9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43121A-D536-482D-8882-2C1CF60BC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5EA7C5-8B73-4828-9311-20925869F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BC84-25DC-44AF-AC6F-5A4764FDE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413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ADF48-AF0C-41D0-A4AD-3D60B0BA9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1B102D-1CF4-4332-9AF7-B8AAA0EC0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F3791-0C62-4F15-827A-97B2E8A022D9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0C4C35-0BAC-4AEC-8279-6322527A0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8AE1B3-0227-4054-B954-BAA85533C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BC84-25DC-44AF-AC6F-5A4764FDE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974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9D13C8-CAF0-4D7D-B32D-A6C4F39B5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F3791-0C62-4F15-827A-97B2E8A022D9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D0A871-E59E-4F65-99B6-07FAF2C8C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297AAD-815B-4245-A129-E07B526E7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BC84-25DC-44AF-AC6F-5A4764FDE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92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30B4B-ECF9-4A5C-BDE5-5DF038036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36ED0-FB80-47FE-9873-A92D1CB3C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4AC12-8354-41A0-A56A-D83414D68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E55F15-F70D-4A10-AF41-3730B204A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F3791-0C62-4F15-827A-97B2E8A022D9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5414D6-761D-4BC8-91ED-1FF7C67F6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4CF107-D5F3-414A-8A13-D2769B563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BC84-25DC-44AF-AC6F-5A4764FDE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100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5D36E-66E8-4967-9269-C4D39A6AF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E928A3-9198-4195-AA8B-B5C4FB7C3E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E9498F-27F7-4293-B470-8E84ED745D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FBEC2B-360D-4081-B303-2077376F9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F3791-0C62-4F15-827A-97B2E8A022D9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57E994-8503-44A8-B0BD-2DE482191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42691A-2F8D-4332-88E7-4ED848012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BC84-25DC-44AF-AC6F-5A4764FDE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33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2D2A32-589E-43AC-8100-04D63573F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59161E-0619-44E7-AECB-9D7D3B742A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BB92A-E4DD-4E2D-8A36-16BFF21B99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F3791-0C62-4F15-827A-97B2E8A022D9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A3BD99-63CF-43BE-829D-DEDB503A42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95F06-9E3B-46E6-B8FB-FA2CF6ECA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BBC84-25DC-44AF-AC6F-5A4764FDE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web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DE6E6-37E3-44F1-B5B9-1D690662E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</a:t>
            </a:r>
            <a:r>
              <a:rPr lang="en-US" sz="5400" b="1" dirty="0" err="1">
                <a:latin typeface="NikoshBAN" panose="02000000000000000000"/>
              </a:rPr>
              <a:t>আজকের</a:t>
            </a:r>
            <a:r>
              <a:rPr lang="en-US" sz="5400" b="1" dirty="0">
                <a:latin typeface="NikoshBAN" panose="02000000000000000000"/>
              </a:rPr>
              <a:t> </a:t>
            </a:r>
            <a:r>
              <a:rPr lang="en-US" sz="5400" b="1" dirty="0" err="1">
                <a:latin typeface="NikoshBAN" panose="02000000000000000000"/>
              </a:rPr>
              <a:t>ক্লাসে</a:t>
            </a:r>
            <a:r>
              <a:rPr lang="en-US" sz="5400" b="1" dirty="0">
                <a:latin typeface="NikoshBAN" panose="02000000000000000000"/>
              </a:rPr>
              <a:t> </a:t>
            </a:r>
            <a:r>
              <a:rPr lang="en-US" sz="5400" b="1" dirty="0" err="1">
                <a:latin typeface="NikoshBAN" panose="02000000000000000000"/>
              </a:rPr>
              <a:t>স্বাগতম</a:t>
            </a:r>
            <a:endParaRPr lang="en-US" sz="5400" b="1" dirty="0">
              <a:latin typeface="NikoshBAN" panose="0200000000000000000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EA860E1-C8DA-4F36-8890-219A5E327F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4105" y="1933732"/>
            <a:ext cx="9173980" cy="523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85D7304C-C333-4016-8533-B6E50074501C}"/>
              </a:ext>
            </a:extLst>
          </p:cNvPr>
          <p:cNvSpPr/>
          <p:nvPr/>
        </p:nvSpPr>
        <p:spPr>
          <a:xfrm>
            <a:off x="-61210" y="0"/>
            <a:ext cx="12192000" cy="7165298"/>
          </a:xfrm>
          <a:prstGeom prst="frame">
            <a:avLst>
              <a:gd name="adj1" fmla="val 224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034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434EA-D7BC-411F-8ADD-B1524BD33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57EDC-43B8-40AA-886F-9EC9C3B47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ই-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বুকের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যে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কোন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২টি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প্রকারভেদ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এর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বর্ণনা লেখ।</a:t>
            </a:r>
            <a:endParaRPr lang="en-US" sz="2800" b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D1E41C-3246-4DDA-9A14-939B96302B19}"/>
              </a:ext>
            </a:extLst>
          </p:cNvPr>
          <p:cNvGrpSpPr/>
          <p:nvPr/>
        </p:nvGrpSpPr>
        <p:grpSpPr>
          <a:xfrm>
            <a:off x="3912433" y="2923082"/>
            <a:ext cx="5321508" cy="2503357"/>
            <a:chOff x="4237148" y="2232918"/>
            <a:chExt cx="3825028" cy="226877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5D77945-89A7-4DEB-A110-EFEA339A7F9D}"/>
                </a:ext>
              </a:extLst>
            </p:cNvPr>
            <p:cNvGrpSpPr/>
            <p:nvPr/>
          </p:nvGrpSpPr>
          <p:grpSpPr>
            <a:xfrm>
              <a:off x="6059218" y="2232918"/>
              <a:ext cx="2002958" cy="2268771"/>
              <a:chOff x="4333447" y="1967263"/>
              <a:chExt cx="3522080" cy="2462997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5B9AD198-9B97-4819-B7F7-D8EA52D502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33447" y="1967263"/>
                <a:ext cx="3522080" cy="2462997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D8C9F727-088B-4B7C-BAC9-29832C23E92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20598399">
                <a:off x="5058594" y="2420807"/>
                <a:ext cx="962310" cy="653514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7D14634-3AD3-45FF-9786-A972AE1B724C}"/>
                </a:ext>
              </a:extLst>
            </p:cNvPr>
            <p:cNvGrpSpPr/>
            <p:nvPr/>
          </p:nvGrpSpPr>
          <p:grpSpPr>
            <a:xfrm flipH="1">
              <a:off x="4237148" y="2232919"/>
              <a:ext cx="2040065" cy="2268770"/>
              <a:chOff x="-718777" y="2183309"/>
              <a:chExt cx="3522080" cy="2462997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B2D691B0-6E07-417A-8209-DD38CC09CC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718777" y="2183309"/>
                <a:ext cx="3522080" cy="2462997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3A11112F-4618-49B2-9FE1-0716867C124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20598399">
                <a:off x="-14767" y="2733019"/>
                <a:ext cx="962310" cy="653514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11" name="Frame 10">
            <a:extLst>
              <a:ext uri="{FF2B5EF4-FFF2-40B4-BE49-F238E27FC236}">
                <a16:creationId xmlns:a16="http://schemas.microsoft.com/office/drawing/2014/main" id="{C65DD042-93FC-472D-A9EF-68386DAF70A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08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12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03F6D-0F4B-4D4A-A0DE-EE010FF43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ই-বুকে লিখিত অংশ / অডিও ছাড়াও ভিডিও যুক্ত থাকে।  </a:t>
            </a:r>
            <a:b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2400" dirty="0"/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66083536-BD1B-4610-824C-CC54EE672E1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35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Content Placeholder 4" descr="C:\Users\USER PC\Desktop\photo-1513880010670-b9d4433deca7.jpg">
            <a:extLst>
              <a:ext uri="{FF2B5EF4-FFF2-40B4-BE49-F238E27FC236}">
                <a16:creationId xmlns:a16="http://schemas.microsoft.com/office/drawing/2014/main" id="{B6DAFDFE-112A-4D0B-8D0B-00D27FAE69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9"/>
          <a:stretch/>
        </p:blipFill>
        <p:spPr bwMode="auto">
          <a:xfrm>
            <a:off x="644577" y="1690688"/>
            <a:ext cx="4467069" cy="42418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55F5C4-49DA-42CD-8784-CC38AFFB09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810" y="1690688"/>
            <a:ext cx="4313940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40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44" b="8168"/>
          <a:stretch/>
        </p:blipFill>
        <p:spPr>
          <a:xfrm>
            <a:off x="334851" y="334851"/>
            <a:ext cx="11436440" cy="61689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49" y="334851"/>
            <a:ext cx="11436441" cy="61689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1A2EDC-D752-4D07-9239-51A96FFBA7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49" y="487251"/>
            <a:ext cx="11436441" cy="61689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499D22-492E-4105-9478-CF8A0C27CD95}"/>
              </a:ext>
            </a:extLst>
          </p:cNvPr>
          <p:cNvSpPr txBox="1"/>
          <p:nvPr/>
        </p:nvSpPr>
        <p:spPr>
          <a:xfrm>
            <a:off x="2563318" y="487251"/>
            <a:ext cx="680553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ই-বুকে লিখিত অংশ/অডিও/ভিডিও ছাড়াও এনিমেশন যুক্ত থাকে।  </a:t>
            </a:r>
            <a:b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2800" dirty="0"/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47A42F7E-A00B-4913-A4C8-0984C38AF68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3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60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18903-EBE0-4AB3-B9DA-34DB99D18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ই-বুক ব্যাবহারের সুবিধা</a:t>
            </a:r>
            <a:endParaRPr lang="en-US" dirty="0"/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D8F46ED6-21B9-4776-A193-A17DDD7EF1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123838-A265-4E71-BC99-2BB425F302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9"/>
          <a:stretch/>
        </p:blipFill>
        <p:spPr>
          <a:xfrm>
            <a:off x="1049311" y="1667137"/>
            <a:ext cx="3295019" cy="3066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9EAA96-5776-4E94-9214-D50FC44210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3" r="13459"/>
          <a:stretch/>
        </p:blipFill>
        <p:spPr>
          <a:xfrm flipH="1">
            <a:off x="6312894" y="1667137"/>
            <a:ext cx="3069556" cy="3181352"/>
          </a:xfrm>
          <a:prstGeom prst="roundRect">
            <a:avLst>
              <a:gd name="adj" fmla="val 16667"/>
            </a:avLst>
          </a:prstGeom>
          <a:ln w="25400"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B49DDF-850A-43FB-B518-CFB2003FF2E2}"/>
              </a:ext>
            </a:extLst>
          </p:cNvPr>
          <p:cNvSpPr txBox="1"/>
          <p:nvPr/>
        </p:nvSpPr>
        <p:spPr>
          <a:xfrm>
            <a:off x="2650281" y="5167311"/>
            <a:ext cx="56213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ই-বুক ডাউনলোডের মাধ্যমে সহজেই তথ্য পাওয়া সম্ভব। 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07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0AC60-1DC7-436E-B730-B7FBF7C9F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ছবিটিতে কি কি দেখছ?</a:t>
            </a:r>
            <a:endParaRPr lang="en-US" dirty="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F3B6318F-EE26-4211-80C7-56A23F656672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135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D4F88A-BC3E-4A60-A438-B69CEB37EDA1}"/>
              </a:ext>
            </a:extLst>
          </p:cNvPr>
          <p:cNvSpPr txBox="1"/>
          <p:nvPr/>
        </p:nvSpPr>
        <p:spPr>
          <a:xfrm flipH="1">
            <a:off x="149902" y="3248077"/>
            <a:ext cx="17988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1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লাইব্রেরিতে </a:t>
            </a:r>
            <a:r>
              <a:rPr lang="en-US" sz="1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1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রাখছে</a:t>
            </a:r>
            <a:endParaRPr lang="en-US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74A1B0F5-6B43-4525-9541-87C61E2416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721" y="2055813"/>
            <a:ext cx="4032354" cy="3805341"/>
          </a:xfr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BA956F6-BB25-4A52-9207-51F5825D49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894" y="2055812"/>
            <a:ext cx="3822492" cy="380534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5E3D6BE-4E19-4D8E-B419-B4A26EC32808}"/>
              </a:ext>
            </a:extLst>
          </p:cNvPr>
          <p:cNvSpPr txBox="1"/>
          <p:nvPr/>
        </p:nvSpPr>
        <p:spPr>
          <a:xfrm>
            <a:off x="6096000" y="3248081"/>
            <a:ext cx="15639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1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ল্যাপটপে বই রাখছে</a:t>
            </a:r>
            <a:endParaRPr lang="en-US" sz="1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00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2C86B-0895-42FB-9446-8A38986E9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ছবিটিতে কি কি দেখছ?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57A5E7-BE2C-4943-A0E5-0AB180B6AB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516" y="1690688"/>
            <a:ext cx="6086005" cy="3525889"/>
          </a:xfr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74A74888-290B-44CA-924B-1254AA1792EE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179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2F777D-8D21-4BE3-8A21-EBA66113DADD}"/>
              </a:ext>
            </a:extLst>
          </p:cNvPr>
          <p:cNvSpPr txBox="1"/>
          <p:nvPr/>
        </p:nvSpPr>
        <p:spPr>
          <a:xfrm>
            <a:off x="2415915" y="5714123"/>
            <a:ext cx="73601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1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ই-বুক ইন্টারনেটের মাধ্যমে সরবরাহ করা হয় বলে কোন ধরনের </a:t>
            </a:r>
            <a:endParaRPr lang="en-US" sz="1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1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শিপিং বা প্যাকিং খরচ নেই।</a:t>
            </a:r>
            <a:endParaRPr lang="en-US" sz="1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64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5C7D2-0297-4A95-8763-8E4CD1802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ছবিটিতে কি কি দেখছ?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42290-B2FA-4E33-BE8F-65248E6E2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8082" y="6052851"/>
            <a:ext cx="10515600" cy="557811"/>
          </a:xfrm>
        </p:spPr>
        <p:txBody>
          <a:bodyPr/>
          <a:lstStyle/>
          <a:p>
            <a:r>
              <a:rPr lang="bn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ই-বুকে তথ্য অনুসন্ধান সহজতর,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 কাজটিই করছে।</a:t>
            </a:r>
            <a:endParaRPr lang="en-US" dirty="0"/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AACCD01A-3DF2-4FEC-AF7E-DF677627E2FE}"/>
              </a:ext>
            </a:extLst>
          </p:cNvPr>
          <p:cNvSpPr/>
          <p:nvPr/>
        </p:nvSpPr>
        <p:spPr>
          <a:xfrm>
            <a:off x="1" y="0"/>
            <a:ext cx="12192000" cy="7015397"/>
          </a:xfrm>
          <a:prstGeom prst="frame">
            <a:avLst>
              <a:gd name="adj1" fmla="val 138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87EB05-6D98-4EAF-B526-DC5433B280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928" y="1828799"/>
            <a:ext cx="3537678" cy="38193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762AAB-8335-471E-AB1B-C531E2AA8E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02" r="17335" b="19805"/>
          <a:stretch/>
        </p:blipFill>
        <p:spPr>
          <a:xfrm>
            <a:off x="800426" y="1828799"/>
            <a:ext cx="3876505" cy="38193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2794462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08C9E-EF66-42CB-A218-7E51444E8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</a:t>
            </a:r>
            <a:r>
              <a:rPr lang="en-US" dirty="0" err="1"/>
              <a:t>দলগত</a:t>
            </a:r>
            <a:r>
              <a:rPr lang="en-US" dirty="0"/>
              <a:t> </a:t>
            </a:r>
            <a:r>
              <a:rPr lang="en-US" dirty="0" err="1"/>
              <a:t>কাজ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7D3993E-A91E-47F7-9960-C1AEDE3865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683" y="1454046"/>
            <a:ext cx="6940446" cy="3732551"/>
          </a:xfrm>
          <a:prstGeom prst="rect">
            <a:avLst/>
          </a:prstGeom>
          <a:ln w="15875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B1A69824-626B-4AE9-9D79-E43EC62E0E7D}"/>
              </a:ext>
            </a:extLst>
          </p:cNvPr>
          <p:cNvSpPr/>
          <p:nvPr/>
        </p:nvSpPr>
        <p:spPr>
          <a:xfrm>
            <a:off x="0" y="0"/>
            <a:ext cx="12192000" cy="7015397"/>
          </a:xfrm>
          <a:prstGeom prst="frame">
            <a:avLst>
              <a:gd name="adj1" fmla="val 1603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7513C9-56F9-450C-9FBD-570566AD2DAD}"/>
              </a:ext>
            </a:extLst>
          </p:cNvPr>
          <p:cNvSpPr txBox="1"/>
          <p:nvPr/>
        </p:nvSpPr>
        <p:spPr>
          <a:xfrm>
            <a:off x="2848133" y="5731665"/>
            <a:ext cx="61009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</a:t>
            </a:r>
            <a:r>
              <a:rPr lang="bn-IN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ব্যবহারের সুবিধাগুলো ব্যা</a:t>
            </a:r>
            <a:r>
              <a:rPr lang="bn-BD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খ্যা</a:t>
            </a:r>
            <a:r>
              <a:rPr lang="bn-IN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করে লেখ</a:t>
            </a:r>
            <a:r>
              <a:rPr lang="bn-BD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8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51542-1302-42C9-B534-3FA850B27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b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DDB35-5B1A-4D4D-90C0-9E8B3F068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358" y="1672497"/>
            <a:ext cx="10515600" cy="4351338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en-US" sz="11200" dirty="0">
                <a:latin typeface="NikoshBAN" panose="02000000000000000000"/>
              </a:rPr>
              <a:t>  </a:t>
            </a:r>
          </a:p>
          <a:p>
            <a:pPr marL="0" indent="0" algn="just">
              <a:buNone/>
            </a:pPr>
            <a:r>
              <a:rPr lang="en-US" sz="16000" b="1" dirty="0">
                <a:latin typeface="NikoshBAN" panose="02000000000000000000"/>
              </a:rPr>
              <a:t>১। ই-</a:t>
            </a:r>
            <a:r>
              <a:rPr lang="en-US" sz="16000" b="1" dirty="0" err="1">
                <a:latin typeface="NikoshBAN" panose="02000000000000000000"/>
              </a:rPr>
              <a:t>বুক</a:t>
            </a:r>
            <a:r>
              <a:rPr lang="en-US" sz="16000" b="1" dirty="0">
                <a:latin typeface="NikoshBAN" panose="02000000000000000000"/>
              </a:rPr>
              <a:t> </a:t>
            </a:r>
            <a:r>
              <a:rPr lang="en-US" sz="16000" b="1" dirty="0" err="1">
                <a:latin typeface="NikoshBAN" panose="02000000000000000000"/>
              </a:rPr>
              <a:t>কি</a:t>
            </a:r>
            <a:r>
              <a:rPr lang="en-US" sz="16000" b="1" dirty="0">
                <a:latin typeface="NikoshBAN" panose="02000000000000000000"/>
              </a:rPr>
              <a:t>?</a:t>
            </a:r>
          </a:p>
          <a:p>
            <a:pPr marL="0" indent="0" algn="just">
              <a:buNone/>
            </a:pPr>
            <a:endParaRPr lang="en-US" sz="16000" b="1" dirty="0">
              <a:latin typeface="NikoshBAN" panose="02000000000000000000"/>
            </a:endParaRPr>
          </a:p>
          <a:p>
            <a:pPr marL="0" indent="0" algn="just">
              <a:buNone/>
            </a:pPr>
            <a:r>
              <a:rPr lang="en-US" sz="16000" b="1" dirty="0">
                <a:latin typeface="NikoshBAN" panose="02000000000000000000"/>
              </a:rPr>
              <a:t>২। ই- </a:t>
            </a:r>
            <a:r>
              <a:rPr lang="en-US" sz="16000" b="1" dirty="0" err="1">
                <a:latin typeface="NikoshBAN" panose="02000000000000000000"/>
              </a:rPr>
              <a:t>বুক</a:t>
            </a:r>
            <a:r>
              <a:rPr lang="en-US" sz="16000" b="1" dirty="0">
                <a:latin typeface="NikoshBAN" panose="02000000000000000000"/>
              </a:rPr>
              <a:t> </a:t>
            </a:r>
            <a:r>
              <a:rPr lang="en-US" sz="16000" b="1" dirty="0" err="1">
                <a:latin typeface="NikoshBAN" panose="02000000000000000000"/>
              </a:rPr>
              <a:t>কত</a:t>
            </a:r>
            <a:r>
              <a:rPr lang="en-US" sz="16000" b="1" dirty="0">
                <a:latin typeface="NikoshBAN" panose="02000000000000000000"/>
              </a:rPr>
              <a:t> </a:t>
            </a:r>
            <a:r>
              <a:rPr lang="en-US" sz="16000" b="1" dirty="0" err="1">
                <a:latin typeface="NikoshBAN" panose="02000000000000000000"/>
              </a:rPr>
              <a:t>প্রকার</a:t>
            </a:r>
            <a:r>
              <a:rPr lang="en-US" sz="16000" b="1" dirty="0">
                <a:latin typeface="NikoshBAN" panose="02000000000000000000"/>
              </a:rPr>
              <a:t> ?</a:t>
            </a:r>
          </a:p>
          <a:p>
            <a:pPr marL="0" indent="0" algn="just">
              <a:buNone/>
            </a:pPr>
            <a:endParaRPr lang="en-US" sz="16000" b="1" dirty="0">
              <a:latin typeface="NikoshBAN" panose="02000000000000000000"/>
            </a:endParaRPr>
          </a:p>
          <a:p>
            <a:pPr marL="0" indent="0" algn="just">
              <a:buNone/>
            </a:pPr>
            <a:r>
              <a:rPr lang="en-US" sz="16000" b="1" dirty="0">
                <a:latin typeface="NikoshBAN" panose="02000000000000000000"/>
              </a:rPr>
              <a:t>৩।ই- </a:t>
            </a:r>
            <a:r>
              <a:rPr lang="en-US" sz="16000" b="1" dirty="0" err="1">
                <a:latin typeface="NikoshBAN" panose="02000000000000000000"/>
              </a:rPr>
              <a:t>বুক</a:t>
            </a:r>
            <a:r>
              <a:rPr lang="en-US" sz="16000" b="1" dirty="0">
                <a:latin typeface="NikoshBAN" panose="02000000000000000000"/>
              </a:rPr>
              <a:t> </a:t>
            </a:r>
            <a:r>
              <a:rPr lang="en-US" sz="16000" b="1" dirty="0" err="1">
                <a:latin typeface="NikoshBAN" panose="02000000000000000000"/>
              </a:rPr>
              <a:t>ব্যবহারের</a:t>
            </a:r>
            <a:r>
              <a:rPr lang="en-US" sz="16000" b="1" dirty="0">
                <a:latin typeface="NikoshBAN" panose="02000000000000000000"/>
              </a:rPr>
              <a:t> ২টি </a:t>
            </a:r>
            <a:r>
              <a:rPr lang="en-US" sz="16000" b="1" dirty="0" err="1">
                <a:latin typeface="NikoshBAN" panose="02000000000000000000"/>
              </a:rPr>
              <a:t>সুবিধা</a:t>
            </a:r>
            <a:r>
              <a:rPr lang="en-US" sz="16000" b="1" dirty="0">
                <a:latin typeface="NikoshBAN" panose="02000000000000000000"/>
              </a:rPr>
              <a:t> </a:t>
            </a:r>
            <a:r>
              <a:rPr lang="en-US" sz="16000" b="1" dirty="0" err="1">
                <a:latin typeface="NikoshBAN" panose="02000000000000000000"/>
              </a:rPr>
              <a:t>বল</a:t>
            </a:r>
            <a:r>
              <a:rPr lang="en-US" sz="16000" b="1" dirty="0">
                <a:latin typeface="NikoshBAN" panose="02000000000000000000"/>
              </a:rPr>
              <a:t> ?</a:t>
            </a:r>
          </a:p>
          <a:p>
            <a:pPr marL="0" indent="0" algn="just">
              <a:buNone/>
            </a:pPr>
            <a:endParaRPr lang="en-US" sz="16000" b="1" dirty="0">
              <a:latin typeface="NikoshBAN" panose="02000000000000000000"/>
            </a:endParaRPr>
          </a:p>
          <a:p>
            <a:pPr marL="0" indent="0" algn="just">
              <a:buNone/>
            </a:pPr>
            <a:endParaRPr lang="en-US" sz="16000" b="1" dirty="0">
              <a:latin typeface="NikoshBAN" panose="02000000000000000000"/>
            </a:endParaRPr>
          </a:p>
          <a:p>
            <a:pPr marL="0" indent="0" algn="ctr">
              <a:buNone/>
            </a:pPr>
            <a:endParaRPr lang="en-US" sz="16000" dirty="0">
              <a:latin typeface="NikoshBAN" panose="02000000000000000000"/>
            </a:endParaRPr>
          </a:p>
          <a:p>
            <a:pPr marL="0" indent="0" algn="ctr">
              <a:buNone/>
            </a:pPr>
            <a:endParaRPr lang="en-US" sz="16000" dirty="0">
              <a:latin typeface="NikoshBAN" panose="02000000000000000000"/>
            </a:endParaRPr>
          </a:p>
          <a:p>
            <a:pPr marL="0" indent="0" algn="ctr">
              <a:buNone/>
            </a:pPr>
            <a:endParaRPr lang="en-US" sz="19200" dirty="0">
              <a:latin typeface="NikoshBAN" panose="02000000000000000000"/>
            </a:endParaRPr>
          </a:p>
          <a:p>
            <a:pPr marL="0" indent="0" algn="ctr">
              <a:buNone/>
            </a:pPr>
            <a:endParaRPr lang="en-US" sz="19200" dirty="0">
              <a:latin typeface="NikoshBAN" panose="02000000000000000000"/>
            </a:endParaRPr>
          </a:p>
          <a:p>
            <a:pPr marL="0" indent="0" algn="ctr">
              <a:buNone/>
            </a:pPr>
            <a:endParaRPr lang="en-US" dirty="0">
              <a:latin typeface="NikoshBAN" panose="02000000000000000000"/>
            </a:endParaRPr>
          </a:p>
          <a:p>
            <a:pPr marL="0" indent="0" algn="ctr">
              <a:buNone/>
            </a:pPr>
            <a:endParaRPr lang="en-US" dirty="0">
              <a:latin typeface="NikoshBAN" panose="02000000000000000000"/>
            </a:endParaRPr>
          </a:p>
          <a:p>
            <a:pPr marL="0" indent="0" algn="ctr">
              <a:buNone/>
            </a:pPr>
            <a:endParaRPr lang="en-US" dirty="0">
              <a:latin typeface="NikoshBAN" panose="02000000000000000000"/>
            </a:endParaRPr>
          </a:p>
          <a:p>
            <a:pPr marL="0" indent="0" algn="ctr">
              <a:buNone/>
            </a:pPr>
            <a:endParaRPr lang="en-US" dirty="0">
              <a:latin typeface="NikoshBAN" panose="02000000000000000000"/>
            </a:endParaRPr>
          </a:p>
          <a:p>
            <a:pPr marL="0" indent="0" algn="ctr">
              <a:buNone/>
            </a:pPr>
            <a:endParaRPr lang="en-US" dirty="0">
              <a:latin typeface="NikoshBAN" panose="02000000000000000000"/>
            </a:endParaRPr>
          </a:p>
          <a:p>
            <a:pPr marL="0" indent="0" algn="ctr">
              <a:buNone/>
            </a:pPr>
            <a:endParaRPr lang="en-US" dirty="0">
              <a:latin typeface="NikoshBAN" panose="02000000000000000000"/>
            </a:endParaRPr>
          </a:p>
          <a:p>
            <a:pPr marL="0" indent="0" algn="ctr">
              <a:buNone/>
            </a:pPr>
            <a:endParaRPr lang="en-US" dirty="0">
              <a:latin typeface="NikoshBAN" panose="02000000000000000000"/>
            </a:endParaRPr>
          </a:p>
          <a:p>
            <a:pPr marL="0" indent="0" algn="ctr">
              <a:buNone/>
            </a:pPr>
            <a:endParaRPr lang="en-US" dirty="0">
              <a:latin typeface="NikoshBAN" panose="02000000000000000000"/>
            </a:endParaRPr>
          </a:p>
          <a:p>
            <a:pPr marL="0" indent="0" algn="ctr">
              <a:buNone/>
            </a:pPr>
            <a:endParaRPr lang="en-US" dirty="0">
              <a:latin typeface="NikoshBAN" panose="02000000000000000000"/>
            </a:endParaRPr>
          </a:p>
          <a:p>
            <a:pPr marL="0" indent="0" algn="ctr">
              <a:buNone/>
            </a:pPr>
            <a:endParaRPr lang="en-US" dirty="0">
              <a:latin typeface="NikoshBAN" panose="02000000000000000000"/>
            </a:endParaRPr>
          </a:p>
          <a:p>
            <a:pPr marL="0" indent="0" algn="ctr">
              <a:buNone/>
            </a:pPr>
            <a:endParaRPr lang="en-US" dirty="0">
              <a:latin typeface="NikoshBAN" panose="02000000000000000000"/>
            </a:endParaRPr>
          </a:p>
          <a:p>
            <a:pPr marL="0" indent="0" algn="ctr">
              <a:buNone/>
            </a:pPr>
            <a:endParaRPr lang="en-US" dirty="0">
              <a:latin typeface="NikoshBAN" panose="02000000000000000000"/>
            </a:endParaRPr>
          </a:p>
          <a:p>
            <a:pPr marL="0" indent="0" algn="ctr">
              <a:buNone/>
            </a:pPr>
            <a:endParaRPr lang="en-US" dirty="0">
              <a:latin typeface="NikoshBAN" panose="02000000000000000000"/>
            </a:endParaRPr>
          </a:p>
          <a:p>
            <a:pPr marL="0" indent="0" algn="ctr">
              <a:buNone/>
            </a:pPr>
            <a:endParaRPr lang="en-US" dirty="0">
              <a:latin typeface="NikoshBAN" panose="02000000000000000000"/>
            </a:endParaRPr>
          </a:p>
          <a:p>
            <a:pPr marL="0" indent="0" algn="ctr">
              <a:buNone/>
            </a:pPr>
            <a:endParaRPr lang="en-US" dirty="0">
              <a:latin typeface="NikoshBAN" panose="02000000000000000000"/>
            </a:endParaRPr>
          </a:p>
          <a:p>
            <a:pPr marL="0" indent="0" algn="ctr">
              <a:buNone/>
            </a:pPr>
            <a:endParaRPr lang="en-US" dirty="0">
              <a:latin typeface="NikoshBAN" panose="02000000000000000000"/>
            </a:endParaRPr>
          </a:p>
          <a:p>
            <a:pPr marL="0" indent="0" algn="ctr">
              <a:buNone/>
            </a:pPr>
            <a:endParaRPr lang="en-US" dirty="0">
              <a:latin typeface="NikoshBAN" panose="02000000000000000000"/>
            </a:endParaRPr>
          </a:p>
          <a:p>
            <a:pPr marL="0" indent="0" algn="ctr">
              <a:buNone/>
            </a:pPr>
            <a:endParaRPr lang="en-US" dirty="0">
              <a:latin typeface="NikoshBAN" panose="02000000000000000000"/>
            </a:endParaRPr>
          </a:p>
          <a:p>
            <a:pPr marL="0" indent="0" algn="ctr">
              <a:buNone/>
            </a:pPr>
            <a:endParaRPr lang="en-US" dirty="0">
              <a:latin typeface="NikoshBAN" panose="02000000000000000000"/>
            </a:endParaRPr>
          </a:p>
          <a:p>
            <a:pPr marL="0" indent="0" algn="ctr">
              <a:buNone/>
            </a:pPr>
            <a:endParaRPr lang="en-US" dirty="0">
              <a:latin typeface="NikoshBAN" panose="02000000000000000000"/>
            </a:endParaRPr>
          </a:p>
          <a:p>
            <a:pPr marL="0" indent="0" algn="ctr">
              <a:buNone/>
            </a:pPr>
            <a:endParaRPr lang="en-US" dirty="0">
              <a:latin typeface="NikoshBAN" panose="02000000000000000000"/>
            </a:endParaRPr>
          </a:p>
          <a:p>
            <a:pPr marL="0" indent="0" algn="ctr">
              <a:buNone/>
            </a:pPr>
            <a:endParaRPr lang="en-US" dirty="0">
              <a:latin typeface="NikoshBAN" panose="02000000000000000000"/>
            </a:endParaRPr>
          </a:p>
          <a:p>
            <a:pPr marL="0" indent="0" algn="ctr">
              <a:buNone/>
            </a:pPr>
            <a:endParaRPr lang="en-US" dirty="0">
              <a:latin typeface="NikoshBAN" panose="02000000000000000000"/>
            </a:endParaRPr>
          </a:p>
          <a:p>
            <a:pPr marL="0" indent="0" algn="ctr">
              <a:buNone/>
            </a:pPr>
            <a:endParaRPr lang="en-US" dirty="0">
              <a:latin typeface="NikoshBAN" panose="02000000000000000000"/>
            </a:endParaRPr>
          </a:p>
          <a:p>
            <a:pPr marL="0" indent="0" algn="ctr">
              <a:buNone/>
            </a:pPr>
            <a:endParaRPr lang="en-US" dirty="0">
              <a:latin typeface="NikoshBAN" panose="02000000000000000000"/>
            </a:endParaRPr>
          </a:p>
          <a:p>
            <a:pPr marL="0" indent="0" algn="ctr">
              <a:buNone/>
            </a:pPr>
            <a:endParaRPr lang="en-US" dirty="0">
              <a:latin typeface="NikoshBAN" panose="02000000000000000000"/>
            </a:endParaRPr>
          </a:p>
          <a:p>
            <a:pPr marL="0" indent="0" algn="ctr">
              <a:buNone/>
            </a:pPr>
            <a:endParaRPr lang="en-US" dirty="0">
              <a:latin typeface="NikoshBAN" panose="02000000000000000000"/>
            </a:endParaRPr>
          </a:p>
          <a:p>
            <a:pPr marL="0" indent="0" algn="ctr">
              <a:buNone/>
            </a:pPr>
            <a:endParaRPr lang="en-US" dirty="0">
              <a:latin typeface="NikoshBAN" panose="02000000000000000000"/>
            </a:endParaRPr>
          </a:p>
          <a:p>
            <a:pPr marL="0" indent="0" algn="ctr">
              <a:buNone/>
            </a:pPr>
            <a:endParaRPr lang="en-US" dirty="0">
              <a:latin typeface="NikoshBAN" panose="02000000000000000000"/>
            </a:endParaRPr>
          </a:p>
          <a:p>
            <a:pPr marL="0" indent="0" algn="ctr">
              <a:buNone/>
            </a:pPr>
            <a:endParaRPr lang="en-US" dirty="0">
              <a:latin typeface="NikoshBAN" panose="02000000000000000000"/>
            </a:endParaRPr>
          </a:p>
          <a:p>
            <a:pPr marL="0" indent="0" algn="ctr">
              <a:buNone/>
            </a:pPr>
            <a:endParaRPr lang="en-US" dirty="0">
              <a:latin typeface="NikoshBAN" panose="02000000000000000000"/>
            </a:endParaRPr>
          </a:p>
          <a:p>
            <a:pPr marL="0" indent="0" algn="ctr">
              <a:buNone/>
            </a:pPr>
            <a:endParaRPr lang="en-US" dirty="0">
              <a:latin typeface="NikoshBAN" panose="02000000000000000000"/>
            </a:endParaRPr>
          </a:p>
          <a:p>
            <a:pPr marL="0" indent="0" algn="ctr">
              <a:buNone/>
            </a:pPr>
            <a:endParaRPr lang="en-US" dirty="0">
              <a:latin typeface="NikoshBAN" panose="02000000000000000000"/>
            </a:endParaRPr>
          </a:p>
          <a:p>
            <a:pPr marL="0" indent="0" algn="ctr">
              <a:buNone/>
            </a:pPr>
            <a:endParaRPr lang="en-US" dirty="0">
              <a:latin typeface="NikoshBAN" panose="02000000000000000000"/>
            </a:endParaRPr>
          </a:p>
          <a:p>
            <a:pPr marL="0" indent="0" algn="ctr">
              <a:buNone/>
            </a:pPr>
            <a:endParaRPr lang="en-US" dirty="0">
              <a:latin typeface="NikoshBAN" panose="02000000000000000000"/>
            </a:endParaRPr>
          </a:p>
          <a:p>
            <a:pPr marL="0" indent="0" algn="ctr">
              <a:buNone/>
            </a:pPr>
            <a:endParaRPr lang="en-US" dirty="0">
              <a:latin typeface="NikoshBAN" panose="02000000000000000000"/>
            </a:endParaRPr>
          </a:p>
          <a:p>
            <a:pPr marL="0" indent="0" algn="ctr">
              <a:buNone/>
            </a:pPr>
            <a:r>
              <a:rPr lang="en-US" dirty="0">
                <a:latin typeface="NikoshBAN" panose="02000000000000000000"/>
              </a:rPr>
              <a:t>000</a:t>
            </a: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8A17D240-7E58-4E22-9CFC-F3A99B57098D}"/>
              </a:ext>
            </a:extLst>
          </p:cNvPr>
          <p:cNvSpPr/>
          <p:nvPr/>
        </p:nvSpPr>
        <p:spPr>
          <a:xfrm>
            <a:off x="-1" y="0"/>
            <a:ext cx="12366885" cy="7000407"/>
          </a:xfrm>
          <a:prstGeom prst="frame">
            <a:avLst>
              <a:gd name="adj1" fmla="val 157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92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A4F45-33B5-4F97-8299-6EFEF96BF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b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9FA4F-FA35-4B68-89F4-94901CF44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8466" y="1199213"/>
            <a:ext cx="7195278" cy="3867462"/>
          </a:xfrm>
        </p:spPr>
        <p:txBody>
          <a:bodyPr/>
          <a:lstStyle/>
          <a:p>
            <a:pPr marL="0" indent="0">
              <a:buNone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04986C-CAF6-486C-8CF4-C678C9189E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537" y="1199213"/>
            <a:ext cx="5266935" cy="3492708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005283C5-0B9B-47A0-8184-10807EE2634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57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37CF9E-9EB2-4C6F-88CC-4D16C4D90D1E}"/>
              </a:ext>
            </a:extLst>
          </p:cNvPr>
          <p:cNvSpPr txBox="1"/>
          <p:nvPr/>
        </p:nvSpPr>
        <p:spPr>
          <a:xfrm>
            <a:off x="2309111" y="5066675"/>
            <a:ext cx="71952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শিক্ষাক্ষেত্রে ই- বুক কী ভুমিকা রাখতে পারে তা লিখ।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6929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DE6B42F-8170-4169-8BDF-7AAB73C097C9}"/>
              </a:ext>
            </a:extLst>
          </p:cNvPr>
          <p:cNvSpPr txBox="1">
            <a:spLocks/>
          </p:cNvSpPr>
          <p:nvPr/>
        </p:nvSpPr>
        <p:spPr>
          <a:xfrm>
            <a:off x="2530080" y="533400"/>
            <a:ext cx="6653284" cy="852985"/>
          </a:xfrm>
          <a:prstGeom prst="rect">
            <a:avLst/>
          </a:prstGeom>
        </p:spPr>
        <p:txBody>
          <a:bodyPr lIns="91434" tIns="45717" rIns="91434" bIns="45717" anchor="ctr">
            <a:prstTxWarp prst="textPlain">
              <a:avLst/>
            </a:prstTxWarp>
            <a:normAutofit/>
          </a:bodyPr>
          <a:lstStyle/>
          <a:p>
            <a:pPr algn="ctr" defTabSz="914341" fontAlgn="auto">
              <a:spcAft>
                <a:spcPts val="0"/>
              </a:spcAft>
              <a:defRPr/>
            </a:pPr>
            <a:r>
              <a:rPr lang="bn-BD" sz="4400" dirty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bn-BD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পরিচিতি 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048C7B-A2C4-4A44-8BAE-FCA871F97B50}"/>
              </a:ext>
            </a:extLst>
          </p:cNvPr>
          <p:cNvSpPr txBox="1"/>
          <p:nvPr/>
        </p:nvSpPr>
        <p:spPr>
          <a:xfrm>
            <a:off x="6395031" y="4122492"/>
            <a:ext cx="5576665" cy="16927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34" tIns="45717" rIns="91434" bIns="45717">
            <a:spAutoFit/>
          </a:bodyPr>
          <a:lstStyle/>
          <a:p>
            <a:pPr>
              <a:defRPr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ঃ=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নবম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বিষয়  : তথ্য ও যোগাযোগ প্রযুক্তি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অধ্যায় :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৩য় </a:t>
            </a:r>
            <a:endParaRPr lang="bn-BD" sz="2400" b="1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=০২/০৭/২০২১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5C7446C-5293-4FEE-9459-A0339E73C29B}"/>
              </a:ext>
            </a:extLst>
          </p:cNvPr>
          <p:cNvCxnSpPr/>
          <p:nvPr/>
        </p:nvCxnSpPr>
        <p:spPr>
          <a:xfrm>
            <a:off x="5943600" y="2819400"/>
            <a:ext cx="0" cy="28956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128" name="Slide Number Placeholder 15">
            <a:extLst>
              <a:ext uri="{FF2B5EF4-FFF2-40B4-BE49-F238E27FC236}">
                <a16:creationId xmlns:a16="http://schemas.microsoft.com/office/drawing/2014/main" id="{C7867705-3067-444A-A5DF-9C3F3F2C1DD1}"/>
              </a:ext>
            </a:extLst>
          </p:cNvPr>
          <p:cNvSpPr txBox="1">
            <a:spLocks/>
          </p:cNvSpPr>
          <p:nvPr/>
        </p:nvSpPr>
        <p:spPr bwMode="auto">
          <a:xfrm>
            <a:off x="8134350" y="65087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084EEBE2-BF02-4DBC-A94C-21E5874A661C}" type="slidenum">
              <a:rPr lang="en-US" altLang="en-US" sz="1200"/>
              <a:pPr algn="r"/>
              <a:t>2</a:t>
            </a:fld>
            <a:endParaRPr lang="en-US" altLang="en-US" sz="12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237EB8-DE2B-47EA-BAE9-6B3D5306B38B}"/>
              </a:ext>
            </a:extLst>
          </p:cNvPr>
          <p:cNvSpPr txBox="1"/>
          <p:nvPr/>
        </p:nvSpPr>
        <p:spPr>
          <a:xfrm>
            <a:off x="417401" y="2819400"/>
            <a:ext cx="5473448" cy="3305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1600" u="sng" dirty="0">
              <a:solidFill>
                <a:schemeClr val="tx1"/>
              </a:solidFill>
              <a:latin typeface="NikoshBAN"/>
              <a:cs typeface="NikoshBAN" pitchFamily="2" charset="0"/>
            </a:endParaRPr>
          </a:p>
          <a:p>
            <a:pPr algn="ctr"/>
            <a:endParaRPr lang="en-US" sz="1600" u="sng" dirty="0">
              <a:latin typeface="NikoshBAN"/>
              <a:cs typeface="NikoshBAN" pitchFamily="2" charset="0"/>
            </a:endParaRPr>
          </a:p>
          <a:p>
            <a:pPr algn="ctr"/>
            <a:endParaRPr lang="en-US" sz="1600" u="sng" dirty="0">
              <a:solidFill>
                <a:schemeClr val="tx1"/>
              </a:solidFill>
              <a:latin typeface="NikoshBAN"/>
              <a:cs typeface="NikoshBAN" pitchFamily="2" charset="0"/>
            </a:endParaRPr>
          </a:p>
          <a:p>
            <a:pPr algn="ctr"/>
            <a:endParaRPr lang="en-US" sz="1600" u="sng" dirty="0">
              <a:latin typeface="NikoshBAN"/>
              <a:cs typeface="NikoshBAN" pitchFamily="2" charset="0"/>
            </a:endParaRPr>
          </a:p>
          <a:p>
            <a:pPr algn="ctr"/>
            <a:endParaRPr lang="bn-BD" sz="1600" u="sng" dirty="0">
              <a:solidFill>
                <a:schemeClr val="tx1"/>
              </a:solidFill>
              <a:latin typeface="NikoshBAN"/>
              <a:cs typeface="NikoshBAN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u="sng" dirty="0" err="1">
                <a:solidFill>
                  <a:srgbClr val="002060"/>
                </a:solidFill>
                <a:latin typeface="NikoshBAN"/>
                <a:cs typeface="NikoshBAN" pitchFamily="2" charset="0"/>
              </a:rPr>
              <a:t>শাহানাজ</a:t>
            </a:r>
            <a:r>
              <a:rPr lang="en-US" sz="2800" b="1" u="sng" dirty="0">
                <a:solidFill>
                  <a:srgbClr val="00206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NikoshBAN"/>
                <a:cs typeface="NikoshBAN" pitchFamily="2" charset="0"/>
              </a:rPr>
              <a:t>বেগম</a:t>
            </a:r>
            <a:endParaRPr lang="en-US" sz="1800" b="1" u="sng" dirty="0">
              <a:solidFill>
                <a:srgbClr val="002060"/>
              </a:solidFill>
              <a:latin typeface="NikoshBAN"/>
              <a:cs typeface="NikoshBAN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u="sng" dirty="0" err="1">
                <a:solidFill>
                  <a:srgbClr val="002060"/>
                </a:solidFill>
                <a:latin typeface="NikoshBAN"/>
                <a:cs typeface="NikoshBAN" pitchFamily="2" charset="0"/>
              </a:rPr>
              <a:t>সহকারি</a:t>
            </a:r>
            <a:r>
              <a:rPr lang="en-US" sz="2000" b="1" u="sng" dirty="0">
                <a:solidFill>
                  <a:srgbClr val="00206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  <a:latin typeface="NikoshBAN"/>
                <a:cs typeface="NikoshBAN" pitchFamily="2" charset="0"/>
              </a:rPr>
              <a:t>শিক্ষক</a:t>
            </a:r>
            <a:endParaRPr lang="en-US" sz="2000" b="1" u="sng" dirty="0">
              <a:solidFill>
                <a:srgbClr val="002060"/>
              </a:solidFill>
              <a:latin typeface="NikoshBAN"/>
              <a:cs typeface="NikoshBAN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u="sng" dirty="0" err="1">
                <a:solidFill>
                  <a:srgbClr val="002060"/>
                </a:solidFill>
                <a:latin typeface="NikoshBAN"/>
                <a:cs typeface="NikoshBAN" pitchFamily="2" charset="0"/>
              </a:rPr>
              <a:t>হাজী</a:t>
            </a:r>
            <a:r>
              <a:rPr lang="en-US" sz="2000" b="1" u="sng" dirty="0">
                <a:solidFill>
                  <a:srgbClr val="00206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  <a:latin typeface="NikoshBAN"/>
                <a:cs typeface="NikoshBAN" pitchFamily="2" charset="0"/>
              </a:rPr>
              <a:t>হেলাল</a:t>
            </a:r>
            <a:r>
              <a:rPr lang="en-US" sz="2000" b="1" u="sng" dirty="0">
                <a:solidFill>
                  <a:srgbClr val="00206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  <a:latin typeface="NikoshBAN"/>
                <a:cs typeface="NikoshBAN" pitchFamily="2" charset="0"/>
              </a:rPr>
              <a:t>উদ্দিন</a:t>
            </a:r>
            <a:r>
              <a:rPr lang="en-US" sz="2000" b="1" u="sng" dirty="0">
                <a:solidFill>
                  <a:srgbClr val="00206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  <a:latin typeface="NikoshBAN"/>
                <a:cs typeface="NikoshBAN" pitchFamily="2" charset="0"/>
              </a:rPr>
              <a:t>বালিকা</a:t>
            </a:r>
            <a:r>
              <a:rPr lang="en-US" sz="2000" b="1" u="sng" dirty="0">
                <a:solidFill>
                  <a:srgbClr val="00206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  <a:latin typeface="NikoshBAN"/>
                <a:cs typeface="NikoshBAN" pitchFamily="2" charset="0"/>
              </a:rPr>
              <a:t>উচ্চ</a:t>
            </a:r>
            <a:r>
              <a:rPr lang="en-US" sz="2000" b="1" u="sng" dirty="0">
                <a:solidFill>
                  <a:srgbClr val="00206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  <a:latin typeface="NikoshBAN"/>
                <a:cs typeface="NikoshBAN" pitchFamily="2" charset="0"/>
              </a:rPr>
              <a:t>বিদ্যালয়</a:t>
            </a:r>
            <a:endParaRPr lang="en-US" sz="2000" b="1" u="sng" dirty="0">
              <a:solidFill>
                <a:srgbClr val="002060"/>
              </a:solidFill>
              <a:latin typeface="NikoshBAN"/>
              <a:cs typeface="NikoshBAN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u="sng" dirty="0" err="1">
                <a:solidFill>
                  <a:srgbClr val="002060"/>
                </a:solidFill>
                <a:latin typeface="NikoshBAN"/>
                <a:cs typeface="NikoshBAN" pitchFamily="2" charset="0"/>
              </a:rPr>
              <a:t>তারাকান্দা,ময়মনসিংহ</a:t>
            </a:r>
            <a:r>
              <a:rPr lang="en-US" sz="2000" b="1" u="sng" dirty="0">
                <a:solidFill>
                  <a:srgbClr val="002060"/>
                </a:solidFill>
                <a:latin typeface="NikoshBAN"/>
                <a:cs typeface="NikoshBAN" pitchFamily="2" charset="0"/>
              </a:rPr>
              <a:t>।  </a:t>
            </a:r>
          </a:p>
        </p:txBody>
      </p:sp>
      <p:pic>
        <p:nvPicPr>
          <p:cNvPr id="15" name="Picture 2" descr="C:\Users\Lotus\Pictures\ICT4E.jpg">
            <a:extLst>
              <a:ext uri="{FF2B5EF4-FFF2-40B4-BE49-F238E27FC236}">
                <a16:creationId xmlns:a16="http://schemas.microsoft.com/office/drawing/2014/main" id="{6C954D69-3A4C-43A4-97D2-2EAE4AA62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1601" y="1528997"/>
            <a:ext cx="2340357" cy="25506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B1F4FB-C485-4A80-9379-AA991F4342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049" y="1770180"/>
            <a:ext cx="1558974" cy="2068267"/>
          </a:xfrm>
          <a:prstGeom prst="rect">
            <a:avLst/>
          </a:prstGeom>
        </p:spPr>
      </p:pic>
      <p:pic>
        <p:nvPicPr>
          <p:cNvPr id="12" name="Content Placeholder 9">
            <a:extLst>
              <a:ext uri="{FF2B5EF4-FFF2-40B4-BE49-F238E27FC236}">
                <a16:creationId xmlns:a16="http://schemas.microsoft.com/office/drawing/2014/main" id="{07052424-1847-41D4-96C8-39D1348560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108" r="44946"/>
          <a:stretch/>
        </p:blipFill>
        <p:spPr>
          <a:xfrm>
            <a:off x="5388394" y="2394866"/>
            <a:ext cx="811967" cy="39727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FC0C2AFB-7A5D-4531-A88E-178AD174BCD2}"/>
              </a:ext>
            </a:extLst>
          </p:cNvPr>
          <p:cNvSpPr/>
          <p:nvPr/>
        </p:nvSpPr>
        <p:spPr>
          <a:xfrm>
            <a:off x="1" y="0"/>
            <a:ext cx="12192000" cy="7030387"/>
          </a:xfrm>
          <a:prstGeom prst="frame">
            <a:avLst>
              <a:gd name="adj1" fmla="val 226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9F0E81-1E9D-4CAC-A6DC-29D2A5289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478" y="1019332"/>
            <a:ext cx="7555043" cy="517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85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7157A-63D5-4A54-8F09-BD2EC2B18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939728" cy="1325563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কিসের মাধ্যমে পড়ছে?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6BFAA3C0-78B6-478B-8C4B-250EC3B1BFF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83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799BD6-A6B5-4533-80A9-9E648E663F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62" y="1690689"/>
            <a:ext cx="9803566" cy="46651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353746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4DF37-D770-4ED4-8CE5-B1179B98E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8622" y="365125"/>
            <a:ext cx="8034729" cy="1403714"/>
          </a:xfrm>
          <a:solidFill>
            <a:srgbClr val="92D050"/>
          </a:solidFill>
        </p:spPr>
        <p:txBody>
          <a:bodyPr/>
          <a:lstStyle/>
          <a:p>
            <a:r>
              <a:rPr lang="en-US" dirty="0">
                <a:latin typeface="NikoshBAN" panose="02000000000000000000"/>
              </a:rPr>
              <a:t>                        </a:t>
            </a:r>
            <a:r>
              <a:rPr lang="en-US" dirty="0" err="1">
                <a:latin typeface="NikoshBAN" panose="02000000000000000000"/>
              </a:rPr>
              <a:t>আজকের</a:t>
            </a:r>
            <a:r>
              <a:rPr lang="en-US" dirty="0">
                <a:latin typeface="NikoshBAN" panose="02000000000000000000"/>
              </a:rPr>
              <a:t> </a:t>
            </a:r>
            <a:r>
              <a:rPr lang="en-US" dirty="0" err="1">
                <a:latin typeface="NikoshBAN" panose="02000000000000000000"/>
              </a:rPr>
              <a:t>পাঠ</a:t>
            </a:r>
            <a:endParaRPr lang="en-US" dirty="0">
              <a:latin typeface="NikoshBAN" panose="0200000000000000000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566621-32BB-4FB0-B975-8953BB004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544" y="1948721"/>
            <a:ext cx="7914807" cy="4676931"/>
          </a:xfrm>
          <a:prstGeom prst="rect">
            <a:avLst/>
          </a:prstGeom>
          <a:ln w="2222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6C29A5-3F29-457D-9590-9258A68C9DE1}"/>
              </a:ext>
            </a:extLst>
          </p:cNvPr>
          <p:cNvSpPr txBox="1"/>
          <p:nvPr/>
        </p:nvSpPr>
        <p:spPr>
          <a:xfrm>
            <a:off x="3942413" y="3240586"/>
            <a:ext cx="25333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ই-বুক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38C77093-9A29-40E1-8194-40425EFDF8F7}"/>
              </a:ext>
            </a:extLst>
          </p:cNvPr>
          <p:cNvSpPr/>
          <p:nvPr/>
        </p:nvSpPr>
        <p:spPr>
          <a:xfrm>
            <a:off x="1" y="0"/>
            <a:ext cx="12192000" cy="7000407"/>
          </a:xfrm>
          <a:prstGeom prst="frame">
            <a:avLst>
              <a:gd name="adj1" fmla="val 3078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F2864B-A84D-4095-A680-1AF7D78A7E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406992"/>
            <a:ext cx="3267856" cy="206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2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2DD0E2-CBCA-4556-9654-6B4E29F0C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6241"/>
            <a:ext cx="10515600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6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2C57147-CB15-483C-9CB0-C2F76DC12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289" y="175067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  <a:p>
            <a:pPr marL="0" indent="0">
              <a:buNone/>
            </a:pPr>
            <a:endParaRPr lang="en-US" sz="2800" b="1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bn-BD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পারবে;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</a:t>
            </a:r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ব্যবহারের সুবিধা ব্যা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খ্যা করতে পারবে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  <a:p>
            <a:endParaRPr lang="bn-BD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800" b="1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913D5277-D20A-482A-96AA-9A5C97D281FA}"/>
              </a:ext>
            </a:extLst>
          </p:cNvPr>
          <p:cNvSpPr/>
          <p:nvPr/>
        </p:nvSpPr>
        <p:spPr>
          <a:xfrm>
            <a:off x="1" y="-1"/>
            <a:ext cx="12191999" cy="6858001"/>
          </a:xfrm>
          <a:prstGeom prst="frame">
            <a:avLst>
              <a:gd name="adj1" fmla="val 1352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9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D8924-BB05-4CC2-BD53-5A50A1684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</a:t>
            </a:r>
            <a:r>
              <a:rPr lang="en-US" dirty="0" err="1"/>
              <a:t>ছবি</a:t>
            </a:r>
            <a:r>
              <a:rPr lang="en-US" dirty="0"/>
              <a:t> </a:t>
            </a:r>
            <a:r>
              <a:rPr lang="en-US" dirty="0" err="1"/>
              <a:t>দুটি</a:t>
            </a:r>
            <a:r>
              <a:rPr lang="en-US" dirty="0"/>
              <a:t> </a:t>
            </a:r>
            <a:r>
              <a:rPr lang="en-US" dirty="0" err="1"/>
              <a:t>লক্ষ</a:t>
            </a:r>
            <a:r>
              <a:rPr lang="en-US" dirty="0"/>
              <a:t> </a:t>
            </a:r>
            <a:r>
              <a:rPr lang="en-US" dirty="0" err="1"/>
              <a:t>কর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628EBC5-C5AF-4C3B-B4DF-12D2C12AF9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825626"/>
            <a:ext cx="3359046" cy="2326650"/>
          </a:xfrm>
          <a:prstGeom prst="roundRect">
            <a:avLst>
              <a:gd name="adj" fmla="val 16667"/>
            </a:avLst>
          </a:prstGeom>
          <a:ln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202619-5C8C-4136-8DF0-547B8FC295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66" t="615" r="1055" b="3787"/>
          <a:stretch/>
        </p:blipFill>
        <p:spPr>
          <a:xfrm>
            <a:off x="7648018" y="1484028"/>
            <a:ext cx="2950028" cy="2878110"/>
          </a:xfrm>
          <a:prstGeom prst="roundRect">
            <a:avLst>
              <a:gd name="adj" fmla="val 16667"/>
            </a:avLst>
          </a:prstGeom>
          <a:ln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121B5D-7C98-419E-B8D1-7163BCA378A3}"/>
              </a:ext>
            </a:extLst>
          </p:cNvPr>
          <p:cNvSpPr txBox="1"/>
          <p:nvPr/>
        </p:nvSpPr>
        <p:spPr>
          <a:xfrm>
            <a:off x="838200" y="4362138"/>
            <a:ext cx="15272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</a:t>
            </a:r>
            <a:r>
              <a:rPr lang="bn-I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759C69-1502-4B55-BC0B-97A2F7FF8E14}"/>
              </a:ext>
            </a:extLst>
          </p:cNvPr>
          <p:cNvSpPr txBox="1"/>
          <p:nvPr/>
        </p:nvSpPr>
        <p:spPr>
          <a:xfrm rot="10800000" flipV="1">
            <a:off x="5816183" y="3829110"/>
            <a:ext cx="24883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ইলেক্ট্রনিক যন্ত্রের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ABC38BC1-A7DF-48EF-B653-EF88637BEEB4}"/>
              </a:ext>
            </a:extLst>
          </p:cNvPr>
          <p:cNvSpPr/>
          <p:nvPr/>
        </p:nvSpPr>
        <p:spPr>
          <a:xfrm>
            <a:off x="1" y="0"/>
            <a:ext cx="12192000" cy="6858001"/>
          </a:xfrm>
          <a:prstGeom prst="frame">
            <a:avLst>
              <a:gd name="adj1" fmla="val 2883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E51625-A600-4845-8159-B59DFF77EA9B}"/>
              </a:ext>
            </a:extLst>
          </p:cNvPr>
          <p:cNvSpPr txBox="1"/>
          <p:nvPr/>
        </p:nvSpPr>
        <p:spPr>
          <a:xfrm>
            <a:off x="3038543" y="5027123"/>
            <a:ext cx="921895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বা ইলেক্ট্রনিক যন্ত্রের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পড়াকে 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বলে?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849B6-BC05-4647-9391-E23A8E1B5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b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6B78D-23E3-49ED-A529-75F31B2AE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                              </a:t>
            </a:r>
            <a:r>
              <a:rPr lang="b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ই-বুক বলতে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বুঝায় লিখ</a:t>
            </a:r>
            <a:endParaRPr lang="en-US" dirty="0"/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E1AC4BA3-F04C-45D7-BA23-77EE4D9A49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08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E51359-B4AA-4411-8C05-7D3D7ECFC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905" y="2803160"/>
            <a:ext cx="4721902" cy="337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60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712B4-465D-410F-889A-5A3851C36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সাধারণভাবে ই-বুক কে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ভাগ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0BC54-F621-4C4C-AE70-DD4098933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মুদ্রিত বইয়ের হুবহু প্রতিলিপি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 ।</a:t>
            </a:r>
            <a:r>
              <a:rPr lang="b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যে বই কেবল অন লাইন তথা ইন্টারনেটে পড়া যায়।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৩।  </a:t>
            </a:r>
            <a:r>
              <a:rPr lang="b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মুদ্রিত বইয়ের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কিছুটা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বাড়তি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৪</a:t>
            </a:r>
            <a:r>
              <a:rPr lang="bn-IN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চৌকস ই-বুক।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৫. ই-বুক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অ্যাপস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C3A2ABF8-B7C2-4327-A323-4C0008023121}"/>
              </a:ext>
            </a:extLst>
          </p:cNvPr>
          <p:cNvSpPr/>
          <p:nvPr/>
        </p:nvSpPr>
        <p:spPr>
          <a:xfrm>
            <a:off x="1" y="0"/>
            <a:ext cx="12192000" cy="6970426"/>
          </a:xfrm>
          <a:prstGeom prst="frame">
            <a:avLst>
              <a:gd name="adj1" fmla="val 196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1A8EEE-35D5-4CE0-A012-959470CAEC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6" t="7843" r="3653" b="7450"/>
          <a:stretch/>
        </p:blipFill>
        <p:spPr>
          <a:xfrm>
            <a:off x="4197246" y="3828502"/>
            <a:ext cx="2908093" cy="21375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E5AE09-64C3-4674-963B-16E8C19E0F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8" t="1401" r="12617" b="30942"/>
          <a:stretch/>
        </p:blipFill>
        <p:spPr>
          <a:xfrm>
            <a:off x="7689954" y="3672589"/>
            <a:ext cx="2774431" cy="21375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90B284-4425-4421-AD8D-8E41596FC2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3" r="25785" b="3249"/>
          <a:stretch/>
        </p:blipFill>
        <p:spPr>
          <a:xfrm>
            <a:off x="419725" y="4167265"/>
            <a:ext cx="3252865" cy="1798819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BA27EE4D-812C-49E4-8EDA-1C974678E6CF}"/>
              </a:ext>
            </a:extLst>
          </p:cNvPr>
          <p:cNvSpPr/>
          <p:nvPr/>
        </p:nvSpPr>
        <p:spPr>
          <a:xfrm>
            <a:off x="2938072" y="3828502"/>
            <a:ext cx="449705" cy="203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১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79A93B7-38A5-48E1-9A39-D9BAD5A755FD}"/>
              </a:ext>
            </a:extLst>
          </p:cNvPr>
          <p:cNvSpPr/>
          <p:nvPr/>
        </p:nvSpPr>
        <p:spPr>
          <a:xfrm>
            <a:off x="6096000" y="3429000"/>
            <a:ext cx="454702" cy="1886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২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1B401F2-4B5E-4596-8F2F-19A05284BF5F}"/>
              </a:ext>
            </a:extLst>
          </p:cNvPr>
          <p:cNvSpPr/>
          <p:nvPr/>
        </p:nvSpPr>
        <p:spPr>
          <a:xfrm>
            <a:off x="8724275" y="3151188"/>
            <a:ext cx="454702" cy="2778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৩</a:t>
            </a:r>
          </a:p>
        </p:txBody>
      </p:sp>
    </p:spTree>
    <p:extLst>
      <p:ext uri="{BB962C8B-B14F-4D97-AF65-F5344CB8AC3E}">
        <p14:creationId xmlns:p14="http://schemas.microsoft.com/office/powerpoint/2010/main" val="177853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C2ABB-6A24-4D49-9571-BCED4F0547EF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68B87D03-99D0-4AE5-BC31-98A02830FFC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83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45BD27-E80C-48FF-B268-359CD0D45B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05" y="2055813"/>
            <a:ext cx="4527404" cy="412115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06DD4D-CDB1-48D0-B118-BEE0357517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" t="2832" r="2113" b="6538"/>
          <a:stretch/>
        </p:blipFill>
        <p:spPr>
          <a:xfrm>
            <a:off x="5891135" y="2338468"/>
            <a:ext cx="4527404" cy="35826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BD42EEFC-11C5-48B6-A81D-42665A24549F}"/>
              </a:ext>
            </a:extLst>
          </p:cNvPr>
          <p:cNvSpPr/>
          <p:nvPr/>
        </p:nvSpPr>
        <p:spPr>
          <a:xfrm>
            <a:off x="1499016" y="1012904"/>
            <a:ext cx="959371" cy="8908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৪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79EC67E-1D25-4F42-BFD9-A655A36798C2}"/>
              </a:ext>
            </a:extLst>
          </p:cNvPr>
          <p:cNvSpPr/>
          <p:nvPr/>
        </p:nvSpPr>
        <p:spPr>
          <a:xfrm>
            <a:off x="8259580" y="1164966"/>
            <a:ext cx="854440" cy="8908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৫</a:t>
            </a:r>
          </a:p>
        </p:txBody>
      </p:sp>
    </p:spTree>
    <p:extLst>
      <p:ext uri="{BB962C8B-B14F-4D97-AF65-F5344CB8AC3E}">
        <p14:creationId xmlns:p14="http://schemas.microsoft.com/office/powerpoint/2010/main" val="389414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313</Words>
  <Application>Microsoft Office PowerPoint</Application>
  <PresentationFormat>Widescreen</PresentationFormat>
  <Paragraphs>116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Wingdings</vt:lpstr>
      <vt:lpstr>Office Theme</vt:lpstr>
      <vt:lpstr>            আজকের ক্লাসে স্বাগতম</vt:lpstr>
      <vt:lpstr>PowerPoint Presentation</vt:lpstr>
      <vt:lpstr> ছবিতে কিসের মাধ্যমে পড়ছে? </vt:lpstr>
      <vt:lpstr>                        আজকের পাঠ</vt:lpstr>
      <vt:lpstr>শিখনফল   </vt:lpstr>
      <vt:lpstr>                      ছবি দুটি লক্ষ কর</vt:lpstr>
      <vt:lpstr>                            একক কাজ </vt:lpstr>
      <vt:lpstr>  সাধারণভাবে ই-বুক কে  ৫ ভাগে ভাগ</vt:lpstr>
      <vt:lpstr> </vt:lpstr>
      <vt:lpstr>                      জোড়ায় কাজ  </vt:lpstr>
      <vt:lpstr>ই-বুকে লিখিত অংশ / অডিও ছাড়াও ভিডিও যুক্ত থাকে।   </vt:lpstr>
      <vt:lpstr>PowerPoint Presentation</vt:lpstr>
      <vt:lpstr>                ই-বুক ব্যাবহারের সুবিধা</vt:lpstr>
      <vt:lpstr>        নিচের ছবিটিতে কি কি দেখছ?</vt:lpstr>
      <vt:lpstr>        নিচের ছবিটিতে কি কি দেখছ?</vt:lpstr>
      <vt:lpstr>    নিচের ছবিটিতে কি কি দেখছ?</vt:lpstr>
      <vt:lpstr>                         দলগত কাজ</vt:lpstr>
      <vt:lpstr>                মূল্যায়ন </vt:lpstr>
      <vt:lpstr>                          বাড়ির কাজ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44</cp:revision>
  <dcterms:created xsi:type="dcterms:W3CDTF">2021-06-30T16:04:57Z</dcterms:created>
  <dcterms:modified xsi:type="dcterms:W3CDTF">2021-07-02T06:46:18Z</dcterms:modified>
</cp:coreProperties>
</file>