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4" r:id="rId2"/>
    <p:sldId id="418" r:id="rId3"/>
    <p:sldId id="385" r:id="rId4"/>
    <p:sldId id="367" r:id="rId5"/>
    <p:sldId id="369" r:id="rId6"/>
    <p:sldId id="372" r:id="rId7"/>
    <p:sldId id="404" r:id="rId8"/>
    <p:sldId id="410" r:id="rId9"/>
    <p:sldId id="411" r:id="rId10"/>
    <p:sldId id="381" r:id="rId11"/>
    <p:sldId id="383" r:id="rId12"/>
    <p:sldId id="390" r:id="rId13"/>
    <p:sldId id="386" r:id="rId14"/>
    <p:sldId id="388" r:id="rId15"/>
    <p:sldId id="391" r:id="rId16"/>
    <p:sldId id="392" r:id="rId17"/>
    <p:sldId id="389" r:id="rId18"/>
    <p:sldId id="417" r:id="rId19"/>
    <p:sldId id="397" r:id="rId20"/>
    <p:sldId id="398" r:id="rId21"/>
    <p:sldId id="399" r:id="rId22"/>
    <p:sldId id="401" r:id="rId23"/>
    <p:sldId id="413" r:id="rId24"/>
    <p:sldId id="257" r:id="rId25"/>
    <p:sldId id="371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02" y="7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20F09-356E-4D76-A57F-CCE472DC8D8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3DEF-CBF8-47B3-8D81-912A1669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9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স্লাইডটি</a:t>
            </a:r>
            <a:r>
              <a:rPr lang="en-US" dirty="0"/>
              <a:t> </a:t>
            </a:r>
            <a:r>
              <a:rPr lang="en-US" dirty="0" err="1"/>
              <a:t>এ্যানিমেশনে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3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8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3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1B15-EF9A-4E92-8618-D738F74C0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C43A9-63BE-46DC-8451-17285F3D2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5733-DEBA-4C67-8155-9EB82A19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4856-EC2B-488A-BCCF-515CE3FE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8CBE5-09D0-489D-9B0C-1B189B84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7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A37A-BD14-497E-941C-4DCD6ED7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251B8-FB88-4A17-A9FE-575FAA498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1BF0E-1DC3-4F1B-9314-4E8F8E7B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3181-B452-4E9F-A147-56FDBAB5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5F93-EF14-4456-8B82-7C20FE0F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5786C-C44B-4304-B9FD-69A6BC76B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2405D-2E70-4FB3-A11D-401E6CED0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8BADE-81A6-4D79-8B47-22662F4B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B0DA7-3FEC-430C-924B-3500637A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AC23C-3829-4923-9756-425A818B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2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E477-8177-498D-89C4-E2C49FB6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BB803-26BF-4A73-BDE6-BDA4CCB76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6ADDA-8897-43DB-B63D-38DDD684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D31D9-5C89-4D51-9753-4C2B19AC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45AB7-923E-4B74-ADBD-B9A608CD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B04E-3B3E-436D-9164-BDF26708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E58BD-833D-4051-8B95-95FBB1F3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EC01-592B-4371-AC4F-EA9CDD47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F8E31-9BD8-4DAD-8EA3-16D94FAE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EDBE3-2676-432A-B2FC-A069AF35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8359-9A4B-440A-8C70-54236B3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DE73-4857-4DB1-BCFB-62A22EB44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633F3-8636-46FA-A765-34C9DE859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88033-5DC3-4288-BFCD-293BF72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01B7D-585F-45BE-B042-92E7E721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56469-B9F7-4D74-A783-FB159411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4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B19F-8FF8-4323-977E-35BA8C28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B782-B8D5-4052-B0CC-3CFF9AF2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F24B6-0C2C-44FE-9069-47EA0EED2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A59E3-7DCC-4EF1-88CD-6535B6E1D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D90F7-332F-40B7-89F0-86C03CBC6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A0372-8F15-4D40-A663-5F0480D4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1C557-622A-42E7-86CB-5E24ED7B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F1315-AC11-4B35-B26C-D7CECF58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E1F8-5423-442E-B5B6-6913AE21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E8CEC-7D20-4E46-8585-32CFA848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A9C5E-3529-4DE9-A686-48EC6966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F2695-4DAB-41AE-9A66-BD071D76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5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5E76C-4B47-4AA5-8EB3-F6FED61E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87EA9-A856-4CE1-824E-255FFFAF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9794B-C7B5-4515-9E33-23884420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7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58FA-7A7B-48D5-8107-EB3B6EE7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2EA3-D575-4176-A3F1-ACF74909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FF764-CAD8-4824-B5B5-B96BA6878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3C77-DFE6-46BE-A389-4232EC07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7D133-8C7C-48B3-B916-47EF8613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33BF5-BE0D-45EB-8776-2C1CCE0A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5696-AE13-431D-9E15-B3F8F5E0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3E475-BA83-468A-B314-812F9015E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DE0B2-620A-49B0-99FF-B0704E039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CD2FE-C93F-43BD-8DE8-F9C674D6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7730B-6EA1-4F6D-8F60-7D5CD794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AFD3F-A55A-4F83-A0CD-FE115836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2B70A-A77E-47C8-B193-E35286DC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E7FE7-9A0A-4327-9187-FD3BF390E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80CA-4A01-4CED-8504-A16E6FD71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E880-901A-4043-93B7-9BE6BF98D143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6F66D-2DDA-4972-BBEE-81B5F8B66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961C-709A-4FF5-8285-80BE3DB24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DFBF4-E3BF-45B2-A693-CDDF7C76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370.png"/><Relationship Id="rId1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360.png"/><Relationship Id="rId17" Type="http://schemas.openxmlformats.org/officeDocument/2006/relationships/image" Target="../media/image44.png"/><Relationship Id="rId2" Type="http://schemas.openxmlformats.org/officeDocument/2006/relationships/image" Target="../media/image3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350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1340.png"/><Relationship Id="rId19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13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163.png"/><Relationship Id="rId3" Type="http://schemas.openxmlformats.org/officeDocument/2006/relationships/image" Target="../media/image48.png"/><Relationship Id="rId21" Type="http://schemas.openxmlformats.org/officeDocument/2006/relationships/image" Target="../media/image6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0.png"/><Relationship Id="rId11" Type="http://schemas.openxmlformats.org/officeDocument/2006/relationships/image" Target="../media/image56.png"/><Relationship Id="rId24" Type="http://schemas.openxmlformats.org/officeDocument/2006/relationships/image" Target="../media/image168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23" Type="http://schemas.openxmlformats.org/officeDocument/2006/relationships/image" Target="../media/image167.png"/><Relationship Id="rId10" Type="http://schemas.openxmlformats.org/officeDocument/2006/relationships/image" Target="../media/image55.png"/><Relationship Id="rId19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158.png"/><Relationship Id="rId22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68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3" Type="http://schemas.openxmlformats.org/officeDocument/2006/relationships/image" Target="../media/image92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05.png"/><Relationship Id="rId5" Type="http://schemas.openxmlformats.org/officeDocument/2006/relationships/image" Target="../media/image95.png"/><Relationship Id="rId10" Type="http://schemas.openxmlformats.org/officeDocument/2006/relationships/image" Target="../media/image50.png"/><Relationship Id="rId4" Type="http://schemas.openxmlformats.org/officeDocument/2006/relationships/image" Target="../media/image93.png"/><Relationship Id="rId9" Type="http://schemas.openxmlformats.org/officeDocument/2006/relationships/image" Target="../media/image2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54.png"/><Relationship Id="rId12" Type="http://schemas.openxmlformats.org/officeDocument/2006/relationships/image" Target="../media/image21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214.png"/><Relationship Id="rId5" Type="http://schemas.openxmlformats.org/officeDocument/2006/relationships/image" Target="../media/image99.png"/><Relationship Id="rId10" Type="http://schemas.openxmlformats.org/officeDocument/2006/relationships/image" Target="../media/image213.png"/><Relationship Id="rId4" Type="http://schemas.openxmlformats.org/officeDocument/2006/relationships/image" Target="../media/image98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78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7.png"/><Relationship Id="rId18" Type="http://schemas.openxmlformats.org/officeDocument/2006/relationships/image" Target="../media/image116.png"/><Relationship Id="rId3" Type="http://schemas.openxmlformats.org/officeDocument/2006/relationships/image" Target="../media/image112.png"/><Relationship Id="rId21" Type="http://schemas.openxmlformats.org/officeDocument/2006/relationships/image" Target="../media/image119.png"/><Relationship Id="rId12" Type="http://schemas.openxmlformats.org/officeDocument/2006/relationships/image" Target="../media/image236.png"/><Relationship Id="rId17" Type="http://schemas.openxmlformats.org/officeDocument/2006/relationships/image" Target="../media/image115.png"/><Relationship Id="rId2" Type="http://schemas.openxmlformats.org/officeDocument/2006/relationships/image" Target="../media/image111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3.png"/><Relationship Id="rId19" Type="http://schemas.openxmlformats.org/officeDocument/2006/relationships/image" Target="../media/image117.png"/><Relationship Id="rId14" Type="http://schemas.openxmlformats.org/officeDocument/2006/relationships/image" Target="../media/image238.png"/><Relationship Id="rId22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47.png"/><Relationship Id="rId3" Type="http://schemas.openxmlformats.org/officeDocument/2006/relationships/image" Target="../media/image121.png"/><Relationship Id="rId7" Type="http://schemas.openxmlformats.org/officeDocument/2006/relationships/image" Target="../media/image101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64.png"/><Relationship Id="rId5" Type="http://schemas.openxmlformats.org/officeDocument/2006/relationships/image" Target="../media/image123.png"/><Relationship Id="rId15" Type="http://schemas.openxmlformats.org/officeDocument/2006/relationships/image" Target="../media/image125.png"/><Relationship Id="rId10" Type="http://schemas.openxmlformats.org/officeDocument/2006/relationships/image" Target="../media/image245.png"/><Relationship Id="rId4" Type="http://schemas.openxmlformats.org/officeDocument/2006/relationships/image" Target="../media/image122.png"/><Relationship Id="rId9" Type="http://schemas.openxmlformats.org/officeDocument/2006/relationships/image" Target="../media/image54.png"/><Relationship Id="rId14" Type="http://schemas.openxmlformats.org/officeDocument/2006/relationships/image" Target="../media/image13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png"/><Relationship Id="rId18" Type="http://schemas.openxmlformats.org/officeDocument/2006/relationships/image" Target="../media/image140.png"/><Relationship Id="rId3" Type="http://schemas.openxmlformats.org/officeDocument/2006/relationships/image" Target="../media/image112.png"/><Relationship Id="rId21" Type="http://schemas.openxmlformats.org/officeDocument/2006/relationships/image" Target="../media/image143.png"/><Relationship Id="rId17" Type="http://schemas.openxmlformats.org/officeDocument/2006/relationships/image" Target="../media/image1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72.png"/><Relationship Id="rId23" Type="http://schemas.openxmlformats.org/officeDocument/2006/relationships/image" Target="../media/image145.png"/><Relationship Id="rId19" Type="http://schemas.openxmlformats.org/officeDocument/2006/relationships/image" Target="../media/image141.png"/><Relationship Id="rId4" Type="http://schemas.openxmlformats.org/officeDocument/2006/relationships/image" Target="../media/image137.png"/><Relationship Id="rId14" Type="http://schemas.openxmlformats.org/officeDocument/2006/relationships/image" Target="../media/image149.png"/><Relationship Id="rId22" Type="http://schemas.openxmlformats.org/officeDocument/2006/relationships/image" Target="../media/image14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0.png"/><Relationship Id="rId3" Type="http://schemas.openxmlformats.org/officeDocument/2006/relationships/image" Target="../media/image101.png"/><Relationship Id="rId12" Type="http://schemas.openxmlformats.org/officeDocument/2006/relationships/image" Target="../media/image279.png"/><Relationship Id="rId2" Type="http://schemas.openxmlformats.org/officeDocument/2006/relationships/image" Target="../media/image146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278.png"/><Relationship Id="rId5" Type="http://schemas.openxmlformats.org/officeDocument/2006/relationships/image" Target="../media/image54.png"/><Relationship Id="rId15" Type="http://schemas.openxmlformats.org/officeDocument/2006/relationships/image" Target="../media/image150.png"/><Relationship Id="rId10" Type="http://schemas.openxmlformats.org/officeDocument/2006/relationships/image" Target="../media/image147.png"/><Relationship Id="rId4" Type="http://schemas.openxmlformats.org/officeDocument/2006/relationships/image" Target="../media/image58.png"/><Relationship Id="rId9" Type="http://schemas.openxmlformats.org/officeDocument/2006/relationships/image" Target="../media/image276.png"/><Relationship Id="rId14" Type="http://schemas.openxmlformats.org/officeDocument/2006/relationships/image" Target="../media/image1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620.png"/><Relationship Id="rId3" Type="http://schemas.openxmlformats.org/officeDocument/2006/relationships/image" Target="../media/image1510.png"/><Relationship Id="rId7" Type="http://schemas.openxmlformats.org/officeDocument/2006/relationships/image" Target="../media/image1550.png"/><Relationship Id="rId12" Type="http://schemas.openxmlformats.org/officeDocument/2006/relationships/image" Target="../media/image161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0.png"/><Relationship Id="rId11" Type="http://schemas.openxmlformats.org/officeDocument/2006/relationships/image" Target="../media/image1600.png"/><Relationship Id="rId5" Type="http://schemas.openxmlformats.org/officeDocument/2006/relationships/image" Target="../media/image1530.png"/><Relationship Id="rId10" Type="http://schemas.openxmlformats.org/officeDocument/2006/relationships/image" Target="../media/image1590.png"/><Relationship Id="rId4" Type="http://schemas.openxmlformats.org/officeDocument/2006/relationships/image" Target="../media/image1520.png"/><Relationship Id="rId9" Type="http://schemas.openxmlformats.org/officeDocument/2006/relationships/image" Target="../media/image1570.png"/><Relationship Id="rId14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60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11.png"/><Relationship Id="rId7" Type="http://schemas.openxmlformats.org/officeDocument/2006/relationships/image" Target="../media/image23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94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7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735389" y="2432944"/>
            <a:ext cx="6059521" cy="23190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7739D2E-726D-4E46-961A-B46F43E8A261}"/>
              </a:ext>
            </a:extLst>
          </p:cNvPr>
          <p:cNvSpPr/>
          <p:nvPr/>
        </p:nvSpPr>
        <p:spPr>
          <a:xfrm rot="5400000" flipH="1">
            <a:off x="1097239" y="2847532"/>
            <a:ext cx="6059520" cy="1374570"/>
          </a:xfrm>
          <a:prstGeom prst="triangle">
            <a:avLst>
              <a:gd name="adj" fmla="val 493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0C85102-B46D-4A95-B836-0B2FAF1F45D1}"/>
              </a:ext>
            </a:extLst>
          </p:cNvPr>
          <p:cNvGrpSpPr/>
          <p:nvPr/>
        </p:nvGrpSpPr>
        <p:grpSpPr>
          <a:xfrm>
            <a:off x="3448406" y="777104"/>
            <a:ext cx="8334411" cy="5571914"/>
            <a:chOff x="3782883" y="777104"/>
            <a:chExt cx="8334411" cy="557191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BC181D-8AC3-42C5-8AFD-145B8CEE1A49}"/>
                </a:ext>
              </a:extLst>
            </p:cNvPr>
            <p:cNvGrpSpPr/>
            <p:nvPr/>
          </p:nvGrpSpPr>
          <p:grpSpPr>
            <a:xfrm>
              <a:off x="3782883" y="777104"/>
              <a:ext cx="8334411" cy="5571914"/>
              <a:chOff x="3782883" y="777104"/>
              <a:chExt cx="8334411" cy="557191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DE134B-F124-4C6B-AC53-1E645182264F}"/>
                  </a:ext>
                </a:extLst>
              </p:cNvPr>
              <p:cNvGrpSpPr/>
              <p:nvPr/>
            </p:nvGrpSpPr>
            <p:grpSpPr>
              <a:xfrm>
                <a:off x="3782883" y="777104"/>
                <a:ext cx="8334411" cy="5571914"/>
                <a:chOff x="3673155" y="777104"/>
                <a:chExt cx="8334411" cy="557191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CA09822-5A90-49B3-87DF-ABF01A7436A1}"/>
                    </a:ext>
                  </a:extLst>
                </p:cNvPr>
                <p:cNvSpPr/>
                <p:nvPr/>
              </p:nvSpPr>
              <p:spPr>
                <a:xfrm flipH="1">
                  <a:off x="3673155" y="777104"/>
                  <a:ext cx="2126729" cy="5571914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DC8883B-1AA9-4976-B055-A799D0EE50FC}"/>
                    </a:ext>
                  </a:extLst>
                </p:cNvPr>
                <p:cNvSpPr/>
                <p:nvPr/>
              </p:nvSpPr>
              <p:spPr>
                <a:xfrm flipH="1">
                  <a:off x="9880837" y="777104"/>
                  <a:ext cx="2126729" cy="5571914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BBE88D6-DFF4-4137-9DDB-4A013CA12C15}"/>
                    </a:ext>
                  </a:extLst>
                </p:cNvPr>
                <p:cNvSpPr/>
                <p:nvPr/>
              </p:nvSpPr>
              <p:spPr>
                <a:xfrm flipH="1">
                  <a:off x="7790684" y="777104"/>
                  <a:ext cx="2126729" cy="557191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FB4A5BD-5CD3-46A3-BA2B-5ED3F17D7029}"/>
                    </a:ext>
                  </a:extLst>
                </p:cNvPr>
                <p:cNvSpPr/>
                <p:nvPr/>
              </p:nvSpPr>
              <p:spPr>
                <a:xfrm flipH="1">
                  <a:off x="5763308" y="777104"/>
                  <a:ext cx="2126729" cy="5571914"/>
                </a:xfrm>
                <a:prstGeom prst="rect">
                  <a:avLst/>
                </a:prstGeom>
                <a:solidFill>
                  <a:srgbClr val="CCFF99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E13ADBF-3AF0-4117-9F6F-73318AD3BB5A}"/>
                  </a:ext>
                </a:extLst>
              </p:cNvPr>
              <p:cNvGrpSpPr/>
              <p:nvPr/>
            </p:nvGrpSpPr>
            <p:grpSpPr>
              <a:xfrm>
                <a:off x="5453314" y="5740648"/>
                <a:ext cx="5029200" cy="397339"/>
                <a:chOff x="4977826" y="5740648"/>
                <a:chExt cx="5029200" cy="397339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144D4B7-E3AD-4DE4-92A1-7ABD9E165397}"/>
                    </a:ext>
                  </a:extLst>
                </p:cNvPr>
                <p:cNvSpPr/>
                <p:nvPr/>
              </p:nvSpPr>
              <p:spPr>
                <a:xfrm>
                  <a:off x="5539556" y="5740648"/>
                  <a:ext cx="384048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AD12B4C-A53A-467B-8AA6-F375AD90D607}"/>
                    </a:ext>
                  </a:extLst>
                </p:cNvPr>
                <p:cNvSpPr/>
                <p:nvPr/>
              </p:nvSpPr>
              <p:spPr>
                <a:xfrm>
                  <a:off x="5246050" y="5894147"/>
                  <a:ext cx="448056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CF4AB48-019C-4404-BDAB-77BC6C89B154}"/>
                    </a:ext>
                  </a:extLst>
                </p:cNvPr>
                <p:cNvSpPr/>
                <p:nvPr/>
              </p:nvSpPr>
              <p:spPr>
                <a:xfrm>
                  <a:off x="4977826" y="6046547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7290A1D-3965-4C90-8983-5B895B33D4E9}"/>
                  </a:ext>
                </a:extLst>
              </p:cNvPr>
              <p:cNvGrpSpPr/>
              <p:nvPr/>
            </p:nvGrpSpPr>
            <p:grpSpPr>
              <a:xfrm flipV="1">
                <a:off x="3938132" y="883648"/>
                <a:ext cx="2938475" cy="433088"/>
                <a:chOff x="3952871" y="5773184"/>
                <a:chExt cx="5590930" cy="397339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2DADBF9-93F6-4F2D-9B13-7D826CA29C35}"/>
                    </a:ext>
                  </a:extLst>
                </p:cNvPr>
                <p:cNvSpPr/>
                <p:nvPr/>
              </p:nvSpPr>
              <p:spPr>
                <a:xfrm>
                  <a:off x="4514601" y="5773184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8F80933-5816-4139-B176-C6B7449B352C}"/>
                    </a:ext>
                  </a:extLst>
                </p:cNvPr>
                <p:cNvSpPr/>
                <p:nvPr/>
              </p:nvSpPr>
              <p:spPr>
                <a:xfrm>
                  <a:off x="4221095" y="59266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9922DDE-4D28-48F6-B595-0B4B0464AA96}"/>
                    </a:ext>
                  </a:extLst>
                </p:cNvPr>
                <p:cNvSpPr/>
                <p:nvPr/>
              </p:nvSpPr>
              <p:spPr>
                <a:xfrm>
                  <a:off x="3952871" y="60790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F9631F4-7E19-44EF-BC5C-0298EB88F68E}"/>
                  </a:ext>
                </a:extLst>
              </p:cNvPr>
              <p:cNvGrpSpPr/>
              <p:nvPr/>
            </p:nvGrpSpPr>
            <p:grpSpPr>
              <a:xfrm>
                <a:off x="9038452" y="865360"/>
                <a:ext cx="2938475" cy="433088"/>
                <a:chOff x="3952871" y="5773184"/>
                <a:chExt cx="5590930" cy="397339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0CE6F78-627C-4717-9FB5-8B1C6A4A2668}"/>
                    </a:ext>
                  </a:extLst>
                </p:cNvPr>
                <p:cNvSpPr/>
                <p:nvPr/>
              </p:nvSpPr>
              <p:spPr>
                <a:xfrm>
                  <a:off x="4514601" y="5773184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9F0B4F4-514D-4BB5-948A-C7C8C458F8CE}"/>
                    </a:ext>
                  </a:extLst>
                </p:cNvPr>
                <p:cNvSpPr/>
                <p:nvPr/>
              </p:nvSpPr>
              <p:spPr>
                <a:xfrm>
                  <a:off x="4221095" y="59266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99747A5-9509-400A-BF92-E1064E7A0775}"/>
                    </a:ext>
                  </a:extLst>
                </p:cNvPr>
                <p:cNvSpPr/>
                <p:nvPr/>
              </p:nvSpPr>
              <p:spPr>
                <a:xfrm>
                  <a:off x="3952871" y="60790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C5D911-97C9-46E1-9DD4-C1D3400F07F9}"/>
                </a:ext>
              </a:extLst>
            </p:cNvPr>
            <p:cNvSpPr txBox="1"/>
            <p:nvPr/>
          </p:nvSpPr>
          <p:spPr>
            <a:xfrm>
              <a:off x="3902072" y="2600821"/>
              <a:ext cx="1870168" cy="2400657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15000" b="1" dirty="0" err="1"/>
                <a:t>স্বা</a:t>
              </a:r>
              <a:endParaRPr lang="en-US" sz="15000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0EC7B4-A196-4E4A-BF37-FD2070149A9D}"/>
                </a:ext>
              </a:extLst>
            </p:cNvPr>
            <p:cNvSpPr txBox="1"/>
            <p:nvPr/>
          </p:nvSpPr>
          <p:spPr>
            <a:xfrm>
              <a:off x="5969928" y="2319083"/>
              <a:ext cx="1870168" cy="2400657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15000" b="1" dirty="0">
                  <a:solidFill>
                    <a:srgbClr val="C00000"/>
                  </a:solidFill>
                </a:rPr>
                <a:t>গ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9DF28F-635D-4908-9CF0-8258D467F0C5}"/>
                </a:ext>
              </a:extLst>
            </p:cNvPr>
            <p:cNvSpPr txBox="1"/>
            <p:nvPr/>
          </p:nvSpPr>
          <p:spPr>
            <a:xfrm>
              <a:off x="8079522" y="2340444"/>
              <a:ext cx="1870168" cy="2400657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15000" b="1" dirty="0">
                  <a:solidFill>
                    <a:schemeClr val="accent6">
                      <a:lumMod val="50000"/>
                    </a:schemeClr>
                  </a:solidFill>
                </a:rPr>
                <a:t>ত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15FA2C-CDF0-41A1-8695-CA3A4F36C91A}"/>
                </a:ext>
              </a:extLst>
            </p:cNvPr>
            <p:cNvSpPr txBox="1"/>
            <p:nvPr/>
          </p:nvSpPr>
          <p:spPr>
            <a:xfrm>
              <a:off x="10133937" y="2490117"/>
              <a:ext cx="1870168" cy="2400657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15000" b="1" dirty="0">
                  <a:solidFill>
                    <a:srgbClr val="7030A0"/>
                  </a:solidFill>
                </a:rPr>
                <a:t>ম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13533-0C61-4993-8913-BB7365A51134}"/>
              </a:ext>
            </a:extLst>
          </p:cNvPr>
          <p:cNvGrpSpPr/>
          <p:nvPr/>
        </p:nvGrpSpPr>
        <p:grpSpPr>
          <a:xfrm>
            <a:off x="1111900" y="576886"/>
            <a:ext cx="2364829" cy="6042914"/>
            <a:chOff x="1111900" y="576886"/>
            <a:chExt cx="2364829" cy="6042914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143085-EE51-4831-846B-71179FBA53B1}"/>
                </a:ext>
              </a:extLst>
            </p:cNvPr>
            <p:cNvSpPr/>
            <p:nvPr/>
          </p:nvSpPr>
          <p:spPr>
            <a:xfrm rot="10800000">
              <a:off x="1134848" y="576886"/>
              <a:ext cx="2341881" cy="2881578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A2D8AA4-FCA2-4DCB-A344-AF14772F2993}"/>
                </a:ext>
              </a:extLst>
            </p:cNvPr>
            <p:cNvSpPr/>
            <p:nvPr/>
          </p:nvSpPr>
          <p:spPr>
            <a:xfrm flipH="1">
              <a:off x="1111900" y="3464059"/>
              <a:ext cx="2319047" cy="3155741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26233C4-E3CE-4D8E-BFB8-631B4D64FD80}"/>
              </a:ext>
            </a:extLst>
          </p:cNvPr>
          <p:cNvSpPr/>
          <p:nvPr/>
        </p:nvSpPr>
        <p:spPr>
          <a:xfrm rot="5400000" flipH="1" flipV="1">
            <a:off x="-218835" y="2914682"/>
            <a:ext cx="6003030" cy="1296759"/>
          </a:xfrm>
          <a:prstGeom prst="triangle">
            <a:avLst>
              <a:gd name="adj" fmla="val 5006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85D09EE-DAE6-4243-8529-95D0A648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12462" r="8514" b="22571"/>
          <a:stretch/>
        </p:blipFill>
        <p:spPr>
          <a:xfrm>
            <a:off x="9564686" y="5608484"/>
            <a:ext cx="1751348" cy="6018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D6ED130-9E8C-410A-933F-9336A4CC7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t="13928" r="21885" b="10674"/>
          <a:stretch/>
        </p:blipFill>
        <p:spPr>
          <a:xfrm>
            <a:off x="11061504" y="4492611"/>
            <a:ext cx="600240" cy="1521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7AE3BC-F551-4B53-80F3-D7EE64781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16036" r="7773" b="25480"/>
          <a:stretch/>
        </p:blipFill>
        <p:spPr>
          <a:xfrm>
            <a:off x="7500639" y="1823309"/>
            <a:ext cx="3666100" cy="76300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64CBC3C-D536-4F42-A340-96A34A5A33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3350" r="2536" b="6767"/>
          <a:stretch/>
        </p:blipFill>
        <p:spPr>
          <a:xfrm>
            <a:off x="7155309" y="2068484"/>
            <a:ext cx="4304969" cy="397281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293A41A-B81A-4676-9F59-19948EDDF5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2822" b="19969"/>
          <a:stretch/>
        </p:blipFill>
        <p:spPr>
          <a:xfrm>
            <a:off x="9316189" y="1977734"/>
            <a:ext cx="1819363" cy="63919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923185F-184C-416F-820B-29626E91D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57" y="2382019"/>
            <a:ext cx="764572" cy="212739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FB0E191-4673-4E7E-BAC3-8115B089C8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6284" r="18367" b="8740"/>
          <a:stretch/>
        </p:blipFill>
        <p:spPr>
          <a:xfrm>
            <a:off x="6765917" y="2315747"/>
            <a:ext cx="934427" cy="34790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FF8854D-4772-4DF2-B337-4C3B1CC47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25425" r="8279" b="24896"/>
          <a:stretch/>
        </p:blipFill>
        <p:spPr>
          <a:xfrm>
            <a:off x="7670373" y="2141076"/>
            <a:ext cx="1819363" cy="427053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8B6FB252-60F2-4B9C-B909-06734C98DF33}"/>
              </a:ext>
            </a:extLst>
          </p:cNvPr>
          <p:cNvSpPr/>
          <p:nvPr/>
        </p:nvSpPr>
        <p:spPr>
          <a:xfrm>
            <a:off x="7618187" y="2587665"/>
            <a:ext cx="1915794" cy="30992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577BA6D-DD7C-4174-B33F-9CA77931D44F}"/>
              </a:ext>
            </a:extLst>
          </p:cNvPr>
          <p:cNvGrpSpPr/>
          <p:nvPr/>
        </p:nvGrpSpPr>
        <p:grpSpPr>
          <a:xfrm>
            <a:off x="8988317" y="2427516"/>
            <a:ext cx="2007493" cy="2021935"/>
            <a:chOff x="8176304" y="3587209"/>
            <a:chExt cx="2007493" cy="2021935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79549FB-160C-46D7-9A9D-6733B733D510}"/>
                </a:ext>
              </a:extLst>
            </p:cNvPr>
            <p:cNvGrpSpPr/>
            <p:nvPr/>
          </p:nvGrpSpPr>
          <p:grpSpPr>
            <a:xfrm>
              <a:off x="8176304" y="3587209"/>
              <a:ext cx="2007493" cy="2021935"/>
              <a:chOff x="7500714" y="1179210"/>
              <a:chExt cx="2007493" cy="2021935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EBDDAAC-5C81-4977-BD19-5FADE22DEE9A}"/>
                  </a:ext>
                </a:extLst>
              </p:cNvPr>
              <p:cNvSpPr/>
              <p:nvPr/>
            </p:nvSpPr>
            <p:spPr>
              <a:xfrm>
                <a:off x="8069151" y="1322563"/>
                <a:ext cx="1439056" cy="1878582"/>
              </a:xfrm>
              <a:prstGeom prst="rect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673EC19D-B412-4117-8581-320EE8E7B1B0}"/>
                      </a:ext>
                    </a:extLst>
                  </p:cNvPr>
                  <p:cNvSpPr txBox="1"/>
                  <p:nvPr/>
                </p:nvSpPr>
                <p:spPr>
                  <a:xfrm>
                    <a:off x="7500714" y="1179210"/>
                    <a:ext cx="82445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2800" i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673EC19D-B412-4117-8581-320EE8E7B1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0714" y="1179210"/>
                    <a:ext cx="824459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08A7B0D-ECCD-4F16-BFC4-1A9CE93E62A5}"/>
                    </a:ext>
                  </a:extLst>
                </p:cNvPr>
                <p:cNvSpPr txBox="1"/>
                <p:nvPr/>
              </p:nvSpPr>
              <p:spPr>
                <a:xfrm>
                  <a:off x="8178228" y="3606504"/>
                  <a:ext cx="8244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08A7B0D-ECCD-4F16-BFC4-1A9CE93E6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8228" y="3606504"/>
                  <a:ext cx="824459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94E4BD2-38C8-43EF-8B5A-BCA04B78ABF4}"/>
              </a:ext>
            </a:extLst>
          </p:cNvPr>
          <p:cNvGrpSpPr/>
          <p:nvPr/>
        </p:nvGrpSpPr>
        <p:grpSpPr>
          <a:xfrm>
            <a:off x="8974132" y="4182216"/>
            <a:ext cx="2255264" cy="1636376"/>
            <a:chOff x="6931374" y="3574869"/>
            <a:chExt cx="2255264" cy="1636376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D2DBFCD-9DB0-442A-A8D6-937463261A35}"/>
                </a:ext>
              </a:extLst>
            </p:cNvPr>
            <p:cNvSpPr/>
            <p:nvPr/>
          </p:nvSpPr>
          <p:spPr>
            <a:xfrm>
              <a:off x="7537098" y="3853884"/>
              <a:ext cx="1414697" cy="12566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C9543E3E-95EC-4876-A8C3-0608B201981A}"/>
                    </a:ext>
                  </a:extLst>
                </p:cNvPr>
                <p:cNvSpPr txBox="1"/>
                <p:nvPr/>
              </p:nvSpPr>
              <p:spPr>
                <a:xfrm>
                  <a:off x="6933617" y="4688025"/>
                  <a:ext cx="8244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C9543E3E-95EC-4876-A8C3-0608B20198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617" y="4688025"/>
                  <a:ext cx="824459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60CC11B1-7C05-4656-93BA-7D57F0BC72F7}"/>
                    </a:ext>
                  </a:extLst>
                </p:cNvPr>
                <p:cNvSpPr txBox="1"/>
                <p:nvPr/>
              </p:nvSpPr>
              <p:spPr>
                <a:xfrm>
                  <a:off x="6931374" y="3574869"/>
                  <a:ext cx="8244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60CC11B1-7C05-4656-93BA-7D57F0BC7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374" y="3574869"/>
                  <a:ext cx="824459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02BAE47-55FD-432E-A747-6B4A8136164A}"/>
                    </a:ext>
                  </a:extLst>
                </p:cNvPr>
                <p:cNvSpPr txBox="1"/>
                <p:nvPr/>
              </p:nvSpPr>
              <p:spPr>
                <a:xfrm>
                  <a:off x="8362179" y="3783129"/>
                  <a:ext cx="8244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02BAE47-55FD-432E-A747-6B4A81361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179" y="3783129"/>
                  <a:ext cx="824459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5644C810-B878-4408-89F6-83C951755E7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2"/>
          <a:stretch/>
        </p:blipFill>
        <p:spPr>
          <a:xfrm>
            <a:off x="256614" y="235735"/>
            <a:ext cx="6986622" cy="5847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ACB6C9E3-5E35-479F-9AC6-6F534CE1E3B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1" b="31972"/>
          <a:stretch/>
        </p:blipFill>
        <p:spPr>
          <a:xfrm>
            <a:off x="0" y="869904"/>
            <a:ext cx="8354148" cy="54244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135D5EE2-A62E-4154-BD31-8A7F65D22CE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6" b="20766"/>
          <a:stretch/>
        </p:blipFill>
        <p:spPr>
          <a:xfrm>
            <a:off x="174735" y="1462366"/>
            <a:ext cx="8344107" cy="89898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F4B1A22-E149-4F01-90E2-ED6F10D9BA9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r="3790" b="6813"/>
          <a:stretch/>
        </p:blipFill>
        <p:spPr>
          <a:xfrm>
            <a:off x="441895" y="2525496"/>
            <a:ext cx="6115783" cy="199328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CC7C50C-CEF2-4EC6-80E7-406EF6F493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9" y="4536181"/>
            <a:ext cx="6919560" cy="1929393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6EDA0658-B729-4B1A-B4EA-07FD66BD3835}"/>
              </a:ext>
            </a:extLst>
          </p:cNvPr>
          <p:cNvSpPr txBox="1"/>
          <p:nvPr/>
        </p:nvSpPr>
        <p:spPr>
          <a:xfrm>
            <a:off x="8198185" y="3522136"/>
            <a:ext cx="93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614208A-17D8-4DEA-9C4E-1EE029E95575}"/>
              </a:ext>
            </a:extLst>
          </p:cNvPr>
          <p:cNvSpPr txBox="1"/>
          <p:nvPr/>
        </p:nvSpPr>
        <p:spPr>
          <a:xfrm>
            <a:off x="9867697" y="3162231"/>
            <a:ext cx="93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C413E79-90C2-43D8-831E-9ED4854C3DDA}"/>
              </a:ext>
            </a:extLst>
          </p:cNvPr>
          <p:cNvSpPr txBox="1"/>
          <p:nvPr/>
        </p:nvSpPr>
        <p:spPr>
          <a:xfrm>
            <a:off x="11711041" y="2595170"/>
            <a:ext cx="93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4058F1-943C-44F5-A3C1-801DD416A735}"/>
              </a:ext>
            </a:extLst>
          </p:cNvPr>
          <p:cNvSpPr txBox="1"/>
          <p:nvPr/>
        </p:nvSpPr>
        <p:spPr>
          <a:xfrm>
            <a:off x="9956036" y="4545409"/>
            <a:ext cx="934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099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24" grpId="0"/>
      <p:bldP spid="125" grpId="0"/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79787-A680-4B4B-88CC-E62A29BAE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8" y="3009520"/>
            <a:ext cx="4094560" cy="3635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F382D-9616-4F34-AF94-0FBB44393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r="5334" b="20125"/>
          <a:stretch/>
        </p:blipFill>
        <p:spPr>
          <a:xfrm>
            <a:off x="225852" y="213360"/>
            <a:ext cx="11242623" cy="64556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ECA5E5-3635-4592-8EFE-6AFC50F5E040}"/>
              </a:ext>
            </a:extLst>
          </p:cNvPr>
          <p:cNvGrpSpPr/>
          <p:nvPr/>
        </p:nvGrpSpPr>
        <p:grpSpPr>
          <a:xfrm>
            <a:off x="6971718" y="4045489"/>
            <a:ext cx="2043057" cy="1977592"/>
            <a:chOff x="6971718" y="4045489"/>
            <a:chExt cx="2043057" cy="19775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117802-128F-4A42-96BF-92FC23556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718" y="4045489"/>
              <a:ext cx="2043057" cy="19775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E355B7-5FCA-43F0-AE7D-44DB093E186F}"/>
                    </a:ext>
                  </a:extLst>
                </p:cNvPr>
                <p:cNvSpPr txBox="1"/>
                <p:nvPr/>
              </p:nvSpPr>
              <p:spPr>
                <a:xfrm>
                  <a:off x="7417868" y="4549729"/>
                  <a:ext cx="1150754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E355B7-5FCA-43F0-AE7D-44DB093E1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7868" y="4549729"/>
                  <a:ext cx="1150754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21692D-ABD3-4C1F-92E5-D886DE72E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51" y="954195"/>
            <a:ext cx="2042337" cy="19752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9DDFD55-012E-4C51-BE5A-9A41923161ED}"/>
              </a:ext>
            </a:extLst>
          </p:cNvPr>
          <p:cNvGrpSpPr/>
          <p:nvPr/>
        </p:nvGrpSpPr>
        <p:grpSpPr>
          <a:xfrm>
            <a:off x="742346" y="1933957"/>
            <a:ext cx="647955" cy="1427450"/>
            <a:chOff x="5036565" y="1955830"/>
            <a:chExt cx="647955" cy="142745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44010F2-AD65-43A7-81EB-8E7190874D0C}"/>
                </a:ext>
              </a:extLst>
            </p:cNvPr>
            <p:cNvCxnSpPr>
              <a:cxnSpLocks/>
            </p:cNvCxnSpPr>
            <p:nvPr/>
          </p:nvCxnSpPr>
          <p:spPr>
            <a:xfrm>
              <a:off x="5036565" y="1955831"/>
              <a:ext cx="7875" cy="1427449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E135A72-8E77-425E-ABD5-8967AAC5B1C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60542" y="1639728"/>
              <a:ext cx="7875" cy="64008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AF9EF14-B1D7-4417-A5C5-465C8A8A5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52" y="2976620"/>
            <a:ext cx="7065876" cy="1365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597D0F-F92B-4F74-991E-DA30D8D341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41716" r="35380" b="48168"/>
          <a:stretch/>
        </p:blipFill>
        <p:spPr>
          <a:xfrm>
            <a:off x="3465869" y="1941833"/>
            <a:ext cx="824137" cy="4292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9ECD6-76B7-4B89-AFE9-7CED03F357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48" y="2880510"/>
            <a:ext cx="2359356" cy="18960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23BA95-510D-4C5D-89D1-AE36CAE284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53" y="4547430"/>
            <a:ext cx="7059780" cy="13656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80C118-7882-4700-BD44-AA2848A3F4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56" y="1089932"/>
            <a:ext cx="2310584" cy="19082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69CAEB6-E7D6-4602-A091-6FA478BD732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 t="23103" r="25736" b="35985"/>
          <a:stretch/>
        </p:blipFill>
        <p:spPr>
          <a:xfrm>
            <a:off x="5847163" y="1837851"/>
            <a:ext cx="654865" cy="658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B616FBE-D37E-4261-9296-33CB0117C58C}"/>
                  </a:ext>
                </a:extLst>
              </p:cNvPr>
              <p:cNvSpPr txBox="1"/>
              <p:nvPr/>
            </p:nvSpPr>
            <p:spPr>
              <a:xfrm>
                <a:off x="9335818" y="4935092"/>
                <a:ext cx="24634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B616FBE-D37E-4261-9296-33CB0117C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818" y="4935092"/>
                <a:ext cx="246341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72FBA44B-5AD5-442E-A489-EBF2F9FF2C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06" y="982374"/>
            <a:ext cx="1713451" cy="17821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7E821BE-3E05-4DAE-A480-92352E455A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53" y="2950065"/>
            <a:ext cx="5529551" cy="8779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FB4E7F2-F62D-43D6-912B-A6B5955622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89" y="3368334"/>
            <a:ext cx="2565149" cy="26679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C52A97-DC99-4705-8825-89E8F7785A81}"/>
              </a:ext>
            </a:extLst>
          </p:cNvPr>
          <p:cNvSpPr txBox="1"/>
          <p:nvPr/>
        </p:nvSpPr>
        <p:spPr>
          <a:xfrm>
            <a:off x="7634751" y="2545564"/>
            <a:ext cx="93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A55909-B61C-4C10-8A9A-ED367A833690}"/>
                  </a:ext>
                </a:extLst>
              </p:cNvPr>
              <p:cNvSpPr txBox="1"/>
              <p:nvPr/>
            </p:nvSpPr>
            <p:spPr>
              <a:xfrm>
                <a:off x="8610437" y="4374268"/>
                <a:ext cx="26482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A55909-B61C-4C10-8A9A-ED367A83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37" y="4374268"/>
                <a:ext cx="2648263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537E791-BF2F-41A5-8A6F-2376969795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41" y="3565336"/>
            <a:ext cx="2225233" cy="2511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1D855C-3360-438A-ACAE-DAD41D8F37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31" y="872905"/>
            <a:ext cx="1713451" cy="21009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003C8B-B5BF-4745-A9BE-2590F78EB7D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22168" r="35210" b="30713"/>
          <a:stretch/>
        </p:blipFill>
        <p:spPr>
          <a:xfrm>
            <a:off x="8010137" y="1783216"/>
            <a:ext cx="540394" cy="646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A5CB1D-4DE3-4216-9CAE-ACDE36A6FD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48" y="2879355"/>
            <a:ext cx="5523455" cy="877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8667E9-B275-4287-BEC0-DAB0ED664CA9}"/>
                  </a:ext>
                </a:extLst>
              </p:cNvPr>
              <p:cNvSpPr txBox="1"/>
              <p:nvPr/>
            </p:nvSpPr>
            <p:spPr>
              <a:xfrm>
                <a:off x="4642943" y="3374255"/>
                <a:ext cx="670060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⸫</m:t>
                          </m:r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8667E9-B275-4287-BEC0-DAB0ED664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43" y="3374255"/>
                <a:ext cx="6700604" cy="6588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9A5D05-1CAD-469F-9CD1-5A48CCF152E9}"/>
                  </a:ext>
                </a:extLst>
              </p:cNvPr>
              <p:cNvSpPr txBox="1"/>
              <p:nvPr/>
            </p:nvSpPr>
            <p:spPr>
              <a:xfrm>
                <a:off x="4345397" y="4130050"/>
                <a:ext cx="7123078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pt-BR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pt-BR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9A5D05-1CAD-469F-9CD1-5A48CCF15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397" y="4130050"/>
                <a:ext cx="7123078" cy="84773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0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24" grpId="0"/>
      <p:bldP spid="29" grpId="0"/>
      <p:bldP spid="29" grpId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F2FF-5EFA-4CE1-80E5-4C3BD4F27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4" y="3339453"/>
            <a:ext cx="9310650" cy="908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AECFD-C465-40F0-B3A9-8F6470E16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b="24711"/>
          <a:stretch/>
        </p:blipFill>
        <p:spPr>
          <a:xfrm>
            <a:off x="758422" y="1449956"/>
            <a:ext cx="3170195" cy="7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AD75E60-D652-4F00-AE2C-9C1C0EEDF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3"/>
          <a:stretch/>
        </p:blipFill>
        <p:spPr>
          <a:xfrm>
            <a:off x="618214" y="356885"/>
            <a:ext cx="4791871" cy="3933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1E1061-757B-46B1-84B5-F0952B34F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774" b="2621"/>
          <a:stretch/>
        </p:blipFill>
        <p:spPr>
          <a:xfrm>
            <a:off x="7118197" y="1909383"/>
            <a:ext cx="4333073" cy="4294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49169D-F148-4BDC-9557-D68089564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13" y="2232070"/>
            <a:ext cx="682811" cy="26337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F478C-EFE6-4E8D-83CE-179785C6C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07" y="4678883"/>
            <a:ext cx="2253649" cy="188382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30A7947-6B96-41FA-8891-00FC36DBB5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2"/>
          <a:stretch/>
        </p:blipFill>
        <p:spPr>
          <a:xfrm>
            <a:off x="10940880" y="2630658"/>
            <a:ext cx="589500" cy="211124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0C72974-FEE6-4364-AA91-958FDF4884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4" b="18447"/>
          <a:stretch/>
        </p:blipFill>
        <p:spPr>
          <a:xfrm>
            <a:off x="7793103" y="2365801"/>
            <a:ext cx="1845573" cy="37280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644EF0A-9538-4B7B-BDD2-1A6ED71C48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" b="33644"/>
          <a:stretch/>
        </p:blipFill>
        <p:spPr>
          <a:xfrm>
            <a:off x="96058" y="763984"/>
            <a:ext cx="8931085" cy="52366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22D1C52-D688-43C2-A8F8-D017E1258E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3"/>
          <a:stretch/>
        </p:blipFill>
        <p:spPr>
          <a:xfrm>
            <a:off x="286453" y="1393965"/>
            <a:ext cx="9590435" cy="64777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945E494-C449-4BA9-92CF-7FD6777A2E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r="1758" b="12766"/>
          <a:stretch/>
        </p:blipFill>
        <p:spPr>
          <a:xfrm>
            <a:off x="338847" y="2148057"/>
            <a:ext cx="6684505" cy="1929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84D1C-AA0A-4236-8BEE-0B5A745E6AE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1877" b="9018"/>
          <a:stretch/>
        </p:blipFill>
        <p:spPr>
          <a:xfrm>
            <a:off x="398844" y="4272515"/>
            <a:ext cx="6711486" cy="2113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CBDFD5-FF05-43F6-B1A7-8F73B1760FDA}"/>
              </a:ext>
            </a:extLst>
          </p:cNvPr>
          <p:cNvSpPr txBox="1"/>
          <p:nvPr/>
        </p:nvSpPr>
        <p:spPr>
          <a:xfrm>
            <a:off x="8172670" y="3548920"/>
            <a:ext cx="848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7241D4-FB3F-4403-BBC0-B17B42E14343}"/>
              </a:ext>
            </a:extLst>
          </p:cNvPr>
          <p:cNvSpPr txBox="1"/>
          <p:nvPr/>
        </p:nvSpPr>
        <p:spPr>
          <a:xfrm>
            <a:off x="9825252" y="3343283"/>
            <a:ext cx="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FA7AF-7E73-4764-BA7E-5A7AF8883D50}"/>
              </a:ext>
            </a:extLst>
          </p:cNvPr>
          <p:cNvSpPr txBox="1"/>
          <p:nvPr/>
        </p:nvSpPr>
        <p:spPr>
          <a:xfrm>
            <a:off x="9825252" y="5037062"/>
            <a:ext cx="84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5194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FC751-9DA8-4C67-97AF-FFD3CB4FB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781" r="3884" b="4316"/>
          <a:stretch/>
        </p:blipFill>
        <p:spPr>
          <a:xfrm>
            <a:off x="7829862" y="3139741"/>
            <a:ext cx="3967397" cy="33213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197FD5-B217-44D1-BA5D-C5ACFBF34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15933" r="9302" b="29689"/>
          <a:stretch/>
        </p:blipFill>
        <p:spPr>
          <a:xfrm>
            <a:off x="8052930" y="2548328"/>
            <a:ext cx="3449739" cy="8214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BA1B9C-448F-4BDD-8C88-9C0E30A55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12" y="3022542"/>
            <a:ext cx="965681" cy="35134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9F3687D-441B-463B-93D1-CDEF0BED8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49" y="4973999"/>
            <a:ext cx="1713124" cy="162167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B3794DA-C1B7-48AB-BDE0-DD594267BF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t="10857" r="2546" b="9712"/>
          <a:stretch/>
        </p:blipFill>
        <p:spPr>
          <a:xfrm>
            <a:off x="11372345" y="3259889"/>
            <a:ext cx="618873" cy="19902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D1168B9-3C94-4F0A-8F40-EDDDB23A5C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2"/>
          <a:stretch/>
        </p:blipFill>
        <p:spPr>
          <a:xfrm>
            <a:off x="8371599" y="3005117"/>
            <a:ext cx="1749704" cy="43429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B8520E4-5D64-49C7-A63A-37BD9ED39A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 b="22562"/>
          <a:stretch/>
        </p:blipFill>
        <p:spPr>
          <a:xfrm>
            <a:off x="10084973" y="3005117"/>
            <a:ext cx="1153374" cy="3132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F6FAAA5-8659-4B91-8798-66F627064F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0" y="972883"/>
            <a:ext cx="4907705" cy="43429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BF5B7FA-D3D4-4A2F-BBD9-2F3C1D3086F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" b="34400"/>
          <a:stretch/>
        </p:blipFill>
        <p:spPr>
          <a:xfrm>
            <a:off x="263434" y="1407182"/>
            <a:ext cx="9352959" cy="5639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29B7EB2-3344-4803-94B9-C70FD1FE9F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1" y="1893030"/>
            <a:ext cx="10065312" cy="85961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853F1F2-F56D-4DF5-BED0-ACB002B31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32" y="3305015"/>
            <a:ext cx="731583" cy="175162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CF72ECF4-1BCC-4AE4-B7E9-A50A945CFB2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7"/>
          <a:stretch/>
        </p:blipFill>
        <p:spPr>
          <a:xfrm>
            <a:off x="263434" y="2478206"/>
            <a:ext cx="7221653" cy="190158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C3901CE-2430-4153-8C7A-BB514220CA0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" b="7158"/>
          <a:stretch/>
        </p:blipFill>
        <p:spPr>
          <a:xfrm>
            <a:off x="316391" y="4439154"/>
            <a:ext cx="7264550" cy="215652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78F8C01-1F44-405E-BEE3-E677B5ED44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3"/>
          <a:stretch/>
        </p:blipFill>
        <p:spPr>
          <a:xfrm>
            <a:off x="618214" y="356885"/>
            <a:ext cx="4791871" cy="393304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21985127-EBAD-421A-89E9-238F9773579D}"/>
              </a:ext>
            </a:extLst>
          </p:cNvPr>
          <p:cNvSpPr txBox="1"/>
          <p:nvPr/>
        </p:nvSpPr>
        <p:spPr>
          <a:xfrm>
            <a:off x="10268471" y="3754963"/>
            <a:ext cx="81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C73D9C0-D855-4636-BAB5-2DE13413E14E}"/>
              </a:ext>
            </a:extLst>
          </p:cNvPr>
          <p:cNvSpPr txBox="1"/>
          <p:nvPr/>
        </p:nvSpPr>
        <p:spPr>
          <a:xfrm>
            <a:off x="9797087" y="486666"/>
            <a:ext cx="81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00F34B-BC20-41DE-A823-DB7D603197D0}"/>
              </a:ext>
            </a:extLst>
          </p:cNvPr>
          <p:cNvSpPr txBox="1"/>
          <p:nvPr/>
        </p:nvSpPr>
        <p:spPr>
          <a:xfrm>
            <a:off x="8659299" y="3926716"/>
            <a:ext cx="817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95EB283-6B23-4907-AE8E-EDE98C72E709}"/>
              </a:ext>
            </a:extLst>
          </p:cNvPr>
          <p:cNvSpPr txBox="1"/>
          <p:nvPr/>
        </p:nvSpPr>
        <p:spPr>
          <a:xfrm>
            <a:off x="10242095" y="5236527"/>
            <a:ext cx="817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0684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9" grpId="0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3EA4A-8358-48E6-B3D5-4E1F5431D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" y="1830190"/>
            <a:ext cx="5029141" cy="45767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E367CF2-5267-4EED-ADE5-DE35CE258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49" y="1988776"/>
            <a:ext cx="2456901" cy="32738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2B2602-C7D2-48D5-B7D7-7CD6F13F2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55" y="2426757"/>
            <a:ext cx="2877561" cy="33835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BCC3410-DEE6-489B-BB9B-E0C7F6CE1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89" y="3408723"/>
            <a:ext cx="2694666" cy="266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3E27836-C093-43C6-97A1-77424C4BD56D}"/>
                  </a:ext>
                </a:extLst>
              </p:cNvPr>
              <p:cNvSpPr txBox="1"/>
              <p:nvPr/>
            </p:nvSpPr>
            <p:spPr>
              <a:xfrm>
                <a:off x="7528066" y="2857877"/>
                <a:ext cx="347753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3E27836-C093-43C6-97A1-77424C4BD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66" y="2857877"/>
                <a:ext cx="3477534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E5AF048F-3D1A-41E0-BCBF-B0B929E4D991}"/>
              </a:ext>
            </a:extLst>
          </p:cNvPr>
          <p:cNvSpPr/>
          <p:nvPr/>
        </p:nvSpPr>
        <p:spPr>
          <a:xfrm>
            <a:off x="1141035" y="2812906"/>
            <a:ext cx="1898279" cy="304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33C328-5E07-4088-837F-272BCB811813}"/>
                  </a:ext>
                </a:extLst>
              </p:cNvPr>
              <p:cNvSpPr txBox="1"/>
              <p:nvPr/>
            </p:nvSpPr>
            <p:spPr>
              <a:xfrm rot="16200000">
                <a:off x="179756" y="4026362"/>
                <a:ext cx="347753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33C328-5E07-4088-837F-272BCB811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9756" y="4026362"/>
                <a:ext cx="347753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17FB7E5-78AF-4F8A-B28B-FB3A78A566EA}"/>
                  </a:ext>
                </a:extLst>
              </p:cNvPr>
              <p:cNvSpPr txBox="1"/>
              <p:nvPr/>
            </p:nvSpPr>
            <p:spPr>
              <a:xfrm>
                <a:off x="7573431" y="3625694"/>
                <a:ext cx="347753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17FB7E5-78AF-4F8A-B28B-FB3A78A56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431" y="3625694"/>
                <a:ext cx="3477534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82DE40-0494-4E87-A172-460FA9A92FC8}"/>
                  </a:ext>
                </a:extLst>
              </p:cNvPr>
              <p:cNvSpPr txBox="1"/>
              <p:nvPr/>
            </p:nvSpPr>
            <p:spPr>
              <a:xfrm>
                <a:off x="7885010" y="4603743"/>
                <a:ext cx="262212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82DE40-0494-4E87-A172-460FA9A92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10" y="4603743"/>
                <a:ext cx="2622122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6E913FDA-9D2F-498A-AE23-745C47EBBF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r="5334" b="20125"/>
          <a:stretch/>
        </p:blipFill>
        <p:spPr>
          <a:xfrm>
            <a:off x="344648" y="583496"/>
            <a:ext cx="11242623" cy="645562"/>
          </a:xfrm>
          <a:prstGeom prst="rect">
            <a:avLst/>
          </a:prstGeom>
        </p:spPr>
      </p:pic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C86EB28C-796C-4E8F-970D-0EBFC128189E}"/>
              </a:ext>
            </a:extLst>
          </p:cNvPr>
          <p:cNvSpPr/>
          <p:nvPr/>
        </p:nvSpPr>
        <p:spPr>
          <a:xfrm>
            <a:off x="3039314" y="2812906"/>
            <a:ext cx="1521461" cy="1865209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67406F-9611-4542-BB2D-E5A60920010E}"/>
                  </a:ext>
                </a:extLst>
              </p:cNvPr>
              <p:cNvSpPr txBox="1"/>
              <p:nvPr/>
            </p:nvSpPr>
            <p:spPr>
              <a:xfrm rot="16200000">
                <a:off x="2867440" y="3560843"/>
                <a:ext cx="18652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67406F-9611-4542-BB2D-E5A609200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67440" y="3560843"/>
                <a:ext cx="1865209" cy="369332"/>
              </a:xfrm>
              <a:prstGeom prst="rect">
                <a:avLst/>
              </a:prstGeom>
              <a:blipFill>
                <a:blip r:embed="rId11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lowchart: Process 45">
            <a:extLst>
              <a:ext uri="{FF2B5EF4-FFF2-40B4-BE49-F238E27FC236}">
                <a16:creationId xmlns:a16="http://schemas.microsoft.com/office/drawing/2014/main" id="{97E224B4-5A21-4DC1-A895-B591775968EB}"/>
              </a:ext>
            </a:extLst>
          </p:cNvPr>
          <p:cNvSpPr/>
          <p:nvPr/>
        </p:nvSpPr>
        <p:spPr>
          <a:xfrm>
            <a:off x="3066474" y="4678114"/>
            <a:ext cx="1478381" cy="113221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2E5705B-814C-4EBD-9296-1A2EFD0E6612}"/>
                  </a:ext>
                </a:extLst>
              </p:cNvPr>
              <p:cNvSpPr txBox="1"/>
              <p:nvPr/>
            </p:nvSpPr>
            <p:spPr>
              <a:xfrm>
                <a:off x="4947987" y="4042160"/>
                <a:ext cx="53664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এর </a:t>
                </a:r>
                <a:r>
                  <a:rPr lang="en-US" sz="5400" dirty="0" err="1"/>
                  <a:t>ক্ষেত্রফল</a:t>
                </a:r>
                <a:r>
                  <a:rPr lang="en-US" sz="5400" dirty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2E5705B-814C-4EBD-9296-1A2EFD0E6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987" y="4042160"/>
                <a:ext cx="5366479" cy="923330"/>
              </a:xfrm>
              <a:prstGeom prst="rect">
                <a:avLst/>
              </a:prstGeom>
              <a:blipFill>
                <a:blip r:embed="rId12"/>
                <a:stretch>
                  <a:fillRect l="-6136" t="-2105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AE226E-9C47-48C1-9B15-BF16F283D9E1}"/>
                  </a:ext>
                </a:extLst>
              </p:cNvPr>
              <p:cNvSpPr txBox="1"/>
              <p:nvPr/>
            </p:nvSpPr>
            <p:spPr>
              <a:xfrm>
                <a:off x="3204820" y="4803842"/>
                <a:ext cx="124029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AE226E-9C47-48C1-9B15-BF16F283D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20" y="4803842"/>
                <a:ext cx="1240299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 animBg="1"/>
      <p:bldP spid="40" grpId="0"/>
      <p:bldP spid="41" grpId="0"/>
      <p:bldP spid="41" grpId="1"/>
      <p:bldP spid="42" grpId="0"/>
      <p:bldP spid="42" grpId="1"/>
      <p:bldP spid="44" grpId="0" animBg="1"/>
      <p:bldP spid="45" grpId="0"/>
      <p:bldP spid="46" grpId="0" animBg="1"/>
      <p:bldP spid="49" grpId="0"/>
      <p:bldP spid="49" grpId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8BBD05-F3A0-4286-B180-C1BFADD9A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09" y="1053292"/>
            <a:ext cx="1162236" cy="2209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D7C5B-6BEF-41C2-B8D1-0546308A6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789" y="1665683"/>
            <a:ext cx="1180215" cy="14576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07F704-1239-4A1A-8534-E8922AF9D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04" y="1225731"/>
            <a:ext cx="2136830" cy="20282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E8887E1-22DD-4A4D-8B1B-E0B05E6E4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" y="4127753"/>
            <a:ext cx="2894337" cy="2634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D28425-896B-4651-95B3-2AC897441D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03" y="1977172"/>
            <a:ext cx="1493649" cy="114614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D777CF6-7385-4C66-B697-594B9037D3BA}"/>
              </a:ext>
            </a:extLst>
          </p:cNvPr>
          <p:cNvGrpSpPr/>
          <p:nvPr/>
        </p:nvGrpSpPr>
        <p:grpSpPr>
          <a:xfrm>
            <a:off x="742346" y="1933957"/>
            <a:ext cx="647955" cy="2188338"/>
            <a:chOff x="5036565" y="1955830"/>
            <a:chExt cx="647955" cy="142745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B49E16E-7E78-48A5-833C-D50FE3AF3B46}"/>
                </a:ext>
              </a:extLst>
            </p:cNvPr>
            <p:cNvCxnSpPr>
              <a:cxnSpLocks/>
            </p:cNvCxnSpPr>
            <p:nvPr/>
          </p:nvCxnSpPr>
          <p:spPr>
            <a:xfrm>
              <a:off x="5036565" y="1955831"/>
              <a:ext cx="7875" cy="1427449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EBB9D69-DCAE-4F2A-AF0D-F82F91DDAC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60542" y="1639728"/>
              <a:ext cx="7875" cy="64008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FE601CF3-4EE0-4759-B499-D723C5130A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41716" r="35380" b="48168"/>
          <a:stretch/>
        </p:blipFill>
        <p:spPr>
          <a:xfrm>
            <a:off x="3684391" y="2394501"/>
            <a:ext cx="824137" cy="4292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5A2F219-F4AF-4707-87FB-94E7E9EF6E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 t="23103" r="25736" b="35985"/>
          <a:stretch/>
        </p:blipFill>
        <p:spPr>
          <a:xfrm>
            <a:off x="6582947" y="2239873"/>
            <a:ext cx="837117" cy="84172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87A54FF-34EB-46C9-AC5B-1BB37D43B1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22168" r="35210" b="30713"/>
          <a:stretch/>
        </p:blipFill>
        <p:spPr>
          <a:xfrm>
            <a:off x="8891203" y="2157973"/>
            <a:ext cx="823137" cy="984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5A16C4-69F9-4ED4-86C0-E8D1A020334F}"/>
                  </a:ext>
                </a:extLst>
              </p:cNvPr>
              <p:cNvSpPr txBox="1"/>
              <p:nvPr/>
            </p:nvSpPr>
            <p:spPr>
              <a:xfrm>
                <a:off x="3601677" y="3565165"/>
                <a:ext cx="75082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i="1" smtClean="0">
                              <a:latin typeface="Cambria Math" panose="02040503050406030204" pitchFamily="18" charset="0"/>
                            </a:rPr>
                            <m:t>⸫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pt-BR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5A16C4-69F9-4ED4-86C0-E8D1A0203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77" y="3565165"/>
                <a:ext cx="750821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F9D6A7-C0B1-4710-9072-8817A2C1B229}"/>
                  </a:ext>
                </a:extLst>
              </p:cNvPr>
              <p:cNvSpPr txBox="1"/>
              <p:nvPr/>
            </p:nvSpPr>
            <p:spPr>
              <a:xfrm>
                <a:off x="3741534" y="5123204"/>
                <a:ext cx="752155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i="1" dirty="0">
                    <a:latin typeface="Cambria Math" panose="02040503050406030204" pitchFamily="18" charset="0"/>
                  </a:rPr>
                  <a:t>সুতরাং,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4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pt-BR" sz="4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F9D6A7-C0B1-4710-9072-8817A2C1B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534" y="5123204"/>
                <a:ext cx="7521551" cy="1323439"/>
              </a:xfrm>
              <a:prstGeom prst="rect">
                <a:avLst/>
              </a:prstGeom>
              <a:blipFill>
                <a:blip r:embed="rId11"/>
                <a:stretch>
                  <a:fillRect l="-2512" t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61AFB-2F7E-43AF-BF8B-8207A5E1B589}"/>
                  </a:ext>
                </a:extLst>
              </p:cNvPr>
              <p:cNvSpPr txBox="1"/>
              <p:nvPr/>
            </p:nvSpPr>
            <p:spPr>
              <a:xfrm>
                <a:off x="4065720" y="4422876"/>
                <a:ext cx="75215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4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pt-BR" sz="4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61AFB-2F7E-43AF-BF8B-8207A5E1B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20" y="4422876"/>
                <a:ext cx="752155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2113035E-B0C1-47A4-87C7-0B8A7ECEE56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2"/>
          <a:stretch/>
        </p:blipFill>
        <p:spPr>
          <a:xfrm>
            <a:off x="404123" y="499880"/>
            <a:ext cx="6017274" cy="6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FC751-9DA8-4C67-97AF-FFD3CB4FB9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781" r="3884" b="4316"/>
          <a:stretch/>
        </p:blipFill>
        <p:spPr>
          <a:xfrm>
            <a:off x="7570034" y="3109759"/>
            <a:ext cx="4227226" cy="3349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1A9EFE-1CA1-43AC-AB3E-73EADAE2BB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15378" r="11177" b="30761"/>
          <a:stretch/>
        </p:blipFill>
        <p:spPr>
          <a:xfrm>
            <a:off x="7806000" y="2135649"/>
            <a:ext cx="3599610" cy="12114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BB71F8-DFC3-4C5D-BFAA-3A12768FEA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15378" r="11177" b="30761"/>
          <a:stretch/>
        </p:blipFill>
        <p:spPr>
          <a:xfrm rot="5400000">
            <a:off x="10031471" y="4473127"/>
            <a:ext cx="3038747" cy="492821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37827A-CCD9-4D91-B6E5-581075BC4FA7}"/>
              </a:ext>
            </a:extLst>
          </p:cNvPr>
          <p:cNvCxnSpPr>
            <a:cxnSpLocks/>
          </p:cNvCxnSpPr>
          <p:nvPr/>
        </p:nvCxnSpPr>
        <p:spPr>
          <a:xfrm rot="5400000">
            <a:off x="8879351" y="4775953"/>
            <a:ext cx="27432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626A28-CBD7-451F-8797-A78E3502025C}"/>
              </a:ext>
            </a:extLst>
          </p:cNvPr>
          <p:cNvCxnSpPr>
            <a:cxnSpLocks/>
          </p:cNvCxnSpPr>
          <p:nvPr/>
        </p:nvCxnSpPr>
        <p:spPr>
          <a:xfrm>
            <a:off x="8007378" y="5218815"/>
            <a:ext cx="22860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0C5B136E-A094-465A-B0F9-55B1D74C95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20929" r="14582" b="30006"/>
          <a:stretch/>
        </p:blipFill>
        <p:spPr>
          <a:xfrm>
            <a:off x="10118106" y="2877907"/>
            <a:ext cx="1186329" cy="52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EAD6505-EA5F-406C-8C27-767BF7840B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5" b="23771"/>
          <a:stretch/>
        </p:blipFill>
        <p:spPr>
          <a:xfrm>
            <a:off x="7806000" y="2836741"/>
            <a:ext cx="2563051" cy="5116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106DD78-EE4C-45F2-98C4-B113D86B33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3" r="25632"/>
          <a:stretch/>
        </p:blipFill>
        <p:spPr>
          <a:xfrm>
            <a:off x="7291030" y="4988689"/>
            <a:ext cx="716348" cy="109728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BB1A679-0829-4216-8837-80E500C953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26582" r="10997" b="17650"/>
          <a:stretch/>
        </p:blipFill>
        <p:spPr>
          <a:xfrm>
            <a:off x="7888183" y="6149134"/>
            <a:ext cx="2548450" cy="479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7F66A-D2EE-4555-9BE2-D582CBE59E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8871"/>
          <a:stretch/>
        </p:blipFill>
        <p:spPr>
          <a:xfrm>
            <a:off x="464695" y="294164"/>
            <a:ext cx="5921115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D36F2-49FB-4CF9-851F-256C1E69AA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" b="15556"/>
          <a:stretch/>
        </p:blipFill>
        <p:spPr>
          <a:xfrm>
            <a:off x="180869" y="1183458"/>
            <a:ext cx="10596824" cy="7413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CA8584-92CA-44B9-B509-D777DBE9813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5" b="9274"/>
          <a:stretch/>
        </p:blipFill>
        <p:spPr>
          <a:xfrm>
            <a:off x="234264" y="2030568"/>
            <a:ext cx="7242929" cy="21239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5C56D5-4376-4D7D-943A-8531012F92F9}"/>
              </a:ext>
            </a:extLst>
          </p:cNvPr>
          <p:cNvSpPr txBox="1"/>
          <p:nvPr/>
        </p:nvSpPr>
        <p:spPr>
          <a:xfrm>
            <a:off x="8349055" y="3794926"/>
            <a:ext cx="1409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BB9D55-ED1F-4528-A774-B543EB5FDAAB}"/>
              </a:ext>
            </a:extLst>
          </p:cNvPr>
          <p:cNvSpPr txBox="1"/>
          <p:nvPr/>
        </p:nvSpPr>
        <p:spPr>
          <a:xfrm>
            <a:off x="10073155" y="4170742"/>
            <a:ext cx="1409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Q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D00D6B-D5E9-49F1-B8B9-18F56D17C830}"/>
              </a:ext>
            </a:extLst>
          </p:cNvPr>
          <p:cNvSpPr txBox="1"/>
          <p:nvPr/>
        </p:nvSpPr>
        <p:spPr>
          <a:xfrm>
            <a:off x="8370890" y="5108081"/>
            <a:ext cx="1409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60E047-BB92-477D-9D7E-60FEF674689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" b="9274"/>
          <a:stretch/>
        </p:blipFill>
        <p:spPr>
          <a:xfrm>
            <a:off x="333032" y="4216764"/>
            <a:ext cx="7051321" cy="21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985B44-55CE-405D-964D-121962E93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6" y="1797106"/>
            <a:ext cx="4505334" cy="45297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D5201D-8313-407F-AB59-B3E2B9BF7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5" b="33340"/>
          <a:stretch/>
        </p:blipFill>
        <p:spPr>
          <a:xfrm>
            <a:off x="262596" y="375037"/>
            <a:ext cx="8902657" cy="49986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D4DF7B8-9FDC-475E-9A8A-7CEEA0F0FC32}"/>
              </a:ext>
            </a:extLst>
          </p:cNvPr>
          <p:cNvSpPr/>
          <p:nvPr/>
        </p:nvSpPr>
        <p:spPr>
          <a:xfrm>
            <a:off x="1083517" y="3028013"/>
            <a:ext cx="2124377" cy="1855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F374F5-9A50-4B37-96C2-7A8C67F37FC8}"/>
                  </a:ext>
                </a:extLst>
              </p:cNvPr>
              <p:cNvSpPr txBox="1"/>
              <p:nvPr/>
            </p:nvSpPr>
            <p:spPr>
              <a:xfrm>
                <a:off x="1140619" y="3844437"/>
                <a:ext cx="225929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F374F5-9A50-4B37-96C2-7A8C67F3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19" y="3844437"/>
                <a:ext cx="2259290" cy="407099"/>
              </a:xfrm>
              <a:prstGeom prst="rect">
                <a:avLst/>
              </a:prstGeom>
              <a:blipFill>
                <a:blip r:embed="rId12"/>
                <a:stretch>
                  <a:fillRect l="-2695" t="-6061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4CF4612-CCB7-49F4-9817-5065E79E7FAE}"/>
              </a:ext>
            </a:extLst>
          </p:cNvPr>
          <p:cNvSpPr txBox="1"/>
          <p:nvPr/>
        </p:nvSpPr>
        <p:spPr>
          <a:xfrm>
            <a:off x="1140619" y="2993616"/>
            <a:ext cx="99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8F8335-FF89-45FD-AC33-4ECAB40F398B}"/>
              </a:ext>
            </a:extLst>
          </p:cNvPr>
          <p:cNvSpPr/>
          <p:nvPr/>
        </p:nvSpPr>
        <p:spPr>
          <a:xfrm>
            <a:off x="3188670" y="3032832"/>
            <a:ext cx="1115388" cy="2773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2EF8FE-2144-4383-A0F3-ED22100E6EDF}"/>
              </a:ext>
            </a:extLst>
          </p:cNvPr>
          <p:cNvSpPr txBox="1"/>
          <p:nvPr/>
        </p:nvSpPr>
        <p:spPr>
          <a:xfrm>
            <a:off x="3118088" y="2903909"/>
            <a:ext cx="99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72DF4B-8BF2-4992-944E-3036C6E4ACC4}"/>
                  </a:ext>
                </a:extLst>
              </p:cNvPr>
              <p:cNvSpPr txBox="1"/>
              <p:nvPr/>
            </p:nvSpPr>
            <p:spPr>
              <a:xfrm rot="5400000" flipH="1">
                <a:off x="2987787" y="4170665"/>
                <a:ext cx="2259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72DF4B-8BF2-4992-944E-3036C6E4A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 flipH="1">
                <a:off x="2987787" y="4170665"/>
                <a:ext cx="2259290" cy="523220"/>
              </a:xfrm>
              <a:prstGeom prst="rect">
                <a:avLst/>
              </a:prstGeom>
              <a:blipFill>
                <a:blip r:embed="rId13"/>
                <a:stretch>
                  <a:fillRect l="-34118" t="-5676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EA6E9231-740A-422E-AE06-8E857A11A7DA}"/>
              </a:ext>
            </a:extLst>
          </p:cNvPr>
          <p:cNvSpPr/>
          <p:nvPr/>
        </p:nvSpPr>
        <p:spPr>
          <a:xfrm>
            <a:off x="1086120" y="4901008"/>
            <a:ext cx="2102549" cy="866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BB0F3C-1207-4161-82B3-D11D50C10FBE}"/>
              </a:ext>
            </a:extLst>
          </p:cNvPr>
          <p:cNvSpPr txBox="1"/>
          <p:nvPr/>
        </p:nvSpPr>
        <p:spPr>
          <a:xfrm>
            <a:off x="833523" y="4856809"/>
            <a:ext cx="91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79A932-6172-4A17-A1B3-03003BB21FD9}"/>
                  </a:ext>
                </a:extLst>
              </p:cNvPr>
              <p:cNvSpPr txBox="1"/>
              <p:nvPr/>
            </p:nvSpPr>
            <p:spPr>
              <a:xfrm>
                <a:off x="1026089" y="5345632"/>
                <a:ext cx="2277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</m:oMath>
                </a14:m>
                <a:endParaRPr lang="en-US" sz="2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79A932-6172-4A17-A1B3-03003BB21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89" y="5345632"/>
                <a:ext cx="2277111" cy="400110"/>
              </a:xfrm>
              <a:prstGeom prst="rect">
                <a:avLst/>
              </a:prstGeom>
              <a:blipFill>
                <a:blip r:embed="rId14"/>
                <a:stretch>
                  <a:fillRect t="-12121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78090D0-A4D3-48FF-AF3E-9794B3F019C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/>
        </p:blipFill>
        <p:spPr>
          <a:xfrm>
            <a:off x="2883313" y="943484"/>
            <a:ext cx="8101773" cy="588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29298-069C-40CB-B8A9-DA671520B6C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35" b="22760"/>
          <a:stretch/>
        </p:blipFill>
        <p:spPr>
          <a:xfrm>
            <a:off x="4049580" y="1516687"/>
            <a:ext cx="7472186" cy="612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7F26C-B625-4F66-A63B-95E8E7D4A96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8"/>
          <a:stretch/>
        </p:blipFill>
        <p:spPr>
          <a:xfrm>
            <a:off x="4625423" y="2243367"/>
            <a:ext cx="7220501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869718-9687-4AA9-87C2-8FACE86ABC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10" y="2874567"/>
            <a:ext cx="7217708" cy="609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04A752-9AC1-4AA0-A28C-7BE9A1677A5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9037" b="16439"/>
          <a:stretch/>
        </p:blipFill>
        <p:spPr>
          <a:xfrm>
            <a:off x="4932142" y="3414479"/>
            <a:ext cx="6513340" cy="993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183BCE-105D-4800-8477-AFCED0F11D2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4916127" y="4359884"/>
            <a:ext cx="6806944" cy="609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3A65BD-A549-4E49-88AA-2A0E4CFE79D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8040"/>
          <a:stretch/>
        </p:blipFill>
        <p:spPr>
          <a:xfrm>
            <a:off x="5046195" y="4908589"/>
            <a:ext cx="6475572" cy="10059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772060-0CAA-4DE1-8949-364D6A6DDAA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3501706" y="5927813"/>
            <a:ext cx="834421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8B90019-ED7B-48BC-BAAA-53BE0BF9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3" y="3471226"/>
            <a:ext cx="3291985" cy="33098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B8DEEB-6DAD-4D3A-B174-771A7B765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55" y="989973"/>
            <a:ext cx="2178623" cy="18881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010C67-1A7E-4C0B-8F19-9458A8E16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84" y="1288415"/>
            <a:ext cx="1971996" cy="15896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F84C96-3B27-4629-8F0D-C7D8288BB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08" y="1873006"/>
            <a:ext cx="1824593" cy="9865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C820BE-C9E8-43BA-8624-7F5ED4AA8B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2"/>
          <a:stretch/>
        </p:blipFill>
        <p:spPr>
          <a:xfrm>
            <a:off x="352221" y="396860"/>
            <a:ext cx="6017274" cy="6584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C8AFD1-B83A-4644-A6BE-88B0A5A91B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 t="23103" r="25736" b="35985"/>
          <a:stretch/>
        </p:blipFill>
        <p:spPr>
          <a:xfrm>
            <a:off x="3706947" y="1873006"/>
            <a:ext cx="837117" cy="8417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10958B-DAB5-483A-A82B-3587665D34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41716" r="35380" b="48168"/>
          <a:stretch/>
        </p:blipFill>
        <p:spPr>
          <a:xfrm>
            <a:off x="6450694" y="2083264"/>
            <a:ext cx="824137" cy="42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BD2FC3-1460-48E0-8C2D-766FBE5ACC30}"/>
                  </a:ext>
                </a:extLst>
              </p:cNvPr>
              <p:cNvSpPr txBox="1"/>
              <p:nvPr/>
            </p:nvSpPr>
            <p:spPr>
              <a:xfrm>
                <a:off x="1530999" y="2886075"/>
                <a:ext cx="104836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BD2FC3-1460-48E0-8C2D-766FBE5AC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999" y="2886075"/>
                <a:ext cx="10483645" cy="584775"/>
              </a:xfrm>
              <a:prstGeom prst="rect">
                <a:avLst/>
              </a:prstGeom>
              <a:blipFill>
                <a:blip r:embed="rId10"/>
                <a:stretch>
                  <a:fillRect l="-145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5F54184-CC37-44D3-B718-205780B779F9}"/>
              </a:ext>
            </a:extLst>
          </p:cNvPr>
          <p:cNvSpPr txBox="1"/>
          <p:nvPr/>
        </p:nvSpPr>
        <p:spPr>
          <a:xfrm>
            <a:off x="6862762" y="1454491"/>
            <a:ext cx="651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9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54F74C-1159-45D0-9283-3EE29C43D2D5}"/>
              </a:ext>
            </a:extLst>
          </p:cNvPr>
          <p:cNvSpPr txBox="1"/>
          <p:nvPr/>
        </p:nvSpPr>
        <p:spPr>
          <a:xfrm>
            <a:off x="11129893" y="1391340"/>
            <a:ext cx="752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96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07E4A2-8EA7-443A-A1AE-FD174809BC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22168" r="35210" b="30713"/>
          <a:stretch/>
        </p:blipFill>
        <p:spPr>
          <a:xfrm>
            <a:off x="8702025" y="1869440"/>
            <a:ext cx="823137" cy="984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CA6C2F-DEE8-4992-AD7A-21C49EC8FF6A}"/>
                  </a:ext>
                </a:extLst>
              </p:cNvPr>
              <p:cNvSpPr txBox="1"/>
              <p:nvPr/>
            </p:nvSpPr>
            <p:spPr>
              <a:xfrm>
                <a:off x="3390953" y="3476678"/>
                <a:ext cx="84909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CA6C2F-DEE8-4992-AD7A-21C49EC8F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53" y="3476678"/>
                <a:ext cx="849095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EC72087-D99E-4B96-9A26-FE9EBE1AA919}"/>
                  </a:ext>
                </a:extLst>
              </p:cNvPr>
              <p:cNvSpPr txBox="1"/>
              <p:nvPr/>
            </p:nvSpPr>
            <p:spPr>
              <a:xfrm>
                <a:off x="3561578" y="4455735"/>
                <a:ext cx="84909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EC72087-D99E-4B96-9A26-FE9EBE1AA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578" y="4455735"/>
                <a:ext cx="8490959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FA61C1-FA67-4785-9B44-8B1E9443B21E}"/>
                  </a:ext>
                </a:extLst>
              </p:cNvPr>
              <p:cNvSpPr txBox="1"/>
              <p:nvPr/>
            </p:nvSpPr>
            <p:spPr>
              <a:xfrm>
                <a:off x="3549671" y="5120982"/>
                <a:ext cx="80440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FA61C1-FA67-4785-9B44-8B1E9443B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71" y="5120982"/>
                <a:ext cx="8044084" cy="12003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84ED693-5325-4E1A-B9D5-A6FE9A28D899}"/>
              </a:ext>
            </a:extLst>
          </p:cNvPr>
          <p:cNvGrpSpPr/>
          <p:nvPr/>
        </p:nvGrpSpPr>
        <p:grpSpPr>
          <a:xfrm>
            <a:off x="742346" y="1933957"/>
            <a:ext cx="647955" cy="2188338"/>
            <a:chOff x="5036565" y="1955830"/>
            <a:chExt cx="647955" cy="142745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4DBD88C-BC3C-4815-BA31-12A47D8FB9BD}"/>
                </a:ext>
              </a:extLst>
            </p:cNvPr>
            <p:cNvCxnSpPr>
              <a:cxnSpLocks/>
            </p:cNvCxnSpPr>
            <p:nvPr/>
          </p:nvCxnSpPr>
          <p:spPr>
            <a:xfrm>
              <a:off x="5036565" y="1955831"/>
              <a:ext cx="7875" cy="1427449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4795336-E765-4FCC-BC58-A3DDF31EAB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60542" y="1639728"/>
              <a:ext cx="7875" cy="64008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7CA010-CBFB-4133-9BAC-7360CA5C23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13" y="726093"/>
            <a:ext cx="1307849" cy="21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B5AB7-51A8-4300-ABC9-3047DBC9D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7" y="1119190"/>
            <a:ext cx="10534801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6141B-5F7F-49AF-9D0C-4734FF9D9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1"/>
          <a:stretch/>
        </p:blipFill>
        <p:spPr>
          <a:xfrm>
            <a:off x="1772648" y="1108303"/>
            <a:ext cx="2755631" cy="728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5E55F0-3DFF-4670-98F0-557AA355C3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r="4580"/>
          <a:stretch/>
        </p:blipFill>
        <p:spPr>
          <a:xfrm>
            <a:off x="1235626" y="2715347"/>
            <a:ext cx="897751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643D3-A4B2-4075-8575-2C7BB38D8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781" r="3884" b="4316"/>
          <a:stretch/>
        </p:blipFill>
        <p:spPr>
          <a:xfrm>
            <a:off x="7570034" y="3109759"/>
            <a:ext cx="4227226" cy="33496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E906D2-9203-4642-9DC0-7E742CCE1DD7}"/>
              </a:ext>
            </a:extLst>
          </p:cNvPr>
          <p:cNvCxnSpPr>
            <a:cxnSpLocks/>
          </p:cNvCxnSpPr>
          <p:nvPr/>
        </p:nvCxnSpPr>
        <p:spPr>
          <a:xfrm rot="5400000">
            <a:off x="8879351" y="4775953"/>
            <a:ext cx="27432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8C4C3-D21F-4FCC-927A-E60780C841D2}"/>
              </a:ext>
            </a:extLst>
          </p:cNvPr>
          <p:cNvCxnSpPr>
            <a:cxnSpLocks/>
          </p:cNvCxnSpPr>
          <p:nvPr/>
        </p:nvCxnSpPr>
        <p:spPr>
          <a:xfrm>
            <a:off x="8007378" y="5218815"/>
            <a:ext cx="22860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5BBE48-D710-4F5A-82F3-AC8791AFAE75}"/>
              </a:ext>
            </a:extLst>
          </p:cNvPr>
          <p:cNvSpPr txBox="1"/>
          <p:nvPr/>
        </p:nvSpPr>
        <p:spPr>
          <a:xfrm>
            <a:off x="8349055" y="3794926"/>
            <a:ext cx="1409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61E88-1F69-4C4F-9E52-912124B111B1}"/>
              </a:ext>
            </a:extLst>
          </p:cNvPr>
          <p:cNvSpPr txBox="1"/>
          <p:nvPr/>
        </p:nvSpPr>
        <p:spPr>
          <a:xfrm>
            <a:off x="10073155" y="4170742"/>
            <a:ext cx="1409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00B97-E4AC-47AD-A7A7-11A423AD516E}"/>
              </a:ext>
            </a:extLst>
          </p:cNvPr>
          <p:cNvSpPr txBox="1"/>
          <p:nvPr/>
        </p:nvSpPr>
        <p:spPr>
          <a:xfrm>
            <a:off x="8370890" y="5108081"/>
            <a:ext cx="1409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D4731E-3D8F-416A-BACE-6F7BC557F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3" b="10995"/>
          <a:stretch/>
        </p:blipFill>
        <p:spPr>
          <a:xfrm>
            <a:off x="7937521" y="2223727"/>
            <a:ext cx="3474853" cy="11169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4624AF-6246-4213-A88D-C6A8257C3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3" b="10995"/>
          <a:stretch/>
        </p:blipFill>
        <p:spPr>
          <a:xfrm rot="5400000">
            <a:off x="10053732" y="4472550"/>
            <a:ext cx="2948222" cy="5388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53D279-A4B8-40DF-AC35-7B0D01DD9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6"/>
          <a:stretch/>
        </p:blipFill>
        <p:spPr>
          <a:xfrm>
            <a:off x="7988891" y="6077889"/>
            <a:ext cx="2349034" cy="4922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0670D7-DCED-4932-B2EB-696BF6962C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0223"/>
          <a:stretch/>
        </p:blipFill>
        <p:spPr>
          <a:xfrm>
            <a:off x="7974351" y="2877575"/>
            <a:ext cx="2319027" cy="479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3616AAF-83C2-4B8D-97EB-724ED2007E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0223"/>
          <a:stretch/>
        </p:blipFill>
        <p:spPr>
          <a:xfrm rot="16200000">
            <a:off x="6803617" y="4095024"/>
            <a:ext cx="1860735" cy="4793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4B38BD-0000-437B-B2B7-94CBCAE371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/>
          <a:stretch/>
        </p:blipFill>
        <p:spPr>
          <a:xfrm>
            <a:off x="7395324" y="5218815"/>
            <a:ext cx="659567" cy="10295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BBD2047-17C6-4008-8031-AEFA1AC6A5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7"/>
          <a:stretch/>
        </p:blipFill>
        <p:spPr>
          <a:xfrm>
            <a:off x="10249205" y="2788461"/>
            <a:ext cx="931724" cy="4793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9D26A9D-AC93-4953-BF80-3A9FABC9DB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9" b="5658"/>
          <a:stretch/>
        </p:blipFill>
        <p:spPr>
          <a:xfrm>
            <a:off x="370588" y="2120819"/>
            <a:ext cx="7034801" cy="4338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4403C-AEAE-4027-8015-0145D2BD4B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8" b="30657"/>
          <a:stretch/>
        </p:blipFill>
        <p:spPr>
          <a:xfrm>
            <a:off x="100685" y="299883"/>
            <a:ext cx="4193404" cy="308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919C9-D534-46B0-8C79-3F1EEA2981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" r="5060" b="2517"/>
          <a:stretch/>
        </p:blipFill>
        <p:spPr>
          <a:xfrm>
            <a:off x="300800" y="702569"/>
            <a:ext cx="8774628" cy="559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B00C8-F842-46E9-9D20-87067127455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" b="19088"/>
          <a:stretch/>
        </p:blipFill>
        <p:spPr>
          <a:xfrm>
            <a:off x="392051" y="1482052"/>
            <a:ext cx="11111643" cy="5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1D5201D-8313-407F-AB59-B3E2B9BF7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5" b="33340"/>
          <a:stretch/>
        </p:blipFill>
        <p:spPr>
          <a:xfrm>
            <a:off x="262596" y="375037"/>
            <a:ext cx="8902657" cy="499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7015D8-BAE8-4BC1-817A-A4E994EE3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6" y="1884859"/>
            <a:ext cx="4481836" cy="451908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72C91F2-DEE2-4210-91B7-6C43C38E40E1}"/>
              </a:ext>
            </a:extLst>
          </p:cNvPr>
          <p:cNvSpPr/>
          <p:nvPr/>
        </p:nvSpPr>
        <p:spPr>
          <a:xfrm>
            <a:off x="821794" y="3092333"/>
            <a:ext cx="2202356" cy="18073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E2D7CF-C02F-415F-B636-F5E5F0EF3D1F}"/>
              </a:ext>
            </a:extLst>
          </p:cNvPr>
          <p:cNvSpPr txBox="1"/>
          <p:nvPr/>
        </p:nvSpPr>
        <p:spPr>
          <a:xfrm>
            <a:off x="287008" y="2868964"/>
            <a:ext cx="197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FDD10-53AD-4694-B5E2-EE89DBC0200D}"/>
                  </a:ext>
                </a:extLst>
              </p:cNvPr>
              <p:cNvSpPr txBox="1"/>
              <p:nvPr/>
            </p:nvSpPr>
            <p:spPr>
              <a:xfrm>
                <a:off x="898236" y="3827797"/>
                <a:ext cx="225929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FDD10-53AD-4694-B5E2-EE89DBC02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36" y="3827797"/>
                <a:ext cx="2259290" cy="714876"/>
              </a:xfrm>
              <a:prstGeom prst="rect">
                <a:avLst/>
              </a:prstGeom>
              <a:blipFill>
                <a:blip r:embed="rId13"/>
                <a:stretch>
                  <a:fillRect l="-2695" t="-5128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C056354-F564-49B2-8F78-F75EC3AE3434}"/>
              </a:ext>
            </a:extLst>
          </p:cNvPr>
          <p:cNvSpPr/>
          <p:nvPr/>
        </p:nvSpPr>
        <p:spPr>
          <a:xfrm>
            <a:off x="806028" y="4935175"/>
            <a:ext cx="2455601" cy="8889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BA615C-387B-4BB6-BCA5-61972A0BC9DF}"/>
              </a:ext>
            </a:extLst>
          </p:cNvPr>
          <p:cNvSpPr txBox="1"/>
          <p:nvPr/>
        </p:nvSpPr>
        <p:spPr>
          <a:xfrm>
            <a:off x="721014" y="4848306"/>
            <a:ext cx="111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A81D92-E530-44F8-A85A-B163CD9A3AC2}"/>
                  </a:ext>
                </a:extLst>
              </p:cNvPr>
              <p:cNvSpPr txBox="1"/>
              <p:nvPr/>
            </p:nvSpPr>
            <p:spPr>
              <a:xfrm>
                <a:off x="684964" y="5126481"/>
                <a:ext cx="24978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𝟑𝐏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𝟐𝐪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r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A81D92-E530-44F8-A85A-B163CD9A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4" y="5126481"/>
                <a:ext cx="2497835" cy="646331"/>
              </a:xfrm>
              <a:prstGeom prst="rect">
                <a:avLst/>
              </a:prstGeom>
              <a:blipFill>
                <a:blip r:embed="rId14"/>
                <a:stretch>
                  <a:fillRect t="-566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B59D8FF8-724C-441E-BB42-864770E8CDCD}"/>
              </a:ext>
            </a:extLst>
          </p:cNvPr>
          <p:cNvSpPr/>
          <p:nvPr/>
        </p:nvSpPr>
        <p:spPr>
          <a:xfrm>
            <a:off x="3041066" y="3092333"/>
            <a:ext cx="1115388" cy="27731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EE4CFF-F1F9-4D1C-90A0-F29E3503F457}"/>
              </a:ext>
            </a:extLst>
          </p:cNvPr>
          <p:cNvSpPr txBox="1"/>
          <p:nvPr/>
        </p:nvSpPr>
        <p:spPr>
          <a:xfrm>
            <a:off x="2873677" y="3027739"/>
            <a:ext cx="99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9FA41B-2E91-46C2-A0E8-E0586B1C88F2}"/>
                  </a:ext>
                </a:extLst>
              </p:cNvPr>
              <p:cNvSpPr txBox="1"/>
              <p:nvPr/>
            </p:nvSpPr>
            <p:spPr>
              <a:xfrm rot="5400000" flipH="1">
                <a:off x="2731031" y="4270826"/>
                <a:ext cx="2259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9FA41B-2E91-46C2-A0E8-E0586B1C8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 flipH="1">
                <a:off x="2731031" y="4270826"/>
                <a:ext cx="2259290" cy="400110"/>
              </a:xfrm>
              <a:prstGeom prst="rect">
                <a:avLst/>
              </a:prstGeom>
              <a:blipFill>
                <a:blip r:embed="rId15"/>
                <a:stretch>
                  <a:fillRect l="-25758" t="-2695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E3512CA-4E60-4AE9-8248-839D40BBBCA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765" b="35301"/>
          <a:stretch/>
        </p:blipFill>
        <p:spPr>
          <a:xfrm>
            <a:off x="1203680" y="901327"/>
            <a:ext cx="9614375" cy="485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AC66EC-F483-492C-95A1-E096D9E114B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9" b="15714"/>
          <a:stretch/>
        </p:blipFill>
        <p:spPr>
          <a:xfrm>
            <a:off x="4555446" y="2971483"/>
            <a:ext cx="7141231" cy="818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5FF0C8-DC4C-468C-9129-B32416A9C8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2" b="19019"/>
          <a:stretch/>
        </p:blipFill>
        <p:spPr>
          <a:xfrm>
            <a:off x="4585806" y="3697420"/>
            <a:ext cx="7141231" cy="919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77490-1C94-4607-8467-DE41FD834E6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" b="26302"/>
          <a:stretch/>
        </p:blipFill>
        <p:spPr>
          <a:xfrm>
            <a:off x="3041066" y="1433443"/>
            <a:ext cx="8297494" cy="537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8FA39C-DAD5-46C6-891F-5F3691C0B95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3"/>
          <a:stretch/>
        </p:blipFill>
        <p:spPr>
          <a:xfrm>
            <a:off x="4433184" y="1951300"/>
            <a:ext cx="7120745" cy="598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9C5D98-6610-4B9C-8D38-D6AD4BFE32F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" b="14226"/>
          <a:stretch/>
        </p:blipFill>
        <p:spPr>
          <a:xfrm>
            <a:off x="4563826" y="2469717"/>
            <a:ext cx="7363714" cy="460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138EB3-80D9-400C-A9A1-1D46C86AB38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2"/>
          <a:stretch/>
        </p:blipFill>
        <p:spPr>
          <a:xfrm>
            <a:off x="4604583" y="4616467"/>
            <a:ext cx="7122454" cy="9137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1FE03D-E87E-47A4-B8FB-DED2F4E033BC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r="21163" b="13153"/>
          <a:stretch/>
        </p:blipFill>
        <p:spPr>
          <a:xfrm>
            <a:off x="4555446" y="5749038"/>
            <a:ext cx="7122454" cy="9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5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5" grpId="0" animBg="1"/>
      <p:bldP spid="36" grpId="0"/>
      <p:bldP spid="37" grpId="0"/>
      <p:bldP spid="38" grpId="0" animBg="1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AF604E91-C249-408A-9FF2-A4253B665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14" y="1127522"/>
            <a:ext cx="2006976" cy="195083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452DB4E-B38A-4F2B-9A34-58E4B8BF0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2"/>
          <a:stretch/>
        </p:blipFill>
        <p:spPr>
          <a:xfrm>
            <a:off x="352221" y="396860"/>
            <a:ext cx="6017274" cy="658466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E6AA9145-6DD8-471C-826C-D3852F566F64}"/>
              </a:ext>
            </a:extLst>
          </p:cNvPr>
          <p:cNvGrpSpPr/>
          <p:nvPr/>
        </p:nvGrpSpPr>
        <p:grpSpPr>
          <a:xfrm>
            <a:off x="530195" y="2412355"/>
            <a:ext cx="647955" cy="1414057"/>
            <a:chOff x="5036565" y="1955830"/>
            <a:chExt cx="647955" cy="1427450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D51ECCA-A536-40D2-A890-A5D3B94102E4}"/>
                </a:ext>
              </a:extLst>
            </p:cNvPr>
            <p:cNvCxnSpPr>
              <a:cxnSpLocks/>
            </p:cNvCxnSpPr>
            <p:nvPr/>
          </p:nvCxnSpPr>
          <p:spPr>
            <a:xfrm>
              <a:off x="5036565" y="1955831"/>
              <a:ext cx="7875" cy="1427449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51DC2D9-F972-473D-A802-7B44354F49B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60542" y="1639728"/>
              <a:ext cx="7875" cy="64008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4EFD85F1-2FF2-4A44-939E-E88F8439F4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 t="23103" r="25736" b="35985"/>
          <a:stretch/>
        </p:blipFill>
        <p:spPr>
          <a:xfrm>
            <a:off x="3558178" y="2125529"/>
            <a:ext cx="837117" cy="84172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A9F088B-CB47-4B40-99C9-7F3EE7E04F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41716" r="35380" b="48168"/>
          <a:stretch/>
        </p:blipFill>
        <p:spPr>
          <a:xfrm>
            <a:off x="6375170" y="2349245"/>
            <a:ext cx="824137" cy="42923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FA0D02A-187B-466D-8B58-803CCC6E1AC6}"/>
              </a:ext>
            </a:extLst>
          </p:cNvPr>
          <p:cNvSpPr txBox="1"/>
          <p:nvPr/>
        </p:nvSpPr>
        <p:spPr>
          <a:xfrm>
            <a:off x="6840296" y="1548407"/>
            <a:ext cx="651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9600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C2A6C51-1E57-41B2-9DD0-A1E4269D73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22168" r="35210" b="30713"/>
          <a:stretch/>
        </p:blipFill>
        <p:spPr>
          <a:xfrm>
            <a:off x="8671960" y="2062233"/>
            <a:ext cx="823137" cy="98450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0385E31-B7E6-4411-8F41-2862C6BE7348}"/>
              </a:ext>
            </a:extLst>
          </p:cNvPr>
          <p:cNvSpPr txBox="1"/>
          <p:nvPr/>
        </p:nvSpPr>
        <p:spPr>
          <a:xfrm>
            <a:off x="11140427" y="1516875"/>
            <a:ext cx="752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9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663B7BE-3967-49C2-AE46-CCB7659F1336}"/>
                  </a:ext>
                </a:extLst>
              </p:cNvPr>
              <p:cNvSpPr txBox="1"/>
              <p:nvPr/>
            </p:nvSpPr>
            <p:spPr>
              <a:xfrm>
                <a:off x="982840" y="3131950"/>
                <a:ext cx="11416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663B7BE-3967-49C2-AE46-CCB7659F1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40" y="3131950"/>
                <a:ext cx="11416748" cy="523220"/>
              </a:xfrm>
              <a:prstGeom prst="rect">
                <a:avLst/>
              </a:prstGeom>
              <a:blipFill>
                <a:blip r:embed="rId9"/>
                <a:stretch>
                  <a:fillRect l="-1068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81DF026D-DECF-4FBB-8CF8-3A0A3565A0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3447"/>
          <a:stretch/>
        </p:blipFill>
        <p:spPr>
          <a:xfrm>
            <a:off x="7559419" y="929199"/>
            <a:ext cx="1207137" cy="2166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779A5C-6C54-46EE-8981-199E3C205821}"/>
                  </a:ext>
                </a:extLst>
              </p:cNvPr>
              <p:cNvSpPr txBox="1"/>
              <p:nvPr/>
            </p:nvSpPr>
            <p:spPr>
              <a:xfrm>
                <a:off x="3345194" y="3590291"/>
                <a:ext cx="8490959" cy="1076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779A5C-6C54-46EE-8981-199E3C205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94" y="3590291"/>
                <a:ext cx="8490959" cy="10763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57030DC-7C46-41D7-9C6C-ADF208AB76FD}"/>
                  </a:ext>
                </a:extLst>
              </p:cNvPr>
              <p:cNvSpPr txBox="1"/>
              <p:nvPr/>
            </p:nvSpPr>
            <p:spPr>
              <a:xfrm>
                <a:off x="3249676" y="4585167"/>
                <a:ext cx="8697965" cy="1076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57030DC-7C46-41D7-9C6C-ADF208AB7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676" y="4585167"/>
                <a:ext cx="8697965" cy="10763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71BAB77-447D-4583-8F88-3462162BB364}"/>
                  </a:ext>
                </a:extLst>
              </p:cNvPr>
              <p:cNvSpPr txBox="1"/>
              <p:nvPr/>
            </p:nvSpPr>
            <p:spPr>
              <a:xfrm>
                <a:off x="3249676" y="5422334"/>
                <a:ext cx="90808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71BAB77-447D-4583-8F88-3462162B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676" y="5422334"/>
                <a:ext cx="9080869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105">
            <a:extLst>
              <a:ext uri="{FF2B5EF4-FFF2-40B4-BE49-F238E27FC236}">
                <a16:creationId xmlns:a16="http://schemas.microsoft.com/office/drawing/2014/main" id="{5BB0DFEB-59C5-4C06-9ACE-A62D9B46A0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52" y="1315619"/>
            <a:ext cx="2158805" cy="1636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935AB7-FC20-49FB-9FC9-8AEF1F2214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" y="3700585"/>
            <a:ext cx="2840575" cy="2863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0F957-AC61-4C68-9334-8E8B40EF4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72" y="2259002"/>
            <a:ext cx="1874455" cy="7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88" grpId="0"/>
      <p:bldP spid="103" grpId="0"/>
      <p:bldP spid="104" grpId="0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8C503C-6F2C-4E39-831D-D78BEFC6F177}"/>
                  </a:ext>
                </a:extLst>
              </p:cNvPr>
              <p:cNvSpPr txBox="1"/>
              <p:nvPr/>
            </p:nvSpPr>
            <p:spPr>
              <a:xfrm>
                <a:off x="329966" y="1252024"/>
                <a:ext cx="4214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=?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8C503C-6F2C-4E39-831D-D78BEFC6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66" y="1252024"/>
                <a:ext cx="421449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00AB97-9B5C-474F-AB0A-F774D31E01F0}"/>
                  </a:ext>
                </a:extLst>
              </p:cNvPr>
              <p:cNvSpPr txBox="1"/>
              <p:nvPr/>
            </p:nvSpPr>
            <p:spPr>
              <a:xfrm>
                <a:off x="329965" y="2034968"/>
                <a:ext cx="4214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=?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00AB97-9B5C-474F-AB0A-F774D31E0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65" y="2034968"/>
                <a:ext cx="421449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8E1689-6475-49DE-9526-30246C1114C2}"/>
                  </a:ext>
                </a:extLst>
              </p:cNvPr>
              <p:cNvSpPr txBox="1"/>
              <p:nvPr/>
            </p:nvSpPr>
            <p:spPr>
              <a:xfrm>
                <a:off x="161716" y="2833343"/>
                <a:ext cx="4903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=?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8E1689-6475-49DE-9526-30246C111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6" y="2833343"/>
                <a:ext cx="490321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0C6282E-BF43-4548-A16E-AEC98E3335A6}"/>
                  </a:ext>
                </a:extLst>
              </p:cNvPr>
              <p:cNvSpPr txBox="1"/>
              <p:nvPr/>
            </p:nvSpPr>
            <p:spPr>
              <a:xfrm>
                <a:off x="6134100" y="1177348"/>
                <a:ext cx="52753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0" dirty="0"/>
                  <a:t>(Ans 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0C6282E-BF43-4548-A16E-AEC98E333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1177348"/>
                <a:ext cx="5275384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7A810B-278A-4D8F-AB20-F0B576AD93E8}"/>
                  </a:ext>
                </a:extLst>
              </p:cNvPr>
              <p:cNvSpPr txBox="1"/>
              <p:nvPr/>
            </p:nvSpPr>
            <p:spPr>
              <a:xfrm>
                <a:off x="6134475" y="2008463"/>
                <a:ext cx="52753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0" dirty="0"/>
                  <a:t>(Ans 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7A810B-278A-4D8F-AB20-F0B576AD9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475" y="2008463"/>
                <a:ext cx="5275384" cy="646331"/>
              </a:xfrm>
              <a:prstGeom prst="rect">
                <a:avLst/>
              </a:prstGeom>
              <a:blipFill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46603-DA9B-4C24-830E-701D86238049}"/>
                  </a:ext>
                </a:extLst>
              </p:cNvPr>
              <p:cNvSpPr txBox="1"/>
              <p:nvPr/>
            </p:nvSpPr>
            <p:spPr>
              <a:xfrm>
                <a:off x="4928829" y="2808040"/>
                <a:ext cx="676696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0" dirty="0"/>
                  <a:t>(Ans 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46603-DA9B-4C24-830E-701D8623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829" y="2808040"/>
                <a:ext cx="6766969" cy="646331"/>
              </a:xfrm>
              <a:prstGeom prst="rect">
                <a:avLst/>
              </a:prstGeom>
              <a:blipFill>
                <a:blip r:embed="rId7"/>
                <a:stretch>
                  <a:fillRect l="-279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B46A6CA6-BF17-4799-89EC-3C80D3C56E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4" y="3589783"/>
            <a:ext cx="11365833" cy="23608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73C6C3C-354F-48A5-A413-CBF33A52D3C2}"/>
              </a:ext>
            </a:extLst>
          </p:cNvPr>
          <p:cNvSpPr txBox="1"/>
          <p:nvPr/>
        </p:nvSpPr>
        <p:spPr>
          <a:xfrm>
            <a:off x="1588014" y="5762881"/>
            <a:ext cx="84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8DEA9C-4287-4FF5-BACF-966424322849}"/>
              </a:ext>
            </a:extLst>
          </p:cNvPr>
          <p:cNvSpPr txBox="1"/>
          <p:nvPr/>
        </p:nvSpPr>
        <p:spPr>
          <a:xfrm>
            <a:off x="534390" y="5737578"/>
            <a:ext cx="105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D22F2EB-14E7-41B1-971E-7973475C4EA0}"/>
                  </a:ext>
                </a:extLst>
              </p:cNvPr>
              <p:cNvSpPr txBox="1"/>
              <p:nvPr/>
            </p:nvSpPr>
            <p:spPr>
              <a:xfrm>
                <a:off x="3466202" y="5762880"/>
                <a:ext cx="849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D22F2EB-14E7-41B1-971E-7973475C4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02" y="5762880"/>
                <a:ext cx="84919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58B479-17F1-4324-B872-2A37BCDE58D9}"/>
                  </a:ext>
                </a:extLst>
              </p:cNvPr>
              <p:cNvSpPr txBox="1"/>
              <p:nvPr/>
            </p:nvSpPr>
            <p:spPr>
              <a:xfrm>
                <a:off x="5064934" y="5866228"/>
                <a:ext cx="1293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58B479-17F1-4324-B872-2A37BCDE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934" y="5866228"/>
                <a:ext cx="129366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B51E56-11BB-4901-9AB0-32662B97882F}"/>
                  </a:ext>
                </a:extLst>
              </p:cNvPr>
              <p:cNvSpPr txBox="1"/>
              <p:nvPr/>
            </p:nvSpPr>
            <p:spPr>
              <a:xfrm>
                <a:off x="6582939" y="5855212"/>
                <a:ext cx="1293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-49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B51E56-11BB-4901-9AB0-32662B978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939" y="5855212"/>
                <a:ext cx="1293663" cy="461665"/>
              </a:xfrm>
              <a:prstGeom prst="rect">
                <a:avLst/>
              </a:prstGeom>
              <a:blipFill>
                <a:blip r:embed="rId11"/>
                <a:stretch>
                  <a:fillRect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C12B20-84E5-4171-8A17-C12A1FC2FFD7}"/>
                  </a:ext>
                </a:extLst>
              </p:cNvPr>
              <p:cNvSpPr txBox="1"/>
              <p:nvPr/>
            </p:nvSpPr>
            <p:spPr>
              <a:xfrm>
                <a:off x="8626136" y="5849592"/>
                <a:ext cx="1293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C12B20-84E5-4171-8A17-C12A1FC2F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136" y="5849592"/>
                <a:ext cx="129366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45631D-7E55-4D33-9A3B-C7163CD588E1}"/>
                  </a:ext>
                </a:extLst>
              </p:cNvPr>
              <p:cNvSpPr txBox="1"/>
              <p:nvPr/>
            </p:nvSpPr>
            <p:spPr>
              <a:xfrm>
                <a:off x="10255348" y="5881044"/>
                <a:ext cx="16647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45631D-7E55-4D33-9A3B-C7163CD58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348" y="5881044"/>
                <a:ext cx="1664791" cy="400110"/>
              </a:xfrm>
              <a:prstGeom prst="rect">
                <a:avLst/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29E00B6C-94CF-4E70-8F47-760D102F49A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20902" r="33783" b="32810"/>
          <a:stretch/>
        </p:blipFill>
        <p:spPr>
          <a:xfrm>
            <a:off x="3848918" y="165214"/>
            <a:ext cx="2513849" cy="5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1" grpId="0"/>
      <p:bldP spid="42" grpId="0"/>
      <p:bldP spid="43" grpId="0"/>
      <p:bldP spid="47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0BA004-8701-4329-8541-D984F282E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/>
          <a:stretch/>
        </p:blipFill>
        <p:spPr>
          <a:xfrm>
            <a:off x="1670287" y="913079"/>
            <a:ext cx="3418363" cy="2748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7ED6E-53FD-47FC-BE5B-DB3236443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66" r="51790" b="35324"/>
          <a:stretch/>
        </p:blipFill>
        <p:spPr>
          <a:xfrm>
            <a:off x="4748376" y="240784"/>
            <a:ext cx="3270599" cy="672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DAEA5-E678-4459-AC80-027D773145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7563" b="12007"/>
          <a:stretch/>
        </p:blipFill>
        <p:spPr>
          <a:xfrm>
            <a:off x="5795889" y="2078150"/>
            <a:ext cx="5767754" cy="1028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4402D6-E08F-4E8F-A140-D5A5A5D66E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6" b="19785"/>
          <a:stretch/>
        </p:blipFill>
        <p:spPr>
          <a:xfrm>
            <a:off x="349983" y="3636875"/>
            <a:ext cx="8639272" cy="696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6BD21F-0241-491B-B355-A73AE17BF7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r="4356" b="20048"/>
          <a:stretch/>
        </p:blipFill>
        <p:spPr>
          <a:xfrm>
            <a:off x="805715" y="4358432"/>
            <a:ext cx="10580572" cy="1028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821891-DEBF-4C6B-9BCB-F306B230AD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r="3581" b="10837"/>
          <a:stretch/>
        </p:blipFill>
        <p:spPr>
          <a:xfrm>
            <a:off x="1280159" y="5386849"/>
            <a:ext cx="10580571" cy="10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5C64B4C-F3EF-4192-AA3C-8F7533D98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/>
          <a:stretch/>
        </p:blipFill>
        <p:spPr>
          <a:xfrm>
            <a:off x="3750583" y="168015"/>
            <a:ext cx="7510071" cy="6445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F6B63-8669-45CA-A160-B4BC28616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" y="168015"/>
            <a:ext cx="1914525" cy="6445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C1C37-152E-4585-BA6C-86D310974426}"/>
              </a:ext>
            </a:extLst>
          </p:cNvPr>
          <p:cNvSpPr txBox="1"/>
          <p:nvPr/>
        </p:nvSpPr>
        <p:spPr>
          <a:xfrm>
            <a:off x="2192278" y="2228671"/>
            <a:ext cx="1870168" cy="240065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/>
              <a:t>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2D176-C764-43E5-92F0-6AAC9F3C5F0E}"/>
              </a:ext>
            </a:extLst>
          </p:cNvPr>
          <p:cNvSpPr txBox="1"/>
          <p:nvPr/>
        </p:nvSpPr>
        <p:spPr>
          <a:xfrm>
            <a:off x="4847670" y="2340444"/>
            <a:ext cx="1870168" cy="240065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 err="1">
                <a:solidFill>
                  <a:srgbClr val="C00000"/>
                </a:solidFill>
              </a:rPr>
              <a:t>ন্য</a:t>
            </a:r>
            <a:endParaRPr lang="en-US" sz="150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C715E-40E9-48DA-A290-DB9D9DB1231C}"/>
              </a:ext>
            </a:extLst>
          </p:cNvPr>
          <p:cNvSpPr txBox="1"/>
          <p:nvPr/>
        </p:nvSpPr>
        <p:spPr>
          <a:xfrm>
            <a:off x="7520318" y="2463039"/>
            <a:ext cx="1870168" cy="240065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 err="1">
                <a:solidFill>
                  <a:schemeClr val="accent6">
                    <a:lumMod val="50000"/>
                  </a:schemeClr>
                </a:solidFill>
              </a:rPr>
              <a:t>বা</a:t>
            </a:r>
            <a:endParaRPr lang="en-US" sz="15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EDB26-AE82-4567-A2AB-E77EB470EE22}"/>
              </a:ext>
            </a:extLst>
          </p:cNvPr>
          <p:cNvSpPr txBox="1"/>
          <p:nvPr/>
        </p:nvSpPr>
        <p:spPr>
          <a:xfrm>
            <a:off x="9799460" y="2490117"/>
            <a:ext cx="1870168" cy="240065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>
                <a:solidFill>
                  <a:srgbClr val="7030A0"/>
                </a:solidFill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40836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72A7E3-5436-42A7-B15B-F0B7EE49584E}"/>
              </a:ext>
            </a:extLst>
          </p:cNvPr>
          <p:cNvGrpSpPr/>
          <p:nvPr/>
        </p:nvGrpSpPr>
        <p:grpSpPr>
          <a:xfrm>
            <a:off x="568175" y="1212622"/>
            <a:ext cx="2026912" cy="808494"/>
            <a:chOff x="324006" y="1799794"/>
            <a:chExt cx="2026912" cy="8084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863598-DD29-4CB8-935C-2E6972C44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10" y="1817791"/>
              <a:ext cx="760517" cy="76051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8BC97D-32C9-41C7-8020-F477DC6E7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8" b="2405"/>
            <a:stretch/>
          </p:blipFill>
          <p:spPr>
            <a:xfrm>
              <a:off x="1723554" y="1799794"/>
              <a:ext cx="627364" cy="7605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2341BB-639B-44A0-8154-C3586F82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6" y="1847771"/>
              <a:ext cx="760517" cy="76051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9EAF83-6960-4181-BB79-00730A4906D3}"/>
              </a:ext>
            </a:extLst>
          </p:cNvPr>
          <p:cNvGrpSpPr/>
          <p:nvPr/>
        </p:nvGrpSpPr>
        <p:grpSpPr>
          <a:xfrm>
            <a:off x="3153635" y="1265980"/>
            <a:ext cx="2026912" cy="808494"/>
            <a:chOff x="324006" y="1799794"/>
            <a:chExt cx="2026912" cy="8084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E4E434-E4CA-4B26-B26D-BD2D2833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10" y="1817791"/>
              <a:ext cx="760517" cy="7605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C64E52-FBDC-4CCD-9498-244F3D899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8" b="2405"/>
            <a:stretch/>
          </p:blipFill>
          <p:spPr>
            <a:xfrm>
              <a:off x="1723554" y="1799794"/>
              <a:ext cx="627364" cy="7605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9AB61C-B580-45BB-B0D8-68E4A5726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6" y="1847771"/>
              <a:ext cx="760517" cy="76051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B89296-D5A9-4559-8F60-8AFDFD8FFBA8}"/>
              </a:ext>
            </a:extLst>
          </p:cNvPr>
          <p:cNvGrpSpPr/>
          <p:nvPr/>
        </p:nvGrpSpPr>
        <p:grpSpPr>
          <a:xfrm>
            <a:off x="6110226" y="720012"/>
            <a:ext cx="1955096" cy="1405839"/>
            <a:chOff x="5989265" y="181722"/>
            <a:chExt cx="2111149" cy="23305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B728EB-4ED9-4813-8043-E858498BDECE}"/>
                </a:ext>
              </a:extLst>
            </p:cNvPr>
            <p:cNvGrpSpPr/>
            <p:nvPr/>
          </p:nvGrpSpPr>
          <p:grpSpPr>
            <a:xfrm>
              <a:off x="6023141" y="943274"/>
              <a:ext cx="2026912" cy="808494"/>
              <a:chOff x="324006" y="1799794"/>
              <a:chExt cx="2026912" cy="80849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EC61A84-0C1C-47D7-846B-9195D2530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110" y="1817791"/>
                <a:ext cx="760517" cy="76051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A59EE86-2904-49D9-967C-4E3F35A01B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08" b="2405"/>
              <a:stretch/>
            </p:blipFill>
            <p:spPr>
              <a:xfrm>
                <a:off x="1723554" y="1799794"/>
                <a:ext cx="627364" cy="76051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D394527-F0B3-402F-98C9-8F9113CA3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06" y="1847771"/>
                <a:ext cx="760517" cy="76051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F1E6D1D-8A55-4196-A77C-3539D2CD5786}"/>
                </a:ext>
              </a:extLst>
            </p:cNvPr>
            <p:cNvGrpSpPr/>
            <p:nvPr/>
          </p:nvGrpSpPr>
          <p:grpSpPr>
            <a:xfrm>
              <a:off x="5989265" y="181722"/>
              <a:ext cx="2026912" cy="808494"/>
              <a:chOff x="324006" y="1799794"/>
              <a:chExt cx="2026912" cy="80849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F802A9C-959A-439B-B2F9-0A40320B1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110" y="1817791"/>
                <a:ext cx="760517" cy="76051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57F6518-AB45-4C24-A38F-23B81C2A6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08" b="2405"/>
              <a:stretch/>
            </p:blipFill>
            <p:spPr>
              <a:xfrm>
                <a:off x="1723554" y="1799794"/>
                <a:ext cx="627364" cy="76051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6098A19-2FD8-4718-9536-EC5422CDC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06" y="1847771"/>
                <a:ext cx="760517" cy="760517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19A705E-F288-4B8E-87D3-D9500F0175AC}"/>
                </a:ext>
              </a:extLst>
            </p:cNvPr>
            <p:cNvGrpSpPr/>
            <p:nvPr/>
          </p:nvGrpSpPr>
          <p:grpSpPr>
            <a:xfrm>
              <a:off x="6073502" y="1703792"/>
              <a:ext cx="2026912" cy="808494"/>
              <a:chOff x="324006" y="1799794"/>
              <a:chExt cx="2026912" cy="80849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0BA8B67-A2BC-499B-9530-E5513593A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110" y="1817791"/>
                <a:ext cx="760517" cy="76051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350D621-C37A-4C5B-9294-FD94B0EA76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08" b="2405"/>
              <a:stretch/>
            </p:blipFill>
            <p:spPr>
              <a:xfrm>
                <a:off x="1723554" y="1799794"/>
                <a:ext cx="627364" cy="76051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9295960-BE12-4451-A184-651DE4AC3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06" y="1847771"/>
                <a:ext cx="760517" cy="760517"/>
              </a:xfrm>
              <a:prstGeom prst="rect">
                <a:avLst/>
              </a:prstGeom>
            </p:spPr>
          </p:pic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3555A17-C561-4CCD-9EE1-48F1CCE38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6737" r="23908" b="38913"/>
          <a:stretch/>
        </p:blipFill>
        <p:spPr>
          <a:xfrm>
            <a:off x="2359433" y="1200876"/>
            <a:ext cx="1094282" cy="8475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6938B2-2006-45E4-9550-E3D13E624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5231149" y="1344456"/>
            <a:ext cx="916897" cy="84751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759EC43-EB35-4552-9C79-D3799CF1D2C4}"/>
              </a:ext>
            </a:extLst>
          </p:cNvPr>
          <p:cNvSpPr txBox="1"/>
          <p:nvPr/>
        </p:nvSpPr>
        <p:spPr>
          <a:xfrm>
            <a:off x="6731932" y="5416270"/>
            <a:ext cx="1164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16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B14033-5E25-4261-9989-08AF26E1D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6737" r="23908" b="38913"/>
          <a:stretch/>
        </p:blipFill>
        <p:spPr>
          <a:xfrm>
            <a:off x="1792542" y="4310925"/>
            <a:ext cx="1094282" cy="8475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214068-33E8-4974-948E-7CEC455ED1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4352497" y="4084579"/>
            <a:ext cx="1025066" cy="94749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1D05AC7-8A80-4025-82D0-7C0ED34BEEBE}"/>
              </a:ext>
            </a:extLst>
          </p:cNvPr>
          <p:cNvGrpSpPr/>
          <p:nvPr/>
        </p:nvGrpSpPr>
        <p:grpSpPr>
          <a:xfrm>
            <a:off x="8860483" y="2132027"/>
            <a:ext cx="3168687" cy="2870566"/>
            <a:chOff x="8391997" y="1490302"/>
            <a:chExt cx="3168687" cy="287056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F271F3-A3B5-47D7-9A6F-8FF3C69A53C7}"/>
                </a:ext>
              </a:extLst>
            </p:cNvPr>
            <p:cNvSpPr/>
            <p:nvPr/>
          </p:nvSpPr>
          <p:spPr>
            <a:xfrm>
              <a:off x="8682348" y="1742556"/>
              <a:ext cx="2620448" cy="2366058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44768C7-4326-46E1-B457-2CDE2C48E23E}"/>
                </a:ext>
              </a:extLst>
            </p:cNvPr>
            <p:cNvGrpSpPr/>
            <p:nvPr/>
          </p:nvGrpSpPr>
          <p:grpSpPr>
            <a:xfrm>
              <a:off x="8391997" y="2830121"/>
              <a:ext cx="515776" cy="168635"/>
              <a:chOff x="8391997" y="2830121"/>
              <a:chExt cx="515776" cy="16863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806F3F-6BE5-4201-9504-EB4639760BFC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C359324-51DB-479C-BF02-19E99EB5C4EE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E71D3DB-6F98-4F38-B1EB-045E103818FD}"/>
                </a:ext>
              </a:extLst>
            </p:cNvPr>
            <p:cNvGrpSpPr/>
            <p:nvPr/>
          </p:nvGrpSpPr>
          <p:grpSpPr>
            <a:xfrm rot="16200000">
              <a:off x="9734684" y="1663872"/>
              <a:ext cx="515776" cy="168635"/>
              <a:chOff x="8391997" y="2830121"/>
              <a:chExt cx="515776" cy="16863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373B40D-629D-451F-8F22-59516FE0F1B5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50B2760-8E3A-462A-8DF6-120D4B01E341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BB79D11-0ABD-4E17-994C-22D8A393EE40}"/>
                </a:ext>
              </a:extLst>
            </p:cNvPr>
            <p:cNvGrpSpPr/>
            <p:nvPr/>
          </p:nvGrpSpPr>
          <p:grpSpPr>
            <a:xfrm>
              <a:off x="11044908" y="2914438"/>
              <a:ext cx="515776" cy="168635"/>
              <a:chOff x="8391997" y="2830121"/>
              <a:chExt cx="515776" cy="168635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A7BCCC8-C7DC-4D80-BC0C-350AE10906D3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C5506A8-F0CA-4C04-89FB-AFA15B7EBDB2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E428DB4-3B9F-4898-95F6-ACC6597B6C03}"/>
                </a:ext>
              </a:extLst>
            </p:cNvPr>
            <p:cNvGrpSpPr/>
            <p:nvPr/>
          </p:nvGrpSpPr>
          <p:grpSpPr>
            <a:xfrm rot="16200000">
              <a:off x="9828997" y="4018662"/>
              <a:ext cx="515776" cy="168635"/>
              <a:chOff x="8391997" y="2830121"/>
              <a:chExt cx="515776" cy="168635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1C1829E-5792-47C6-9E46-5386D3F808FE}"/>
                  </a:ext>
                </a:extLst>
              </p:cNvPr>
              <p:cNvCxnSpPr/>
              <p:nvPr/>
            </p:nvCxnSpPr>
            <p:spPr>
              <a:xfrm>
                <a:off x="8391997" y="2830121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0CA5ED9-6061-49E5-A653-8E615706B92B}"/>
                  </a:ext>
                </a:extLst>
              </p:cNvPr>
              <p:cNvCxnSpPr/>
              <p:nvPr/>
            </p:nvCxnSpPr>
            <p:spPr>
              <a:xfrm>
                <a:off x="8391997" y="2998756"/>
                <a:ext cx="515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297E5A5-E3DF-4E13-B897-5FA9D3BB2DE0}"/>
                </a:ext>
              </a:extLst>
            </p:cNvPr>
            <p:cNvGrpSpPr/>
            <p:nvPr/>
          </p:nvGrpSpPr>
          <p:grpSpPr>
            <a:xfrm>
              <a:off x="8682348" y="1732102"/>
              <a:ext cx="386701" cy="386701"/>
              <a:chOff x="8682348" y="1732102"/>
              <a:chExt cx="386701" cy="38670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677E9C2-8273-4269-BBC4-A9945EF78528}"/>
                  </a:ext>
                </a:extLst>
              </p:cNvPr>
              <p:cNvCxnSpPr/>
              <p:nvPr/>
            </p:nvCxnSpPr>
            <p:spPr>
              <a:xfrm>
                <a:off x="8682348" y="2102833"/>
                <a:ext cx="3867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A549D2D-C518-4F2A-98D2-5335B2B3D42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849738" y="1925453"/>
                <a:ext cx="3867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ight Brace 53">
            <a:extLst>
              <a:ext uri="{FF2B5EF4-FFF2-40B4-BE49-F238E27FC236}">
                <a16:creationId xmlns:a16="http://schemas.microsoft.com/office/drawing/2014/main" id="{EB0E3EB5-D841-4F36-9089-121F3884FEFB}"/>
              </a:ext>
            </a:extLst>
          </p:cNvPr>
          <p:cNvSpPr/>
          <p:nvPr/>
        </p:nvSpPr>
        <p:spPr>
          <a:xfrm rot="16200000">
            <a:off x="10249164" y="804999"/>
            <a:ext cx="423786" cy="2620450"/>
          </a:xfrm>
          <a:prstGeom prst="rightBrace">
            <a:avLst>
              <a:gd name="adj1" fmla="val 0"/>
              <a:gd name="adj2" fmla="val 5271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871BF6-19D5-4C99-B1FE-1C71A580CF84}"/>
              </a:ext>
            </a:extLst>
          </p:cNvPr>
          <p:cNvSpPr txBox="1"/>
          <p:nvPr/>
        </p:nvSpPr>
        <p:spPr>
          <a:xfrm>
            <a:off x="9970539" y="1397144"/>
            <a:ext cx="103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BFDCC44-433D-4074-8580-EE7BD7881364}"/>
                  </a:ext>
                </a:extLst>
              </p:cNvPr>
              <p:cNvSpPr txBox="1"/>
              <p:nvPr/>
            </p:nvSpPr>
            <p:spPr>
              <a:xfrm>
                <a:off x="9823561" y="3334281"/>
                <a:ext cx="1326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BFDCC44-433D-4074-8580-EE7BD7881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561" y="3334281"/>
                <a:ext cx="1326116" cy="646331"/>
              </a:xfrm>
              <a:prstGeom prst="rect">
                <a:avLst/>
              </a:prstGeom>
              <a:blipFill>
                <a:blip r:embed="rId5"/>
                <a:stretch>
                  <a:fillRect l="-11009"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BB7596E2-ECDA-474A-BEC2-F8C8B49037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1823" r="36681" b="19850"/>
          <a:stretch/>
        </p:blipFill>
        <p:spPr>
          <a:xfrm>
            <a:off x="606595" y="297915"/>
            <a:ext cx="1965884" cy="662321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5DE54C32-A433-4962-9E21-EACD72F49D47}"/>
              </a:ext>
            </a:extLst>
          </p:cNvPr>
          <p:cNvGrpSpPr/>
          <p:nvPr/>
        </p:nvGrpSpPr>
        <p:grpSpPr>
          <a:xfrm>
            <a:off x="469539" y="3807146"/>
            <a:ext cx="1561365" cy="1500627"/>
            <a:chOff x="9443821" y="4488001"/>
            <a:chExt cx="1561365" cy="150062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BF0F4E-B327-4F33-BE09-40BBA05CD4E1}"/>
                </a:ext>
              </a:extLst>
            </p:cNvPr>
            <p:cNvGrpSpPr/>
            <p:nvPr/>
          </p:nvGrpSpPr>
          <p:grpSpPr>
            <a:xfrm>
              <a:off x="9443821" y="4488001"/>
              <a:ext cx="1547843" cy="749521"/>
              <a:chOff x="9443821" y="4488001"/>
              <a:chExt cx="1547843" cy="74952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89049EB-67BF-403C-A995-CC2E6F9B29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8" t="9689" r="29050" b="7467"/>
              <a:stretch/>
            </p:blipFill>
            <p:spPr>
              <a:xfrm>
                <a:off x="9443821" y="4501172"/>
                <a:ext cx="760399" cy="73635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B103C41-0129-4427-A18B-5A74D08852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8" t="9689" r="29050" b="7467"/>
              <a:stretch/>
            </p:blipFill>
            <p:spPr>
              <a:xfrm>
                <a:off x="10231265" y="4488001"/>
                <a:ext cx="760399" cy="736350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0A1687-152B-4A0B-B25F-36FBF91E08ED}"/>
                </a:ext>
              </a:extLst>
            </p:cNvPr>
            <p:cNvGrpSpPr/>
            <p:nvPr/>
          </p:nvGrpSpPr>
          <p:grpSpPr>
            <a:xfrm>
              <a:off x="9457343" y="5239107"/>
              <a:ext cx="1547843" cy="749521"/>
              <a:chOff x="9443821" y="4488001"/>
              <a:chExt cx="1547843" cy="74952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7EA4991-C8D0-491A-B260-AD42DF9F87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8" t="9689" r="29050" b="7467"/>
              <a:stretch/>
            </p:blipFill>
            <p:spPr>
              <a:xfrm>
                <a:off x="9443821" y="4501172"/>
                <a:ext cx="760399" cy="73635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A4E8334B-2C5F-4A8B-8BDB-A928220816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8" t="9689" r="29050" b="7467"/>
              <a:stretch/>
            </p:blipFill>
            <p:spPr>
              <a:xfrm>
                <a:off x="10231265" y="4488001"/>
                <a:ext cx="760399" cy="736350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720215A-CA86-464A-ABBF-E42DBC2B1D8E}"/>
              </a:ext>
            </a:extLst>
          </p:cNvPr>
          <p:cNvGrpSpPr/>
          <p:nvPr/>
        </p:nvGrpSpPr>
        <p:grpSpPr>
          <a:xfrm>
            <a:off x="2641700" y="3873277"/>
            <a:ext cx="1561365" cy="1500627"/>
            <a:chOff x="9443821" y="4488001"/>
            <a:chExt cx="1561365" cy="15006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6635E9C-4637-44EC-9F1B-A7E0736386ED}"/>
                </a:ext>
              </a:extLst>
            </p:cNvPr>
            <p:cNvGrpSpPr/>
            <p:nvPr/>
          </p:nvGrpSpPr>
          <p:grpSpPr>
            <a:xfrm>
              <a:off x="9443821" y="4488001"/>
              <a:ext cx="1547843" cy="749521"/>
              <a:chOff x="9443821" y="4488001"/>
              <a:chExt cx="1547843" cy="749521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A48E46CE-68A1-465A-8296-CC35E38E2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8" t="9689" r="29050" b="7467"/>
              <a:stretch/>
            </p:blipFill>
            <p:spPr>
              <a:xfrm>
                <a:off x="9443821" y="4501172"/>
                <a:ext cx="760399" cy="736350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9C12968F-9A38-4123-A6EC-DB755E66DA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8" t="9689" r="29050" b="7467"/>
              <a:stretch/>
            </p:blipFill>
            <p:spPr>
              <a:xfrm>
                <a:off x="10231265" y="4488001"/>
                <a:ext cx="760399" cy="736350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59B1C3D-73BF-4A8A-847F-B6F145EEC2E7}"/>
                </a:ext>
              </a:extLst>
            </p:cNvPr>
            <p:cNvGrpSpPr/>
            <p:nvPr/>
          </p:nvGrpSpPr>
          <p:grpSpPr>
            <a:xfrm>
              <a:off x="9457343" y="5239107"/>
              <a:ext cx="1547843" cy="749521"/>
              <a:chOff x="9443821" y="4488001"/>
              <a:chExt cx="1547843" cy="749521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E4A79072-C2D3-45E1-8EDC-BF6E706B61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8" t="9689" r="29050" b="7467"/>
              <a:stretch/>
            </p:blipFill>
            <p:spPr>
              <a:xfrm>
                <a:off x="9443821" y="4501172"/>
                <a:ext cx="760399" cy="736350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22B06B1-915F-410E-BCCC-95EAFF0165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8" t="9689" r="29050" b="7467"/>
              <a:stretch/>
            </p:blipFill>
            <p:spPr>
              <a:xfrm>
                <a:off x="10231265" y="4488001"/>
                <a:ext cx="760399" cy="736350"/>
              </a:xfrm>
              <a:prstGeom prst="rect">
                <a:avLst/>
              </a:prstGeom>
            </p:spPr>
          </p:pic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227AD52-8C6A-40E8-B1AF-A614751AE1B2}"/>
              </a:ext>
            </a:extLst>
          </p:cNvPr>
          <p:cNvGrpSpPr/>
          <p:nvPr/>
        </p:nvGrpSpPr>
        <p:grpSpPr>
          <a:xfrm>
            <a:off x="5602978" y="3661045"/>
            <a:ext cx="2399481" cy="1853248"/>
            <a:chOff x="6344624" y="3886448"/>
            <a:chExt cx="2315819" cy="191832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3AB2527-ABCA-4C2B-A0D5-00D696E1D7A1}"/>
                </a:ext>
              </a:extLst>
            </p:cNvPr>
            <p:cNvGrpSpPr/>
            <p:nvPr/>
          </p:nvGrpSpPr>
          <p:grpSpPr>
            <a:xfrm>
              <a:off x="6344624" y="3886448"/>
              <a:ext cx="2286170" cy="948289"/>
              <a:chOff x="6344624" y="3886448"/>
              <a:chExt cx="2286170" cy="94828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B878DAB-23E3-4D08-9E15-871D37E261BC}"/>
                  </a:ext>
                </a:extLst>
              </p:cNvPr>
              <p:cNvGrpSpPr/>
              <p:nvPr/>
            </p:nvGrpSpPr>
            <p:grpSpPr>
              <a:xfrm>
                <a:off x="6344624" y="3887241"/>
                <a:ext cx="1128426" cy="947496"/>
                <a:chOff x="9443821" y="4488001"/>
                <a:chExt cx="1561365" cy="1500627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D0BAAFAC-84C0-4A06-94DE-54B4685977DD}"/>
                    </a:ext>
                  </a:extLst>
                </p:cNvPr>
                <p:cNvGrpSpPr/>
                <p:nvPr/>
              </p:nvGrpSpPr>
              <p:grpSpPr>
                <a:xfrm>
                  <a:off x="9443821" y="4488001"/>
                  <a:ext cx="1547843" cy="749521"/>
                  <a:chOff x="9443821" y="4488001"/>
                  <a:chExt cx="1547843" cy="749521"/>
                </a:xfrm>
              </p:grpSpPr>
              <p:pic>
                <p:nvPicPr>
                  <p:cNvPr id="74" name="Picture 73">
                    <a:extLst>
                      <a:ext uri="{FF2B5EF4-FFF2-40B4-BE49-F238E27FC236}">
                        <a16:creationId xmlns:a16="http://schemas.microsoft.com/office/drawing/2014/main" id="{86B1E95F-4859-4BF7-9306-F4FDDD3975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9443821" y="4501172"/>
                    <a:ext cx="760399" cy="736350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E48D532B-C08A-4191-9601-64A59E5C3E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10231265" y="4488001"/>
                    <a:ext cx="760399" cy="7363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A02421EF-A061-4E83-B32B-4391710F746C}"/>
                    </a:ext>
                  </a:extLst>
                </p:cNvPr>
                <p:cNvGrpSpPr/>
                <p:nvPr/>
              </p:nvGrpSpPr>
              <p:grpSpPr>
                <a:xfrm>
                  <a:off x="9457343" y="5239107"/>
                  <a:ext cx="1547843" cy="749521"/>
                  <a:chOff x="9443821" y="4488001"/>
                  <a:chExt cx="1547843" cy="749521"/>
                </a:xfrm>
              </p:grpSpPr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8955A9CB-59EE-44D9-9564-4E7AB3C994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9443821" y="4501172"/>
                    <a:ext cx="760399" cy="736350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BCB96B57-76C8-4554-9D00-DABF09484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10231265" y="4488001"/>
                    <a:ext cx="760399" cy="7363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22AE967-313E-442F-BC1A-95BD4298250B}"/>
                  </a:ext>
                </a:extLst>
              </p:cNvPr>
              <p:cNvGrpSpPr/>
              <p:nvPr/>
            </p:nvGrpSpPr>
            <p:grpSpPr>
              <a:xfrm>
                <a:off x="7502368" y="3886448"/>
                <a:ext cx="1128426" cy="947496"/>
                <a:chOff x="9443821" y="4488001"/>
                <a:chExt cx="1561365" cy="1500627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531DE735-C838-49CC-9F49-5DF368AB12FD}"/>
                    </a:ext>
                  </a:extLst>
                </p:cNvPr>
                <p:cNvGrpSpPr/>
                <p:nvPr/>
              </p:nvGrpSpPr>
              <p:grpSpPr>
                <a:xfrm>
                  <a:off x="9443821" y="4488001"/>
                  <a:ext cx="1547843" cy="749521"/>
                  <a:chOff x="9443821" y="4488001"/>
                  <a:chExt cx="1547843" cy="749521"/>
                </a:xfrm>
              </p:grpSpPr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8ACCB547-7B02-4E7D-A0C4-7132AFA336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9443821" y="4501172"/>
                    <a:ext cx="760399" cy="73635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D2F53EA3-44E1-4513-9E48-3CF7605FB6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10231265" y="4488001"/>
                    <a:ext cx="760399" cy="7363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4DDD54BA-A15D-4931-AB37-88F5C732C51C}"/>
                    </a:ext>
                  </a:extLst>
                </p:cNvPr>
                <p:cNvGrpSpPr/>
                <p:nvPr/>
              </p:nvGrpSpPr>
              <p:grpSpPr>
                <a:xfrm>
                  <a:off x="9457343" y="5239107"/>
                  <a:ext cx="1547843" cy="749521"/>
                  <a:chOff x="9443821" y="4488001"/>
                  <a:chExt cx="1547843" cy="749521"/>
                </a:xfrm>
              </p:grpSpPr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18A91C6E-CB5D-4ABA-BD89-CBEF5C4F0B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9443821" y="4501172"/>
                    <a:ext cx="760399" cy="736350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091F8341-37EF-46D7-9C5F-7AE8D2B130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10231265" y="4488001"/>
                    <a:ext cx="760399" cy="7363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F7AB56C-57B1-45EA-B529-3F7B1A0958B6}"/>
                </a:ext>
              </a:extLst>
            </p:cNvPr>
            <p:cNvGrpSpPr/>
            <p:nvPr/>
          </p:nvGrpSpPr>
          <p:grpSpPr>
            <a:xfrm>
              <a:off x="6374273" y="4856480"/>
              <a:ext cx="2286170" cy="948289"/>
              <a:chOff x="6344624" y="3886448"/>
              <a:chExt cx="2286170" cy="948289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7CD1DBA-EEAD-42A1-8759-35F53DC2EB46}"/>
                  </a:ext>
                </a:extLst>
              </p:cNvPr>
              <p:cNvGrpSpPr/>
              <p:nvPr/>
            </p:nvGrpSpPr>
            <p:grpSpPr>
              <a:xfrm>
                <a:off x="6344624" y="3887241"/>
                <a:ext cx="1128426" cy="947496"/>
                <a:chOff x="9443821" y="4488001"/>
                <a:chExt cx="1561365" cy="1500627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4F318EE-E9E0-4D7D-8FA9-326B81C2F623}"/>
                    </a:ext>
                  </a:extLst>
                </p:cNvPr>
                <p:cNvGrpSpPr/>
                <p:nvPr/>
              </p:nvGrpSpPr>
              <p:grpSpPr>
                <a:xfrm>
                  <a:off x="9443821" y="4488001"/>
                  <a:ext cx="1547843" cy="749521"/>
                  <a:chOff x="9443821" y="4488001"/>
                  <a:chExt cx="1547843" cy="749521"/>
                </a:xfrm>
              </p:grpSpPr>
              <p:pic>
                <p:nvPicPr>
                  <p:cNvPr id="97" name="Picture 96">
                    <a:extLst>
                      <a:ext uri="{FF2B5EF4-FFF2-40B4-BE49-F238E27FC236}">
                        <a16:creationId xmlns:a16="http://schemas.microsoft.com/office/drawing/2014/main" id="{06E3921A-78B8-47BD-AADE-D09AA4F5FA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9443821" y="4501172"/>
                    <a:ext cx="760399" cy="73635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>
                    <a:extLst>
                      <a:ext uri="{FF2B5EF4-FFF2-40B4-BE49-F238E27FC236}">
                        <a16:creationId xmlns:a16="http://schemas.microsoft.com/office/drawing/2014/main" id="{FDDD87EF-2998-4829-8896-00E39060BC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10231265" y="4488001"/>
                    <a:ext cx="760399" cy="7363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85999EB7-AC5E-446B-8FAA-ACC96FC7ED24}"/>
                    </a:ext>
                  </a:extLst>
                </p:cNvPr>
                <p:cNvGrpSpPr/>
                <p:nvPr/>
              </p:nvGrpSpPr>
              <p:grpSpPr>
                <a:xfrm>
                  <a:off x="9457343" y="5239107"/>
                  <a:ext cx="1547843" cy="749521"/>
                  <a:chOff x="9443821" y="4488001"/>
                  <a:chExt cx="1547843" cy="749521"/>
                </a:xfrm>
              </p:grpSpPr>
              <p:pic>
                <p:nvPicPr>
                  <p:cNvPr id="95" name="Picture 94">
                    <a:extLst>
                      <a:ext uri="{FF2B5EF4-FFF2-40B4-BE49-F238E27FC236}">
                        <a16:creationId xmlns:a16="http://schemas.microsoft.com/office/drawing/2014/main" id="{A199F632-21EB-4E97-BFC8-F643717278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9443821" y="4501172"/>
                    <a:ext cx="760399" cy="736350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>
                    <a:extLst>
                      <a:ext uri="{FF2B5EF4-FFF2-40B4-BE49-F238E27FC236}">
                        <a16:creationId xmlns:a16="http://schemas.microsoft.com/office/drawing/2014/main" id="{CDD52FD5-BAD8-4E43-964F-E9DF2F0D2A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10231265" y="4488001"/>
                    <a:ext cx="760399" cy="7363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0A93C7F-C5A9-452E-9C4F-F942B9997B3F}"/>
                  </a:ext>
                </a:extLst>
              </p:cNvPr>
              <p:cNvGrpSpPr/>
              <p:nvPr/>
            </p:nvGrpSpPr>
            <p:grpSpPr>
              <a:xfrm>
                <a:off x="7502368" y="3886448"/>
                <a:ext cx="1128426" cy="947496"/>
                <a:chOff x="9443821" y="4488001"/>
                <a:chExt cx="1561365" cy="1500627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D470FC5C-444C-44C9-BD3F-2F095015FF06}"/>
                    </a:ext>
                  </a:extLst>
                </p:cNvPr>
                <p:cNvGrpSpPr/>
                <p:nvPr/>
              </p:nvGrpSpPr>
              <p:grpSpPr>
                <a:xfrm>
                  <a:off x="9443821" y="4488001"/>
                  <a:ext cx="1547843" cy="749521"/>
                  <a:chOff x="9443821" y="4488001"/>
                  <a:chExt cx="1547843" cy="749521"/>
                </a:xfrm>
              </p:grpSpPr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CDBBBC87-8B11-416E-B777-DB4E1F1979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9443821" y="4501172"/>
                    <a:ext cx="760399" cy="736350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>
                    <a:extLst>
                      <a:ext uri="{FF2B5EF4-FFF2-40B4-BE49-F238E27FC236}">
                        <a16:creationId xmlns:a16="http://schemas.microsoft.com/office/drawing/2014/main" id="{4EF87DFE-6E4E-48E9-929B-D5896C1DAC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10231265" y="4488001"/>
                    <a:ext cx="760399" cy="7363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9893391A-9737-4EDD-BE71-1BC1E02627A9}"/>
                    </a:ext>
                  </a:extLst>
                </p:cNvPr>
                <p:cNvGrpSpPr/>
                <p:nvPr/>
              </p:nvGrpSpPr>
              <p:grpSpPr>
                <a:xfrm>
                  <a:off x="9457343" y="5239107"/>
                  <a:ext cx="1547843" cy="749521"/>
                  <a:chOff x="9443821" y="4488001"/>
                  <a:chExt cx="1547843" cy="749521"/>
                </a:xfrm>
              </p:grpSpPr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634E3F00-A88D-4819-9AD7-B4B6762C85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9443821" y="4501172"/>
                    <a:ext cx="760399" cy="736350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>
                    <a:extLst>
                      <a:ext uri="{FF2B5EF4-FFF2-40B4-BE49-F238E27FC236}">
                        <a16:creationId xmlns:a16="http://schemas.microsoft.com/office/drawing/2014/main" id="{FD61225A-C395-4974-AFCA-2D914FC75C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968" t="9689" r="29050" b="7467"/>
                  <a:stretch/>
                </p:blipFill>
                <p:spPr>
                  <a:xfrm>
                    <a:off x="10231265" y="4488001"/>
                    <a:ext cx="760399" cy="736350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18B725E-51C7-4CB4-8A0A-523B38F64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8" y="5228453"/>
            <a:ext cx="891639" cy="101901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8BB075A-3B67-4A84-A1A3-D341FFABE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14" y="5303913"/>
            <a:ext cx="891639" cy="1019016"/>
          </a:xfrm>
          <a:prstGeom prst="rect">
            <a:avLst/>
          </a:prstGeom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FF268CA-CB66-4FEF-91BB-D15CD2C6B50A}"/>
              </a:ext>
            </a:extLst>
          </p:cNvPr>
          <p:cNvGrpSpPr/>
          <p:nvPr/>
        </p:nvGrpSpPr>
        <p:grpSpPr>
          <a:xfrm>
            <a:off x="4301388" y="4988655"/>
            <a:ext cx="1348937" cy="1335595"/>
            <a:chOff x="4301388" y="5108575"/>
            <a:chExt cx="1348937" cy="1335595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060BDE0D-C05F-4856-8F09-BC6C9E5A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388" y="5494781"/>
              <a:ext cx="830715" cy="949389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DB5C6957-20D9-43A3-8B36-3576967D6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807" y="5108575"/>
              <a:ext cx="760518" cy="966890"/>
            </a:xfrm>
            <a:prstGeom prst="rect">
              <a:avLst/>
            </a:prstGeom>
          </p:spPr>
        </p:pic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2CADC660-7A48-4B36-A6BE-EDD76A220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6737" r="23908" b="38913"/>
          <a:stretch/>
        </p:blipFill>
        <p:spPr>
          <a:xfrm>
            <a:off x="1556971" y="5302009"/>
            <a:ext cx="1094282" cy="84751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3C5AE76-4100-468A-9F20-50CDEF308C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3512330" y="5491220"/>
            <a:ext cx="814169" cy="75255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0700DA5-0ABD-4676-A29E-09A611ADF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5818845" y="5626885"/>
            <a:ext cx="814169" cy="752557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DA27D99-DD07-4EB7-858F-08BFAD2BBD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8" y="2176811"/>
            <a:ext cx="1558237" cy="155823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F7EA429-2F34-4349-9DB5-5BDCAD4DD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26737" r="23908" b="38913"/>
          <a:stretch/>
        </p:blipFill>
        <p:spPr>
          <a:xfrm>
            <a:off x="1665435" y="2629825"/>
            <a:ext cx="1094282" cy="84751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A8AA6B-9C99-4168-8D30-722C788C4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r="12038" b="7218"/>
          <a:stretch/>
        </p:blipFill>
        <p:spPr>
          <a:xfrm>
            <a:off x="2506933" y="2224458"/>
            <a:ext cx="1164286" cy="144575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CB64C7B-D4DD-4E1F-91FB-69CB1D4D7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3569100" y="2707375"/>
            <a:ext cx="841852" cy="778145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076B3EC-155D-49E4-8F73-B689E750D555}"/>
              </a:ext>
            </a:extLst>
          </p:cNvPr>
          <p:cNvGrpSpPr/>
          <p:nvPr/>
        </p:nvGrpSpPr>
        <p:grpSpPr>
          <a:xfrm>
            <a:off x="4322531" y="2062672"/>
            <a:ext cx="1809503" cy="1594835"/>
            <a:chOff x="4322531" y="2062672"/>
            <a:chExt cx="1809503" cy="1594835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F5F00BC9-CD12-4B53-A26C-5FD8860B0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r="12038" b="7218"/>
            <a:stretch/>
          </p:blipFill>
          <p:spPr>
            <a:xfrm>
              <a:off x="4322531" y="2211752"/>
              <a:ext cx="1164286" cy="1445755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36FB5FE7-D925-4CD8-8510-C38DF47A4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8" t="9126" r="13442" b="7286"/>
            <a:stretch/>
          </p:blipFill>
          <p:spPr>
            <a:xfrm>
              <a:off x="5320126" y="2062672"/>
              <a:ext cx="811908" cy="917734"/>
            </a:xfrm>
            <a:prstGeom prst="rect">
              <a:avLst/>
            </a:prstGeom>
          </p:spPr>
        </p:pic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C950378-876B-4D27-BFCC-9117F2A30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3555" r="55989" b="43501"/>
          <a:stretch/>
        </p:blipFill>
        <p:spPr>
          <a:xfrm>
            <a:off x="6236637" y="2471202"/>
            <a:ext cx="916897" cy="84751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C2D6FC8-C755-42EA-8206-F00753557C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86" y="2165872"/>
            <a:ext cx="878336" cy="11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33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22F0A-94E4-4533-BB18-C624E1D11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1"/>
          <a:stretch/>
        </p:blipFill>
        <p:spPr>
          <a:xfrm>
            <a:off x="522140" y="4249711"/>
            <a:ext cx="10833531" cy="13320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9E8823-54C0-4F4D-B977-E13F4DEB56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9084" r="16043" b="32260"/>
          <a:stretch/>
        </p:blipFill>
        <p:spPr>
          <a:xfrm>
            <a:off x="3002200" y="1914264"/>
            <a:ext cx="5161914" cy="3029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D847DF-9060-470B-8E77-498DFAD49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8474" r="5324" b="19215"/>
          <a:stretch/>
        </p:blipFill>
        <p:spPr>
          <a:xfrm>
            <a:off x="522141" y="1276246"/>
            <a:ext cx="10833531" cy="10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1BFB731-C64F-4246-A0E3-609AB973E6F4}"/>
              </a:ext>
            </a:extLst>
          </p:cNvPr>
          <p:cNvGrpSpPr/>
          <p:nvPr/>
        </p:nvGrpSpPr>
        <p:grpSpPr>
          <a:xfrm>
            <a:off x="3234056" y="892308"/>
            <a:ext cx="5120640" cy="4777983"/>
            <a:chOff x="2896607" y="532513"/>
            <a:chExt cx="5120640" cy="47779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909D72-79F2-451B-8938-1DF612E5D914}"/>
                </a:ext>
              </a:extLst>
            </p:cNvPr>
            <p:cNvSpPr/>
            <p:nvPr/>
          </p:nvSpPr>
          <p:spPr>
            <a:xfrm>
              <a:off x="3170927" y="532513"/>
              <a:ext cx="4572000" cy="4572000"/>
            </a:xfrm>
            <a:prstGeom prst="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DF97A8-B837-41DE-A54D-940C7F06F0E1}"/>
                </a:ext>
              </a:extLst>
            </p:cNvPr>
            <p:cNvSpPr/>
            <p:nvPr/>
          </p:nvSpPr>
          <p:spPr>
            <a:xfrm>
              <a:off x="2896607" y="5219056"/>
              <a:ext cx="5120640" cy="9144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BD5F6E-7819-4356-91D5-0471B7E9B013}"/>
                </a:ext>
              </a:extLst>
            </p:cNvPr>
            <p:cNvSpPr/>
            <p:nvPr/>
          </p:nvSpPr>
          <p:spPr>
            <a:xfrm>
              <a:off x="7796529" y="4691411"/>
              <a:ext cx="220718" cy="504216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8511DCC-B1D8-4B83-AAF5-A034F4428DCB}"/>
                </a:ext>
              </a:extLst>
            </p:cNvPr>
            <p:cNvSpPr/>
            <p:nvPr/>
          </p:nvSpPr>
          <p:spPr>
            <a:xfrm>
              <a:off x="3170927" y="585159"/>
              <a:ext cx="528323" cy="554997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A4CDE580-D4EA-49A0-8C6A-AF516FD40212}"/>
                </a:ext>
              </a:extLst>
            </p:cNvPr>
            <p:cNvSpPr/>
            <p:nvPr/>
          </p:nvSpPr>
          <p:spPr>
            <a:xfrm flipV="1">
              <a:off x="3188750" y="4549516"/>
              <a:ext cx="528323" cy="554997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30297E40-3161-4B13-B781-B8FCB32B7AC7}"/>
                </a:ext>
              </a:extLst>
            </p:cNvPr>
            <p:cNvSpPr/>
            <p:nvPr/>
          </p:nvSpPr>
          <p:spPr>
            <a:xfrm flipH="1" flipV="1">
              <a:off x="7214603" y="4549516"/>
              <a:ext cx="528323" cy="554997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98BA7322-95E1-4A69-A76A-53B5DBB6F551}"/>
                </a:ext>
              </a:extLst>
            </p:cNvPr>
            <p:cNvSpPr/>
            <p:nvPr/>
          </p:nvSpPr>
          <p:spPr>
            <a:xfrm flipH="1">
              <a:off x="7214604" y="585159"/>
              <a:ext cx="528323" cy="554997"/>
            </a:xfrm>
            <a:prstGeom prst="halfFrame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16AB2D-FF83-49A4-BFB8-8BD6ADEDD4E6}"/>
                </a:ext>
              </a:extLst>
            </p:cNvPr>
            <p:cNvSpPr/>
            <p:nvPr/>
          </p:nvSpPr>
          <p:spPr>
            <a:xfrm>
              <a:off x="2914430" y="4714840"/>
              <a:ext cx="220718" cy="504216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FF152FF-1AAA-4F16-A926-1CCBF3B15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9084" r="16043" b="32260"/>
          <a:stretch/>
        </p:blipFill>
        <p:spPr>
          <a:xfrm>
            <a:off x="3534316" y="1393692"/>
            <a:ext cx="4486673" cy="30294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93742-E8C6-418C-9B32-C5E115DB3444}"/>
              </a:ext>
            </a:extLst>
          </p:cNvPr>
          <p:cNvCxnSpPr/>
          <p:nvPr/>
        </p:nvCxnSpPr>
        <p:spPr>
          <a:xfrm>
            <a:off x="4268892" y="4423164"/>
            <a:ext cx="3017520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16A57-289E-4365-A444-3348FD401CBB}"/>
              </a:ext>
            </a:extLst>
          </p:cNvPr>
          <p:cNvGrpSpPr/>
          <p:nvPr/>
        </p:nvGrpSpPr>
        <p:grpSpPr>
          <a:xfrm>
            <a:off x="913730" y="1017189"/>
            <a:ext cx="6240298" cy="1258469"/>
            <a:chOff x="800834" y="1009275"/>
            <a:chExt cx="6240298" cy="12584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8A8200-39C9-42CF-B7EA-B8CA106023D1}"/>
                </a:ext>
              </a:extLst>
            </p:cNvPr>
            <p:cNvSpPr/>
            <p:nvPr/>
          </p:nvSpPr>
          <p:spPr>
            <a:xfrm>
              <a:off x="800834" y="1198624"/>
              <a:ext cx="5909932" cy="1069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AE5CC8-2BCC-4917-94E5-D14173D87A74}"/>
                </a:ext>
              </a:extLst>
            </p:cNvPr>
            <p:cNvGrpSpPr/>
            <p:nvPr/>
          </p:nvGrpSpPr>
          <p:grpSpPr>
            <a:xfrm>
              <a:off x="6215443" y="1009275"/>
              <a:ext cx="825689" cy="1246406"/>
              <a:chOff x="5237060" y="2678349"/>
              <a:chExt cx="1235373" cy="191822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7D9D3B-A54E-4665-85AF-E7D16071A78C}"/>
                  </a:ext>
                </a:extLst>
              </p:cNvPr>
              <p:cNvSpPr/>
              <p:nvPr/>
            </p:nvSpPr>
            <p:spPr>
              <a:xfrm rot="5400000">
                <a:off x="5934458" y="4047675"/>
                <a:ext cx="629004" cy="446947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940E568-2143-43E6-9DA8-F4BB5642AB12}"/>
                  </a:ext>
                </a:extLst>
              </p:cNvPr>
              <p:cNvSpPr/>
              <p:nvPr/>
            </p:nvSpPr>
            <p:spPr>
              <a:xfrm>
                <a:off x="5237060" y="4078514"/>
                <a:ext cx="1002244" cy="51806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7719FBF-C535-4200-B2CE-22C5C3B63154}"/>
                  </a:ext>
                </a:extLst>
              </p:cNvPr>
              <p:cNvSpPr/>
              <p:nvPr/>
            </p:nvSpPr>
            <p:spPr>
              <a:xfrm>
                <a:off x="5621147" y="3256572"/>
                <a:ext cx="599298" cy="1039584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A3C9640-FB4C-4369-8E94-C4F742CCBC4F}"/>
                  </a:ext>
                </a:extLst>
              </p:cNvPr>
              <p:cNvSpPr/>
              <p:nvPr/>
            </p:nvSpPr>
            <p:spPr>
              <a:xfrm>
                <a:off x="5237060" y="2678349"/>
                <a:ext cx="1218747" cy="1645383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46AAA5-0F7F-4839-9679-96165C9CAAFC}"/>
                  </a:ext>
                </a:extLst>
              </p:cNvPr>
              <p:cNvSpPr/>
              <p:nvPr/>
            </p:nvSpPr>
            <p:spPr>
              <a:xfrm rot="5400000" flipH="1" flipV="1">
                <a:off x="5648077" y="4136689"/>
                <a:ext cx="225984" cy="279843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 descr="Picture15.png">
              <a:extLst>
                <a:ext uri="{FF2B5EF4-FFF2-40B4-BE49-F238E27FC236}">
                  <a16:creationId xmlns:a16="http://schemas.microsoft.com/office/drawing/2014/main" id="{D8BF4BE6-ADD2-48F5-ADD7-FF44F56AF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26671" b="15625"/>
            <a:stretch/>
          </p:blipFill>
          <p:spPr>
            <a:xfrm>
              <a:off x="848826" y="1366309"/>
              <a:ext cx="5350798" cy="56276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AF2727-D100-4B2E-9CE7-DA3ACA91B3F2}"/>
              </a:ext>
            </a:extLst>
          </p:cNvPr>
          <p:cNvGrpSpPr/>
          <p:nvPr/>
        </p:nvGrpSpPr>
        <p:grpSpPr>
          <a:xfrm>
            <a:off x="799738" y="4949977"/>
            <a:ext cx="9748519" cy="1334398"/>
            <a:chOff x="799738" y="4949977"/>
            <a:chExt cx="9748519" cy="13343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5CF5BE-4C8B-4A80-A723-37CAA1BF4B68}"/>
                </a:ext>
              </a:extLst>
            </p:cNvPr>
            <p:cNvGrpSpPr/>
            <p:nvPr/>
          </p:nvGrpSpPr>
          <p:grpSpPr>
            <a:xfrm>
              <a:off x="864743" y="4949977"/>
              <a:ext cx="9683514" cy="1334398"/>
              <a:chOff x="866566" y="4884472"/>
              <a:chExt cx="9159338" cy="133439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60B2CDD-E946-4176-9116-0AEDC339E88C}"/>
                  </a:ext>
                </a:extLst>
              </p:cNvPr>
              <p:cNvSpPr/>
              <p:nvPr/>
            </p:nvSpPr>
            <p:spPr>
              <a:xfrm>
                <a:off x="866566" y="5076940"/>
                <a:ext cx="8784301" cy="11419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BFC0517-5920-4B88-9B55-89E418E65AC0}"/>
                  </a:ext>
                </a:extLst>
              </p:cNvPr>
              <p:cNvGrpSpPr/>
              <p:nvPr/>
            </p:nvGrpSpPr>
            <p:grpSpPr>
              <a:xfrm>
                <a:off x="8988184" y="4884472"/>
                <a:ext cx="1037720" cy="1331289"/>
                <a:chOff x="5237060" y="2678349"/>
                <a:chExt cx="1235373" cy="1918227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52822DA-D8E9-4571-B71A-D22666614749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AA485C51-16AD-4A2A-A13E-0548EAD5AF4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05E8BC9-7770-41D2-A5A8-35A4A7818F96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15CA79A-E78C-4B10-8FE8-939BC77610C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8F15CE9-D2ED-4015-A05E-CAD161D7B5E0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95557D-E7FA-4A57-B0A8-E1BE8BA1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38" y="5304896"/>
              <a:ext cx="8461981" cy="8779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DE5B3F-0454-4E3A-B9CB-8AEEE61ECE3D}"/>
              </a:ext>
            </a:extLst>
          </p:cNvPr>
          <p:cNvGrpSpPr/>
          <p:nvPr/>
        </p:nvGrpSpPr>
        <p:grpSpPr>
          <a:xfrm>
            <a:off x="820667" y="3629712"/>
            <a:ext cx="9555841" cy="1246406"/>
            <a:chOff x="820667" y="3629712"/>
            <a:chExt cx="9555841" cy="12464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EDBC50-3A74-4B85-9E6C-9B978C4F992C}"/>
                </a:ext>
              </a:extLst>
            </p:cNvPr>
            <p:cNvGrpSpPr/>
            <p:nvPr/>
          </p:nvGrpSpPr>
          <p:grpSpPr>
            <a:xfrm>
              <a:off x="935220" y="3629712"/>
              <a:ext cx="9441288" cy="1246406"/>
              <a:chOff x="880583" y="1941349"/>
              <a:chExt cx="9441288" cy="124640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6C6F8-853B-418A-9EF3-3D39649BC410}"/>
                  </a:ext>
                </a:extLst>
              </p:cNvPr>
              <p:cNvSpPr/>
              <p:nvPr/>
            </p:nvSpPr>
            <p:spPr>
              <a:xfrm>
                <a:off x="880583" y="2118635"/>
                <a:ext cx="8950894" cy="106912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361FCA5-00AD-4244-9DB3-5721D9DB233F}"/>
                  </a:ext>
                </a:extLst>
              </p:cNvPr>
              <p:cNvGrpSpPr/>
              <p:nvPr/>
            </p:nvGrpSpPr>
            <p:grpSpPr>
              <a:xfrm>
                <a:off x="9293792" y="1941349"/>
                <a:ext cx="1028079" cy="1246406"/>
                <a:chOff x="5237060" y="2678349"/>
                <a:chExt cx="1235373" cy="1918227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56CC671-4488-4E6E-8AAA-DA955786E807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141AD68-44F8-4BE8-BCA4-E7571F383A9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7E4EA3A-DAAD-4998-BCCD-606FB0B9CADC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E31203F-A708-474F-8813-A0AEEB3A04E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C7B926E-9109-4B45-B267-7F18211C1C6E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1D577F-7345-4326-8680-E03974947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99" b="15245"/>
            <a:stretch/>
          </p:blipFill>
          <p:spPr>
            <a:xfrm>
              <a:off x="820667" y="3917670"/>
              <a:ext cx="8372406" cy="951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77A474-2FB3-47BA-98B6-DC8AEB6C728D}"/>
              </a:ext>
            </a:extLst>
          </p:cNvPr>
          <p:cNvGrpSpPr/>
          <p:nvPr/>
        </p:nvGrpSpPr>
        <p:grpSpPr>
          <a:xfrm>
            <a:off x="822894" y="2285308"/>
            <a:ext cx="9583209" cy="1246406"/>
            <a:chOff x="822894" y="2285308"/>
            <a:chExt cx="9583209" cy="12464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A992A8-204C-4D54-90E9-A116CCA7B1EC}"/>
                </a:ext>
              </a:extLst>
            </p:cNvPr>
            <p:cNvGrpSpPr/>
            <p:nvPr/>
          </p:nvGrpSpPr>
          <p:grpSpPr>
            <a:xfrm>
              <a:off x="935220" y="2285308"/>
              <a:ext cx="9470883" cy="1246406"/>
              <a:chOff x="836731" y="2346138"/>
              <a:chExt cx="9069339" cy="1246406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59F0DF7-3823-4BEA-89A2-2F91D81131F6}"/>
                  </a:ext>
                </a:extLst>
              </p:cNvPr>
              <p:cNvSpPr/>
              <p:nvPr/>
            </p:nvSpPr>
            <p:spPr>
              <a:xfrm>
                <a:off x="836731" y="2523424"/>
                <a:ext cx="8701490" cy="10691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7560829-355D-44F3-89B7-A96314523D03}"/>
                  </a:ext>
                </a:extLst>
              </p:cNvPr>
              <p:cNvSpPr/>
              <p:nvPr/>
            </p:nvSpPr>
            <p:spPr>
              <a:xfrm rot="5400000">
                <a:off x="9457084" y="3136459"/>
                <a:ext cx="408708" cy="489265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AE5D637-D106-4E85-B42B-699580B152F7}"/>
                  </a:ext>
                </a:extLst>
              </p:cNvPr>
              <p:cNvSpPr/>
              <p:nvPr/>
            </p:nvSpPr>
            <p:spPr>
              <a:xfrm>
                <a:off x="8553730" y="3255923"/>
                <a:ext cx="1097138" cy="3366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916630B-C499-4A57-BD64-071369994F28}"/>
                  </a:ext>
                </a:extLst>
              </p:cNvPr>
              <p:cNvSpPr/>
              <p:nvPr/>
            </p:nvSpPr>
            <p:spPr>
              <a:xfrm>
                <a:off x="8974183" y="2721850"/>
                <a:ext cx="656040" cy="67549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071659A-B344-458C-9D81-E9FE3EC96588}"/>
                  </a:ext>
                </a:extLst>
              </p:cNvPr>
              <p:cNvSpPr/>
              <p:nvPr/>
            </p:nvSpPr>
            <p:spPr>
              <a:xfrm>
                <a:off x="8790732" y="2346138"/>
                <a:ext cx="1097138" cy="106912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82AACB4-4579-4522-A00A-D81FDC060C70}"/>
                  </a:ext>
                </a:extLst>
              </p:cNvPr>
              <p:cNvSpPr/>
              <p:nvPr/>
            </p:nvSpPr>
            <p:spPr>
              <a:xfrm rot="5400000" flipH="1" flipV="1">
                <a:off x="9053934" y="3231471"/>
                <a:ext cx="146838" cy="306339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BAD1587-8786-477E-9EFD-361EC8D49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79"/>
            <a:stretch/>
          </p:blipFill>
          <p:spPr>
            <a:xfrm>
              <a:off x="822894" y="2630923"/>
              <a:ext cx="8341008" cy="79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8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23D4AB-3617-47F6-AE8D-6E6C7FF78069}"/>
              </a:ext>
            </a:extLst>
          </p:cNvPr>
          <p:cNvCxnSpPr/>
          <p:nvPr/>
        </p:nvCxnSpPr>
        <p:spPr>
          <a:xfrm>
            <a:off x="4485035" y="588923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6AF592-5354-432F-8ACB-90CADDAF5790}"/>
              </a:ext>
            </a:extLst>
          </p:cNvPr>
          <p:cNvCxnSpPr>
            <a:cxnSpLocks/>
          </p:cNvCxnSpPr>
          <p:nvPr/>
        </p:nvCxnSpPr>
        <p:spPr>
          <a:xfrm rot="5400000">
            <a:off x="5612270" y="1715293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76995BA-146B-4D84-96F4-C0B67071FBAF}"/>
              </a:ext>
            </a:extLst>
          </p:cNvPr>
          <p:cNvSpPr/>
          <p:nvPr/>
        </p:nvSpPr>
        <p:spPr>
          <a:xfrm>
            <a:off x="4524020" y="587194"/>
            <a:ext cx="2215065" cy="22544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0">
                <a:schemeClr val="accent4">
                  <a:lumMod val="97000"/>
                  <a:lumOff val="3000"/>
                </a:schemeClr>
              </a:gs>
              <a:gs pos="98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2FE9E-1CE5-4BBE-A35E-4B8D9671BC1B}"/>
                  </a:ext>
                </a:extLst>
              </p:cNvPr>
              <p:cNvSpPr txBox="1"/>
              <p:nvPr/>
            </p:nvSpPr>
            <p:spPr>
              <a:xfrm>
                <a:off x="8819447" y="1358775"/>
                <a:ext cx="81534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2FE9E-1CE5-4BBE-A35E-4B8D9671B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447" y="1358775"/>
                <a:ext cx="815345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73E92A4-BC14-44F4-A3AB-BC197B7D71A7}"/>
              </a:ext>
            </a:extLst>
          </p:cNvPr>
          <p:cNvSpPr txBox="1"/>
          <p:nvPr/>
        </p:nvSpPr>
        <p:spPr>
          <a:xfrm>
            <a:off x="7356875" y="1523151"/>
            <a:ext cx="57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D3CD0-671B-4E91-8AD1-DA44FCA2D7F7}"/>
              </a:ext>
            </a:extLst>
          </p:cNvPr>
          <p:cNvSpPr txBox="1"/>
          <p:nvPr/>
        </p:nvSpPr>
        <p:spPr>
          <a:xfrm>
            <a:off x="8240078" y="1498152"/>
            <a:ext cx="57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BA4BF7-380F-416D-A968-AB879B2128C5}"/>
                  </a:ext>
                </a:extLst>
              </p:cNvPr>
              <p:cNvSpPr txBox="1"/>
              <p:nvPr/>
            </p:nvSpPr>
            <p:spPr>
              <a:xfrm>
                <a:off x="7883854" y="1544318"/>
                <a:ext cx="57936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BA4BF7-380F-416D-A968-AB879B212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54" y="1544318"/>
                <a:ext cx="5793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CA406E-FA61-4AE6-A9DA-B7369FB40B20}"/>
                  </a:ext>
                </a:extLst>
              </p:cNvPr>
              <p:cNvSpPr txBox="1"/>
              <p:nvPr/>
            </p:nvSpPr>
            <p:spPr>
              <a:xfrm>
                <a:off x="6863008" y="1543441"/>
                <a:ext cx="81760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CA406E-FA61-4AE6-A9DA-B7369FB40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8" y="1543441"/>
                <a:ext cx="81760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D450991C-FAA4-4E73-BE72-5A1BC0274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62" y="432380"/>
            <a:ext cx="707197" cy="25117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5CCDE6-247D-4C4B-957A-FF751B909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1" y="2905341"/>
            <a:ext cx="2507115" cy="5459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604804-1F70-4E27-9E85-F2157CB8228E}"/>
              </a:ext>
            </a:extLst>
          </p:cNvPr>
          <p:cNvCxnSpPr/>
          <p:nvPr/>
        </p:nvCxnSpPr>
        <p:spPr>
          <a:xfrm>
            <a:off x="1605540" y="3029575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038D42-B301-4CD8-95D0-30E800DA2B7E}"/>
              </a:ext>
            </a:extLst>
          </p:cNvPr>
          <p:cNvCxnSpPr>
            <a:cxnSpLocks/>
          </p:cNvCxnSpPr>
          <p:nvPr/>
        </p:nvCxnSpPr>
        <p:spPr>
          <a:xfrm rot="5400000">
            <a:off x="2711709" y="4139499"/>
            <a:ext cx="0" cy="225446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8273C18-F18C-4390-BD14-74D2ECE1A06E}"/>
              </a:ext>
            </a:extLst>
          </p:cNvPr>
          <p:cNvSpPr/>
          <p:nvPr/>
        </p:nvSpPr>
        <p:spPr>
          <a:xfrm>
            <a:off x="1639674" y="3020920"/>
            <a:ext cx="2215065" cy="22544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FA96E-4A54-4C43-8632-518535161896}"/>
              </a:ext>
            </a:extLst>
          </p:cNvPr>
          <p:cNvSpPr txBox="1"/>
          <p:nvPr/>
        </p:nvSpPr>
        <p:spPr>
          <a:xfrm>
            <a:off x="336423" y="3773518"/>
            <a:ext cx="1568920" cy="65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BE655-827C-40B1-B6E9-78C1C851ED2A}"/>
              </a:ext>
            </a:extLst>
          </p:cNvPr>
          <p:cNvSpPr txBox="1"/>
          <p:nvPr/>
        </p:nvSpPr>
        <p:spPr>
          <a:xfrm>
            <a:off x="2079340" y="5362742"/>
            <a:ext cx="133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BC1072-9E9C-4F28-9F15-697E10916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6" y="2911938"/>
            <a:ext cx="640135" cy="24508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F00D06-A38A-4459-94E0-C528097E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5013" y="4437268"/>
            <a:ext cx="640135" cy="24508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5CF4EFC-1FEA-40D6-B16B-7F608733C4B2}"/>
              </a:ext>
            </a:extLst>
          </p:cNvPr>
          <p:cNvSpPr txBox="1"/>
          <p:nvPr/>
        </p:nvSpPr>
        <p:spPr>
          <a:xfrm>
            <a:off x="4269963" y="3954588"/>
            <a:ext cx="1568920" cy="65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 cm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892401-B2FD-4DC1-BB20-28E840F0BD6F}"/>
              </a:ext>
            </a:extLst>
          </p:cNvPr>
          <p:cNvSpPr txBox="1"/>
          <p:nvPr/>
        </p:nvSpPr>
        <p:spPr>
          <a:xfrm>
            <a:off x="5674784" y="4001632"/>
            <a:ext cx="1568920" cy="65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3E085F-D55C-47E7-8DFB-6B674FAA8F79}"/>
                  </a:ext>
                </a:extLst>
              </p:cNvPr>
              <p:cNvSpPr txBox="1"/>
              <p:nvPr/>
            </p:nvSpPr>
            <p:spPr>
              <a:xfrm>
                <a:off x="7109237" y="4023518"/>
                <a:ext cx="17744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3E085F-D55C-47E7-8DFB-6B674FAA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237" y="4023518"/>
                <a:ext cx="177443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6A46808-BA0C-4D3E-AE98-9E15EA31781E}"/>
              </a:ext>
            </a:extLst>
          </p:cNvPr>
          <p:cNvSpPr txBox="1"/>
          <p:nvPr/>
        </p:nvSpPr>
        <p:spPr>
          <a:xfrm>
            <a:off x="5489405" y="4014501"/>
            <a:ext cx="611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36F3E0-B2C4-484B-A37F-2981C7FEF97D}"/>
              </a:ext>
            </a:extLst>
          </p:cNvPr>
          <p:cNvSpPr txBox="1"/>
          <p:nvPr/>
        </p:nvSpPr>
        <p:spPr>
          <a:xfrm>
            <a:off x="6871943" y="4044609"/>
            <a:ext cx="611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4F93E8-3EF7-496B-842E-0623E9E5F752}"/>
                  </a:ext>
                </a:extLst>
              </p:cNvPr>
              <p:cNvSpPr txBox="1"/>
              <p:nvPr/>
            </p:nvSpPr>
            <p:spPr>
              <a:xfrm>
                <a:off x="2026490" y="3914116"/>
                <a:ext cx="17744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4F93E8-3EF7-496B-842E-0623E9E5F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90" y="3914116"/>
                <a:ext cx="177443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3CAC14B7-A7C3-472D-A2B7-5A7B17D3A5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7" b="14467"/>
          <a:stretch/>
        </p:blipFill>
        <p:spPr>
          <a:xfrm>
            <a:off x="7177676" y="4642655"/>
            <a:ext cx="3336359" cy="6413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EFD1F0-4479-4466-85FC-4E0DDAEFB0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b="19366"/>
          <a:stretch/>
        </p:blipFill>
        <p:spPr>
          <a:xfrm>
            <a:off x="4379159" y="5456877"/>
            <a:ext cx="7208238" cy="6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-0.07747 0.03935 C -0.09362 0.04884 -0.11771 0.05393 -0.1431 0.05393 C -0.172 0.05393 -0.19505 0.04884 -0.2112 0.03935 L -0.28841 -0.00185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5" grpId="1"/>
      <p:bldP spid="27" grpId="0"/>
      <p:bldP spid="27" grpId="1"/>
      <p:bldP spid="28" grpId="0"/>
      <p:bldP spid="28" grpId="1"/>
      <p:bldP spid="32" grpId="0"/>
      <p:bldP spid="32" grpId="1"/>
      <p:bldP spid="33" grpId="0"/>
      <p:bldP spid="33" grpId="1"/>
      <p:bldP spid="15" grpId="0" animBg="1"/>
      <p:bldP spid="16" grpId="0"/>
      <p:bldP spid="17" grpId="0"/>
      <p:bldP spid="35" grpId="0"/>
      <p:bldP spid="36" grpId="0"/>
      <p:bldP spid="38" grpId="0"/>
      <p:bldP spid="19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776904F-A1A0-4581-BB15-F37A51C26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87" y="1512233"/>
            <a:ext cx="4273666" cy="34933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A35D94-1BB8-4541-93DF-DEC82E27C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3" b="21743"/>
          <a:stretch/>
        </p:blipFill>
        <p:spPr>
          <a:xfrm>
            <a:off x="4734205" y="471970"/>
            <a:ext cx="2752809" cy="5915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8C1D33-E084-4BE3-85F0-B0EBD381D4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8020" b="16564"/>
          <a:stretch/>
        </p:blipFill>
        <p:spPr>
          <a:xfrm>
            <a:off x="5382953" y="2795706"/>
            <a:ext cx="6741762" cy="12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FF76F22-3024-4290-AD91-FCEBD0F22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7"/>
          <a:stretch/>
        </p:blipFill>
        <p:spPr>
          <a:xfrm>
            <a:off x="4683936" y="3634208"/>
            <a:ext cx="6956439" cy="646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05DD7D-84C4-40A6-B0B7-80A3B58C33FA}"/>
                  </a:ext>
                </a:extLst>
              </p:cNvPr>
              <p:cNvSpPr txBox="1"/>
              <p:nvPr/>
            </p:nvSpPr>
            <p:spPr>
              <a:xfrm>
                <a:off x="8162156" y="4369355"/>
                <a:ext cx="2908092" cy="720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05DD7D-84C4-40A6-B0B7-80A3B58C3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156" y="4369355"/>
                <a:ext cx="2908092" cy="720903"/>
              </a:xfrm>
              <a:prstGeom prst="rect">
                <a:avLst/>
              </a:prstGeom>
              <a:blipFill>
                <a:blip r:embed="rId3"/>
                <a:stretch>
                  <a:fillRect l="-7547" t="-14407" b="-3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F6010B9-F561-4732-8E92-6A4126F0E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0682" r="5815" b="30518"/>
          <a:stretch/>
        </p:blipFill>
        <p:spPr>
          <a:xfrm>
            <a:off x="557326" y="681949"/>
            <a:ext cx="5538674" cy="5663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E39B424-080A-490B-A6CF-A6065C11234A}"/>
              </a:ext>
            </a:extLst>
          </p:cNvPr>
          <p:cNvGrpSpPr/>
          <p:nvPr/>
        </p:nvGrpSpPr>
        <p:grpSpPr>
          <a:xfrm>
            <a:off x="6887292" y="5267734"/>
            <a:ext cx="3710491" cy="707886"/>
            <a:chOff x="7077528" y="5310440"/>
            <a:chExt cx="3710491" cy="1125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D2F2E48-5DC7-47F9-A66C-8A527C862BB5}"/>
                    </a:ext>
                  </a:extLst>
                </p:cNvPr>
                <p:cNvSpPr txBox="1"/>
                <p:nvPr/>
              </p:nvSpPr>
              <p:spPr>
                <a:xfrm>
                  <a:off x="7077528" y="5310440"/>
                  <a:ext cx="2458388" cy="1125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D2F2E48-5DC7-47F9-A66C-8A527C862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528" y="5310440"/>
                  <a:ext cx="2458388" cy="1125034"/>
                </a:xfrm>
                <a:prstGeom prst="rect">
                  <a:avLst/>
                </a:prstGeom>
                <a:blipFill>
                  <a:blip r:embed="rId5"/>
                  <a:stretch>
                    <a:fillRect l="-8933" t="-14655" b="-37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DB44EF-8A9A-4A5E-A608-1154275FE4F5}"/>
                </a:ext>
              </a:extLst>
            </p:cNvPr>
            <p:cNvSpPr txBox="1"/>
            <p:nvPr/>
          </p:nvSpPr>
          <p:spPr>
            <a:xfrm>
              <a:off x="9498865" y="5405849"/>
              <a:ext cx="1289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(Ans)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BC3431B-564C-4592-9219-5F9ABAE919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4" b="34558"/>
          <a:stretch/>
        </p:blipFill>
        <p:spPr>
          <a:xfrm>
            <a:off x="4449048" y="2968278"/>
            <a:ext cx="1985971" cy="646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5E4CAB-8840-4815-A1FA-650270B57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2" y="1867954"/>
            <a:ext cx="4273666" cy="3493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104049-76A9-432B-B135-584DE18B94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82" y="1502143"/>
            <a:ext cx="604775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455</Words>
  <Application>Microsoft Office PowerPoint</Application>
  <PresentationFormat>Widescreen</PresentationFormat>
  <Paragraphs>111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Kalpurush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53</cp:revision>
  <dcterms:created xsi:type="dcterms:W3CDTF">2021-07-16T16:22:54Z</dcterms:created>
  <dcterms:modified xsi:type="dcterms:W3CDTF">2021-07-19T19:47:11Z</dcterms:modified>
</cp:coreProperties>
</file>