
<file path=[Content_Types].xml><?xml version="1.0" encoding="utf-8"?>
<Types xmlns="http://schemas.openxmlformats.org/package/2006/content-types">
  <Default Extension="3gp" ContentType="video/3gpp"/>
  <Default Extension="gif" ContentType="image/gif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63" r:id="rId4"/>
    <p:sldId id="265" r:id="rId5"/>
    <p:sldId id="266" r:id="rId6"/>
    <p:sldId id="267" r:id="rId7"/>
    <p:sldId id="264" r:id="rId8"/>
    <p:sldId id="268" r:id="rId9"/>
    <p:sldId id="257" r:id="rId10"/>
    <p:sldId id="276" r:id="rId11"/>
    <p:sldId id="258" r:id="rId12"/>
    <p:sldId id="273" r:id="rId13"/>
    <p:sldId id="277" r:id="rId14"/>
    <p:sldId id="259" r:id="rId15"/>
    <p:sldId id="278" r:id="rId16"/>
    <p:sldId id="271" r:id="rId17"/>
    <p:sldId id="272" r:id="rId18"/>
    <p:sldId id="260" r:id="rId19"/>
    <p:sldId id="274" r:id="rId20"/>
    <p:sldId id="262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F69-C854-4224-92B9-98F83AAC5ACF}" type="datetimeFigureOut">
              <a:rPr lang="en-US" smtClean="0"/>
              <a:t>19-Jul-21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CFD-84A1-4562-918A-DE83331D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8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F69-C854-4224-92B9-98F83AAC5ACF}" type="datetimeFigureOut">
              <a:rPr lang="en-US" smtClean="0"/>
              <a:t>19-Jul-21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CFD-84A1-4562-918A-DE83331D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4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F69-C854-4224-92B9-98F83AAC5ACF}" type="datetimeFigureOut">
              <a:rPr lang="en-US" smtClean="0"/>
              <a:t>19-Jul-21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CFD-84A1-4562-918A-DE83331D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F69-C854-4224-92B9-98F83AAC5ACF}" type="datetimeFigureOut">
              <a:rPr lang="en-US" smtClean="0"/>
              <a:t>19-Jul-21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CFD-84A1-4562-918A-DE83331D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3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F69-C854-4224-92B9-98F83AAC5ACF}" type="datetimeFigureOut">
              <a:rPr lang="en-US" smtClean="0"/>
              <a:t>19-Jul-21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CFD-84A1-4562-918A-DE83331D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7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F69-C854-4224-92B9-98F83AAC5ACF}" type="datetimeFigureOut">
              <a:rPr lang="en-US" smtClean="0"/>
              <a:t>19-Jul-21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CFD-84A1-4562-918A-DE83331D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2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F69-C854-4224-92B9-98F83AAC5ACF}" type="datetimeFigureOut">
              <a:rPr lang="en-US" smtClean="0"/>
              <a:t>19-Jul-21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CFD-84A1-4562-918A-DE83331D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9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F69-C854-4224-92B9-98F83AAC5ACF}" type="datetimeFigureOut">
              <a:rPr lang="en-US" smtClean="0"/>
              <a:t>19-Jul-21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CFD-84A1-4562-918A-DE83331D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3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F69-C854-4224-92B9-98F83AAC5ACF}" type="datetimeFigureOut">
              <a:rPr lang="en-US" smtClean="0"/>
              <a:t>19-Jul-21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CFD-84A1-4562-918A-DE83331D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1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F69-C854-4224-92B9-98F83AAC5ACF}" type="datetimeFigureOut">
              <a:rPr lang="en-US" smtClean="0"/>
              <a:t>19-Jul-21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CFD-84A1-4562-918A-DE83331D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0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F69-C854-4224-92B9-98F83AAC5ACF}" type="datetimeFigureOut">
              <a:rPr lang="en-US" smtClean="0"/>
              <a:t>19-Jul-21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3CFD-84A1-4562-918A-DE83331D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5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55F69-C854-4224-92B9-98F83AAC5ACF}" type="datetimeFigureOut">
              <a:rPr lang="en-US" smtClean="0"/>
              <a:t>19-Jul-21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23CFD-84A1-4562-918A-DE83331D8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colorful, plant, decorated&#10;&#10;Description automatically generated">
            <a:extLst>
              <a:ext uri="{FF2B5EF4-FFF2-40B4-BE49-F238E27FC236}">
                <a16:creationId xmlns:a16="http://schemas.microsoft.com/office/drawing/2014/main" id="{3044BB10-7C63-4F86-AD6B-40A586DCE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4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61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44FC69-3F6A-413A-887D-1F040F7DB07C}"/>
              </a:ext>
            </a:extLst>
          </p:cNvPr>
          <p:cNvSpPr txBox="1"/>
          <p:nvPr/>
        </p:nvSpPr>
        <p:spPr>
          <a:xfrm>
            <a:off x="1219200" y="2517913"/>
            <a:ext cx="9846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678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91" y="230887"/>
            <a:ext cx="6935168" cy="552527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44" y="2082495"/>
            <a:ext cx="10764752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5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14412" r="62353" b="16340"/>
          <a:stretch/>
        </p:blipFill>
        <p:spPr>
          <a:xfrm>
            <a:off x="1001000" y="1921565"/>
            <a:ext cx="1450651" cy="40250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53135D-018A-44C4-88AF-4E692E36471E}"/>
              </a:ext>
            </a:extLst>
          </p:cNvPr>
          <p:cNvSpPr txBox="1"/>
          <p:nvPr/>
        </p:nvSpPr>
        <p:spPr>
          <a:xfrm>
            <a:off x="1855304" y="543339"/>
            <a:ext cx="742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68288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E29EF0-BAD5-48AA-BB62-8BA73237CA79}"/>
              </a:ext>
            </a:extLst>
          </p:cNvPr>
          <p:cNvSpPr txBox="1"/>
          <p:nvPr/>
        </p:nvSpPr>
        <p:spPr>
          <a:xfrm>
            <a:off x="662608" y="1948070"/>
            <a:ext cx="106812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66354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2753" y="295835"/>
            <a:ext cx="4356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490" y="1545515"/>
            <a:ext cx="2405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016" y="5130432"/>
            <a:ext cx="2405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ফুটফুটে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016" y="2721114"/>
            <a:ext cx="2405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490" y="3925773"/>
            <a:ext cx="2405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নিষেধ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78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504037-3135-4CFF-B70F-5869814A23C7}"/>
              </a:ext>
            </a:extLst>
          </p:cNvPr>
          <p:cNvSpPr txBox="1"/>
          <p:nvPr/>
        </p:nvSpPr>
        <p:spPr>
          <a:xfrm>
            <a:off x="1219200" y="2517913"/>
            <a:ext cx="9846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7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9461" y="295835"/>
            <a:ext cx="5420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বাক্য তৈরি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871" y="1671918"/>
            <a:ext cx="2254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871" y="2865121"/>
            <a:ext cx="2254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871" y="4058324"/>
            <a:ext cx="2254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ফুটফুটে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871" y="5392410"/>
            <a:ext cx="2254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389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1" y="1623697"/>
            <a:ext cx="3753374" cy="452500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66" y="1623697"/>
            <a:ext cx="7556264" cy="4736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61318" y="386131"/>
            <a:ext cx="741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1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4458" y="188259"/>
            <a:ext cx="3792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3375" y="1645024"/>
            <a:ext cx="109459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ক। বেগম রোকেয়া কোথায় জন্মগ্রহণ করেন?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খ। বাড়িতে লোক এলে রোকেয়া কোথায় কোথায় লুকিয়ে থাকতেন?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গ। কীভাবে রোকেয়ার ঘুম ভাঙ্গে?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ঘ। বেগম রোকেয়ার কোথাও যাবার অনুমতি নেই কেন? তিনটি বাক্যে লিখ।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604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2B2022-7E81-46B2-9F98-47F274CA2273}"/>
              </a:ext>
            </a:extLst>
          </p:cNvPr>
          <p:cNvSpPr txBox="1"/>
          <p:nvPr/>
        </p:nvSpPr>
        <p:spPr>
          <a:xfrm>
            <a:off x="384312" y="636104"/>
            <a:ext cx="11330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রোকেয়া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404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C913F56-B69B-450A-BE0B-72234F8B0AB0}"/>
              </a:ext>
            </a:extLst>
          </p:cNvPr>
          <p:cNvGrpSpPr/>
          <p:nvPr/>
        </p:nvGrpSpPr>
        <p:grpSpPr>
          <a:xfrm>
            <a:off x="182047" y="237198"/>
            <a:ext cx="11993649" cy="5731491"/>
            <a:chOff x="99175" y="317247"/>
            <a:chExt cx="11993649" cy="5731491"/>
          </a:xfrm>
        </p:grpSpPr>
        <p:grpSp>
          <p:nvGrpSpPr>
            <p:cNvPr id="6" name="Group 5"/>
            <p:cNvGrpSpPr/>
            <p:nvPr/>
          </p:nvGrpSpPr>
          <p:grpSpPr>
            <a:xfrm>
              <a:off x="99175" y="809257"/>
              <a:ext cx="11993649" cy="5239481"/>
              <a:chOff x="99175" y="809259"/>
              <a:chExt cx="11993649" cy="5239481"/>
            </a:xfrm>
          </p:grpSpPr>
          <p:pic>
            <p:nvPicPr>
              <p:cNvPr id="4" name="Picture 3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175" y="809259"/>
                <a:ext cx="11993649" cy="5239481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0959353" y="5338482"/>
                <a:ext cx="1021976" cy="6723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786" y="317247"/>
              <a:ext cx="4645555" cy="2377646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982BE76-97BA-4157-AA74-F14D903FC0A9}"/>
                </a:ext>
              </a:extLst>
            </p:cNvPr>
            <p:cNvSpPr/>
            <p:nvPr/>
          </p:nvSpPr>
          <p:spPr>
            <a:xfrm>
              <a:off x="6440557" y="2694893"/>
              <a:ext cx="4645555" cy="17048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FD21A4E-D9D9-42F6-8618-E9ABFE654180}"/>
              </a:ext>
            </a:extLst>
          </p:cNvPr>
          <p:cNvCxnSpPr/>
          <p:nvPr/>
        </p:nvCxnSpPr>
        <p:spPr>
          <a:xfrm flipH="1">
            <a:off x="622852" y="5997581"/>
            <a:ext cx="6410" cy="5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752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3812" y="1532965"/>
            <a:ext cx="3993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611" y="3541059"/>
            <a:ext cx="11331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সে কালের মেয়েদের তুলনায় এ কালের মেয়েরা কী কী সুবিধা পাচ্ছে, এ সম্পর্কে ৫টি বাক্য লিখে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16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68" y="226079"/>
            <a:ext cx="6529107" cy="513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753" y="134471"/>
            <a:ext cx="29583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376518"/>
            <a:ext cx="5979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আবদুল্লাহ- আল- মামুন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বাংগালগাঁও সরকারি প্রাথমিক বিদ্যালয়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কালীগঞ্জ, গাজীপুর।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2541" y="3796553"/>
            <a:ext cx="5979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চতুর্থ শ্রেণি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মহীয়সী রোকেয়া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 অনেক...... সামনেও নয় (পাঠ-০১)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8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30" y="1767674"/>
            <a:ext cx="7355140" cy="3603811"/>
          </a:xfrm>
          <a:prstGeom prst="rect">
            <a:avLst/>
          </a:prstGeom>
        </p:spPr>
      </p:pic>
      <p:pic>
        <p:nvPicPr>
          <p:cNvPr id="5" name="20200427_21361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15549" y="2204702"/>
            <a:ext cx="6160901" cy="2729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02106" y="336176"/>
            <a:ext cx="3966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চল একটি ভিডিও 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3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90" y="1166497"/>
            <a:ext cx="3753374" cy="45250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9094" y="1422884"/>
            <a:ext cx="4276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কার?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2234" y="2564023"/>
            <a:ext cx="5455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কবে জন্মগ্রহণ করেন?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5670" y="3842478"/>
            <a:ext cx="5455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কোথায় জন্মগ্রহণ করেন?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2576" y="4983617"/>
            <a:ext cx="5455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তারা কয় ভাই বোন?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670" y="25358"/>
            <a:ext cx="4276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দেখ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57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2482" y="443753"/>
            <a:ext cx="4276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20200427_21522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0953" y="1151639"/>
            <a:ext cx="10699376" cy="473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2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605" y="103053"/>
            <a:ext cx="181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571" y="1504021"/>
            <a:ext cx="811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52" y="1334949"/>
            <a:ext cx="6970411" cy="9019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7088" y="3042260"/>
            <a:ext cx="927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70440" y="2568108"/>
            <a:ext cx="7670446" cy="1589411"/>
            <a:chOff x="3090928" y="4953506"/>
            <a:chExt cx="7670446" cy="1589411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840" y="4953506"/>
              <a:ext cx="6970411" cy="1191307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928" y="6040148"/>
              <a:ext cx="7670446" cy="502769"/>
            </a:xfrm>
            <a:prstGeom prst="rect">
              <a:avLst/>
            </a:prstGeom>
          </p:spPr>
        </p:pic>
      </p:grpSp>
      <p:sp>
        <p:nvSpPr>
          <p:cNvPr id="16" name="Right Arrow 15"/>
          <p:cNvSpPr/>
          <p:nvPr/>
        </p:nvSpPr>
        <p:spPr>
          <a:xfrm>
            <a:off x="1379794" y="1666629"/>
            <a:ext cx="1571222" cy="244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379794" y="3189583"/>
            <a:ext cx="1571222" cy="228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8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7224" y="147918"/>
            <a:ext cx="3684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20200427_2150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87788" y="4831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9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1" y="1623697"/>
            <a:ext cx="3753374" cy="452500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66" y="1623697"/>
            <a:ext cx="7556264" cy="4736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5805" y="268941"/>
            <a:ext cx="3591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918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199</Words>
  <Application>Microsoft Office PowerPoint</Application>
  <PresentationFormat>Widescreen</PresentationFormat>
  <Paragraphs>45</Paragraphs>
  <Slides>21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মামুন</dc:creator>
  <cp:lastModifiedBy>Abdullah Al Mamun</cp:lastModifiedBy>
  <cp:revision>26</cp:revision>
  <dcterms:created xsi:type="dcterms:W3CDTF">2020-04-27T16:16:27Z</dcterms:created>
  <dcterms:modified xsi:type="dcterms:W3CDTF">2021-07-19T18:01:51Z</dcterms:modified>
</cp:coreProperties>
</file>