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5"/>
  </p:notesMasterIdLst>
  <p:sldIdLst>
    <p:sldId id="256" r:id="rId2"/>
    <p:sldId id="288" r:id="rId3"/>
    <p:sldId id="257" r:id="rId4"/>
    <p:sldId id="258" r:id="rId5"/>
    <p:sldId id="263" r:id="rId6"/>
    <p:sldId id="262" r:id="rId7"/>
    <p:sldId id="267" r:id="rId8"/>
    <p:sldId id="268" r:id="rId9"/>
    <p:sldId id="269" r:id="rId10"/>
    <p:sldId id="265" r:id="rId11"/>
    <p:sldId id="282" r:id="rId12"/>
    <p:sldId id="261" r:id="rId13"/>
    <p:sldId id="270" r:id="rId14"/>
    <p:sldId id="283" r:id="rId15"/>
    <p:sldId id="273" r:id="rId16"/>
    <p:sldId id="275" r:id="rId17"/>
    <p:sldId id="266" r:id="rId18"/>
    <p:sldId id="278" r:id="rId19"/>
    <p:sldId id="274" r:id="rId20"/>
    <p:sldId id="277" r:id="rId21"/>
    <p:sldId id="279" r:id="rId22"/>
    <p:sldId id="28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36" d="100"/>
          <a:sy n="36" d="100"/>
        </p:scale>
        <p:origin x="2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56D3-8565-4ADE-9BBB-000664E1E18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5702-1FDA-4A3D-A275-B268AD49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35702-1FDA-4A3D-A275-B268AD492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35702-1FDA-4A3D-A275-B268AD4929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50E5-9117-46FA-8D64-4F0F5F17943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"/>
            <a:ext cx="12151037" cy="6787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0257" y="1494428"/>
            <a:ext cx="4088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/>
              </a:rPr>
              <a:t>স্বাগত</a:t>
            </a:r>
            <a:r>
              <a:rPr lang="en-US" sz="4000" dirty="0" smtClean="0">
                <a:latin typeface="NikoshBAN" panose="02000000000000000000"/>
              </a:rPr>
              <a:t> 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406" y="653858"/>
            <a:ext cx="4838993" cy="840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&lt;strong&gt;pond&lt;/strong&gt; – Wiktiona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5" y="788169"/>
            <a:ext cx="3676122" cy="3887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Tumut &lt;strong&gt;River&lt;/strong&gt;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65" y="808069"/>
            <a:ext cx="3811553" cy="3847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140315" y="5243584"/>
            <a:ext cx="121228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জন্য ক্ষতিকর নয় এমন পানিই হলো নিরাপদ পানি।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নলকুপের পানি। আবার কছু পানি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 মানুষের জন্য নিরাপদ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নয় । যেমন পুকুর বা নদীর পানি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8900000" flipV="1">
            <a:off x="10319660" y="813463"/>
            <a:ext cx="141143" cy="2260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3500000" flipH="1">
            <a:off x="10377436" y="836191"/>
            <a:ext cx="143012" cy="22545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900000" flipV="1">
            <a:off x="6227915" y="1032169"/>
            <a:ext cx="141143" cy="2260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3500000" flipH="1">
            <a:off x="6228320" y="1033659"/>
            <a:ext cx="143012" cy="22545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" y="768271"/>
            <a:ext cx="4160316" cy="3887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878458" y="4655450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নয়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1949" y="4626352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নয়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677" y="4655450"/>
            <a:ext cx="293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527386" y="0"/>
            <a:ext cx="572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79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65" y="-255630"/>
            <a:ext cx="3889248" cy="298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909857" y="0"/>
            <a:ext cx="3865418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23866" y="1378655"/>
            <a:ext cx="8758631" cy="31034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কাকে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5" y="652398"/>
            <a:ext cx="6331526" cy="5275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9672" y="2122814"/>
            <a:ext cx="465512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মানুষের ব্যবহারের জন্য পানিকে গ্রহণযোগ্য এবং নিরাপদ করার ব্যবস্থাই হলো পানি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97682" y="2142978"/>
            <a:ext cx="3338946" cy="2022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4755" y="1050179"/>
            <a:ext cx="21716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ছাঁকন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755" y="4453238"/>
            <a:ext cx="21716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থিতানো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9302" y="949264"/>
            <a:ext cx="20595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ফুটানো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4728" y="4569982"/>
            <a:ext cx="33796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515404">
            <a:off x="7395591" y="3700870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976683">
            <a:off x="3510366" y="1822479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719485">
            <a:off x="3353767" y="3630917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072336">
            <a:off x="7212525" y="1877767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240678" y="290945"/>
            <a:ext cx="4904509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96137" y="2159224"/>
            <a:ext cx="8547863" cy="196263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28" y="290945"/>
            <a:ext cx="2962913" cy="23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9420" y="794410"/>
            <a:ext cx="83682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পানি নিরাপদ করার কিছু উপায়---</a:t>
            </a:r>
          </a:p>
        </p:txBody>
      </p:sp>
      <p:pic>
        <p:nvPicPr>
          <p:cNvPr id="4" name="Picture 3" descr="M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66" y="1481974"/>
            <a:ext cx="2216834" cy="1416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2800" y="1867017"/>
            <a:ext cx="196734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ছাঁকন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9" y="1651574"/>
            <a:ext cx="548640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পাতলা কাপড় বা ছাঁকনি দিয়ে ছেঁকে পানি পরিস্কার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ছাঁকন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799" y="3920789"/>
            <a:ext cx="19673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থিতানো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0144" y="3400864"/>
            <a:ext cx="550025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একটি কলসে বা পাত্রে নদী বা পুকুরের পানি কিছুক্ষন রাখার পর দেখা যাবে পাত্রের তলায় তলানি জমেছে।উপরের অংশ পরিস্কার হয়েছে। পানি পরিস্কারের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থিতানো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j111.jpg"/>
          <p:cNvPicPr>
            <a:picLocks noChangeAspect="1"/>
          </p:cNvPicPr>
          <p:nvPr/>
        </p:nvPicPr>
        <p:blipFill rotWithShape="1">
          <a:blip r:embed="rId3"/>
          <a:srcRect l="61264" t="-2448" r="5591" b="2448"/>
          <a:stretch/>
        </p:blipFill>
        <p:spPr>
          <a:xfrm>
            <a:off x="1135966" y="3020291"/>
            <a:ext cx="2216834" cy="29798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8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804" y="3971779"/>
            <a:ext cx="12715336" cy="3559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9601" y="931668"/>
            <a:ext cx="18703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ফুটানো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2761" y="562335"/>
            <a:ext cx="5514109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২০ মিনিট এর বেশি সময় ধরে পানি  ফুটিয়ে জীবাণুমুক্ত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0" y="266374"/>
            <a:ext cx="2639290" cy="197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</p:pic>
      <p:pic>
        <p:nvPicPr>
          <p:cNvPr id="8" name="Picture 7" descr="h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70" y="3097842"/>
            <a:ext cx="2639290" cy="1957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19601" y="3602448"/>
            <a:ext cx="218405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2761" y="2928646"/>
            <a:ext cx="635923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ফিটকিরি, ব্লিচিং পাউডার, পানি বিশুদ্ধকরণ ট্যাবলেট ইত্যাদি পরিমাণমত মিশিয়ে  পানি নিরাপদ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xmlns="" id="{FAFE4364-B028-4795-8009-AFD29EBBD849}"/>
              </a:ext>
            </a:extLst>
          </p:cNvPr>
          <p:cNvSpPr/>
          <p:nvPr/>
        </p:nvSpPr>
        <p:spPr>
          <a:xfrm>
            <a:off x="807130" y="3590306"/>
            <a:ext cx="4142509" cy="132403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ও পরিস্কার পানির  উৎস পরিস্কার রাখব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1B88A70D-38DE-41E7-A5FD-DED0F762FAF3}"/>
              </a:ext>
            </a:extLst>
          </p:cNvPr>
          <p:cNvSpPr/>
          <p:nvPr/>
        </p:nvSpPr>
        <p:spPr>
          <a:xfrm>
            <a:off x="7292605" y="4980107"/>
            <a:ext cx="4142509" cy="8307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 করব পাত্রের মুখ ঢেকে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2D6D3D9C-B2E1-4548-9291-39761B9D66E5}"/>
              </a:ext>
            </a:extLst>
          </p:cNvPr>
          <p:cNvSpPr/>
          <p:nvPr/>
        </p:nvSpPr>
        <p:spPr>
          <a:xfrm>
            <a:off x="7436266" y="3725333"/>
            <a:ext cx="3855189" cy="92722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করব ঢেকে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294F8A7D-D43D-4C8B-A1B1-2C39421775AB}"/>
              </a:ext>
            </a:extLst>
          </p:cNvPr>
          <p:cNvSpPr/>
          <p:nvPr/>
        </p:nvSpPr>
        <p:spPr>
          <a:xfrm>
            <a:off x="1163784" y="5080788"/>
            <a:ext cx="3489994" cy="81805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 করব পরিস্কার পাত্রে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xmlns="" id="{B2F85A4E-7336-4C8B-A919-1A934093381E}"/>
              </a:ext>
            </a:extLst>
          </p:cNvPr>
          <p:cNvSpPr/>
          <p:nvPr/>
        </p:nvSpPr>
        <p:spPr>
          <a:xfrm>
            <a:off x="4949639" y="3261554"/>
            <a:ext cx="2421312" cy="18842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পানির নলকূপ বা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পুকুর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xmlns="" id="{360262FF-4AA6-4440-AC8A-2B6C9EC4E187}"/>
              </a:ext>
            </a:extLst>
          </p:cNvPr>
          <p:cNvSpPr/>
          <p:nvPr/>
        </p:nvSpPr>
        <p:spPr>
          <a:xfrm>
            <a:off x="6899564" y="2230583"/>
            <a:ext cx="4876799" cy="9422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পরিবেশন ও পান করব হাত না লাগিয়ে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xmlns="" id="{EBD4E5BC-8564-4362-AADF-9921CB7D04A8}"/>
              </a:ext>
            </a:extLst>
          </p:cNvPr>
          <p:cNvSpPr/>
          <p:nvPr/>
        </p:nvSpPr>
        <p:spPr>
          <a:xfrm>
            <a:off x="663669" y="2053527"/>
            <a:ext cx="3990109" cy="13047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ও পরিস্কার পানির উৎস থেকে পানি সংগ্রহ করব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Down 8">
            <a:extLst>
              <a:ext uri="{FF2B5EF4-FFF2-40B4-BE49-F238E27FC236}">
                <a16:creationId xmlns:a16="http://schemas.microsoft.com/office/drawing/2014/main" xmlns="" id="{D5A8B516-34F1-4D6D-9FFC-ECE83B9394E6}"/>
              </a:ext>
            </a:extLst>
          </p:cNvPr>
          <p:cNvSpPr/>
          <p:nvPr/>
        </p:nvSpPr>
        <p:spPr>
          <a:xfrm>
            <a:off x="2957658" y="3271347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Arrow: Down 9">
            <a:extLst>
              <a:ext uri="{FF2B5EF4-FFF2-40B4-BE49-F238E27FC236}">
                <a16:creationId xmlns:a16="http://schemas.microsoft.com/office/drawing/2014/main" xmlns="" id="{D0275CD5-ED3C-454A-AABF-E05F67C63245}"/>
              </a:ext>
            </a:extLst>
          </p:cNvPr>
          <p:cNvSpPr/>
          <p:nvPr/>
        </p:nvSpPr>
        <p:spPr>
          <a:xfrm>
            <a:off x="2988191" y="4715404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Arrow: Down 10">
            <a:extLst>
              <a:ext uri="{FF2B5EF4-FFF2-40B4-BE49-F238E27FC236}">
                <a16:creationId xmlns:a16="http://schemas.microsoft.com/office/drawing/2014/main" xmlns="" id="{94D39B5C-D0ED-4774-9AD3-9BA438D70022}"/>
              </a:ext>
            </a:extLst>
          </p:cNvPr>
          <p:cNvSpPr/>
          <p:nvPr/>
        </p:nvSpPr>
        <p:spPr>
          <a:xfrm rot="10641168">
            <a:off x="8698298" y="4574403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Arrow: Down 11">
            <a:extLst>
              <a:ext uri="{FF2B5EF4-FFF2-40B4-BE49-F238E27FC236}">
                <a16:creationId xmlns:a16="http://schemas.microsoft.com/office/drawing/2014/main" xmlns="" id="{7B70118E-D662-48DB-A0D6-3F6C8900D05D}"/>
              </a:ext>
            </a:extLst>
          </p:cNvPr>
          <p:cNvSpPr/>
          <p:nvPr/>
        </p:nvSpPr>
        <p:spPr>
          <a:xfrm rot="10966932">
            <a:off x="8697849" y="3282699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Arrow: Curved Left 12">
            <a:extLst>
              <a:ext uri="{FF2B5EF4-FFF2-40B4-BE49-F238E27FC236}">
                <a16:creationId xmlns:a16="http://schemas.microsoft.com/office/drawing/2014/main" xmlns="" id="{0FDBF59B-D1C9-4FC6-A21D-620772A02776}"/>
              </a:ext>
            </a:extLst>
          </p:cNvPr>
          <p:cNvSpPr/>
          <p:nvPr/>
        </p:nvSpPr>
        <p:spPr>
          <a:xfrm rot="7306135" flipH="1">
            <a:off x="4579466" y="1223044"/>
            <a:ext cx="668916" cy="2295240"/>
          </a:xfrm>
          <a:prstGeom prst="curvedLeftArrow">
            <a:avLst>
              <a:gd name="adj1" fmla="val 50000"/>
              <a:gd name="adj2" fmla="val 50000"/>
              <a:gd name="adj3" fmla="val 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Arrow: Curved Left 13">
            <a:extLst>
              <a:ext uri="{FF2B5EF4-FFF2-40B4-BE49-F238E27FC236}">
                <a16:creationId xmlns:a16="http://schemas.microsoft.com/office/drawing/2014/main" xmlns="" id="{AC7ABAF9-4C44-4959-A292-DDAF85AC25AB}"/>
              </a:ext>
            </a:extLst>
          </p:cNvPr>
          <p:cNvSpPr/>
          <p:nvPr/>
        </p:nvSpPr>
        <p:spPr>
          <a:xfrm rot="5400000">
            <a:off x="5535047" y="3045848"/>
            <a:ext cx="943006" cy="6010209"/>
          </a:xfrm>
          <a:prstGeom prst="curvedLeftArrow">
            <a:avLst>
              <a:gd name="adj1" fmla="val 50000"/>
              <a:gd name="adj2" fmla="val 50000"/>
              <a:gd name="adj3" fmla="val 51422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78" y="68077"/>
            <a:ext cx="2661422" cy="197277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6646" y="695219"/>
            <a:ext cx="4077132" cy="673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14" y="2992550"/>
            <a:ext cx="12814827" cy="435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762" y="703386"/>
            <a:ext cx="5702060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 প্রাথমিক বিজ্ঞান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মনযোগ সহকারে  পড়।</a:t>
            </a:r>
          </a:p>
        </p:txBody>
      </p:sp>
      <p:pic>
        <p:nvPicPr>
          <p:cNvPr id="4" name="Picture 3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29" y="579885"/>
            <a:ext cx="3867907" cy="488199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214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2588775" y="205141"/>
            <a:ext cx="6175662" cy="1395970"/>
          </a:xfrm>
          <a:prstGeom prst="homePlat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0" y="1601111"/>
            <a:ext cx="5237657" cy="377927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বিশুদ্ধকরণের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থিতানো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ছাঁকন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167887" y="1575078"/>
            <a:ext cx="5180961" cy="380530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</a:p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বিশুদ্ধকরণের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।(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69" y="4548901"/>
            <a:ext cx="12497625" cy="2398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37" y="353158"/>
            <a:ext cx="1628775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64" y="201804"/>
            <a:ext cx="1628775" cy="203835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7238185" y="280233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538042" y="565882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E66477-0A68-4976-8525-2EF5437C2101}"/>
              </a:ext>
            </a:extLst>
          </p:cNvPr>
          <p:cNvCxnSpPr/>
          <p:nvPr/>
        </p:nvCxnSpPr>
        <p:spPr>
          <a:xfrm>
            <a:off x="6391851" y="1738526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7BE4FBD-9782-49EC-B9C0-A32D94B2AB19}"/>
              </a:ext>
            </a:extLst>
          </p:cNvPr>
          <p:cNvCxnSpPr/>
          <p:nvPr/>
        </p:nvCxnSpPr>
        <p:spPr>
          <a:xfrm>
            <a:off x="6057486" y="1777796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623763-B36B-4091-B453-5FB20F623001}"/>
              </a:ext>
            </a:extLst>
          </p:cNvPr>
          <p:cNvSpPr txBox="1"/>
          <p:nvPr/>
        </p:nvSpPr>
        <p:spPr>
          <a:xfrm>
            <a:off x="38813" y="1522265"/>
            <a:ext cx="599373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মুন্নি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বরদেশ্বরী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munniictp2@gmail.com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1E66477-0A68-4976-8525-2EF5437C2101}"/>
              </a:ext>
            </a:extLst>
          </p:cNvPr>
          <p:cNvCxnSpPr/>
          <p:nvPr/>
        </p:nvCxnSpPr>
        <p:spPr>
          <a:xfrm>
            <a:off x="6209831" y="844505"/>
            <a:ext cx="64663" cy="5965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53DD1EA-563A-4F90-89F8-ADD5FAB8BADF}"/>
              </a:ext>
            </a:extLst>
          </p:cNvPr>
          <p:cNvSpPr/>
          <p:nvPr/>
        </p:nvSpPr>
        <p:spPr>
          <a:xfrm>
            <a:off x="6691471" y="1852043"/>
            <a:ext cx="6198546" cy="349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পৃষ্ঠা-১৯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২০)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নিরাপদ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:৪০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238185" y="233944"/>
            <a:ext cx="3856892" cy="10550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56617" y="303810"/>
            <a:ext cx="31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/>
              </a:rPr>
              <a:t>পাঠ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পরিচিতি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endParaRPr lang="en-US" sz="3600" b="1" dirty="0">
              <a:latin typeface="NikoshBAN" panose="0200000000000000000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942810" y="257864"/>
            <a:ext cx="3856892" cy="10550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xmlns="" id="{6B5B499C-EC61-400E-86D7-C26ADEF4B167}"/>
              </a:ext>
            </a:extLst>
          </p:cNvPr>
          <p:cNvSpPr/>
          <p:nvPr/>
        </p:nvSpPr>
        <p:spPr>
          <a:xfrm>
            <a:off x="1209098" y="248766"/>
            <a:ext cx="3261584" cy="80480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6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3706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2455395" y="-290423"/>
            <a:ext cx="869243" cy="5808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2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3177" y="453127"/>
            <a:ext cx="4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শূন্যস্থান পূরণ কর?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858" y="1258198"/>
            <a:ext cx="107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 ক্ষতিকর নয় এমন পানি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........................   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858" y="2213558"/>
            <a:ext cx="107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...............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নিরাপদ করাই হলো পানি বিশুদ্ধকরণ।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858" y="3497862"/>
            <a:ext cx="10654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পানি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নিরাপদের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……….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বেশি ফুটতে হবে।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203" y="4600545"/>
            <a:ext cx="10654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পানিতে থাকা বালি, কাঁধা ইত্যাদি সরানোর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প্রকৃয়া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………………।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1098" y="1094145"/>
            <a:ext cx="281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নিরাপদ পানি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0441" y="2044282"/>
            <a:ext cx="252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গ্রহণযোগ্য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6692" y="3351819"/>
            <a:ext cx="114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5691" y="4846766"/>
            <a:ext cx="2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1B2D54-80A4-4C4F-92D2-AC9263653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1" y="-1028985"/>
            <a:ext cx="12192000" cy="7722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1670" y="3048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7283" y="1236564"/>
            <a:ext cx="3516796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নিরাপদ পানি কী?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7283" y="1861388"/>
            <a:ext cx="884266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মানুষের জন্য ক্ষতিকর নয় এমন পানিই হলো নিরাপদ পানি।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7282" y="4552166"/>
            <a:ext cx="8842666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পানি নিরাপদ করার সবচেয়ে ভালো উপায় কোনটি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5382" y="5240088"/>
            <a:ext cx="694926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২০ মিনিটের বেশি সময় ধরে ফুটানো।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7282" y="3857932"/>
            <a:ext cx="297195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ছাঁকন, থিতানো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76908" y="2097263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38201" y="3858387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853108" y="5240088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942408" y="1296553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930965" y="3224403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929308" y="4617633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4081670" y="584777"/>
            <a:ext cx="3429000" cy="9144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5803" y="3171955"/>
            <a:ext cx="882414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পানি নিরাপদ করার দুটি উপায়ের নাম বলো?  </a:t>
            </a:r>
            <a:endParaRPr lang="en-US" sz="3600" dirty="0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98556" y="425067"/>
            <a:ext cx="6058847" cy="1066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132" y="2538377"/>
            <a:ext cx="79248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পানি বিশুদ্ধকরণের সবচেয়ে ভালো উপায় কোনটি এবং কেন?</a:t>
            </a:r>
          </a:p>
        </p:txBody>
      </p:sp>
      <p:sp>
        <p:nvSpPr>
          <p:cNvPr id="6" name="Chevron 5"/>
          <p:cNvSpPr/>
          <p:nvPr/>
        </p:nvSpPr>
        <p:spPr>
          <a:xfrm>
            <a:off x="1060380" y="2722019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697411" y="2713477"/>
            <a:ext cx="637031" cy="96040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10541" y="2675150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92" y="225304"/>
            <a:ext cx="3497666" cy="1808423"/>
          </a:xfrm>
          <a:prstGeom prst="rect">
            <a:avLst/>
          </a:prstGeom>
        </p:spPr>
      </p:pic>
      <p:pic>
        <p:nvPicPr>
          <p:cNvPr id="12" name="Picture 11" descr="reflecti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03932" y="77223"/>
            <a:ext cx="754477" cy="70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9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6" y="0"/>
            <a:ext cx="12192000" cy="6962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501" y="500332"/>
            <a:ext cx="766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sz="80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80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80436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623454"/>
            <a:ext cx="11305309" cy="5583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6801" y="3665341"/>
            <a:ext cx="113620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৩.৫.১ পানি শোধন করে নিরাপদ করতে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AD0DAC-9AD3-453B-B0E7-3640A362ECDC}"/>
              </a:ext>
            </a:extLst>
          </p:cNvPr>
          <p:cNvSpPr txBox="1"/>
          <p:nvPr/>
        </p:nvSpPr>
        <p:spPr>
          <a:xfrm>
            <a:off x="1473497" y="2213745"/>
            <a:ext cx="7377205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05827" y="-93056"/>
            <a:ext cx="4106173" cy="19131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34910" y="449103"/>
            <a:ext cx="3248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/>
          </a:p>
        </p:txBody>
      </p:sp>
      <p:sp>
        <p:nvSpPr>
          <p:cNvPr id="5" name="Right Arrow 4"/>
          <p:cNvSpPr/>
          <p:nvPr/>
        </p:nvSpPr>
        <p:spPr>
          <a:xfrm>
            <a:off x="0" y="3665342"/>
            <a:ext cx="141473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216">
            <a:off x="-1194229" y="-957697"/>
            <a:ext cx="4305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9113" y="245967"/>
            <a:ext cx="7735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ছবি </a:t>
            </a: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করি...</a:t>
            </a:r>
          </a:p>
          <a:p>
            <a:endParaRPr lang="en-US" sz="32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2357" y="1000019"/>
            <a:ext cx="394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পেলাম?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6403" y="4915700"/>
            <a:ext cx="315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পরিস্কার পানি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0568" y="4915700"/>
            <a:ext cx="432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ময়লাযুক্ত পানি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7" y="1590131"/>
            <a:ext cx="5802394" cy="3325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5" y="1590131"/>
            <a:ext cx="5306995" cy="327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44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665342"/>
            <a:ext cx="12715336" cy="3559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385" y="1083305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554472" y="2352336"/>
            <a:ext cx="4708969" cy="1832671"/>
          </a:xfrm>
          <a:prstGeom prst="horizontalScroll">
            <a:avLst>
              <a:gd name="adj" fmla="val 243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82" y="0"/>
            <a:ext cx="4185007" cy="4185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7" y="0"/>
            <a:ext cx="2400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78" y="172529"/>
            <a:ext cx="84626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275" y="0"/>
            <a:ext cx="4623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/>
              </a:rPr>
              <a:t>বেঁচে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/>
              </a:rPr>
              <a:t>থাকার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/>
              </a:rPr>
              <a:t>জন্য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/>
              </a:rPr>
              <a:t>আমাদের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/>
              </a:rPr>
              <a:t>নিরাপদ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/>
              </a:rPr>
              <a:t>পানি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/>
              </a:rPr>
              <a:t>প্রয়োজন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।  </a:t>
            </a:r>
            <a:endParaRPr lang="en-US" sz="3600" dirty="0">
              <a:solidFill>
                <a:srgbClr val="C00000"/>
              </a:solidFill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1" y="1926257"/>
            <a:ext cx="1419423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176934-98E3-405E-BD45-65747FC84439}"/>
              </a:ext>
            </a:extLst>
          </p:cNvPr>
          <p:cNvSpPr txBox="1"/>
          <p:nvPr/>
        </p:nvSpPr>
        <p:spPr>
          <a:xfrm>
            <a:off x="1525563" y="158011"/>
            <a:ext cx="81117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07BD348E-084C-4022-AA5B-0A3769F6AA5E}"/>
              </a:ext>
            </a:extLst>
          </p:cNvPr>
          <p:cNvSpPr/>
          <p:nvPr/>
        </p:nvSpPr>
        <p:spPr>
          <a:xfrm>
            <a:off x="1302327" y="2285453"/>
            <a:ext cx="9653220" cy="408946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bn-IN" sz="54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বা নদী থেকে সংগ্রহ করা নদীর পানি, প্লাস্টিকের বোত, পাতলা কাপড়, বালি।  ছোট ছোট পাথরের টুকরা এবং পরিস্কার গ্লাস।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ছবি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সংস্লিস্ট অন্যান্য উপকরণ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5917C4-3AC1-450B-9DD0-94C8BDAC31EB}"/>
              </a:ext>
            </a:extLst>
          </p:cNvPr>
          <p:cNvSpPr txBox="1"/>
          <p:nvPr/>
        </p:nvSpPr>
        <p:spPr>
          <a:xfrm>
            <a:off x="1302327" y="945686"/>
            <a:ext cx="93153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নিরাপদ পানি পেতে পারি?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5B0F3E9A-A2FF-4E3C-B30C-E454C1B1C247}"/>
              </a:ext>
            </a:extLst>
          </p:cNvPr>
          <p:cNvSpPr/>
          <p:nvPr/>
        </p:nvSpPr>
        <p:spPr>
          <a:xfrm>
            <a:off x="431321" y="511343"/>
            <a:ext cx="11386606" cy="4725244"/>
          </a:xfrm>
          <a:prstGeom prst="roundRect">
            <a:avLst>
              <a:gd name="adj" fmla="val 1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বিবরন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বা নদী থেকে সংগ্রহ করা নদীর পানি, প্লাস্টিকের বোত, পাতলা কাপড়, বালি।  ছোট ছোট পাথরের টুকরা এবং পরিস্কার গ্লাস নেই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কর্তৃক দেখানো ছকের মত খাতায় একটি ছক তৈরি করি।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সংরহ করা অনিরাপদ এক্ট গ্লাসে রাখি যা বামপাশের কলামে রাখা ছবি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উপকরণ সমূহ দিয়ে একটি পানির ফিলটার প্রস্তুত করি।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ফিল্টারে ময়লা পানি ঢালি।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 থেকে নির্গত পানি পর্যবেক্ষন করি ছকের ডানপাশের কলামে ছবি আঁকি।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193EA6-63DB-4B13-A948-89DCE862CB5D}"/>
              </a:ext>
            </a:extLst>
          </p:cNvPr>
          <p:cNvSpPr/>
          <p:nvPr/>
        </p:nvSpPr>
        <p:spPr>
          <a:xfrm>
            <a:off x="1011382" y="5646192"/>
            <a:ext cx="11180618" cy="1155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 থাকতে হবে প্লাষ্টিকের ধারালো প্রান্ত দিয়ে যেন হাত কেটে না যায়।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1863" y="5504006"/>
            <a:ext cx="930892" cy="10297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04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270477-4B02-4CE9-8283-44D3CE01E26D}"/>
              </a:ext>
            </a:extLst>
          </p:cNvPr>
          <p:cNvGrpSpPr/>
          <p:nvPr/>
        </p:nvGrpSpPr>
        <p:grpSpPr>
          <a:xfrm>
            <a:off x="1121434" y="810883"/>
            <a:ext cx="4499730" cy="5439749"/>
            <a:chOff x="998620" y="-685"/>
            <a:chExt cx="4443366" cy="59369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7404674-ED10-4E43-924C-CD947ADF238E}"/>
                </a:ext>
              </a:extLst>
            </p:cNvPr>
            <p:cNvGrpSpPr/>
            <p:nvPr/>
          </p:nvGrpSpPr>
          <p:grpSpPr>
            <a:xfrm>
              <a:off x="998620" y="0"/>
              <a:ext cx="3699002" cy="5936257"/>
              <a:chOff x="2285999" y="156410"/>
              <a:chExt cx="3699002" cy="59362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D2E7BD52-43DF-425E-BA9B-21039D0DC2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19" t="76501" r="9480" b="11521"/>
              <a:stretch/>
            </p:blipFill>
            <p:spPr>
              <a:xfrm>
                <a:off x="3639093" y="4853387"/>
                <a:ext cx="1414170" cy="105141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87DBE254-4C44-413B-9C4F-2087FADAAA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00" t="36899" r="4623" b="50262"/>
              <a:stretch/>
            </p:blipFill>
            <p:spPr>
              <a:xfrm>
                <a:off x="4031510" y="3385508"/>
                <a:ext cx="1745722" cy="80611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E997102-9E08-4702-A50E-4BB3D1C1F0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53" t="9842" r="26648" b="56952"/>
              <a:stretch/>
            </p:blipFill>
            <p:spPr>
              <a:xfrm>
                <a:off x="2286000" y="156410"/>
                <a:ext cx="1395663" cy="246647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F9E5A57D-8B5B-49C2-B3AE-2F09574E5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63" t="51306" r="24740" b="9426"/>
              <a:stretch/>
            </p:blipFill>
            <p:spPr>
              <a:xfrm>
                <a:off x="2285999" y="2999040"/>
                <a:ext cx="1395663" cy="309362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271EF9E-5433-4425-862E-4D96F6059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54" t="36899" r="17666" b="49397"/>
              <a:stretch/>
            </p:blipFill>
            <p:spPr>
              <a:xfrm>
                <a:off x="3344779" y="2386914"/>
                <a:ext cx="1708484" cy="117367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E47E8F3B-A7CC-4407-804D-6D0A6C94F1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88" t="11458" r="8059" b="62327"/>
              <a:stretch/>
            </p:blipFill>
            <p:spPr>
              <a:xfrm>
                <a:off x="3639093" y="439750"/>
                <a:ext cx="2345908" cy="1719189"/>
              </a:xfrm>
              <a:prstGeom prst="rect">
                <a:avLst/>
              </a:prstGeom>
            </p:spPr>
          </p:pic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xmlns="" id="{551B2045-937D-4208-88F9-0F191135B7AA}"/>
                </a:ext>
              </a:extLst>
            </p:cNvPr>
            <p:cNvSpPr/>
            <p:nvPr/>
          </p:nvSpPr>
          <p:spPr>
            <a:xfrm>
              <a:off x="4571387" y="-685"/>
              <a:ext cx="870599" cy="5936253"/>
            </a:xfrm>
            <a:prstGeom prst="flowChartTermina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      নি       র      ফি    ল্টা      র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xmlns="" id="{95721427-F8FD-45AD-8F6A-B336C7CE1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4626"/>
              </p:ext>
            </p:extLst>
          </p:nvPr>
        </p:nvGraphicFramePr>
        <p:xfrm>
          <a:off x="6245867" y="2085129"/>
          <a:ext cx="4760802" cy="28559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84420">
                  <a:extLst>
                    <a:ext uri="{9D8B030D-6E8A-4147-A177-3AD203B41FA5}">
                      <a16:colId xmlns:a16="http://schemas.microsoft.com/office/drawing/2014/main" xmlns="" val="1413095054"/>
                    </a:ext>
                  </a:extLst>
                </a:gridCol>
                <a:gridCol w="1976382">
                  <a:extLst>
                    <a:ext uri="{9D8B030D-6E8A-4147-A177-3AD203B41FA5}">
                      <a16:colId xmlns:a16="http://schemas.microsoft.com/office/drawing/2014/main" xmlns="" val="1233747786"/>
                    </a:ext>
                  </a:extLst>
                </a:gridCol>
              </a:tblGrid>
              <a:tr h="55606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ছাকনের পূর্বে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ছাকনের পরে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9438235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2571049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9721669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205290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651DF7-F021-412D-AD04-662F8F7C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40277" r="64212" b="50704"/>
          <a:stretch/>
        </p:blipFill>
        <p:spPr>
          <a:xfrm>
            <a:off x="9284770" y="2973001"/>
            <a:ext cx="1227221" cy="1199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E10C5F-F3F8-4B04-9982-25DE5C782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40277" r="64212" b="50704"/>
          <a:stretch/>
        </p:blipFill>
        <p:spPr>
          <a:xfrm>
            <a:off x="7119714" y="2922697"/>
            <a:ext cx="1227221" cy="1221930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D8C3E210-3A1B-4BD9-A13D-6644BA1D1C4C}"/>
              </a:ext>
            </a:extLst>
          </p:cNvPr>
          <p:cNvSpPr/>
          <p:nvPr/>
        </p:nvSpPr>
        <p:spPr>
          <a:xfrm>
            <a:off x="929997" y="571727"/>
            <a:ext cx="5030590" cy="5678905"/>
          </a:xfrm>
          <a:prstGeom prst="frame">
            <a:avLst>
              <a:gd name="adj1" fmla="val 365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7C254CAA-9417-4836-86C0-F2E6339C72B1}"/>
              </a:ext>
            </a:extLst>
          </p:cNvPr>
          <p:cNvSpPr/>
          <p:nvPr/>
        </p:nvSpPr>
        <p:spPr>
          <a:xfrm>
            <a:off x="6029008" y="1858728"/>
            <a:ext cx="5295748" cy="3256407"/>
          </a:xfrm>
          <a:prstGeom prst="frame">
            <a:avLst>
              <a:gd name="adj1" fmla="val 62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6961" y="5354808"/>
            <a:ext cx="2397339" cy="4911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অনিরাপদ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পানি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02708" y="5358415"/>
            <a:ext cx="2250583" cy="4768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নিরাপদ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পানি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645</Words>
  <Application>Microsoft Office PowerPoint</Application>
  <PresentationFormat>Widescreen</PresentationFormat>
  <Paragraphs>117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</dc:creator>
  <cp:lastModifiedBy>Windows User</cp:lastModifiedBy>
  <cp:revision>59</cp:revision>
  <dcterms:created xsi:type="dcterms:W3CDTF">2021-06-03T05:58:07Z</dcterms:created>
  <dcterms:modified xsi:type="dcterms:W3CDTF">2021-07-21T06:18:20Z</dcterms:modified>
</cp:coreProperties>
</file>