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60" r:id="rId3"/>
    <p:sldId id="285" r:id="rId4"/>
    <p:sldId id="262" r:id="rId5"/>
    <p:sldId id="284" r:id="rId6"/>
    <p:sldId id="263" r:id="rId7"/>
    <p:sldId id="265" r:id="rId8"/>
    <p:sldId id="266" r:id="rId9"/>
    <p:sldId id="272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F9B8D-0C16-4106-ADF3-5E9D5255A3E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4FF2-907B-41F3-8E46-2A16802B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82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স্লাইডটি পাঠসংশ্লিষ্ট করা হয়েছে</a:t>
            </a:r>
            <a:r>
              <a:rPr lang="hi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ছবি নিয়ে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 প্রশ্ন করলে উত্তর দিতে হবে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না করলে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এই স্লাইড নিয়ে আলোচনা নিষ্প্রয়োজন</a:t>
            </a:r>
            <a:r>
              <a:rPr lang="hi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4FF2-907B-41F3-8E46-2A16802B60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34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পারেন।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সঠিক উত্তরের জন্য ডান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পাশের উপরের কোনায়  ক্লিক করতে হবে।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34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  অন্য উপায়ে বাড়ির কাজ( বাড়ির কাজ অবশ্যই শিক্ষার্থীর চিন্তন শক্তি বিকাশে সহায়ক হতে হবে) দিতে পারেন।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CC45-6B04-47A7-B4E4-57F4597FD3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অন্যের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পরিচিতি</a:t>
            </a:r>
            <a:r>
              <a:rPr lang="en-US" baseline="0" dirty="0" smtClean="0"/>
              <a:t> Hide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পারেন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4FF2-907B-41F3-8E46-2A16802B60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96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স্লাইডটি পাঠসংশ্লিষ্ট করা হয়েছে</a:t>
            </a:r>
            <a:r>
              <a:rPr lang="hi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ছবি নিয়ে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 প্রশ্ন করলে উত্তর দিতে হবে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না করলে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এই স্লাইড নিয়ে আলোচনা নিষ্প্রয়োজন</a:t>
            </a:r>
            <a:r>
              <a:rPr lang="hi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4FF2-907B-41F3-8E46-2A16802B60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0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CC45-6B04-47A7-B4E4-57F4597FD3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0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প্রশ্নোত্তর এর মাধ্যমে জন্ম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গ্রন্থ ও অন্যান্য তথ্য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দেখানো হবে</a:t>
            </a:r>
            <a:r>
              <a:rPr lang="hi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CC45-6B04-47A7-B4E4-57F4597FD3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0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এই স্লাইডে প্রথমে মূল শব্দ আসবে তারপর ছবি তারপর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শব্দের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অর্থ আসবে</a:t>
            </a:r>
            <a:r>
              <a:rPr lang="hi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CC45-6B04-47A7-B4E4-57F4597FD3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42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এখানে শিক্ষক যেকোন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পাঠ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সংশ্লিষ্ট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ছবি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প্রশ্ন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দিয়ে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দিয়ে জোড়ায় কাজ দিতে পারেন।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4FF2-907B-41F3-8E46-2A16802B60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7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এই স্লাইডে  একের পর এক  ছবিগুলো   আসবে  এবং শিক্ষার্থীদের প্রশ্ন করা হবে:  ছবিগুলো  দেখানো হবে</a:t>
            </a:r>
            <a:r>
              <a:rPr lang="hi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এরপর বিষয়বস্তু আলোচনা করা হবে</a:t>
            </a:r>
            <a:r>
              <a:rPr lang="hi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CC45-6B04-47A7-B4E4-57F4597FD3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28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পারেন।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সঠিক উত্তরের জন্য ডান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পাশের উপরের কোনায়  ক্লিক করতে হবে।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0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5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1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385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2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07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5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7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1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6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2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5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1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0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234575"/>
            <a:ext cx="37985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199"/>
            <a:ext cx="6553200" cy="46482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209800" y="228600"/>
            <a:ext cx="37985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09600" y="1278081"/>
            <a:ext cx="7010400" cy="838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কবি তাঁর লেখনিতে কী ধারণ করতেন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116281"/>
            <a:ext cx="3825068" cy="6149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95801" y="2104571"/>
            <a:ext cx="4343400" cy="64099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খ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রূপ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00" y="3070860"/>
            <a:ext cx="3837423" cy="8820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(গ) </a:t>
            </a:r>
            <a:r>
              <a:rPr lang="en-US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ভাবনা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0" y="3124200"/>
            <a:ext cx="4267201" cy="88360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ভাষা আন্দোলন ও মুক্তিযুদ্ধ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434195" y="820881"/>
            <a:ext cx="32004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বহুনির্বাচনী প্রশ্ন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027" y="4267200"/>
            <a:ext cx="7010400" cy="838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‘</a:t>
            </a: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লগন’ </a:t>
            </a:r>
            <a:r>
              <a:rPr lang="bn-BD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শব্দের অর্থ  কী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4999185"/>
            <a:ext cx="3733800" cy="5867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(ক)</a:t>
            </a: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খবর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1999" y="5807620"/>
            <a:ext cx="4267201" cy="6793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(ঘ)</a:t>
            </a: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শত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শত</a:t>
            </a: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7450" y="5900223"/>
            <a:ext cx="3744950" cy="5867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(গ)</a:t>
            </a: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ঠিক সময়</a:t>
            </a:r>
            <a:endParaRPr lang="en-US" sz="2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1" y="4969603"/>
            <a:ext cx="4267200" cy="616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(খ)</a:t>
            </a: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লাগানো 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34195" y="164857"/>
            <a:ext cx="3200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2971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191829" y="315190"/>
            <a:ext cx="1524000" cy="1468581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এখানে ক্লিক করুন </a:t>
            </a:r>
            <a:endParaRPr lang="en-US" sz="1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970" y="5900223"/>
            <a:ext cx="76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5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43951" y="1143000"/>
            <a:ext cx="7157049" cy="2743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৩।একুশে ফেব্রুয়ারি  যার  বিনিময়ে অর্জিত তা হলো-</a:t>
            </a:r>
            <a:endParaRPr lang="bn-BD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i.</a:t>
            </a:r>
            <a:r>
              <a:rPr lang="bn-BD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শত শত বোনের ভাইয়ের রক্তের</a:t>
            </a:r>
          </a:p>
          <a:p>
            <a:pPr lvl="0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BD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দেশের ভূখণ্ড এর </a:t>
            </a:r>
          </a:p>
          <a:p>
            <a:pPr lvl="0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iii</a:t>
            </a:r>
            <a:r>
              <a:rPr lang="bn-BD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ছেলেহারা শত মায়ের অশ্রুর </a:t>
            </a:r>
          </a:p>
          <a:p>
            <a:pPr lvl="0"/>
            <a:r>
              <a:rPr lang="bn-BD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43951" y="4454709"/>
            <a:ext cx="2661249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29200" y="4444461"/>
            <a:ext cx="2590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3951" y="5552451"/>
            <a:ext cx="2668506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iii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552451"/>
            <a:ext cx="25908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BD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36476" y="200890"/>
            <a:ext cx="38862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বহুনির্বাচনী প্রশ্ন 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315200" y="76200"/>
            <a:ext cx="1524000" cy="1468581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এখানে ক্লিক করুন </a:t>
            </a:r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1545" y="543443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3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89AA-A996-4748-BC25-0FDB01B9E737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Diagram group"/>
          <p:cNvGrpSpPr/>
          <p:nvPr/>
        </p:nvGrpSpPr>
        <p:grpSpPr>
          <a:xfrm>
            <a:off x="685800" y="2438400"/>
            <a:ext cx="7848600" cy="3855357"/>
            <a:chOff x="3240138" y="-1"/>
            <a:chExt cx="3008262" cy="4617357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6" name="Group 5"/>
            <p:cNvGrpSpPr/>
            <p:nvPr/>
          </p:nvGrpSpPr>
          <p:grpSpPr>
            <a:xfrm>
              <a:off x="3240138" y="-1"/>
              <a:ext cx="3008262" cy="4617357"/>
              <a:chOff x="3240138" y="-1"/>
              <a:chExt cx="3008262" cy="4617357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7" name="Flowchart: Manual Operation 6"/>
              <p:cNvSpPr/>
              <p:nvPr/>
            </p:nvSpPr>
            <p:spPr>
              <a:xfrm rot="16200000">
                <a:off x="2435590" y="804547"/>
                <a:ext cx="4617357" cy="3008262"/>
              </a:xfrm>
              <a:prstGeom prst="flowChartManualOperation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8" name="Flowchart: Manual Operation 4"/>
              <p:cNvSpPr/>
              <p:nvPr/>
            </p:nvSpPr>
            <p:spPr>
              <a:xfrm rot="21600000">
                <a:off x="3240138" y="923470"/>
                <a:ext cx="3008262" cy="27704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84150" tIns="0" rIns="186624" bIns="0" numCol="1" spcCol="1270" anchor="ctr" anchorCtr="0">
                <a:noAutofit/>
              </a:bodyPr>
              <a:lstStyle/>
              <a:p>
                <a:pPr lvl="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900" b="1" kern="1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900" b="1" kern="1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900" kern="1200" dirty="0"/>
              </a:p>
            </p:txBody>
          </p:sp>
        </p:grpSp>
      </p:grpSp>
      <p:sp>
        <p:nvSpPr>
          <p:cNvPr id="9" name="Cloud 8"/>
          <p:cNvSpPr/>
          <p:nvPr/>
        </p:nvSpPr>
        <p:spPr>
          <a:xfrm>
            <a:off x="1485898" y="457200"/>
            <a:ext cx="6248400" cy="9906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2967335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তোমার বিদ্যালয়ে একুশে ফেব্রুয়ারি উপলক্ষে আয়োজিত অনুষ্ঠানে অংশগ্রহণকালে নিজের অনুভুতির বর্ণনা  ১০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বাক্যে লিখে আনবে।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9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F13-5069-4930-AD62-5C851AC3E3D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 descr="c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041" y="-2"/>
            <a:ext cx="3499759" cy="67056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4114800" y="4245624"/>
            <a:ext cx="472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বাংলা প্রথম পত্র</a:t>
            </a:r>
          </a:p>
          <a:p>
            <a:pPr algn="ctr"/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৪০ মিনিট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32523"/>
            <a:ext cx="472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r>
              <a:rPr lang="en-US" sz="2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মোমেন</a:t>
            </a:r>
            <a:r>
              <a:rPr lang="en-US" sz="2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মিয়া</a:t>
            </a:r>
            <a:r>
              <a:rPr lang="en-US" sz="2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সহকারী  শিক্ষক</a:t>
            </a:r>
          </a:p>
          <a:p>
            <a:r>
              <a:rPr lang="en-US" sz="2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খোলাহাটি</a:t>
            </a:r>
            <a:r>
              <a:rPr lang="en-U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লালমনিরহাট</a:t>
            </a:r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সদর,লালমনিরহাট</a:t>
            </a:r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momenmiah1978@gmail.com</a:t>
            </a:r>
          </a:p>
          <a:p>
            <a:endParaRPr lang="bn-BD" sz="32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76300" y="1940392"/>
            <a:ext cx="5715001" cy="28956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526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8001000" cy="5867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1358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60866"/>
            <a:ext cx="5257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" algn="r">
              <a:spcBef>
                <a:spcPct val="0"/>
              </a:spcBef>
              <a:defRPr/>
            </a:pPr>
            <a:r>
              <a:rPr lang="bn-BD" sz="6000" b="1" dirty="0" smtClean="0">
                <a:ln w="1905"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একুশের গান</a:t>
            </a:r>
            <a:endParaRPr lang="bn-IN" sz="6000" b="1" dirty="0" smtClean="0">
              <a:ln w="1905"/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2892" y="1447800"/>
            <a:ext cx="3755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spc="50" dirty="0" smtClean="0">
                <a:ln w="1905"/>
                <a:blipFill>
                  <a:blip r:embed="rId3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আবদুল গাফ্‌ফার চৌধুরী </a:t>
            </a:r>
            <a:endParaRPr lang="en-US" sz="2400" b="1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86" y="2278797"/>
            <a:ext cx="6458544" cy="40110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0286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1715794" y="228600"/>
            <a:ext cx="4728882" cy="12192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7200" y="2057400"/>
            <a:ext cx="8229600" cy="44958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3888" indent="-623888" algn="just">
              <a:defRPr/>
            </a:pP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	</a:t>
            </a:r>
          </a:p>
          <a:p>
            <a:pPr marL="623888" indent="-623888" algn="just">
              <a:defRPr/>
            </a:pP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623888" indent="-623888" algn="just">
              <a:defRPr/>
            </a:pP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pPr marL="623888" indent="-623888" algn="just">
              <a:defRPr/>
            </a:pPr>
            <a:endParaRPr lang="en-US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623888" indent="-623888" algn="just">
              <a:defRPr/>
            </a:pP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bn-IN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পরিচিতি 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pPr marL="623888" indent="-623888" algn="just">
              <a:defRPr/>
            </a:pPr>
            <a:endParaRPr lang="en-US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623888" indent="-623888" algn="just">
              <a:defRPr/>
            </a:pPr>
            <a:r>
              <a:rPr lang="bn-IN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শুদ্ধ উচ্চারণে পড়তে পারবে।</a:t>
            </a:r>
          </a:p>
          <a:p>
            <a:pPr marL="628650" indent="-628650" algn="just">
              <a:defRPr/>
            </a:pPr>
            <a:endParaRPr lang="en-US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r>
              <a:rPr lang="bn-IN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।নতুন </a:t>
            </a:r>
            <a:r>
              <a:rPr lang="bn-IN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সহ বাক্য ও অনুচ্ছেদ গঠন কর</a:t>
            </a:r>
            <a:r>
              <a:rPr lang="bn-IN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তে</a:t>
            </a: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pPr marL="628650" indent="-628650" algn="just">
              <a:defRPr/>
            </a:pP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BF57-4D41-4F6C-9BFB-34DA8F78889D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1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131402"/>
            <a:ext cx="2514599" cy="2678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7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pPr/>
              <a:t>6</a:t>
            </a:fld>
            <a:endParaRPr lang="en-US" sz="7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0" y="98028"/>
            <a:ext cx="2743200" cy="81637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কবি</a:t>
            </a:r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400800" y="685800"/>
            <a:ext cx="2590800" cy="1752600"/>
          </a:xfrm>
          <a:prstGeom prst="wedgeRoundRectCallout">
            <a:avLst>
              <a:gd name="adj1" fmla="val -77077"/>
              <a:gd name="adj2" fmla="val 6665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শিশুতোষ </a:t>
            </a:r>
            <a:r>
              <a:rPr lang="en-US" sz="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bn-BD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248400" y="4038600"/>
            <a:ext cx="2743200" cy="2438400"/>
          </a:xfrm>
          <a:prstGeom prst="wedgeRoundRectCallout">
            <a:avLst>
              <a:gd name="adj1" fmla="val -71095"/>
              <a:gd name="adj2" fmla="val -2275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খ্যাতিমান:</a:t>
            </a:r>
            <a:endParaRPr lang="en-US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52400" y="4305300"/>
            <a:ext cx="2680639" cy="2400300"/>
          </a:xfrm>
          <a:prstGeom prst="wedgeRoundRectCallout">
            <a:avLst>
              <a:gd name="adj1" fmla="val 73961"/>
              <a:gd name="adj2" fmla="val -3741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228600" y="838200"/>
            <a:ext cx="2590800" cy="2057400"/>
          </a:xfrm>
          <a:prstGeom prst="wedgeRoundRectCallout">
            <a:avLst>
              <a:gd name="adj1" fmla="val 75933"/>
              <a:gd name="adj2" fmla="val 3751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52800" y="4038600"/>
            <a:ext cx="2362199" cy="7271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আবদুল গাফ্‌ফার চৌধুরী 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81039" y="2560320"/>
            <a:ext cx="3251817" cy="1066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n-BD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4200" y="5143500"/>
            <a:ext cx="2819400" cy="1066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বর্তমান: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42239" y="3111787"/>
            <a:ext cx="2971800" cy="10792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n-IN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স্থান</a:t>
            </a:r>
            <a:r>
              <a:rPr lang="bn-BD" sz="1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2096" y="2862887"/>
            <a:ext cx="227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১৯</a:t>
            </a:r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৩৪খ্রিস্টাব্দে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198" y="3419564"/>
            <a:ext cx="1600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বরিশাল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9686" y="5446067"/>
            <a:ext cx="137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প্রবাসে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8400" y="1377434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ডানপিঠে শওকত, আঁধার </a:t>
            </a:r>
            <a:r>
              <a:rPr lang="en-US" sz="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কুঠির</a:t>
            </a:r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ছেলেটি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1" y="15621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en-US" sz="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ইউনেস্কো,বঙ্গবন্ধু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4939605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কথাশিল্পী, গীতিকার, প্রাবন্ধিক, কলামিস্ট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76199" y="5029200"/>
            <a:ext cx="2971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ভাষা আন্দোলন, মুক্তিযুদ্ধ  চলাকা</a:t>
            </a:r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7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 animBg="1"/>
      <p:bldP spid="15" grpId="0" animBg="1"/>
      <p:bldP spid="16" grpId="0" animBg="1"/>
      <p:bldP spid="17" grpId="0" animBg="1"/>
      <p:bldP spid="6" grpId="0"/>
      <p:bldP spid="9" grpId="0"/>
      <p:bldP spid="18" grpId="0"/>
      <p:bldP spid="2" grpId="0"/>
      <p:bldP spid="3" grpId="0"/>
      <p:bldP spid="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7</a:t>
            </a:fld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48185" y="1517378"/>
            <a:ext cx="19812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অশ্রু-গড়া</a:t>
            </a:r>
            <a:endParaRPr lang="en-US" sz="1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943600" y="3387589"/>
            <a:ext cx="2895600" cy="121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পৃথিবী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81700" y="1517378"/>
            <a:ext cx="29718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চোখের পানিতে নির্মিত। কবির কল্পনা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5320" y="3387589"/>
            <a:ext cx="19812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বসুন্ধরা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14400" y="152400"/>
            <a:ext cx="7010400" cy="115756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এসো আজকের পাঠের নতুন শব্দার্থসমূহ শিখে নিই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8185" y="5257800"/>
            <a:ext cx="19812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লগন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0" y="5227320"/>
            <a:ext cx="27432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 ঠিক সময়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86" y="1529355"/>
            <a:ext cx="2641027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19" y="3387590"/>
            <a:ext cx="2700982" cy="1219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257799"/>
            <a:ext cx="2514401" cy="12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3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2362200" y="152400"/>
            <a:ext cx="4343400" cy="685800"/>
          </a:xfrm>
          <a:prstGeom prst="verticalScroll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1780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bn-BD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760720"/>
            <a:ext cx="8534400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উপরের  ছবি</a:t>
            </a:r>
            <a:r>
              <a:rPr lang="en-US" sz="2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ভালোভাবে দেখে  </a:t>
            </a:r>
            <a:r>
              <a:rPr lang="en-US" sz="2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 লেখ।</a:t>
            </a:r>
            <a:endParaRPr lang="en-US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9392"/>
            <a:ext cx="8382000" cy="40110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1519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89AA-A996-4748-BC25-0FDB01B9E737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3848100"/>
            <a:ext cx="8229600" cy="29337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তুমি </a:t>
            </a: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 জাগো তুমি আজ জাগো একুশে ফেব্রু</a:t>
            </a:r>
            <a:r>
              <a:rPr lang="en-US" sz="2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য়ারি</a:t>
            </a: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আজো জালিমের কারাগারে মরে </a:t>
            </a:r>
            <a:r>
              <a:rPr lang="bn-BD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বীর-ছেলে বীর- নারী</a:t>
            </a: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 শহীদ </a:t>
            </a:r>
            <a:r>
              <a:rPr lang="bn-BD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ভাইয়ের  </a:t>
            </a: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আত্মা ডাকে</a:t>
            </a:r>
            <a:b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জাগো মানুষের সুপ্ত শক্তি হাটে মাঠে ঘাটে </a:t>
            </a:r>
            <a:r>
              <a:rPr lang="bn-BD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বাঁকে</a:t>
            </a: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দারুণ ক্রোধের আগুনে আবার জ্বালবো ফেব্রু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য়ারি</a:t>
            </a: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 ফেব্রু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য়ারি</a:t>
            </a:r>
            <a:r>
              <a:rPr lang="bn-BD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 ফেব্রু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য়ারি</a:t>
            </a:r>
            <a:r>
              <a:rPr lang="bn-BD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।।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229600" cy="335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6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642</TotalTime>
  <Words>494</Words>
  <Application>Microsoft Office PowerPoint</Application>
  <PresentationFormat>On-screen Show (4:3)</PresentationFormat>
  <Paragraphs>118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Mangal</vt:lpstr>
      <vt:lpstr>NikoshBAN</vt:lpstr>
      <vt:lpstr>Times New Roman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Zerin</dc:creator>
  <cp:lastModifiedBy>Momen Miah</cp:lastModifiedBy>
  <cp:revision>110</cp:revision>
  <dcterms:created xsi:type="dcterms:W3CDTF">2006-08-16T00:00:00Z</dcterms:created>
  <dcterms:modified xsi:type="dcterms:W3CDTF">2021-07-20T01:14:08Z</dcterms:modified>
</cp:coreProperties>
</file>