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2" r:id="rId6"/>
    <p:sldId id="270" r:id="rId7"/>
    <p:sldId id="280" r:id="rId8"/>
    <p:sldId id="281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6600"/>
    <a:srgbClr val="FF00FF"/>
    <a:srgbClr val="009999"/>
    <a:srgbClr val="FF0066"/>
    <a:srgbClr val="00CC00"/>
    <a:srgbClr val="0033CC"/>
    <a:srgbClr val="FF99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D1DFC-9EF7-4ABB-8355-95D16B44C3B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C651C-792D-4223-9A0D-25A7A1F4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651C-792D-4223-9A0D-25A7A1F4DA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0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0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0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E4B1-B35F-463D-88A5-162E7CC16E8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93049" y="869215"/>
            <a:ext cx="36650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15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11500" b="1" dirty="0">
                <a:ln/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cap="none" spc="0" dirty="0">
              <a:ln/>
              <a:solidFill>
                <a:srgbClr val="CC66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094" y="269051"/>
            <a:ext cx="72521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7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7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bn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7200" b="1" dirty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7200" b="1" dirty="0">
                <a:ln/>
                <a:solidFill>
                  <a:srgbClr val="6A52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7400089" y="985838"/>
            <a:ext cx="114300" cy="100013"/>
          </a:xfrm>
          <a:prstGeom prst="flowChartConnector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7757567" y="985837"/>
            <a:ext cx="114300" cy="100013"/>
          </a:xfrm>
          <a:prstGeom prst="flowChartConnector">
            <a:avLst/>
          </a:prstGeom>
          <a:solidFill>
            <a:srgbClr val="FF00F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8146733" y="985837"/>
            <a:ext cx="114300" cy="10001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8478749" y="983454"/>
            <a:ext cx="114300" cy="100013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8825054" y="983454"/>
            <a:ext cx="114300" cy="100013"/>
          </a:xfrm>
          <a:prstGeom prst="flowChartConnector">
            <a:avLst/>
          </a:prstGeom>
          <a:solidFill>
            <a:srgbClr val="FF99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9195170" y="983454"/>
            <a:ext cx="114300" cy="100013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0" y="4482179"/>
            <a:ext cx="952500" cy="952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67" b="93833" l="5167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71" y="1624086"/>
            <a:ext cx="3729037" cy="37290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82" b="89983" l="2935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41" y="3108867"/>
            <a:ext cx="4018168" cy="3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492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98BBCC-EF60-401D-A3BB-1ADC5AF011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3" t="9473" r="32658" b="49956"/>
          <a:stretch/>
        </p:blipFill>
        <p:spPr>
          <a:xfrm>
            <a:off x="3205696" y="373890"/>
            <a:ext cx="1061504" cy="818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74C748-DC16-4CE8-BCA8-7AEDE6046C30}"/>
              </a:ext>
            </a:extLst>
          </p:cNvPr>
          <p:cNvSpPr/>
          <p:nvPr/>
        </p:nvSpPr>
        <p:spPr>
          <a:xfrm>
            <a:off x="906059" y="245304"/>
            <a:ext cx="2400016" cy="1107996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400000"/>
            </a:lightRig>
          </a:scene3d>
          <a:sp3d extrusionH="1422400">
            <a:bevelT w="685800" h="1365250"/>
            <a:bevelB w="762000" h="8890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A316E-CF9D-467F-ACC3-415C0B73FD33}"/>
              </a:ext>
            </a:extLst>
          </p:cNvPr>
          <p:cNvSpPr/>
          <p:nvPr/>
        </p:nvSpPr>
        <p:spPr>
          <a:xfrm>
            <a:off x="278296" y="1326223"/>
            <a:ext cx="11785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 বস্তুগুলোর মধ্যে কী পার্থক্য আছে তা তুলনা করার শব্দ ব্যবহার করে বলঃ 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0A3ED-7274-440C-9D2C-E5F24B0EFFD4}"/>
              </a:ext>
            </a:extLst>
          </p:cNvPr>
          <p:cNvSpPr txBox="1"/>
          <p:nvPr/>
        </p:nvSpPr>
        <p:spPr>
          <a:xfrm>
            <a:off x="278296" y="2157512"/>
            <a:ext cx="9753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/>
              <a:t>#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স্কেল  এবং তোমার পেন্সিলের উচ্চতা? 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57B4A-3B30-44F6-83D5-239769B125AF}"/>
              </a:ext>
            </a:extLst>
          </p:cNvPr>
          <p:cNvSpPr txBox="1"/>
          <p:nvPr/>
        </p:nvSpPr>
        <p:spPr>
          <a:xfrm>
            <a:off x="278296" y="2865398"/>
            <a:ext cx="361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লম্বা-খাটো।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A3388-0067-4B21-A80B-3E8C81E68AE1}"/>
              </a:ext>
            </a:extLst>
          </p:cNvPr>
          <p:cNvSpPr txBox="1"/>
          <p:nvPr/>
        </p:nvSpPr>
        <p:spPr>
          <a:xfrm>
            <a:off x="294655" y="3493293"/>
            <a:ext cx="992277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/>
              <a:t>#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গণিত বই এবং তোমার বই ভর্তি ব্যাগ এর ওজন ? 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8667C6-8A6D-4107-BCB5-3BB30D900A5E}"/>
              </a:ext>
            </a:extLst>
          </p:cNvPr>
          <p:cNvSpPr txBox="1"/>
          <p:nvPr/>
        </p:nvSpPr>
        <p:spPr>
          <a:xfrm>
            <a:off x="268371" y="4334783"/>
            <a:ext cx="442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হালকা -ভারী।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F6784-68A7-4894-B792-B046B14AFA02}"/>
              </a:ext>
            </a:extLst>
          </p:cNvPr>
          <p:cNvSpPr txBox="1"/>
          <p:nvPr/>
        </p:nvSpPr>
        <p:spPr>
          <a:xfrm>
            <a:off x="128592" y="5069955"/>
            <a:ext cx="1142882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/>
              <a:t>#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শ্রেনিকক্ষের জানালা এর সংখ্যা এবং ব্রেঞ্চ  এর সংখ্যা  ? 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6FE1E2-54AB-4B8D-A554-4987DCF58149}"/>
              </a:ext>
            </a:extLst>
          </p:cNvPr>
          <p:cNvSpPr txBox="1"/>
          <p:nvPr/>
        </p:nvSpPr>
        <p:spPr>
          <a:xfrm>
            <a:off x="322614" y="5866682"/>
            <a:ext cx="456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বেশি -কম।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2" grpId="0" animBg="1"/>
      <p:bldP spid="12" grpId="1" animBg="1"/>
      <p:bldP spid="15" grpId="0"/>
      <p:bldP spid="15" grpId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0EFB-9211-4C2B-AF4B-C1D214E5D24B}"/>
              </a:ext>
            </a:extLst>
          </p:cNvPr>
          <p:cNvSpPr txBox="1"/>
          <p:nvPr/>
        </p:nvSpPr>
        <p:spPr>
          <a:xfrm>
            <a:off x="8784236" y="1738859"/>
            <a:ext cx="1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C57ED-C7A3-4F4B-A3D4-6503135C3933}"/>
              </a:ext>
            </a:extLst>
          </p:cNvPr>
          <p:cNvSpPr/>
          <p:nvPr/>
        </p:nvSpPr>
        <p:spPr>
          <a:xfrm>
            <a:off x="210862" y="2256120"/>
            <a:ext cx="118274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E8F11E-805B-4CAB-9EE7-4078417C3972}"/>
              </a:ext>
            </a:extLst>
          </p:cNvPr>
          <p:cNvSpPr/>
          <p:nvPr/>
        </p:nvSpPr>
        <p:spPr>
          <a:xfrm>
            <a:off x="473041" y="519557"/>
            <a:ext cx="31710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9" r="43878"/>
          <a:stretch/>
        </p:blipFill>
        <p:spPr>
          <a:xfrm>
            <a:off x="8784236" y="448734"/>
            <a:ext cx="1397458" cy="136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66" y="4292551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5" y="5370286"/>
            <a:ext cx="1065390" cy="10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0EFB-9211-4C2B-AF4B-C1D214E5D24B}"/>
              </a:ext>
            </a:extLst>
          </p:cNvPr>
          <p:cNvSpPr txBox="1"/>
          <p:nvPr/>
        </p:nvSpPr>
        <p:spPr>
          <a:xfrm>
            <a:off x="8784236" y="1738859"/>
            <a:ext cx="1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29AD9-294B-40E6-9F45-51F7FD9EF1A1}"/>
              </a:ext>
            </a:extLst>
          </p:cNvPr>
          <p:cNvSpPr/>
          <p:nvPr/>
        </p:nvSpPr>
        <p:spPr>
          <a:xfrm>
            <a:off x="806340" y="433951"/>
            <a:ext cx="684803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  <a:sp3d>
              <a:bevelT w="273050" h="222250"/>
            </a:sp3d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46000">
                      <a:srgbClr val="FF0000"/>
                    </a:gs>
                    <a:gs pos="83000">
                      <a:srgbClr val="FF66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46000">
                    <a:srgbClr val="FF0000"/>
                  </a:gs>
                  <a:gs pos="83000">
                    <a:srgbClr val="FF66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CB922-7F8A-4E10-BEC7-ACAC8D9B78B3}"/>
              </a:ext>
            </a:extLst>
          </p:cNvPr>
          <p:cNvSpPr/>
          <p:nvPr/>
        </p:nvSpPr>
        <p:spPr>
          <a:xfrm>
            <a:off x="577401" y="2020553"/>
            <a:ext cx="974947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61000">
                      <a:srgbClr val="FF0000"/>
                    </a:gs>
                    <a:gs pos="43351">
                      <a:srgbClr val="9A6551"/>
                    </a:gs>
                    <a:gs pos="9000">
                      <a:srgbClr val="FF6600"/>
                    </a:gs>
                    <a:gs pos="84000">
                      <a:srgbClr val="7030A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61000">
                    <a:srgbClr val="FF0000"/>
                  </a:gs>
                  <a:gs pos="43351">
                    <a:srgbClr val="9A6551"/>
                  </a:gs>
                  <a:gs pos="9000">
                    <a:srgbClr val="FF6600"/>
                  </a:gs>
                  <a:gs pos="84000">
                    <a:srgbClr val="7030A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9014FE-3851-4F00-8348-74D3657A75B7}"/>
              </a:ext>
            </a:extLst>
          </p:cNvPr>
          <p:cNvSpPr/>
          <p:nvPr/>
        </p:nvSpPr>
        <p:spPr>
          <a:xfrm>
            <a:off x="553713" y="3748942"/>
            <a:ext cx="928459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none" spc="0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37000">
                      <a:srgbClr val="FF0000"/>
                    </a:gs>
                    <a:gs pos="55000">
                      <a:srgbClr val="9A6551"/>
                    </a:gs>
                    <a:gs pos="12000">
                      <a:srgbClr val="FF6600"/>
                    </a:gs>
                    <a:gs pos="84000">
                      <a:srgbClr val="7030A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37000">
                    <a:srgbClr val="FF0000"/>
                  </a:gs>
                  <a:gs pos="55000">
                    <a:srgbClr val="9A6551"/>
                  </a:gs>
                  <a:gs pos="12000">
                    <a:srgbClr val="FF6600"/>
                  </a:gs>
                  <a:gs pos="84000">
                    <a:srgbClr val="7030A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6ABF9-65D9-4AC9-8542-62ADC9B20384}"/>
              </a:ext>
            </a:extLst>
          </p:cNvPr>
          <p:cNvSpPr/>
          <p:nvPr/>
        </p:nvSpPr>
        <p:spPr>
          <a:xfrm>
            <a:off x="667525" y="5295013"/>
            <a:ext cx="70083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B050"/>
                    </a:gs>
                    <a:gs pos="24000">
                      <a:srgbClr val="2CD3A9"/>
                    </a:gs>
                    <a:gs pos="37000">
                      <a:srgbClr val="FF0000"/>
                    </a:gs>
                    <a:gs pos="52000">
                      <a:srgbClr val="FF99FF"/>
                    </a:gs>
                    <a:gs pos="65000">
                      <a:srgbClr val="FF6600"/>
                    </a:gs>
                    <a:gs pos="83000">
                      <a:srgbClr val="FFFF0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cap="none" spc="0" dirty="0">
              <a:ln w="0"/>
              <a:gradFill>
                <a:gsLst>
                  <a:gs pos="68000">
                    <a:srgbClr val="00B050"/>
                  </a:gs>
                  <a:gs pos="24000">
                    <a:srgbClr val="2CD3A9"/>
                  </a:gs>
                  <a:gs pos="37000">
                    <a:srgbClr val="FF0000"/>
                  </a:gs>
                  <a:gs pos="52000">
                    <a:srgbClr val="FF99FF"/>
                  </a:gs>
                  <a:gs pos="65000">
                    <a:srgbClr val="FF6600"/>
                  </a:gs>
                  <a:gs pos="83000">
                    <a:srgbClr val="FFFF0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A2311F-1AA1-4BCB-A211-1666A7AE8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16" y="433951"/>
            <a:ext cx="1826892" cy="12622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9E7817-7459-4290-93FE-CC941C449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4"/>
          <a:stretch/>
        </p:blipFill>
        <p:spPr>
          <a:xfrm>
            <a:off x="3490890" y="1065059"/>
            <a:ext cx="3231179" cy="34853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519A9F-64EB-4027-AA14-B1A20D69B2CA}"/>
              </a:ext>
            </a:extLst>
          </p:cNvPr>
          <p:cNvSpPr/>
          <p:nvPr/>
        </p:nvSpPr>
        <p:spPr>
          <a:xfrm>
            <a:off x="7243478" y="5500719"/>
            <a:ext cx="435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পরনিন্দা</a:t>
            </a:r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3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2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875" accel="50000" fill="hold">
                                              <p:stCondLst>
                                                <p:cond delay="87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75" accel="50000" fill="hold">
                                              <p:stCondLst>
                                                <p:cond delay="87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75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allAtOnce" bldLvl="5"/>
          <p:bldP spid="9" grpId="0" build="allAtOnce" bldLvl="5"/>
          <p:bldP spid="10" grpId="0" build="allAtOnce" bldLvl="5"/>
          <p:bldP spid="11" grpId="0" build="allAtOnce" bldLvl="5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2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875" accel="50000" fill="hold">
                                              <p:stCondLst>
                                                <p:cond delay="87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75" accel="50000" fill="hold">
                                              <p:stCondLst>
                                                <p:cond delay="87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75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allAtOnce" bldLvl="5"/>
          <p:bldP spid="9" grpId="0" build="allAtOnce" bldLvl="5"/>
          <p:bldP spid="10" grpId="0" build="allAtOnce" bldLvl="5"/>
          <p:bldP spid="11" grpId="0" build="allAtOnce" bldLvl="5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2DFCA-532C-40DA-A84F-3C84F711956A}"/>
              </a:ext>
            </a:extLst>
          </p:cNvPr>
          <p:cNvSpPr/>
          <p:nvPr/>
        </p:nvSpPr>
        <p:spPr>
          <a:xfrm>
            <a:off x="9086366" y="307125"/>
            <a:ext cx="16417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u="sng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u="sng" dirty="0">
                <a:ln/>
                <a:solidFill>
                  <a:srgbClr val="F862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7200" b="1" u="sng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u="sng" cap="none" spc="0" dirty="0">
              <a:ln/>
              <a:solidFill>
                <a:srgbClr val="FF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552E7F-8B7F-4C27-B375-8AB9A3174E9A}"/>
              </a:ext>
            </a:extLst>
          </p:cNvPr>
          <p:cNvSpPr/>
          <p:nvPr/>
        </p:nvSpPr>
        <p:spPr>
          <a:xfrm>
            <a:off x="893569" y="535484"/>
            <a:ext cx="24913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u="sng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6000" b="1" u="sng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6000" b="1" u="sng" cap="none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1608F0-E54C-4D3C-B649-F5A064004850}"/>
              </a:ext>
            </a:extLst>
          </p:cNvPr>
          <p:cNvSpPr/>
          <p:nvPr/>
        </p:nvSpPr>
        <p:spPr>
          <a:xfrm>
            <a:off x="277564" y="3875069"/>
            <a:ext cx="4387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কে.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এম.আব্দুল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বারী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6AC60-2618-446F-9EE5-F9A2BDF3710C}"/>
              </a:ext>
            </a:extLst>
          </p:cNvPr>
          <p:cNvSpPr txBox="1"/>
          <p:nvPr/>
        </p:nvSpPr>
        <p:spPr>
          <a:xfrm>
            <a:off x="277564" y="4734105"/>
            <a:ext cx="4178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DBF93-8EBA-474A-8DCF-B74EC641DDCD}"/>
              </a:ext>
            </a:extLst>
          </p:cNvPr>
          <p:cNvSpPr txBox="1"/>
          <p:nvPr/>
        </p:nvSpPr>
        <p:spPr>
          <a:xfrm>
            <a:off x="277564" y="5303999"/>
            <a:ext cx="48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51F-1F03-468E-9170-9DCA6D5DFCA5}"/>
              </a:ext>
            </a:extLst>
          </p:cNvPr>
          <p:cNvSpPr txBox="1"/>
          <p:nvPr/>
        </p:nvSpPr>
        <p:spPr>
          <a:xfrm>
            <a:off x="380378" y="6027318"/>
            <a:ext cx="447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35F27-8C94-4911-8C03-4181496FF13C}"/>
              </a:ext>
            </a:extLst>
          </p:cNvPr>
          <p:cNvSpPr txBox="1"/>
          <p:nvPr/>
        </p:nvSpPr>
        <p:spPr>
          <a:xfrm>
            <a:off x="7839856" y="3903946"/>
            <a:ext cx="407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702B8-8368-4DDE-8CEB-D436AF73EE7A}"/>
              </a:ext>
            </a:extLst>
          </p:cNvPr>
          <p:cNvSpPr txBox="1"/>
          <p:nvPr/>
        </p:nvSpPr>
        <p:spPr>
          <a:xfrm>
            <a:off x="7556794" y="4694428"/>
            <a:ext cx="447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BDB11-41DD-424A-B8A3-D94BC0D9EFE1}"/>
              </a:ext>
            </a:extLst>
          </p:cNvPr>
          <p:cNvSpPr txBox="1"/>
          <p:nvPr/>
        </p:nvSpPr>
        <p:spPr>
          <a:xfrm>
            <a:off x="7212872" y="5426230"/>
            <a:ext cx="479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2B92D1-8951-41C5-9432-FDBF19FE921C}"/>
              </a:ext>
            </a:extLst>
          </p:cNvPr>
          <p:cNvSpPr txBox="1"/>
          <p:nvPr/>
        </p:nvSpPr>
        <p:spPr>
          <a:xfrm>
            <a:off x="7654440" y="6053195"/>
            <a:ext cx="397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CDE75C-400A-4E6D-9BEF-629997990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88" y="2233534"/>
            <a:ext cx="2466975" cy="3778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0C54FB-E229-4401-8251-426F6AD5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9" y="1600892"/>
            <a:ext cx="2011383" cy="2136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98965-506E-4F67-BB6E-06055DD9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64" y="1702837"/>
            <a:ext cx="1633764" cy="21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0F9E1-FBB9-455A-B83B-6EC40FE8BE00}"/>
              </a:ext>
            </a:extLst>
          </p:cNvPr>
          <p:cNvSpPr txBox="1"/>
          <p:nvPr/>
        </p:nvSpPr>
        <p:spPr>
          <a:xfrm>
            <a:off x="1639339" y="2006857"/>
            <a:ext cx="811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আছে?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783CCD-B83B-4809-9B51-D383E6FF8066}"/>
              </a:ext>
            </a:extLst>
          </p:cNvPr>
          <p:cNvSpPr/>
          <p:nvPr/>
        </p:nvSpPr>
        <p:spPr>
          <a:xfrm>
            <a:off x="461419" y="436618"/>
            <a:ext cx="40334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2998F-9A96-4BC8-9870-CBFDA3094079}"/>
              </a:ext>
            </a:extLst>
          </p:cNvPr>
          <p:cNvSpPr txBox="1"/>
          <p:nvPr/>
        </p:nvSpPr>
        <p:spPr>
          <a:xfrm>
            <a:off x="930347" y="3744335"/>
            <a:ext cx="1417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6B825-3F2D-4FBC-9F88-5BAFAD4BF73F}"/>
              </a:ext>
            </a:extLst>
          </p:cNvPr>
          <p:cNvSpPr txBox="1"/>
          <p:nvPr/>
        </p:nvSpPr>
        <p:spPr>
          <a:xfrm>
            <a:off x="3494527" y="3658682"/>
            <a:ext cx="1417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EE5FD6-9863-4B4C-96DD-EE50F91DE3C5}"/>
              </a:ext>
            </a:extLst>
          </p:cNvPr>
          <p:cNvSpPr txBox="1"/>
          <p:nvPr/>
        </p:nvSpPr>
        <p:spPr>
          <a:xfrm>
            <a:off x="6268827" y="3658682"/>
            <a:ext cx="1784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A71768-4A77-4CC2-A419-6C264F51DF7C}"/>
              </a:ext>
            </a:extLst>
          </p:cNvPr>
          <p:cNvSpPr txBox="1"/>
          <p:nvPr/>
        </p:nvSpPr>
        <p:spPr>
          <a:xfrm>
            <a:off x="9753600" y="3573871"/>
            <a:ext cx="119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74AEF-9B91-4B98-B98D-F8786AB2F54A}"/>
              </a:ext>
            </a:extLst>
          </p:cNvPr>
          <p:cNvSpPr txBox="1"/>
          <p:nvPr/>
        </p:nvSpPr>
        <p:spPr>
          <a:xfrm>
            <a:off x="1042578" y="5302404"/>
            <a:ext cx="1607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8473E-0BBD-4552-AA4D-EB5060311D68}"/>
              </a:ext>
            </a:extLst>
          </p:cNvPr>
          <p:cNvSpPr txBox="1"/>
          <p:nvPr/>
        </p:nvSpPr>
        <p:spPr>
          <a:xfrm>
            <a:off x="3494527" y="5284498"/>
            <a:ext cx="113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07F3A4-B735-4127-9A64-CD74A1D180B6}"/>
              </a:ext>
            </a:extLst>
          </p:cNvPr>
          <p:cNvSpPr txBox="1"/>
          <p:nvPr/>
        </p:nvSpPr>
        <p:spPr>
          <a:xfrm>
            <a:off x="6105207" y="5355611"/>
            <a:ext cx="1784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A9890D-5F71-4F32-9EA3-59D3B97F107C}"/>
              </a:ext>
            </a:extLst>
          </p:cNvPr>
          <p:cNvSpPr txBox="1"/>
          <p:nvPr/>
        </p:nvSpPr>
        <p:spPr>
          <a:xfrm>
            <a:off x="9296749" y="5302404"/>
            <a:ext cx="1561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0269" y="816065"/>
            <a:ext cx="46650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427823-9E06-4954-8E37-540508D35ED3}"/>
              </a:ext>
            </a:extLst>
          </p:cNvPr>
          <p:cNvSpPr/>
          <p:nvPr/>
        </p:nvSpPr>
        <p:spPr>
          <a:xfrm>
            <a:off x="6611612" y="2306152"/>
            <a:ext cx="41456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করি </a:t>
            </a:r>
            <a:endParaRPr lang="en-US" sz="8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336538-6991-4B27-8995-FC3DCC6EA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8792" r="48778" b="32335"/>
          <a:stretch/>
        </p:blipFill>
        <p:spPr>
          <a:xfrm>
            <a:off x="697683" y="2007205"/>
            <a:ext cx="4023360" cy="40347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6330B-0658-4BEB-AD02-6B37DBEE875A}"/>
              </a:ext>
            </a:extLst>
          </p:cNvPr>
          <p:cNvSpPr txBox="1"/>
          <p:nvPr/>
        </p:nvSpPr>
        <p:spPr>
          <a:xfrm>
            <a:off x="5418726" y="4187488"/>
            <a:ext cx="6075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৩    (কম-বেশি,           ছোট-বড়,ভারী-হালকা, কাছে-দূরে)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1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0EFB-9211-4C2B-AF4B-C1D214E5D24B}"/>
              </a:ext>
            </a:extLst>
          </p:cNvPr>
          <p:cNvSpPr txBox="1"/>
          <p:nvPr/>
        </p:nvSpPr>
        <p:spPr>
          <a:xfrm>
            <a:off x="8784236" y="1738859"/>
            <a:ext cx="1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C6D71-E302-42D6-93B2-B207DDB5507C}"/>
              </a:ext>
            </a:extLst>
          </p:cNvPr>
          <p:cNvSpPr/>
          <p:nvPr/>
        </p:nvSpPr>
        <p:spPr>
          <a:xfrm>
            <a:off x="1136918" y="2790647"/>
            <a:ext cx="75867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কম- বেশি তুলনা করে বলতে পারবে।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4F2FD1B-DF24-4EED-9403-F30A9F5D90C1}"/>
              </a:ext>
            </a:extLst>
          </p:cNvPr>
          <p:cNvSpPr/>
          <p:nvPr/>
        </p:nvSpPr>
        <p:spPr>
          <a:xfrm>
            <a:off x="464234" y="687339"/>
            <a:ext cx="2743200" cy="922933"/>
          </a:xfrm>
          <a:prstGeom prst="wedgeRoundRectCallout">
            <a:avLst>
              <a:gd name="adj1" fmla="val -20833"/>
              <a:gd name="adj2" fmla="val 97656"/>
              <a:gd name="adj3" fmla="val 16667"/>
            </a:avLst>
          </a:prstGeom>
          <a:gradFill>
            <a:gsLst>
              <a:gs pos="37000">
                <a:srgbClr val="92D050"/>
              </a:gs>
              <a:gs pos="21000">
                <a:srgbClr val="FF998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6B9FB-B166-49E4-8CAF-2B9ED7BBED24}"/>
              </a:ext>
            </a:extLst>
          </p:cNvPr>
          <p:cNvSpPr txBox="1"/>
          <p:nvPr/>
        </p:nvSpPr>
        <p:spPr>
          <a:xfrm>
            <a:off x="1617785" y="1742615"/>
            <a:ext cx="10180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DBFAC-806B-4430-8973-D6BE623FA2A3}"/>
              </a:ext>
            </a:extLst>
          </p:cNvPr>
          <p:cNvSpPr/>
          <p:nvPr/>
        </p:nvSpPr>
        <p:spPr>
          <a:xfrm>
            <a:off x="1136918" y="3530902"/>
            <a:ext cx="7732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 ছোট- বড়  শনাক্ত  করে বলতে পারবে।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DFB479-421A-4E97-996C-07F0D515D50B}"/>
              </a:ext>
            </a:extLst>
          </p:cNvPr>
          <p:cNvSpPr/>
          <p:nvPr/>
        </p:nvSpPr>
        <p:spPr>
          <a:xfrm>
            <a:off x="1136918" y="4198306"/>
            <a:ext cx="82057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হালকা – ভারী  তুলনা করে বলতে পারবে।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6C6618-613F-40B4-8606-4CCD2DCC667B}"/>
              </a:ext>
            </a:extLst>
          </p:cNvPr>
          <p:cNvSpPr/>
          <p:nvPr/>
        </p:nvSpPr>
        <p:spPr>
          <a:xfrm>
            <a:off x="1161532" y="4879558"/>
            <a:ext cx="6953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 কাছে  – দূরে দেখে বলতে পারবে।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D2B56E-4BBB-4B70-9939-C442978CB605}"/>
              </a:ext>
            </a:extLst>
          </p:cNvPr>
          <p:cNvSpPr/>
          <p:nvPr/>
        </p:nvSpPr>
        <p:spPr>
          <a:xfrm>
            <a:off x="1161532" y="5595446"/>
            <a:ext cx="72790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খাটো   – লম্বা  দেখে বলতে পারবে।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D6CDAF5-C12F-49F0-8BA6-AE6D102D6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951848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EE7CE8C-8C2F-4E28-96B3-551EE407C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32843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0" imgH="0" progId="Paint.Picture">
                  <p:embed/>
                </p:oleObj>
              </mc:Choice>
              <mc:Fallback>
                <p:oleObj name="Bitmap Image" r:id="rId3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71393AA-32D8-4A56-A050-1C477DDD8B7E}"/>
              </a:ext>
            </a:extLst>
          </p:cNvPr>
          <p:cNvGrpSpPr/>
          <p:nvPr/>
        </p:nvGrpSpPr>
        <p:grpSpPr>
          <a:xfrm>
            <a:off x="666115" y="2973155"/>
            <a:ext cx="336255" cy="371061"/>
            <a:chOff x="10574214" y="4099723"/>
            <a:chExt cx="541982" cy="5414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6AD591-72F8-465B-A3CD-404BF428E28C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7DA0EC-518F-462E-9935-7B0A3FE33049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B38FFE-A92C-4DA4-A8A0-3A4FAB6CFB87}"/>
              </a:ext>
            </a:extLst>
          </p:cNvPr>
          <p:cNvGrpSpPr/>
          <p:nvPr/>
        </p:nvGrpSpPr>
        <p:grpSpPr>
          <a:xfrm>
            <a:off x="661320" y="3699314"/>
            <a:ext cx="336255" cy="371061"/>
            <a:chOff x="10574214" y="4099723"/>
            <a:chExt cx="541982" cy="54144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0595BB-2739-4BEE-9ABB-3DA6B2E82BDB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6C08AA-131D-4C51-91EA-9EB64BD6872F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03C3E4-77A0-4005-A2CE-9DDAFFD01263}"/>
              </a:ext>
            </a:extLst>
          </p:cNvPr>
          <p:cNvGrpSpPr/>
          <p:nvPr/>
        </p:nvGrpSpPr>
        <p:grpSpPr>
          <a:xfrm>
            <a:off x="661320" y="4298482"/>
            <a:ext cx="336255" cy="371061"/>
            <a:chOff x="10574214" y="4099723"/>
            <a:chExt cx="541982" cy="54144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68C2C9C-29ED-49E5-9F48-2651ADE8923E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837413-A0EB-4187-B072-72BFF8EC7859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BDC9F1-AF7E-4437-A07C-FBC8D429CC39}"/>
              </a:ext>
            </a:extLst>
          </p:cNvPr>
          <p:cNvGrpSpPr/>
          <p:nvPr/>
        </p:nvGrpSpPr>
        <p:grpSpPr>
          <a:xfrm>
            <a:off x="687913" y="5047970"/>
            <a:ext cx="336255" cy="371061"/>
            <a:chOff x="10574214" y="4099723"/>
            <a:chExt cx="541982" cy="54144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C8BAA77-5509-496D-91C4-44A92C42E097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68773-648F-449D-9879-32BF4B0AE9A0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493EAA-61E8-41C2-A9A1-516BA886A7E0}"/>
              </a:ext>
            </a:extLst>
          </p:cNvPr>
          <p:cNvGrpSpPr/>
          <p:nvPr/>
        </p:nvGrpSpPr>
        <p:grpSpPr>
          <a:xfrm>
            <a:off x="695725" y="5795059"/>
            <a:ext cx="336255" cy="371061"/>
            <a:chOff x="10574214" y="4099723"/>
            <a:chExt cx="541982" cy="5414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18BEE9-6AB4-42E0-A511-16BE93415D0C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45013DF-F1B7-41C9-B850-BBEEED608357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2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649ADE-82CE-41BE-B6B3-D567722E57BC}"/>
              </a:ext>
            </a:extLst>
          </p:cNvPr>
          <p:cNvGrpSpPr/>
          <p:nvPr/>
        </p:nvGrpSpPr>
        <p:grpSpPr>
          <a:xfrm>
            <a:off x="468584" y="1063529"/>
            <a:ext cx="3474301" cy="3732325"/>
            <a:chOff x="359190" y="1068145"/>
            <a:chExt cx="3207027" cy="28942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5C15BE-7A2D-47D9-8DD4-EAABB03F07A6}"/>
                </a:ext>
              </a:extLst>
            </p:cNvPr>
            <p:cNvSpPr/>
            <p:nvPr/>
          </p:nvSpPr>
          <p:spPr>
            <a:xfrm>
              <a:off x="428730" y="1068145"/>
              <a:ext cx="3096348" cy="2894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64963A-4D77-4C00-A647-4F57E189176A}"/>
                </a:ext>
              </a:extLst>
            </p:cNvPr>
            <p:cNvGrpSpPr/>
            <p:nvPr/>
          </p:nvGrpSpPr>
          <p:grpSpPr>
            <a:xfrm>
              <a:off x="359190" y="1068145"/>
              <a:ext cx="3207027" cy="2239617"/>
              <a:chOff x="4382353" y="1395464"/>
              <a:chExt cx="3127514" cy="223961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51631A-5BFE-4989-A978-2DA495A939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19" t="4263" r="40809" b="18247"/>
              <a:stretch/>
            </p:blipFill>
            <p:spPr>
              <a:xfrm>
                <a:off x="5960892" y="1395464"/>
                <a:ext cx="1548975" cy="223961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8030E15-9D8F-4BC8-9956-B7CFFE6AC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1" t="6129" r="77037" b="18060"/>
              <a:stretch/>
            </p:blipFill>
            <p:spPr>
              <a:xfrm>
                <a:off x="4382353" y="1395464"/>
                <a:ext cx="1684134" cy="2239617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CB54A6-00CA-481E-89F4-685D8E1C7442}"/>
                </a:ext>
              </a:extLst>
            </p:cNvPr>
            <p:cNvSpPr/>
            <p:nvPr/>
          </p:nvSpPr>
          <p:spPr>
            <a:xfrm>
              <a:off x="2903608" y="3307761"/>
              <a:ext cx="662609" cy="6468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B7296D-3F2C-4450-AE15-AFF25BEA3F7D}"/>
              </a:ext>
            </a:extLst>
          </p:cNvPr>
          <p:cNvGrpSpPr/>
          <p:nvPr/>
        </p:nvGrpSpPr>
        <p:grpSpPr>
          <a:xfrm>
            <a:off x="4868836" y="1021663"/>
            <a:ext cx="3115368" cy="3948844"/>
            <a:chOff x="3802158" y="1091336"/>
            <a:chExt cx="3115368" cy="290543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5F10BC-37D1-4EB4-AB33-4B2CED653DC0}"/>
                </a:ext>
              </a:extLst>
            </p:cNvPr>
            <p:cNvSpPr/>
            <p:nvPr/>
          </p:nvSpPr>
          <p:spPr>
            <a:xfrm>
              <a:off x="3821178" y="1091336"/>
              <a:ext cx="3096348" cy="289425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EC1D76C-F628-4F3F-BA79-2493D0962E5E}"/>
                </a:ext>
              </a:extLst>
            </p:cNvPr>
            <p:cNvSpPr/>
            <p:nvPr/>
          </p:nvSpPr>
          <p:spPr>
            <a:xfrm>
              <a:off x="6253902" y="3349938"/>
              <a:ext cx="662609" cy="6468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36F41E-6831-47C6-AC29-AFAC7417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158" y="1091336"/>
              <a:ext cx="3115367" cy="2247422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64C320C-D9F0-4F28-9D9D-7A9D9075FFE8}"/>
              </a:ext>
            </a:extLst>
          </p:cNvPr>
          <p:cNvSpPr/>
          <p:nvPr/>
        </p:nvSpPr>
        <p:spPr>
          <a:xfrm>
            <a:off x="167574" y="354103"/>
            <a:ext cx="49740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 চিত্রে কী পার্থক্য রয়েছে।  </a:t>
            </a:r>
            <a:endParaRPr lang="en-US" sz="32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41B9B0F-73A8-44C5-B6CD-2FF1F1950F01}"/>
              </a:ext>
            </a:extLst>
          </p:cNvPr>
          <p:cNvSpPr txBox="1"/>
          <p:nvPr/>
        </p:nvSpPr>
        <p:spPr>
          <a:xfrm>
            <a:off x="559903" y="5483989"/>
            <a:ext cx="227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বেশি -কম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B5A1E0-BC6A-4A58-B918-AD5F5F6BCD59}"/>
              </a:ext>
            </a:extLst>
          </p:cNvPr>
          <p:cNvSpPr txBox="1"/>
          <p:nvPr/>
        </p:nvSpPr>
        <p:spPr>
          <a:xfrm>
            <a:off x="4784635" y="5468604"/>
            <a:ext cx="251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ছোট-বড়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7F696AD-3CF6-4382-8FD0-CB5810BCB33E}"/>
              </a:ext>
            </a:extLst>
          </p:cNvPr>
          <p:cNvSpPr txBox="1"/>
          <p:nvPr/>
        </p:nvSpPr>
        <p:spPr>
          <a:xfrm>
            <a:off x="8967080" y="5468604"/>
            <a:ext cx="246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কাছে-দূরে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05A375F-0AF4-48ED-82FC-EFC731352ED1}"/>
              </a:ext>
            </a:extLst>
          </p:cNvPr>
          <p:cNvGrpSpPr/>
          <p:nvPr/>
        </p:nvGrpSpPr>
        <p:grpSpPr>
          <a:xfrm>
            <a:off x="8266190" y="1035453"/>
            <a:ext cx="3571375" cy="3788475"/>
            <a:chOff x="596348" y="938983"/>
            <a:chExt cx="3169272" cy="295936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D669FED-CC6F-4CD8-8419-6533B27961AC}"/>
                </a:ext>
              </a:extLst>
            </p:cNvPr>
            <p:cNvSpPr/>
            <p:nvPr/>
          </p:nvSpPr>
          <p:spPr>
            <a:xfrm>
              <a:off x="669272" y="974203"/>
              <a:ext cx="3096348" cy="2894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6649C36-7B67-4C6A-9EEA-A8A02EA85382}"/>
                </a:ext>
              </a:extLst>
            </p:cNvPr>
            <p:cNvSpPr/>
            <p:nvPr/>
          </p:nvSpPr>
          <p:spPr>
            <a:xfrm>
              <a:off x="3057794" y="3251519"/>
              <a:ext cx="662609" cy="6468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4DAD08A-AB03-46E9-AFA8-5601C05824E7}"/>
                </a:ext>
              </a:extLst>
            </p:cNvPr>
            <p:cNvGrpSpPr/>
            <p:nvPr/>
          </p:nvGrpSpPr>
          <p:grpSpPr>
            <a:xfrm>
              <a:off x="596348" y="938983"/>
              <a:ext cx="3169272" cy="2183949"/>
              <a:chOff x="3358474" y="997250"/>
              <a:chExt cx="3335387" cy="2309997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9161BAE8-CACF-41EC-95DD-8BBF6B32C7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81" r="44649" b="53828"/>
              <a:stretch/>
            </p:blipFill>
            <p:spPr>
              <a:xfrm>
                <a:off x="3358474" y="997250"/>
                <a:ext cx="2193235" cy="1855304"/>
              </a:xfrm>
              <a:prstGeom prst="rect">
                <a:avLst/>
              </a:prstGeom>
            </p:spPr>
          </p:pic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2F4D727-E0D5-470F-9A16-B0DFCE7D77E5}"/>
                  </a:ext>
                </a:extLst>
              </p:cNvPr>
              <p:cNvGrpSpPr/>
              <p:nvPr/>
            </p:nvGrpSpPr>
            <p:grpSpPr>
              <a:xfrm>
                <a:off x="3925004" y="1581677"/>
                <a:ext cx="2768857" cy="1725570"/>
                <a:chOff x="3925004" y="1581677"/>
                <a:chExt cx="2768857" cy="1725570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4C817F2-388C-4F98-8A33-86A64DC6FD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670" t="63178" b="9133"/>
                <a:stretch/>
              </p:blipFill>
              <p:spPr>
                <a:xfrm>
                  <a:off x="5650525" y="1581677"/>
                  <a:ext cx="1043336" cy="1173103"/>
                </a:xfrm>
                <a:prstGeom prst="rect">
                  <a:avLst/>
                </a:prstGeom>
              </p:spPr>
            </p:pic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D8BC9E25-1D31-458D-B86C-E57242408B40}"/>
                    </a:ext>
                  </a:extLst>
                </p:cNvPr>
                <p:cNvCxnSpPr/>
                <p:nvPr/>
              </p:nvCxnSpPr>
              <p:spPr>
                <a:xfrm>
                  <a:off x="3925004" y="3024546"/>
                  <a:ext cx="1060174" cy="0"/>
                </a:xfrm>
                <a:prstGeom prst="straightConnector1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2C46AE8F-E7BA-4C93-B7B3-C041865A8D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5004" y="3307247"/>
                  <a:ext cx="2356526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3290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80" grpId="0"/>
      <p:bldP spid="80" grpId="1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4AE58D-E216-4DEE-9271-681972BE2738}"/>
              </a:ext>
            </a:extLst>
          </p:cNvPr>
          <p:cNvGrpSpPr/>
          <p:nvPr/>
        </p:nvGrpSpPr>
        <p:grpSpPr>
          <a:xfrm>
            <a:off x="7141583" y="555114"/>
            <a:ext cx="4666976" cy="5265241"/>
            <a:chOff x="5710627" y="1346679"/>
            <a:chExt cx="3115370" cy="28942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95859B-FE9F-4EF6-BE60-2058BB45456A}"/>
                </a:ext>
              </a:extLst>
            </p:cNvPr>
            <p:cNvSpPr/>
            <p:nvPr/>
          </p:nvSpPr>
          <p:spPr>
            <a:xfrm>
              <a:off x="5710629" y="1346679"/>
              <a:ext cx="3096348" cy="28942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B88818-76C4-42ED-8241-AE0F6070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7" t="1898" r="7734" b="8406"/>
            <a:stretch/>
          </p:blipFill>
          <p:spPr>
            <a:xfrm>
              <a:off x="5710627" y="1346679"/>
              <a:ext cx="3096348" cy="2247422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E4EF28-20A7-431E-B50E-D8498402C93F}"/>
                </a:ext>
              </a:extLst>
            </p:cNvPr>
            <p:cNvSpPr/>
            <p:nvPr/>
          </p:nvSpPr>
          <p:spPr>
            <a:xfrm>
              <a:off x="8163388" y="3594101"/>
              <a:ext cx="662609" cy="6468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A37A012-D5A2-4871-8A2E-C92FB9364329}"/>
              </a:ext>
            </a:extLst>
          </p:cNvPr>
          <p:cNvSpPr txBox="1"/>
          <p:nvPr/>
        </p:nvSpPr>
        <p:spPr>
          <a:xfrm>
            <a:off x="7760755" y="5948941"/>
            <a:ext cx="251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লম্বা-খাটো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4A3BC-C6D3-4D5B-A64E-7DB20B527905}"/>
              </a:ext>
            </a:extLst>
          </p:cNvPr>
          <p:cNvSpPr txBox="1"/>
          <p:nvPr/>
        </p:nvSpPr>
        <p:spPr>
          <a:xfrm>
            <a:off x="1251314" y="5948942"/>
            <a:ext cx="2807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হালকা-ভারী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B09A88-10F0-48C7-89DB-0CC41DF0BD5E}"/>
              </a:ext>
            </a:extLst>
          </p:cNvPr>
          <p:cNvSpPr/>
          <p:nvPr/>
        </p:nvSpPr>
        <p:spPr>
          <a:xfrm>
            <a:off x="548189" y="312399"/>
            <a:ext cx="51442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 চিত্রে কী পার্থক্য রয়েছে।  </a:t>
            </a:r>
            <a:endParaRPr lang="en-US" sz="36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381D54-B72E-4C74-AAB0-EADF8C13FC87}"/>
              </a:ext>
            </a:extLst>
          </p:cNvPr>
          <p:cNvGrpSpPr/>
          <p:nvPr/>
        </p:nvGrpSpPr>
        <p:grpSpPr>
          <a:xfrm>
            <a:off x="383441" y="885837"/>
            <a:ext cx="4917048" cy="4603793"/>
            <a:chOff x="1603190" y="1028241"/>
            <a:chExt cx="4917048" cy="460379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F89D72-B1F4-4C99-9CC5-93BF5A6DB8E6}"/>
                </a:ext>
              </a:extLst>
            </p:cNvPr>
            <p:cNvGrpSpPr/>
            <p:nvPr/>
          </p:nvGrpSpPr>
          <p:grpSpPr>
            <a:xfrm>
              <a:off x="1603190" y="1028241"/>
              <a:ext cx="4917048" cy="4603793"/>
              <a:chOff x="3785719" y="2218375"/>
              <a:chExt cx="3148799" cy="294334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18C8D-2C48-4BFF-AECA-1E72576CE686}"/>
                  </a:ext>
                </a:extLst>
              </p:cNvPr>
              <p:cNvSpPr/>
              <p:nvPr/>
            </p:nvSpPr>
            <p:spPr>
              <a:xfrm>
                <a:off x="3820164" y="2267465"/>
                <a:ext cx="3096348" cy="28942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753B6E-D9EF-4041-8114-94C90E27ED92}"/>
                  </a:ext>
                </a:extLst>
              </p:cNvPr>
              <p:cNvSpPr/>
              <p:nvPr/>
            </p:nvSpPr>
            <p:spPr>
              <a:xfrm>
                <a:off x="6271909" y="4510622"/>
                <a:ext cx="662609" cy="64683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 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0A8F88E-4961-4BDF-BBA9-093BA5E207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73" t="-1174" r="20410" b="26296"/>
              <a:stretch/>
            </p:blipFill>
            <p:spPr>
              <a:xfrm>
                <a:off x="3785719" y="2218375"/>
                <a:ext cx="1195929" cy="229651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9CB8C25-9BD2-49E9-AEC3-071864643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5740" y="2267465"/>
                <a:ext cx="1988224" cy="2238892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44DC59-1A7A-4442-8627-755188D1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633" y="1127611"/>
              <a:ext cx="2935684" cy="3479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6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FF5AD-D568-4802-9DB8-AEF36ABC6CA1}"/>
              </a:ext>
            </a:extLst>
          </p:cNvPr>
          <p:cNvSpPr txBox="1"/>
          <p:nvPr/>
        </p:nvSpPr>
        <p:spPr>
          <a:xfrm>
            <a:off x="2763188" y="355371"/>
            <a:ext cx="903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৩ 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F5032-11F1-44B0-BCE0-27B07A3058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6286" r="51005" b="33950"/>
          <a:stretch/>
        </p:blipFill>
        <p:spPr>
          <a:xfrm>
            <a:off x="394155" y="355371"/>
            <a:ext cx="2411896" cy="3137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1BB9E8-F32B-459D-A447-BCE1DA82DB62}"/>
              </a:ext>
            </a:extLst>
          </p:cNvPr>
          <p:cNvSpPr txBox="1"/>
          <p:nvPr/>
        </p:nvSpPr>
        <p:spPr>
          <a:xfrm>
            <a:off x="2945980" y="1407287"/>
            <a:ext cx="903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পার্থক্য আছে তা ভালো করে দেখ।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74A3E-A5CD-487B-B79A-32374B22A539}"/>
              </a:ext>
            </a:extLst>
          </p:cNvPr>
          <p:cNvSpPr txBox="1"/>
          <p:nvPr/>
        </p:nvSpPr>
        <p:spPr>
          <a:xfrm>
            <a:off x="2827484" y="2084595"/>
            <a:ext cx="8906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১ম ছবিতে- জুসের পরিমাণ,জুসে বরফের সংখ্যা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২য় ছবিতে-গাছে প্রজাপতি,কোন পশু তোমার কাছে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রকম অন্য ছবিগুলোতে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্থক্য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ল।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03ECC2-FC12-4385-A0B5-F4484DB96893}"/>
              </a:ext>
            </a:extLst>
          </p:cNvPr>
          <p:cNvSpPr/>
          <p:nvPr/>
        </p:nvSpPr>
        <p:spPr>
          <a:xfrm>
            <a:off x="581131" y="4506480"/>
            <a:ext cx="11216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ততোধিকবস্তুর মধ্যে তুলনা বলতে বোঝায় বস্তুসমুহের একে অপরের মধ্যে মিল বা পার্থক্য।  </a:t>
            </a:r>
            <a:endParaRPr lang="en-US" sz="4800" b="1" cap="none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107FA211-F961-4101-8FA1-7E99D1EF5B59}"/>
              </a:ext>
            </a:extLst>
          </p:cNvPr>
          <p:cNvSpPr/>
          <p:nvPr/>
        </p:nvSpPr>
        <p:spPr>
          <a:xfrm>
            <a:off x="704538" y="450495"/>
            <a:ext cx="2442936" cy="844062"/>
          </a:xfrm>
          <a:prstGeom prst="doubleWave">
            <a:avLst/>
          </a:prstGeom>
          <a:gradFill>
            <a:gsLst>
              <a:gs pos="49000">
                <a:srgbClr val="C2CCD5"/>
              </a:gs>
              <a:gs pos="71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9000">
                <a:srgbClr val="FF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4C322F-8336-489B-85BC-E39AF17B2D44}"/>
              </a:ext>
            </a:extLst>
          </p:cNvPr>
          <p:cNvSpPr/>
          <p:nvPr/>
        </p:nvSpPr>
        <p:spPr>
          <a:xfrm>
            <a:off x="278296" y="2831573"/>
            <a:ext cx="116751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বস্তুতে কী পার্থক্য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জোড়ায় আলোচনা কর।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63212-57EB-4DA8-869D-74B068FA8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423" y="570644"/>
            <a:ext cx="1395564" cy="12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424</Words>
  <Application>Microsoft Office PowerPoint</Application>
  <PresentationFormat>Widescreen</PresentationFormat>
  <Paragraphs>68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abdul bari</cp:lastModifiedBy>
  <cp:revision>194</cp:revision>
  <dcterms:created xsi:type="dcterms:W3CDTF">2019-10-28T16:41:52Z</dcterms:created>
  <dcterms:modified xsi:type="dcterms:W3CDTF">2021-07-20T12:35:16Z</dcterms:modified>
</cp:coreProperties>
</file>