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34" r:id="rId2"/>
    <p:sldMasterId id="2147483846" r:id="rId3"/>
    <p:sldMasterId id="2147483870" r:id="rId4"/>
    <p:sldMasterId id="2147483882" r:id="rId5"/>
    <p:sldMasterId id="2147483894" r:id="rId6"/>
    <p:sldMasterId id="2147483918" r:id="rId7"/>
    <p:sldMasterId id="2147483930" r:id="rId8"/>
    <p:sldMasterId id="2147483942" r:id="rId9"/>
    <p:sldMasterId id="2147483954" r:id="rId10"/>
    <p:sldMasterId id="2147483966" r:id="rId11"/>
    <p:sldMasterId id="2147483978" r:id="rId12"/>
    <p:sldMasterId id="2147483990" r:id="rId13"/>
  </p:sldMasterIdLst>
  <p:notesMasterIdLst>
    <p:notesMasterId r:id="rId39"/>
  </p:notesMasterIdLst>
  <p:sldIdLst>
    <p:sldId id="318" r:id="rId14"/>
    <p:sldId id="272" r:id="rId15"/>
    <p:sldId id="323" r:id="rId16"/>
    <p:sldId id="273" r:id="rId17"/>
    <p:sldId id="259" r:id="rId18"/>
    <p:sldId id="299" r:id="rId19"/>
    <p:sldId id="300" r:id="rId20"/>
    <p:sldId id="301" r:id="rId21"/>
    <p:sldId id="302" r:id="rId22"/>
    <p:sldId id="335" r:id="rId23"/>
    <p:sldId id="305" r:id="rId24"/>
    <p:sldId id="332" r:id="rId25"/>
    <p:sldId id="306" r:id="rId26"/>
    <p:sldId id="327" r:id="rId27"/>
    <p:sldId id="307" r:id="rId28"/>
    <p:sldId id="309" r:id="rId29"/>
    <p:sldId id="314" r:id="rId30"/>
    <p:sldId id="315" r:id="rId31"/>
    <p:sldId id="316" r:id="rId32"/>
    <p:sldId id="317" r:id="rId33"/>
    <p:sldId id="336" r:id="rId34"/>
    <p:sldId id="310" r:id="rId35"/>
    <p:sldId id="295" r:id="rId36"/>
    <p:sldId id="312" r:id="rId37"/>
    <p:sldId id="31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54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>
          <a:solidFill>
            <a:srgbClr val="002060"/>
          </a:solidFill>
        </a:ln>
      </dgm:spPr>
      <dgm:t>
        <a:bodyPr/>
        <a:lstStyle/>
        <a:p>
          <a:pPr rtl="0"/>
          <a:endParaRPr lang="en-US" sz="1200" b="1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7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/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/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/>
      <dgm:spPr>
        <a:solidFill>
          <a:srgbClr val="FFCC99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C9B5F-910F-4CCC-AAB4-30BEA56552BC}" type="presOf" srcId="{BE53A760-87E9-4D35-B1D8-5BB11ED07B53}" destId="{EB82FB9B-EC43-4CC6-88CB-A53F2E8714A8}" srcOrd="0" destOrd="0" presId="urn:microsoft.com/office/officeart/2005/8/layout/target3"/>
    <dgm:cxn modelId="{CFF53EF5-B420-42B7-8349-3232746BAD5B}" type="presOf" srcId="{E716E343-82B4-4D0B-B45D-0F490FE0235D}" destId="{508660B7-E931-4D2D-869E-C294046FF6B9}" srcOrd="0" destOrd="0" presId="urn:microsoft.com/office/officeart/2005/8/layout/target3"/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6F0A4F1E-15FA-43A8-A6AC-346CC8D3EFA4}" type="presOf" srcId="{E716E343-82B4-4D0B-B45D-0F490FE0235D}" destId="{AAC36E9C-336F-488E-A8C1-0178D536F410}" srcOrd="1" destOrd="0" presId="urn:microsoft.com/office/officeart/2005/8/layout/target3"/>
    <dgm:cxn modelId="{1B0F8FE6-D199-4693-BCC7-7DFDA107E88A}" type="presParOf" srcId="{EB82FB9B-EC43-4CC6-88CB-A53F2E8714A8}" destId="{E4FD88E8-8AC9-4B1F-A0C4-A20C1D97D604}" srcOrd="0" destOrd="0" presId="urn:microsoft.com/office/officeart/2005/8/layout/target3"/>
    <dgm:cxn modelId="{89D249C9-8252-4D09-A6F8-34BFF6FE3759}" type="presParOf" srcId="{EB82FB9B-EC43-4CC6-88CB-A53F2E8714A8}" destId="{9871A64A-1045-472E-94BB-C26A9DBFAFE7}" srcOrd="1" destOrd="0" presId="urn:microsoft.com/office/officeart/2005/8/layout/target3"/>
    <dgm:cxn modelId="{11C2CF14-E11A-4655-B501-C88F1FE2CD91}" type="presParOf" srcId="{EB82FB9B-EC43-4CC6-88CB-A53F2E8714A8}" destId="{508660B7-E931-4D2D-869E-C294046FF6B9}" srcOrd="2" destOrd="0" presId="urn:microsoft.com/office/officeart/2005/8/layout/target3"/>
    <dgm:cxn modelId="{1A67B8DB-3048-42A3-868D-B34B86BB77D8}" type="presParOf" srcId="{EB82FB9B-EC43-4CC6-88CB-A53F2E8714A8}" destId="{AAC36E9C-336F-488E-A8C1-0178D536F410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D369E-B940-40BF-AE5C-C37C83534D97}">
      <dgm:prSet custT="1"/>
      <dgm:spPr/>
      <dgm:t>
        <a:bodyPr/>
        <a:lstStyle/>
        <a:p>
          <a:r>
            <a:rPr lang="en-US" sz="2000" b="1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মোসা</a:t>
          </a:r>
          <a:r>
            <a:rPr lang="en-US" sz="2000" b="1" dirty="0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. </a:t>
          </a:r>
          <a:r>
            <a:rPr lang="en-US" sz="2000" b="1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সাহানাজ</a:t>
          </a:r>
          <a:r>
            <a:rPr lang="en-US" sz="2000" b="1" dirty="0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পারভীন</a:t>
          </a:r>
          <a:endParaRPr lang="en-US" sz="2000" b="1" dirty="0" smtClean="0">
            <a:ln w="9525">
              <a:solidFill>
                <a:srgbClr val="FFC000"/>
              </a:solidFill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185FA168-A3DF-41D1-BF47-B2FE2638318D}" type="parTrans" cxnId="{83D764E2-C78F-496D-933A-5001E8284334}">
      <dgm:prSet/>
      <dgm:spPr/>
      <dgm:t>
        <a:bodyPr/>
        <a:lstStyle/>
        <a:p>
          <a:endParaRPr lang="en-US"/>
        </a:p>
      </dgm:t>
    </dgm:pt>
    <dgm:pt modelId="{67C67434-2CE4-4255-87B6-836BA096F00A}" type="sibTrans" cxnId="{83D764E2-C78F-496D-933A-5001E8284334}">
      <dgm:prSet/>
      <dgm:spPr/>
      <dgm:t>
        <a:bodyPr/>
        <a:lstStyle/>
        <a:p>
          <a:endParaRPr lang="en-US"/>
        </a:p>
      </dgm:t>
    </dgm:pt>
    <dgm:pt modelId="{4188346F-B9E2-4E62-B50C-82D26F0699C6}">
      <dgm:prSet/>
      <dgm:spPr/>
      <dgm:t>
        <a:bodyPr/>
        <a:lstStyle/>
        <a:p>
          <a:r>
            <a:rPr lang="en-US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এম,এ</a:t>
          </a:r>
          <a:r>
            <a:rPr lang="bn-IN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,</a:t>
          </a:r>
          <a:r>
            <a:rPr lang="en-US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বি,পি,এড</a:t>
          </a:r>
          <a:r>
            <a:rPr lang="bn-IN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, </a:t>
          </a:r>
          <a:r>
            <a:rPr lang="en-US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বি এড</a:t>
          </a:r>
          <a:endParaRPr lang="en-US" dirty="0" smtClean="0">
            <a:ln w="0"/>
            <a:solidFill>
              <a:schemeClr val="accent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E21D58D9-4BFA-4314-BEE3-57DE807B44DC}" type="parTrans" cxnId="{4CA34818-C0EC-4090-B528-ABE31FCFB884}">
      <dgm:prSet/>
      <dgm:spPr/>
      <dgm:t>
        <a:bodyPr/>
        <a:lstStyle/>
        <a:p>
          <a:endParaRPr lang="en-US"/>
        </a:p>
      </dgm:t>
    </dgm:pt>
    <dgm:pt modelId="{45429D2A-E2CA-46D3-832B-2051A8040C23}" type="sibTrans" cxnId="{4CA34818-C0EC-4090-B528-ABE31FCFB884}">
      <dgm:prSet/>
      <dgm:spPr/>
      <dgm:t>
        <a:bodyPr/>
        <a:lstStyle/>
        <a:p>
          <a:endParaRPr lang="en-US"/>
        </a:p>
      </dgm:t>
    </dgm:pt>
    <dgm:pt modelId="{53A65505-3DFE-4230-9CEE-ECDBA273B701}">
      <dgm:prSet/>
      <dgm:spPr/>
      <dgm:t>
        <a:bodyPr/>
        <a:lstStyle/>
        <a:p>
          <a:r>
            <a:rPr lang="bn-IN" dirty="0" smtClean="0">
              <a:latin typeface="Agency FB" panose="020B0503020202020204" pitchFamily="34" charset="0"/>
              <a:cs typeface="NikoshBAN" panose="02000000000000000000" pitchFamily="2" charset="0"/>
            </a:rPr>
            <a:t>সিনিয়র</a:t>
          </a:r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  </a:t>
          </a:r>
          <a:r>
            <a:rPr lang="en-US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সহকারী</a:t>
          </a:r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শি</a:t>
          </a:r>
          <a:r>
            <a:rPr lang="bn-IN" dirty="0" smtClean="0">
              <a:latin typeface="Agency FB" panose="020B0503020202020204" pitchFamily="34" charset="0"/>
              <a:cs typeface="NikoshBAN" panose="02000000000000000000" pitchFamily="2" charset="0"/>
            </a:rPr>
            <a:t>ক্ষিকা</a:t>
          </a:r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endParaRPr lang="bn-IN" dirty="0" smtClean="0"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45DD805D-DEEF-41B1-90CA-0FE8B8B8C54E}" type="parTrans" cxnId="{902D731A-074F-4C52-969A-7CAEBB2C25BB}">
      <dgm:prSet/>
      <dgm:spPr/>
      <dgm:t>
        <a:bodyPr/>
        <a:lstStyle/>
        <a:p>
          <a:endParaRPr lang="en-US"/>
        </a:p>
      </dgm:t>
    </dgm:pt>
    <dgm:pt modelId="{7EB230B8-6A87-4803-A6F1-36D75719CADB}" type="sibTrans" cxnId="{902D731A-074F-4C52-969A-7CAEBB2C25BB}">
      <dgm:prSet/>
      <dgm:spPr/>
      <dgm:t>
        <a:bodyPr/>
        <a:lstStyle/>
        <a:p>
          <a:endParaRPr lang="en-US"/>
        </a:p>
      </dgm:t>
    </dgm:pt>
    <dgm:pt modelId="{410BF3BB-67EE-4CE9-9CEC-39CC47D4DEE1}">
      <dgm:prSet/>
      <dgm:spPr/>
      <dgm:t>
        <a:bodyPr/>
        <a:lstStyle/>
        <a:p>
          <a:r>
            <a:rPr lang="en-US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সরকারি</a:t>
          </a:r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Agency FB" panose="020B0503020202020204" pitchFamily="34" charset="0"/>
              <a:cs typeface="NikoshBAN" panose="02000000000000000000" pitchFamily="2" charset="0"/>
            </a:rPr>
            <a:t>গৈলা </a:t>
          </a:r>
          <a:r>
            <a:rPr lang="bn-IN" dirty="0" smtClean="0">
              <a:latin typeface="Agency FB" panose="020B0503020202020204" pitchFamily="34" charset="0"/>
              <a:cs typeface="NikoshBAN" panose="02000000000000000000" pitchFamily="2" charset="0"/>
            </a:rPr>
            <a:t>মডেল মাধ্যমিক বিদ্যালয়</a:t>
          </a:r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</a:p>
      </dgm:t>
    </dgm:pt>
    <dgm:pt modelId="{ADD53AAF-9DBF-4257-BE3A-45862BED1009}" type="parTrans" cxnId="{C362D201-4FCC-45FB-A108-93DE952F792B}">
      <dgm:prSet/>
      <dgm:spPr/>
      <dgm:t>
        <a:bodyPr/>
        <a:lstStyle/>
        <a:p>
          <a:endParaRPr lang="en-US"/>
        </a:p>
      </dgm:t>
    </dgm:pt>
    <dgm:pt modelId="{3B345077-C3C1-4F8F-A5BD-25D44499F93F}" type="sibTrans" cxnId="{C362D201-4FCC-45FB-A108-93DE952F792B}">
      <dgm:prSet/>
      <dgm:spPr/>
      <dgm:t>
        <a:bodyPr/>
        <a:lstStyle/>
        <a:p>
          <a:endParaRPr lang="en-US"/>
        </a:p>
      </dgm:t>
    </dgm:pt>
    <dgm:pt modelId="{6F8FF02B-2D6E-44E5-953D-E4C209A82E18}">
      <dgm:prSet/>
      <dgm:spPr/>
      <dgm:t>
        <a:bodyPr/>
        <a:lstStyle/>
        <a:p>
          <a:r>
            <a:rPr lang="bn-IN" smtClean="0">
              <a:latin typeface="Agency FB" panose="020B0503020202020204" pitchFamily="34" charset="0"/>
              <a:cs typeface="NikoshBAN" panose="02000000000000000000" pitchFamily="2" charset="0"/>
            </a:rPr>
            <a:t>গৈলা, আগৈলঝাড়া,বরিশাল ।</a:t>
          </a:r>
          <a:r>
            <a:rPr lang="en-US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endParaRPr lang="en-US" dirty="0" smtClean="0"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92F6079D-EB50-43A2-AA25-713E8551AB40}" type="parTrans" cxnId="{CD814C9C-A1A4-4E92-B981-3F5193420012}">
      <dgm:prSet/>
      <dgm:spPr/>
      <dgm:t>
        <a:bodyPr/>
        <a:lstStyle/>
        <a:p>
          <a:endParaRPr lang="en-US"/>
        </a:p>
      </dgm:t>
    </dgm:pt>
    <dgm:pt modelId="{BBB3FE9F-6043-4D0E-A1F6-F2AFAC75B682}" type="sibTrans" cxnId="{CD814C9C-A1A4-4E92-B981-3F5193420012}">
      <dgm:prSet/>
      <dgm:spPr/>
      <dgm:t>
        <a:bodyPr/>
        <a:lstStyle/>
        <a:p>
          <a:endParaRPr lang="en-US"/>
        </a:p>
      </dgm:t>
    </dgm:pt>
    <dgm:pt modelId="{EA8A9251-C674-4791-A786-26F71174B0DF}">
      <dgm:prSet/>
      <dgm:spPr/>
      <dgm:t>
        <a:bodyPr/>
        <a:lstStyle/>
        <a:p>
          <a:r>
            <a:rPr lang="en-US" smtClean="0">
              <a:latin typeface="Agency FB" panose="020B0503020202020204" pitchFamily="34" charset="0"/>
              <a:cs typeface="NikoshBAN" panose="02000000000000000000" pitchFamily="2" charset="0"/>
            </a:rPr>
            <a:t>মোবা- ০</a:t>
          </a:r>
          <a:r>
            <a:rPr lang="bn-IN" smtClean="0">
              <a:latin typeface="Agency FB" panose="020B0503020202020204" pitchFamily="34" charset="0"/>
              <a:cs typeface="NikoshBAN" panose="02000000000000000000" pitchFamily="2" charset="0"/>
            </a:rPr>
            <a:t>১৭২৮৩৮৬৩৪৬</a:t>
          </a:r>
          <a:endParaRPr lang="en-US" dirty="0" smtClean="0"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FC7923B6-87E4-41AC-9518-435DD6949F55}" type="parTrans" cxnId="{A6B1E655-C9E4-4523-A5B2-C2FE5E3D6863}">
      <dgm:prSet/>
      <dgm:spPr/>
      <dgm:t>
        <a:bodyPr/>
        <a:lstStyle/>
        <a:p>
          <a:endParaRPr lang="en-US"/>
        </a:p>
      </dgm:t>
    </dgm:pt>
    <dgm:pt modelId="{EB692C36-4883-463E-B351-59A415163E37}" type="sibTrans" cxnId="{A6B1E655-C9E4-4523-A5B2-C2FE5E3D6863}">
      <dgm:prSet/>
      <dgm:spPr/>
      <dgm:t>
        <a:bodyPr/>
        <a:lstStyle/>
        <a:p>
          <a:endParaRPr lang="en-US"/>
        </a:p>
      </dgm:t>
    </dgm:pt>
    <dgm:pt modelId="{5335D55F-CCDC-4517-B986-0730A467F65B}">
      <dgm:prSet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  <a:cs typeface="NikoshBAN" panose="02000000000000000000" pitchFamily="2" charset="0"/>
            </a:rPr>
            <a:t>mosashahanazparven@gmail.com</a:t>
          </a:r>
          <a:endParaRPr lang="en-US" dirty="0" smtClean="0">
            <a:latin typeface="Agency FB" panose="020B0503020202020204" pitchFamily="34" charset="0"/>
            <a:cs typeface="NikoshBAN" panose="02000000000000000000" pitchFamily="2" charset="0"/>
          </a:endParaRPr>
        </a:p>
      </dgm:t>
    </dgm:pt>
    <dgm:pt modelId="{48C9C126-7712-4CEF-8ED0-D5D8B40577B7}" type="parTrans" cxnId="{49D29212-64CA-46C1-89C2-860A25600BCD}">
      <dgm:prSet/>
      <dgm:spPr/>
      <dgm:t>
        <a:bodyPr/>
        <a:lstStyle/>
        <a:p>
          <a:endParaRPr lang="en-US"/>
        </a:p>
      </dgm:t>
    </dgm:pt>
    <dgm:pt modelId="{E87453F1-8C03-4F99-A39D-41B2386FE67C}" type="sibTrans" cxnId="{49D29212-64CA-46C1-89C2-860A25600BCD}">
      <dgm:prSet/>
      <dgm:spPr/>
      <dgm:t>
        <a:bodyPr/>
        <a:lstStyle/>
        <a:p>
          <a:endParaRPr lang="en-US"/>
        </a:p>
      </dgm:t>
    </dgm:pt>
    <dgm:pt modelId="{154353DF-94DD-4567-ACC6-0534DB2CE5AA}" type="pres">
      <dgm:prSet presAssocID="{203E872C-CA19-4DD4-A5AE-C4F62EFA2C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C91AB5-D273-4740-B4E1-19C4B392B5A6}" type="pres">
      <dgm:prSet presAssocID="{386D369E-B940-40BF-AE5C-C37C83534D97}" presName="circle1" presStyleLbl="node1" presStyleIdx="0" presStyleCnt="7"/>
      <dgm:spPr/>
    </dgm:pt>
    <dgm:pt modelId="{053A1C57-698A-4C08-A3F1-FE971C98B021}" type="pres">
      <dgm:prSet presAssocID="{386D369E-B940-40BF-AE5C-C37C83534D97}" presName="space" presStyleCnt="0"/>
      <dgm:spPr/>
    </dgm:pt>
    <dgm:pt modelId="{07F2F94D-4DBE-4DBC-860A-0C559A3CB3DD}" type="pres">
      <dgm:prSet presAssocID="{386D369E-B940-40BF-AE5C-C37C83534D97}" presName="rect1" presStyleLbl="alignAcc1" presStyleIdx="0" presStyleCnt="7"/>
      <dgm:spPr/>
      <dgm:t>
        <a:bodyPr/>
        <a:lstStyle/>
        <a:p>
          <a:endParaRPr lang="en-US"/>
        </a:p>
      </dgm:t>
    </dgm:pt>
    <dgm:pt modelId="{875C9B45-7F06-4C8B-A45B-E4F4EB68A376}" type="pres">
      <dgm:prSet presAssocID="{4188346F-B9E2-4E62-B50C-82D26F0699C6}" presName="vertSpace2" presStyleLbl="node1" presStyleIdx="0" presStyleCnt="7"/>
      <dgm:spPr/>
    </dgm:pt>
    <dgm:pt modelId="{FE69A74C-5F29-4BB7-BF57-50438712DCAE}" type="pres">
      <dgm:prSet presAssocID="{4188346F-B9E2-4E62-B50C-82D26F0699C6}" presName="circle2" presStyleLbl="node1" presStyleIdx="1" presStyleCnt="7"/>
      <dgm:spPr/>
    </dgm:pt>
    <dgm:pt modelId="{86B12012-B438-4EB4-BA44-191665E1B04E}" type="pres">
      <dgm:prSet presAssocID="{4188346F-B9E2-4E62-B50C-82D26F0699C6}" presName="rect2" presStyleLbl="alignAcc1" presStyleIdx="1" presStyleCnt="7"/>
      <dgm:spPr/>
      <dgm:t>
        <a:bodyPr/>
        <a:lstStyle/>
        <a:p>
          <a:endParaRPr lang="en-US"/>
        </a:p>
      </dgm:t>
    </dgm:pt>
    <dgm:pt modelId="{12FF868D-A745-400F-A8BF-355AFC5B35A8}" type="pres">
      <dgm:prSet presAssocID="{53A65505-3DFE-4230-9CEE-ECDBA273B701}" presName="vertSpace3" presStyleLbl="node1" presStyleIdx="1" presStyleCnt="7"/>
      <dgm:spPr/>
    </dgm:pt>
    <dgm:pt modelId="{1D3BA590-6645-4B09-BC23-DA3FCDA5CBF0}" type="pres">
      <dgm:prSet presAssocID="{53A65505-3DFE-4230-9CEE-ECDBA273B701}" presName="circle3" presStyleLbl="node1" presStyleIdx="2" presStyleCnt="7"/>
      <dgm:spPr/>
    </dgm:pt>
    <dgm:pt modelId="{804F93E4-9CE8-44BF-98F5-915BE425A4E4}" type="pres">
      <dgm:prSet presAssocID="{53A65505-3DFE-4230-9CEE-ECDBA273B701}" presName="rect3" presStyleLbl="alignAcc1" presStyleIdx="2" presStyleCnt="7"/>
      <dgm:spPr/>
      <dgm:t>
        <a:bodyPr/>
        <a:lstStyle/>
        <a:p>
          <a:endParaRPr lang="en-US"/>
        </a:p>
      </dgm:t>
    </dgm:pt>
    <dgm:pt modelId="{67869A28-5EDA-4767-8643-1D34A1EC0777}" type="pres">
      <dgm:prSet presAssocID="{410BF3BB-67EE-4CE9-9CEC-39CC47D4DEE1}" presName="vertSpace4" presStyleLbl="node1" presStyleIdx="2" presStyleCnt="7"/>
      <dgm:spPr/>
    </dgm:pt>
    <dgm:pt modelId="{632272B6-190D-4B20-B963-38E923A13B4C}" type="pres">
      <dgm:prSet presAssocID="{410BF3BB-67EE-4CE9-9CEC-39CC47D4DEE1}" presName="circle4" presStyleLbl="node1" presStyleIdx="3" presStyleCnt="7"/>
      <dgm:spPr/>
    </dgm:pt>
    <dgm:pt modelId="{67D63972-6255-4308-B785-1010EE524759}" type="pres">
      <dgm:prSet presAssocID="{410BF3BB-67EE-4CE9-9CEC-39CC47D4DEE1}" presName="rect4" presStyleLbl="alignAcc1" presStyleIdx="3" presStyleCnt="7"/>
      <dgm:spPr/>
      <dgm:t>
        <a:bodyPr/>
        <a:lstStyle/>
        <a:p>
          <a:endParaRPr lang="en-US"/>
        </a:p>
      </dgm:t>
    </dgm:pt>
    <dgm:pt modelId="{3467F21A-8077-497D-9B34-6FE044C64271}" type="pres">
      <dgm:prSet presAssocID="{6F8FF02B-2D6E-44E5-953D-E4C209A82E18}" presName="vertSpace5" presStyleLbl="node1" presStyleIdx="3" presStyleCnt="7"/>
      <dgm:spPr/>
    </dgm:pt>
    <dgm:pt modelId="{58D93A83-185E-4FD0-825B-600EAD2C240A}" type="pres">
      <dgm:prSet presAssocID="{6F8FF02B-2D6E-44E5-953D-E4C209A82E18}" presName="circle5" presStyleLbl="node1" presStyleIdx="4" presStyleCnt="7"/>
      <dgm:spPr/>
    </dgm:pt>
    <dgm:pt modelId="{1A5C61B2-F885-420F-B9A0-61B9BF18C6E7}" type="pres">
      <dgm:prSet presAssocID="{6F8FF02B-2D6E-44E5-953D-E4C209A82E18}" presName="rect5" presStyleLbl="alignAcc1" presStyleIdx="4" presStyleCnt="7"/>
      <dgm:spPr/>
      <dgm:t>
        <a:bodyPr/>
        <a:lstStyle/>
        <a:p>
          <a:endParaRPr lang="en-US"/>
        </a:p>
      </dgm:t>
    </dgm:pt>
    <dgm:pt modelId="{1648B99B-BE99-48E4-A03B-7AB74418D4A9}" type="pres">
      <dgm:prSet presAssocID="{EA8A9251-C674-4791-A786-26F71174B0DF}" presName="vertSpace6" presStyleLbl="node1" presStyleIdx="4" presStyleCnt="7"/>
      <dgm:spPr/>
    </dgm:pt>
    <dgm:pt modelId="{FF71E3B4-C82B-4BBA-A06B-1995BAE6A055}" type="pres">
      <dgm:prSet presAssocID="{EA8A9251-C674-4791-A786-26F71174B0DF}" presName="circle6" presStyleLbl="node1" presStyleIdx="5" presStyleCnt="7"/>
      <dgm:spPr/>
    </dgm:pt>
    <dgm:pt modelId="{41C2741C-F757-4B0F-8017-D0254D8A2347}" type="pres">
      <dgm:prSet presAssocID="{EA8A9251-C674-4791-A786-26F71174B0DF}" presName="rect6" presStyleLbl="alignAcc1" presStyleIdx="5" presStyleCnt="7"/>
      <dgm:spPr/>
      <dgm:t>
        <a:bodyPr/>
        <a:lstStyle/>
        <a:p>
          <a:endParaRPr lang="en-US"/>
        </a:p>
      </dgm:t>
    </dgm:pt>
    <dgm:pt modelId="{30122241-C369-4AAF-86F0-69728867A342}" type="pres">
      <dgm:prSet presAssocID="{5335D55F-CCDC-4517-B986-0730A467F65B}" presName="vertSpace7" presStyleLbl="node1" presStyleIdx="5" presStyleCnt="7"/>
      <dgm:spPr/>
    </dgm:pt>
    <dgm:pt modelId="{01725910-5880-4A5A-BC3F-798C03DBFC0A}" type="pres">
      <dgm:prSet presAssocID="{5335D55F-CCDC-4517-B986-0730A467F65B}" presName="circle7" presStyleLbl="node1" presStyleIdx="6" presStyleCnt="7"/>
      <dgm:spPr/>
    </dgm:pt>
    <dgm:pt modelId="{EA079393-992E-47BA-966E-D17F1CBBE1FE}" type="pres">
      <dgm:prSet presAssocID="{5335D55F-CCDC-4517-B986-0730A467F65B}" presName="rect7" presStyleLbl="alignAcc1" presStyleIdx="6" presStyleCnt="7"/>
      <dgm:spPr/>
      <dgm:t>
        <a:bodyPr/>
        <a:lstStyle/>
        <a:p>
          <a:endParaRPr lang="en-US"/>
        </a:p>
      </dgm:t>
    </dgm:pt>
    <dgm:pt modelId="{F706952D-C867-4466-BE6E-77BA7D7A5E2D}" type="pres">
      <dgm:prSet presAssocID="{386D369E-B940-40BF-AE5C-C37C83534D97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C6FF9-186F-48A1-A90B-2B8F2F5628E6}" type="pres">
      <dgm:prSet presAssocID="{4188346F-B9E2-4E62-B50C-82D26F0699C6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72851-121A-4357-928C-930B1C4527B8}" type="pres">
      <dgm:prSet presAssocID="{53A65505-3DFE-4230-9CEE-ECDBA273B701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D798-46D3-419F-90A9-533B596C4227}" type="pres">
      <dgm:prSet presAssocID="{410BF3BB-67EE-4CE9-9CEC-39CC47D4DEE1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61CF0-0A2C-400A-97F7-270717F44544}" type="pres">
      <dgm:prSet presAssocID="{6F8FF02B-2D6E-44E5-953D-E4C209A82E18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E3327-378E-4A06-B7E7-28FC126688AA}" type="pres">
      <dgm:prSet presAssocID="{EA8A9251-C674-4791-A786-26F71174B0DF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6312A-2DD1-45DB-A8BA-FA295EDAECC0}" type="pres">
      <dgm:prSet presAssocID="{5335D55F-CCDC-4517-B986-0730A467F65B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3F299-1959-4A3E-B14C-DFA47DC22E50}" type="presOf" srcId="{EA8A9251-C674-4791-A786-26F71174B0DF}" destId="{41C2741C-F757-4B0F-8017-D0254D8A2347}" srcOrd="0" destOrd="0" presId="urn:microsoft.com/office/officeart/2005/8/layout/target3"/>
    <dgm:cxn modelId="{CD814C9C-A1A4-4E92-B981-3F5193420012}" srcId="{203E872C-CA19-4DD4-A5AE-C4F62EFA2C33}" destId="{6F8FF02B-2D6E-44E5-953D-E4C209A82E18}" srcOrd="4" destOrd="0" parTransId="{92F6079D-EB50-43A2-AA25-713E8551AB40}" sibTransId="{BBB3FE9F-6043-4D0E-A1F6-F2AFAC75B682}"/>
    <dgm:cxn modelId="{A2876BA5-725D-4A01-B1B2-C3D3071AE165}" type="presOf" srcId="{53A65505-3DFE-4230-9CEE-ECDBA273B701}" destId="{804F93E4-9CE8-44BF-98F5-915BE425A4E4}" srcOrd="0" destOrd="0" presId="urn:microsoft.com/office/officeart/2005/8/layout/target3"/>
    <dgm:cxn modelId="{49D29212-64CA-46C1-89C2-860A25600BCD}" srcId="{203E872C-CA19-4DD4-A5AE-C4F62EFA2C33}" destId="{5335D55F-CCDC-4517-B986-0730A467F65B}" srcOrd="6" destOrd="0" parTransId="{48C9C126-7712-4CEF-8ED0-D5D8B40577B7}" sibTransId="{E87453F1-8C03-4F99-A39D-41B2386FE67C}"/>
    <dgm:cxn modelId="{764A0076-5D3C-4F92-B048-4311768107B5}" type="presOf" srcId="{386D369E-B940-40BF-AE5C-C37C83534D97}" destId="{F706952D-C867-4466-BE6E-77BA7D7A5E2D}" srcOrd="1" destOrd="0" presId="urn:microsoft.com/office/officeart/2005/8/layout/target3"/>
    <dgm:cxn modelId="{3E5F5285-BDD4-4C24-A32C-43D981CDE25A}" type="presOf" srcId="{4188346F-B9E2-4E62-B50C-82D26F0699C6}" destId="{86B12012-B438-4EB4-BA44-191665E1B04E}" srcOrd="0" destOrd="0" presId="urn:microsoft.com/office/officeart/2005/8/layout/target3"/>
    <dgm:cxn modelId="{E9541572-83F5-4F06-B5D5-7DA849DAD73E}" type="presOf" srcId="{EA8A9251-C674-4791-A786-26F71174B0DF}" destId="{898E3327-378E-4A06-B7E7-28FC126688AA}" srcOrd="1" destOrd="0" presId="urn:microsoft.com/office/officeart/2005/8/layout/target3"/>
    <dgm:cxn modelId="{3D7F9847-3211-4F4B-A185-BC692FA80543}" type="presOf" srcId="{6F8FF02B-2D6E-44E5-953D-E4C209A82E18}" destId="{B9461CF0-0A2C-400A-97F7-270717F44544}" srcOrd="1" destOrd="0" presId="urn:microsoft.com/office/officeart/2005/8/layout/target3"/>
    <dgm:cxn modelId="{4DFD2207-3CA6-4E87-942F-DBF9D0431FC2}" type="presOf" srcId="{5335D55F-CCDC-4517-B986-0730A467F65B}" destId="{1A56312A-2DD1-45DB-A8BA-FA295EDAECC0}" srcOrd="1" destOrd="0" presId="urn:microsoft.com/office/officeart/2005/8/layout/target3"/>
    <dgm:cxn modelId="{E8F232A3-7E53-4018-BFB0-9A8F6D7DC5AA}" type="presOf" srcId="{410BF3BB-67EE-4CE9-9CEC-39CC47D4DEE1}" destId="{67D63972-6255-4308-B785-1010EE524759}" srcOrd="0" destOrd="0" presId="urn:microsoft.com/office/officeart/2005/8/layout/target3"/>
    <dgm:cxn modelId="{8088E70A-EB5B-4BB9-A87B-9F7756312BAA}" type="presOf" srcId="{5335D55F-CCDC-4517-B986-0730A467F65B}" destId="{EA079393-992E-47BA-966E-D17F1CBBE1FE}" srcOrd="0" destOrd="0" presId="urn:microsoft.com/office/officeart/2005/8/layout/target3"/>
    <dgm:cxn modelId="{CB75C6C2-F97B-4DBB-A982-A59EDD004C8E}" type="presOf" srcId="{53A65505-3DFE-4230-9CEE-ECDBA273B701}" destId="{5BE72851-121A-4357-928C-930B1C4527B8}" srcOrd="1" destOrd="0" presId="urn:microsoft.com/office/officeart/2005/8/layout/target3"/>
    <dgm:cxn modelId="{304077AD-8F53-48D6-BD46-532916CA206A}" type="presOf" srcId="{4188346F-B9E2-4E62-B50C-82D26F0699C6}" destId="{C80C6FF9-186F-48A1-A90B-2B8F2F5628E6}" srcOrd="1" destOrd="0" presId="urn:microsoft.com/office/officeart/2005/8/layout/target3"/>
    <dgm:cxn modelId="{506C5A05-BAAD-4A7D-8B9B-A333291663F3}" type="presOf" srcId="{410BF3BB-67EE-4CE9-9CEC-39CC47D4DEE1}" destId="{319FD798-46D3-419F-90A9-533B596C4227}" srcOrd="1" destOrd="0" presId="urn:microsoft.com/office/officeart/2005/8/layout/target3"/>
    <dgm:cxn modelId="{86DED4E8-85BB-4BEA-A632-8E6432ACA6C4}" type="presOf" srcId="{203E872C-CA19-4DD4-A5AE-C4F62EFA2C33}" destId="{154353DF-94DD-4567-ACC6-0534DB2CE5AA}" srcOrd="0" destOrd="0" presId="urn:microsoft.com/office/officeart/2005/8/layout/target3"/>
    <dgm:cxn modelId="{902D731A-074F-4C52-969A-7CAEBB2C25BB}" srcId="{203E872C-CA19-4DD4-A5AE-C4F62EFA2C33}" destId="{53A65505-3DFE-4230-9CEE-ECDBA273B701}" srcOrd="2" destOrd="0" parTransId="{45DD805D-DEEF-41B1-90CA-0FE8B8B8C54E}" sibTransId="{7EB230B8-6A87-4803-A6F1-36D75719CADB}"/>
    <dgm:cxn modelId="{A6B1E655-C9E4-4523-A5B2-C2FE5E3D6863}" srcId="{203E872C-CA19-4DD4-A5AE-C4F62EFA2C33}" destId="{EA8A9251-C674-4791-A786-26F71174B0DF}" srcOrd="5" destOrd="0" parTransId="{FC7923B6-87E4-41AC-9518-435DD6949F55}" sibTransId="{EB692C36-4883-463E-B351-59A415163E37}"/>
    <dgm:cxn modelId="{C362D201-4FCC-45FB-A108-93DE952F792B}" srcId="{203E872C-CA19-4DD4-A5AE-C4F62EFA2C33}" destId="{410BF3BB-67EE-4CE9-9CEC-39CC47D4DEE1}" srcOrd="3" destOrd="0" parTransId="{ADD53AAF-9DBF-4257-BE3A-45862BED1009}" sibTransId="{3B345077-C3C1-4F8F-A5BD-25D44499F93F}"/>
    <dgm:cxn modelId="{1FFCC51A-6B2C-4621-9893-3EC78A12A66B}" type="presOf" srcId="{386D369E-B940-40BF-AE5C-C37C83534D97}" destId="{07F2F94D-4DBE-4DBC-860A-0C559A3CB3DD}" srcOrd="0" destOrd="0" presId="urn:microsoft.com/office/officeart/2005/8/layout/target3"/>
    <dgm:cxn modelId="{83D764E2-C78F-496D-933A-5001E8284334}" srcId="{203E872C-CA19-4DD4-A5AE-C4F62EFA2C33}" destId="{386D369E-B940-40BF-AE5C-C37C83534D97}" srcOrd="0" destOrd="0" parTransId="{185FA168-A3DF-41D1-BF47-B2FE2638318D}" sibTransId="{67C67434-2CE4-4255-87B6-836BA096F00A}"/>
    <dgm:cxn modelId="{4CA34818-C0EC-4090-B528-ABE31FCFB884}" srcId="{203E872C-CA19-4DD4-A5AE-C4F62EFA2C33}" destId="{4188346F-B9E2-4E62-B50C-82D26F0699C6}" srcOrd="1" destOrd="0" parTransId="{E21D58D9-4BFA-4314-BEE3-57DE807B44DC}" sibTransId="{45429D2A-E2CA-46D3-832B-2051A8040C23}"/>
    <dgm:cxn modelId="{FB5761B3-D8A6-469E-90D1-16C25E1E0968}" type="presOf" srcId="{6F8FF02B-2D6E-44E5-953D-E4C209A82E18}" destId="{1A5C61B2-F885-420F-B9A0-61B9BF18C6E7}" srcOrd="0" destOrd="0" presId="urn:microsoft.com/office/officeart/2005/8/layout/target3"/>
    <dgm:cxn modelId="{5CC93924-1070-42B5-8B9F-00606F86471B}" type="presParOf" srcId="{154353DF-94DD-4567-ACC6-0534DB2CE5AA}" destId="{CEC91AB5-D273-4740-B4E1-19C4B392B5A6}" srcOrd="0" destOrd="0" presId="urn:microsoft.com/office/officeart/2005/8/layout/target3"/>
    <dgm:cxn modelId="{8C0D0796-6194-4988-A41E-4E0679CB7788}" type="presParOf" srcId="{154353DF-94DD-4567-ACC6-0534DB2CE5AA}" destId="{053A1C57-698A-4C08-A3F1-FE971C98B021}" srcOrd="1" destOrd="0" presId="urn:microsoft.com/office/officeart/2005/8/layout/target3"/>
    <dgm:cxn modelId="{6365D902-0004-4028-8271-56FA726F4DEC}" type="presParOf" srcId="{154353DF-94DD-4567-ACC6-0534DB2CE5AA}" destId="{07F2F94D-4DBE-4DBC-860A-0C559A3CB3DD}" srcOrd="2" destOrd="0" presId="urn:microsoft.com/office/officeart/2005/8/layout/target3"/>
    <dgm:cxn modelId="{77673D98-ECAD-4D14-A79B-D9C5A8D3D794}" type="presParOf" srcId="{154353DF-94DD-4567-ACC6-0534DB2CE5AA}" destId="{875C9B45-7F06-4C8B-A45B-E4F4EB68A376}" srcOrd="3" destOrd="0" presId="urn:microsoft.com/office/officeart/2005/8/layout/target3"/>
    <dgm:cxn modelId="{66923534-F906-425F-A715-95C4B249E467}" type="presParOf" srcId="{154353DF-94DD-4567-ACC6-0534DB2CE5AA}" destId="{FE69A74C-5F29-4BB7-BF57-50438712DCAE}" srcOrd="4" destOrd="0" presId="urn:microsoft.com/office/officeart/2005/8/layout/target3"/>
    <dgm:cxn modelId="{92A42D09-A0B9-48E8-9AE7-7B50EEAD30EC}" type="presParOf" srcId="{154353DF-94DD-4567-ACC6-0534DB2CE5AA}" destId="{86B12012-B438-4EB4-BA44-191665E1B04E}" srcOrd="5" destOrd="0" presId="urn:microsoft.com/office/officeart/2005/8/layout/target3"/>
    <dgm:cxn modelId="{577E62DC-13C0-4D8B-A2D9-1B1B70F1EAA7}" type="presParOf" srcId="{154353DF-94DD-4567-ACC6-0534DB2CE5AA}" destId="{12FF868D-A745-400F-A8BF-355AFC5B35A8}" srcOrd="6" destOrd="0" presId="urn:microsoft.com/office/officeart/2005/8/layout/target3"/>
    <dgm:cxn modelId="{08D3EECB-3D77-4A45-AC31-F0CE0611C830}" type="presParOf" srcId="{154353DF-94DD-4567-ACC6-0534DB2CE5AA}" destId="{1D3BA590-6645-4B09-BC23-DA3FCDA5CBF0}" srcOrd="7" destOrd="0" presId="urn:microsoft.com/office/officeart/2005/8/layout/target3"/>
    <dgm:cxn modelId="{78C645BE-2D3D-4AE2-9F2C-ECF91B122394}" type="presParOf" srcId="{154353DF-94DD-4567-ACC6-0534DB2CE5AA}" destId="{804F93E4-9CE8-44BF-98F5-915BE425A4E4}" srcOrd="8" destOrd="0" presId="urn:microsoft.com/office/officeart/2005/8/layout/target3"/>
    <dgm:cxn modelId="{A2092473-5235-4611-9779-3304D21A42FD}" type="presParOf" srcId="{154353DF-94DD-4567-ACC6-0534DB2CE5AA}" destId="{67869A28-5EDA-4767-8643-1D34A1EC0777}" srcOrd="9" destOrd="0" presId="urn:microsoft.com/office/officeart/2005/8/layout/target3"/>
    <dgm:cxn modelId="{2AA4FA67-2E3E-4D64-9909-E45010243A0E}" type="presParOf" srcId="{154353DF-94DD-4567-ACC6-0534DB2CE5AA}" destId="{632272B6-190D-4B20-B963-38E923A13B4C}" srcOrd="10" destOrd="0" presId="urn:microsoft.com/office/officeart/2005/8/layout/target3"/>
    <dgm:cxn modelId="{029049C7-B579-447D-A0DA-3BD9FBF43439}" type="presParOf" srcId="{154353DF-94DD-4567-ACC6-0534DB2CE5AA}" destId="{67D63972-6255-4308-B785-1010EE524759}" srcOrd="11" destOrd="0" presId="urn:microsoft.com/office/officeart/2005/8/layout/target3"/>
    <dgm:cxn modelId="{1B655121-0CBC-4CE4-B915-4596F2712261}" type="presParOf" srcId="{154353DF-94DD-4567-ACC6-0534DB2CE5AA}" destId="{3467F21A-8077-497D-9B34-6FE044C64271}" srcOrd="12" destOrd="0" presId="urn:microsoft.com/office/officeart/2005/8/layout/target3"/>
    <dgm:cxn modelId="{46A924F2-C425-4335-B08A-EABA2E233C63}" type="presParOf" srcId="{154353DF-94DD-4567-ACC6-0534DB2CE5AA}" destId="{58D93A83-185E-4FD0-825B-600EAD2C240A}" srcOrd="13" destOrd="0" presId="urn:microsoft.com/office/officeart/2005/8/layout/target3"/>
    <dgm:cxn modelId="{6A717565-E656-4419-95E0-C29C5F8A0C1B}" type="presParOf" srcId="{154353DF-94DD-4567-ACC6-0534DB2CE5AA}" destId="{1A5C61B2-F885-420F-B9A0-61B9BF18C6E7}" srcOrd="14" destOrd="0" presId="urn:microsoft.com/office/officeart/2005/8/layout/target3"/>
    <dgm:cxn modelId="{D403BC2B-C076-4FCF-A7BE-13DDB542DD0E}" type="presParOf" srcId="{154353DF-94DD-4567-ACC6-0534DB2CE5AA}" destId="{1648B99B-BE99-48E4-A03B-7AB74418D4A9}" srcOrd="15" destOrd="0" presId="urn:microsoft.com/office/officeart/2005/8/layout/target3"/>
    <dgm:cxn modelId="{000FF648-91B1-479E-9A9A-12B9865E0C6D}" type="presParOf" srcId="{154353DF-94DD-4567-ACC6-0534DB2CE5AA}" destId="{FF71E3B4-C82B-4BBA-A06B-1995BAE6A055}" srcOrd="16" destOrd="0" presId="urn:microsoft.com/office/officeart/2005/8/layout/target3"/>
    <dgm:cxn modelId="{6F316B31-ED17-43CD-8C3A-F3DAC93B68E1}" type="presParOf" srcId="{154353DF-94DD-4567-ACC6-0534DB2CE5AA}" destId="{41C2741C-F757-4B0F-8017-D0254D8A2347}" srcOrd="17" destOrd="0" presId="urn:microsoft.com/office/officeart/2005/8/layout/target3"/>
    <dgm:cxn modelId="{A1C845D7-00A8-40FB-8037-B954DA1DB1F5}" type="presParOf" srcId="{154353DF-94DD-4567-ACC6-0534DB2CE5AA}" destId="{30122241-C369-4AAF-86F0-69728867A342}" srcOrd="18" destOrd="0" presId="urn:microsoft.com/office/officeart/2005/8/layout/target3"/>
    <dgm:cxn modelId="{61A175E5-5003-4770-A787-1CF7FABC82C5}" type="presParOf" srcId="{154353DF-94DD-4567-ACC6-0534DB2CE5AA}" destId="{01725910-5880-4A5A-BC3F-798C03DBFC0A}" srcOrd="19" destOrd="0" presId="urn:microsoft.com/office/officeart/2005/8/layout/target3"/>
    <dgm:cxn modelId="{141CFBB0-8EEE-421B-8B6A-C29CA3054A67}" type="presParOf" srcId="{154353DF-94DD-4567-ACC6-0534DB2CE5AA}" destId="{EA079393-992E-47BA-966E-D17F1CBBE1FE}" srcOrd="20" destOrd="0" presId="urn:microsoft.com/office/officeart/2005/8/layout/target3"/>
    <dgm:cxn modelId="{8C3241B6-35F7-441D-872B-E7739203F9C1}" type="presParOf" srcId="{154353DF-94DD-4567-ACC6-0534DB2CE5AA}" destId="{F706952D-C867-4466-BE6E-77BA7D7A5E2D}" srcOrd="21" destOrd="0" presId="urn:microsoft.com/office/officeart/2005/8/layout/target3"/>
    <dgm:cxn modelId="{AE6A1B3B-145F-4735-925A-CDB408D36BDB}" type="presParOf" srcId="{154353DF-94DD-4567-ACC6-0534DB2CE5AA}" destId="{C80C6FF9-186F-48A1-A90B-2B8F2F5628E6}" srcOrd="22" destOrd="0" presId="urn:microsoft.com/office/officeart/2005/8/layout/target3"/>
    <dgm:cxn modelId="{A6981306-335D-4C1C-BE88-D7B8F2C2D031}" type="presParOf" srcId="{154353DF-94DD-4567-ACC6-0534DB2CE5AA}" destId="{5BE72851-121A-4357-928C-930B1C4527B8}" srcOrd="23" destOrd="0" presId="urn:microsoft.com/office/officeart/2005/8/layout/target3"/>
    <dgm:cxn modelId="{71CE407C-5918-4FBB-A7BF-51278240BB2F}" type="presParOf" srcId="{154353DF-94DD-4567-ACC6-0534DB2CE5AA}" destId="{319FD798-46D3-419F-90A9-533B596C4227}" srcOrd="24" destOrd="0" presId="urn:microsoft.com/office/officeart/2005/8/layout/target3"/>
    <dgm:cxn modelId="{6BEF9A0F-F37A-4BDC-8841-D30EC2B08023}" type="presParOf" srcId="{154353DF-94DD-4567-ACC6-0534DB2CE5AA}" destId="{B9461CF0-0A2C-400A-97F7-270717F44544}" srcOrd="25" destOrd="0" presId="urn:microsoft.com/office/officeart/2005/8/layout/target3"/>
    <dgm:cxn modelId="{17728A6A-230F-431E-BB73-2AE3C466456D}" type="presParOf" srcId="{154353DF-94DD-4567-ACC6-0534DB2CE5AA}" destId="{898E3327-378E-4A06-B7E7-28FC126688AA}" srcOrd="26" destOrd="0" presId="urn:microsoft.com/office/officeart/2005/8/layout/target3"/>
    <dgm:cxn modelId="{169F1BF4-0A2F-4158-87BC-86EE8F1473D3}" type="presParOf" srcId="{154353DF-94DD-4567-ACC6-0534DB2CE5AA}" destId="{1A56312A-2DD1-45DB-A8BA-FA295EDAECC0}" srcOrd="27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400" b="1" dirty="0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৮ম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400" b="1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 ১ম পত্র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সময়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৪০ মিনিট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>
            <a:solidFill>
              <a:schemeClr val="accent6">
                <a:lumMod val="50000"/>
              </a:schemeClr>
            </a:solidFill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/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/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/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/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/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/>
      <dgm:t>
        <a:bodyPr/>
        <a:lstStyle/>
        <a:p>
          <a:endParaRPr lang="en-US"/>
        </a:p>
      </dgm:t>
    </dgm:pt>
    <dgm:pt modelId="{A4CAA365-2162-4E89-A964-418B67241303}" type="pres">
      <dgm:prSet presAssocID="{D63DA2CD-DAB3-4569-A407-F2C1D1FE6616}" presName="horFlow" presStyleCnt="0"/>
      <dgm:spPr/>
    </dgm:pt>
    <dgm:pt modelId="{AB2E3D4A-CC38-4926-A1D0-9D6D7AFE38C5}" type="pres">
      <dgm:prSet presAssocID="{D63DA2CD-DAB3-4569-A407-F2C1D1FE6616}" presName="bigChev" presStyleLbl="node1" presStyleIdx="2" presStyleCnt="4"/>
      <dgm:spPr/>
      <dgm:t>
        <a:bodyPr/>
        <a:lstStyle/>
        <a:p>
          <a:endParaRPr lang="en-US"/>
        </a:p>
      </dgm:t>
    </dgm:pt>
    <dgm:pt modelId="{4B9091D8-BFD6-4F5D-AFD4-6188E83CEE85}" type="pres">
      <dgm:prSet presAssocID="{D63DA2CD-DAB3-4569-A407-F2C1D1FE6616}" presName="vSp" presStyleCnt="0"/>
      <dgm:spPr/>
    </dgm:pt>
    <dgm:pt modelId="{C3E7D6B1-D780-4525-B677-3882F5A775B1}" type="pres">
      <dgm:prSet presAssocID="{2E7CBF30-D46A-4FB2-B4B4-B132961369E1}" presName="horFlow" presStyleCnt="0"/>
      <dgm:spPr/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/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2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48826A36-FF45-478C-B033-0C21044650B6}" type="presOf" srcId="{1AAA8D16-A436-464E-AC03-FF791BEB1744}" destId="{F49A9862-D5B5-4E8B-9DD0-EDC0513F5C76}" srcOrd="0" destOrd="0" presId="urn:microsoft.com/office/officeart/2005/8/layout/lProcess3"/>
    <dgm:cxn modelId="{1D18BD2B-6252-4577-8A5E-09E72E639C07}" type="presOf" srcId="{E38289D3-1880-4825-A10A-9FDD3AE6311C}" destId="{DED2D4FC-64C9-497D-ADCF-5765BC8D748D}" srcOrd="0" destOrd="0" presId="urn:microsoft.com/office/officeart/2005/8/layout/lProcess3"/>
    <dgm:cxn modelId="{3352BBC8-A3CC-48B7-A4D6-5D309EE2734F}" srcId="{1AAA8D16-A436-464E-AC03-FF791BEB1744}" destId="{D63DA2CD-DAB3-4569-A407-F2C1D1FE6616}" srcOrd="2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68400F08-E70E-4B8D-9FAD-8DCA9DDF571B}" type="presOf" srcId="{D63DA2CD-DAB3-4569-A407-F2C1D1FE6616}" destId="{AB2E3D4A-CC38-4926-A1D0-9D6D7AFE38C5}" srcOrd="0" destOrd="0" presId="urn:microsoft.com/office/officeart/2005/8/layout/lProcess3"/>
    <dgm:cxn modelId="{26A17FB1-22D7-4663-9E3F-9ADFBEE6E2CA}" type="presOf" srcId="{5D77E333-4B75-4F53-99EF-836C760D2725}" destId="{3BB57241-4463-4BB7-8B42-4FC5D0160346}" srcOrd="0" destOrd="0" presId="urn:microsoft.com/office/officeart/2005/8/layout/lProcess3"/>
    <dgm:cxn modelId="{8799B748-5AAA-456C-BCF8-A47FDF618B02}" type="presOf" srcId="{2E7CBF30-D46A-4FB2-B4B4-B132961369E1}" destId="{1B2B2817-A41C-406A-BD35-C657D0821092}" srcOrd="0" destOrd="0" presId="urn:microsoft.com/office/officeart/2005/8/layout/lProcess3"/>
    <dgm:cxn modelId="{2335B7BF-5B8A-4BAD-98B0-DC38EB762B18}" type="presOf" srcId="{C4DA1679-73B2-480A-827F-509A9AFD62DA}" destId="{326C7E6D-8A4A-441C-8D30-5C4E5AB2A7BB}" srcOrd="0" destOrd="0" presId="urn:microsoft.com/office/officeart/2005/8/layout/lProcess3"/>
    <dgm:cxn modelId="{22583BE8-9506-4705-B7A9-E1695EF2E92B}" type="presOf" srcId="{F2BE6500-0FCC-41C8-9FBC-63C05BD7D7FB}" destId="{CB9B20C9-1542-4C91-9CF9-8ED47A99E3EB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4BC890AB-9AB6-4EA9-9336-EEE4CF2E4599}" type="presOf" srcId="{34FC765B-2EB0-473D-A497-1E7C6F22937D}" destId="{D1B70D99-8398-4580-8198-B1CEC269CCA7}" srcOrd="0" destOrd="0" presId="urn:microsoft.com/office/officeart/2005/8/layout/lProcess3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C51EBEFD-9ECA-45CD-B2CA-05725C0377EC}" type="presParOf" srcId="{F49A9862-D5B5-4E8B-9DD0-EDC0513F5C76}" destId="{D2EEAADB-C48C-4513-B85A-707BA92CA297}" srcOrd="0" destOrd="0" presId="urn:microsoft.com/office/officeart/2005/8/layout/lProcess3"/>
    <dgm:cxn modelId="{A8953546-F59B-4C3A-B308-ECBA26896D59}" type="presParOf" srcId="{D2EEAADB-C48C-4513-B85A-707BA92CA297}" destId="{CB9B20C9-1542-4C91-9CF9-8ED47A99E3EB}" srcOrd="0" destOrd="0" presId="urn:microsoft.com/office/officeart/2005/8/layout/lProcess3"/>
    <dgm:cxn modelId="{39C7E200-48D3-4548-BD5C-B24B0D574A04}" type="presParOf" srcId="{D2EEAADB-C48C-4513-B85A-707BA92CA297}" destId="{B4DA9E5E-CB12-4F9E-9D77-953C1097A95C}" srcOrd="1" destOrd="0" presId="urn:microsoft.com/office/officeart/2005/8/layout/lProcess3"/>
    <dgm:cxn modelId="{BE16C0F0-455B-41AC-A030-F270FA12DDC5}" type="presParOf" srcId="{D2EEAADB-C48C-4513-B85A-707BA92CA297}" destId="{326C7E6D-8A4A-441C-8D30-5C4E5AB2A7BB}" srcOrd="2" destOrd="0" presId="urn:microsoft.com/office/officeart/2005/8/layout/lProcess3"/>
    <dgm:cxn modelId="{A3D2679D-0A21-401F-B856-B69BF7C7BDA0}" type="presParOf" srcId="{F49A9862-D5B5-4E8B-9DD0-EDC0513F5C76}" destId="{F759260C-19EB-4948-98D6-F9C2AE8B04DC}" srcOrd="1" destOrd="0" presId="urn:microsoft.com/office/officeart/2005/8/layout/lProcess3"/>
    <dgm:cxn modelId="{E17C4957-4872-4BEC-ABF8-B8EDA2E30D21}" type="presParOf" srcId="{F49A9862-D5B5-4E8B-9DD0-EDC0513F5C76}" destId="{EF763D5B-F55A-4FD7-A63F-A8A3ECCFB922}" srcOrd="2" destOrd="0" presId="urn:microsoft.com/office/officeart/2005/8/layout/lProcess3"/>
    <dgm:cxn modelId="{D625819E-53AB-47E2-851E-AC1A2F1272BA}" type="presParOf" srcId="{EF763D5B-F55A-4FD7-A63F-A8A3ECCFB922}" destId="{3BB57241-4463-4BB7-8B42-4FC5D0160346}" srcOrd="0" destOrd="0" presId="urn:microsoft.com/office/officeart/2005/8/layout/lProcess3"/>
    <dgm:cxn modelId="{F717AD56-077E-4BF8-9BF2-D7D2C3B83ED8}" type="presParOf" srcId="{EF763D5B-F55A-4FD7-A63F-A8A3ECCFB922}" destId="{25737604-795D-43EC-A35D-42ED590C132B}" srcOrd="1" destOrd="0" presId="urn:microsoft.com/office/officeart/2005/8/layout/lProcess3"/>
    <dgm:cxn modelId="{629F9803-8E3D-4410-98B7-EFCA59CB558F}" type="presParOf" srcId="{EF763D5B-F55A-4FD7-A63F-A8A3ECCFB922}" destId="{D1B70D99-8398-4580-8198-B1CEC269CCA7}" srcOrd="2" destOrd="0" presId="urn:microsoft.com/office/officeart/2005/8/layout/lProcess3"/>
    <dgm:cxn modelId="{9927B530-A765-41F8-9623-F37FA3FA56FC}" type="presParOf" srcId="{F49A9862-D5B5-4E8B-9DD0-EDC0513F5C76}" destId="{94FE5028-030C-4058-AC95-7F6548ED473F}" srcOrd="3" destOrd="0" presId="urn:microsoft.com/office/officeart/2005/8/layout/lProcess3"/>
    <dgm:cxn modelId="{D015826A-C5F7-466E-B327-1226D70FD2D6}" type="presParOf" srcId="{F49A9862-D5B5-4E8B-9DD0-EDC0513F5C76}" destId="{A4CAA365-2162-4E89-A964-418B67241303}" srcOrd="4" destOrd="0" presId="urn:microsoft.com/office/officeart/2005/8/layout/lProcess3"/>
    <dgm:cxn modelId="{34898808-6BEB-4E22-A2AE-2C165D54B325}" type="presParOf" srcId="{A4CAA365-2162-4E89-A964-418B67241303}" destId="{AB2E3D4A-CC38-4926-A1D0-9D6D7AFE38C5}" srcOrd="0" destOrd="0" presId="urn:microsoft.com/office/officeart/2005/8/layout/lProcess3"/>
    <dgm:cxn modelId="{7FFF3EA9-2CEC-4314-A060-02F721E7FB01}" type="presParOf" srcId="{F49A9862-D5B5-4E8B-9DD0-EDC0513F5C76}" destId="{4B9091D8-BFD6-4F5D-AFD4-6188E83CEE85}" srcOrd="5" destOrd="0" presId="urn:microsoft.com/office/officeart/2005/8/layout/lProcess3"/>
    <dgm:cxn modelId="{361BDC68-4CF7-4BF9-B423-B33551E4D3F5}" type="presParOf" srcId="{F49A9862-D5B5-4E8B-9DD0-EDC0513F5C76}" destId="{C3E7D6B1-D780-4525-B677-3882F5A775B1}" srcOrd="6" destOrd="0" presId="urn:microsoft.com/office/officeart/2005/8/layout/lProcess3"/>
    <dgm:cxn modelId="{7F1D0AA5-0B50-4928-A0D7-9ADC4DFA88C4}" type="presParOf" srcId="{C3E7D6B1-D780-4525-B677-3882F5A775B1}" destId="{1B2B2817-A41C-406A-BD35-C657D0821092}" srcOrd="0" destOrd="0" presId="urn:microsoft.com/office/officeart/2005/8/layout/lProcess3"/>
    <dgm:cxn modelId="{7BE3987F-DBC2-471E-84C7-0A3FE42B4BF4}" type="presParOf" srcId="{C3E7D6B1-D780-4525-B677-3882F5A775B1}" destId="{8C9C5EFD-C3F3-46D7-9B50-472092AFC632}" srcOrd="1" destOrd="0" presId="urn:microsoft.com/office/officeart/2005/8/layout/lProcess3"/>
    <dgm:cxn modelId="{2986FC23-B8E8-4278-9DFD-30F80377FB20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48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48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LinFactNeighborY="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EF61DC76-081D-471F-B793-5582530D3335}" type="presOf" srcId="{80CB63AF-E433-4B04-BA99-86B939D025CE}" destId="{2148F070-81B2-4AC6-80A7-A94173A2F5EA}" srcOrd="0" destOrd="0" presId="urn:microsoft.com/office/officeart/2005/8/layout/vList3#2"/>
    <dgm:cxn modelId="{9C29AEAB-9C9B-4AEB-B104-94DC2E4D5F59}" type="presOf" srcId="{B641DCAF-E032-4814-AA35-D33CD898A2CE}" destId="{BE644889-120B-43C9-9431-4C758B7E3198}" srcOrd="0" destOrd="0" presId="urn:microsoft.com/office/officeart/2005/8/layout/vList3#2"/>
    <dgm:cxn modelId="{8BCBCD83-54E7-47D8-91C0-E8B1709A88BC}" type="presParOf" srcId="{2148F070-81B2-4AC6-80A7-A94173A2F5EA}" destId="{9D01CF5D-2D8A-4C56-B5FE-CE84B1F31045}" srcOrd="0" destOrd="0" presId="urn:microsoft.com/office/officeart/2005/8/layout/vList3#2"/>
    <dgm:cxn modelId="{FFCE51D5-78A3-44B5-BC9F-A7C0EB64E828}" type="presParOf" srcId="{9D01CF5D-2D8A-4C56-B5FE-CE84B1F31045}" destId="{B8075AA4-6D50-4E71-A5BF-7C7E8B9458C1}" srcOrd="0" destOrd="0" presId="urn:microsoft.com/office/officeart/2005/8/layout/vList3#2"/>
    <dgm:cxn modelId="{304BBF7F-D1B5-4FF6-B8B3-0662B5C9B9A7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FFCC99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 smtClean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91AB5-D273-4740-B4E1-19C4B392B5A6}">
      <dsp:nvSpPr>
        <dsp:cNvPr id="0" name=""/>
        <dsp:cNvSpPr/>
      </dsp:nvSpPr>
      <dsp:spPr>
        <a:xfrm>
          <a:off x="0" y="601979"/>
          <a:ext cx="2834640" cy="28346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2F94D-4DBE-4DBC-860A-0C559A3CB3DD}">
      <dsp:nvSpPr>
        <dsp:cNvPr id="0" name=""/>
        <dsp:cNvSpPr/>
      </dsp:nvSpPr>
      <dsp:spPr>
        <a:xfrm>
          <a:off x="1417320" y="601979"/>
          <a:ext cx="3307079" cy="2834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মোসা</a:t>
          </a:r>
          <a:r>
            <a:rPr lang="en-US" sz="2000" b="1" kern="1200" dirty="0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. </a:t>
          </a:r>
          <a:r>
            <a:rPr lang="en-US" sz="2000" b="1" kern="1200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সাহানাজ</a:t>
          </a:r>
          <a:r>
            <a:rPr lang="en-US" sz="2000" b="1" kern="1200" dirty="0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পারভীন</a:t>
          </a:r>
          <a:endParaRPr lang="en-US" sz="2000" b="1" kern="1200" dirty="0" smtClean="0">
            <a:ln w="9525">
              <a:solidFill>
                <a:srgbClr val="FFC000"/>
              </a:solidFill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601979"/>
        <a:ext cx="3307079" cy="283463"/>
      </dsp:txXfrm>
    </dsp:sp>
    <dsp:sp modelId="{FE69A74C-5F29-4BB7-BF57-50438712DCAE}">
      <dsp:nvSpPr>
        <dsp:cNvPr id="0" name=""/>
        <dsp:cNvSpPr/>
      </dsp:nvSpPr>
      <dsp:spPr>
        <a:xfrm>
          <a:off x="212597" y="885443"/>
          <a:ext cx="2409444" cy="24094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12012-B438-4EB4-BA44-191665E1B04E}">
      <dsp:nvSpPr>
        <dsp:cNvPr id="0" name=""/>
        <dsp:cNvSpPr/>
      </dsp:nvSpPr>
      <dsp:spPr>
        <a:xfrm>
          <a:off x="1417320" y="885443"/>
          <a:ext cx="3307079" cy="2409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এম,এ</a:t>
          </a:r>
          <a:r>
            <a:rPr lang="bn-IN" sz="1200" kern="120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,</a:t>
          </a:r>
          <a:r>
            <a:rPr lang="en-US" sz="1200" kern="120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বি,পি,এড</a:t>
          </a:r>
          <a:r>
            <a:rPr lang="bn-IN" sz="1200" kern="120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, </a:t>
          </a:r>
          <a:r>
            <a:rPr lang="en-US" sz="1200" kern="120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rPr>
            <a:t> বি এড</a:t>
          </a:r>
          <a:endParaRPr lang="en-US" sz="1200" kern="1200" dirty="0" smtClean="0">
            <a:ln w="0"/>
            <a:solidFill>
              <a:schemeClr val="accent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885443"/>
        <a:ext cx="3307079" cy="283463"/>
      </dsp:txXfrm>
    </dsp:sp>
    <dsp:sp modelId="{1D3BA590-6645-4B09-BC23-DA3FCDA5CBF0}">
      <dsp:nvSpPr>
        <dsp:cNvPr id="0" name=""/>
        <dsp:cNvSpPr/>
      </dsp:nvSpPr>
      <dsp:spPr>
        <a:xfrm>
          <a:off x="425195" y="1168907"/>
          <a:ext cx="1984248" cy="19842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F93E4-9CE8-44BF-98F5-915BE425A4E4}">
      <dsp:nvSpPr>
        <dsp:cNvPr id="0" name=""/>
        <dsp:cNvSpPr/>
      </dsp:nvSpPr>
      <dsp:spPr>
        <a:xfrm>
          <a:off x="1417320" y="1168907"/>
          <a:ext cx="3307079" cy="198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সিনিয়র</a:t>
          </a: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  </a:t>
          </a:r>
          <a:r>
            <a:rPr lang="en-US" sz="1200" kern="1200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সহকারী</a:t>
          </a: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en-US" sz="1200" kern="1200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শি</a:t>
          </a:r>
          <a:r>
            <a:rPr lang="bn-IN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ক্ষিকা</a:t>
          </a: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endParaRPr lang="bn-IN" sz="1200" kern="1200" dirty="0" smtClean="0"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1168907"/>
        <a:ext cx="3307079" cy="283463"/>
      </dsp:txXfrm>
    </dsp:sp>
    <dsp:sp modelId="{632272B6-190D-4B20-B963-38E923A13B4C}">
      <dsp:nvSpPr>
        <dsp:cNvPr id="0" name=""/>
        <dsp:cNvSpPr/>
      </dsp:nvSpPr>
      <dsp:spPr>
        <a:xfrm>
          <a:off x="637793" y="1452370"/>
          <a:ext cx="1559053" cy="15590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63972-6255-4308-B785-1010EE524759}">
      <dsp:nvSpPr>
        <dsp:cNvPr id="0" name=""/>
        <dsp:cNvSpPr/>
      </dsp:nvSpPr>
      <dsp:spPr>
        <a:xfrm>
          <a:off x="1417320" y="1452370"/>
          <a:ext cx="3307079" cy="1559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gency FB" panose="020B0503020202020204" pitchFamily="34" charset="0"/>
              <a:cs typeface="NikoshBAN" panose="02000000000000000000" pitchFamily="2" charset="0"/>
            </a:rPr>
            <a:t>সরকারি</a:t>
          </a: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r>
            <a:rPr lang="bn-IN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গৈলা </a:t>
          </a:r>
          <a:r>
            <a:rPr lang="bn-IN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মডেল মাধ্যমিক বিদ্যালয়</a:t>
          </a: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</a:p>
      </dsp:txBody>
      <dsp:txXfrm>
        <a:off x="1417320" y="1452370"/>
        <a:ext cx="3307079" cy="283466"/>
      </dsp:txXfrm>
    </dsp:sp>
    <dsp:sp modelId="{58D93A83-185E-4FD0-825B-600EAD2C240A}">
      <dsp:nvSpPr>
        <dsp:cNvPr id="0" name=""/>
        <dsp:cNvSpPr/>
      </dsp:nvSpPr>
      <dsp:spPr>
        <a:xfrm>
          <a:off x="850392" y="1735837"/>
          <a:ext cx="1133854" cy="11338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C61B2-F885-420F-B9A0-61B9BF18C6E7}">
      <dsp:nvSpPr>
        <dsp:cNvPr id="0" name=""/>
        <dsp:cNvSpPr/>
      </dsp:nvSpPr>
      <dsp:spPr>
        <a:xfrm>
          <a:off x="1417320" y="1735837"/>
          <a:ext cx="3307079" cy="1133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kern="1200" smtClean="0">
              <a:latin typeface="Agency FB" panose="020B0503020202020204" pitchFamily="34" charset="0"/>
              <a:cs typeface="NikoshBAN" panose="02000000000000000000" pitchFamily="2" charset="0"/>
            </a:rPr>
            <a:t>গৈলা, আগৈলঝাড়া,বরিশাল ।</a:t>
          </a:r>
          <a:r>
            <a:rPr lang="en-US" sz="1200" kern="1200" smtClean="0">
              <a:latin typeface="Agency FB" panose="020B0503020202020204" pitchFamily="34" charset="0"/>
              <a:cs typeface="NikoshBAN" panose="02000000000000000000" pitchFamily="2" charset="0"/>
            </a:rPr>
            <a:t> </a:t>
          </a:r>
          <a:endParaRPr lang="en-US" sz="1200" kern="1200" dirty="0" smtClean="0"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1735837"/>
        <a:ext cx="3307079" cy="283463"/>
      </dsp:txXfrm>
    </dsp:sp>
    <dsp:sp modelId="{FF71E3B4-C82B-4BBA-A06B-1995BAE6A055}">
      <dsp:nvSpPr>
        <dsp:cNvPr id="0" name=""/>
        <dsp:cNvSpPr/>
      </dsp:nvSpPr>
      <dsp:spPr>
        <a:xfrm>
          <a:off x="1062990" y="2019300"/>
          <a:ext cx="708659" cy="708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2741C-F757-4B0F-8017-D0254D8A2347}">
      <dsp:nvSpPr>
        <dsp:cNvPr id="0" name=""/>
        <dsp:cNvSpPr/>
      </dsp:nvSpPr>
      <dsp:spPr>
        <a:xfrm>
          <a:off x="1417320" y="2019300"/>
          <a:ext cx="3307079" cy="708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gency FB" panose="020B0503020202020204" pitchFamily="34" charset="0"/>
              <a:cs typeface="NikoshBAN" panose="02000000000000000000" pitchFamily="2" charset="0"/>
            </a:rPr>
            <a:t>মোবা- ০</a:t>
          </a:r>
          <a:r>
            <a:rPr lang="bn-IN" sz="1200" kern="1200" smtClean="0">
              <a:latin typeface="Agency FB" panose="020B0503020202020204" pitchFamily="34" charset="0"/>
              <a:cs typeface="NikoshBAN" panose="02000000000000000000" pitchFamily="2" charset="0"/>
            </a:rPr>
            <a:t>১৭২৮৩৮৬৩৪৬</a:t>
          </a:r>
          <a:endParaRPr lang="en-US" sz="1200" kern="1200" dirty="0" smtClean="0"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2019300"/>
        <a:ext cx="3307079" cy="283463"/>
      </dsp:txXfrm>
    </dsp:sp>
    <dsp:sp modelId="{01725910-5880-4A5A-BC3F-798C03DBFC0A}">
      <dsp:nvSpPr>
        <dsp:cNvPr id="0" name=""/>
        <dsp:cNvSpPr/>
      </dsp:nvSpPr>
      <dsp:spPr>
        <a:xfrm>
          <a:off x="1275588" y="2302764"/>
          <a:ext cx="283463" cy="2834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79393-992E-47BA-966E-D17F1CBBE1FE}">
      <dsp:nvSpPr>
        <dsp:cNvPr id="0" name=""/>
        <dsp:cNvSpPr/>
      </dsp:nvSpPr>
      <dsp:spPr>
        <a:xfrm>
          <a:off x="1417320" y="2302764"/>
          <a:ext cx="3307079" cy="2834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gency FB" panose="020B0503020202020204" pitchFamily="34" charset="0"/>
              <a:cs typeface="NikoshBAN" panose="02000000000000000000" pitchFamily="2" charset="0"/>
            </a:rPr>
            <a:t>mosashahanazparven@gmail.com</a:t>
          </a:r>
          <a:endParaRPr lang="en-US" sz="1200" kern="1200" dirty="0" smtClean="0">
            <a:latin typeface="Agency FB" panose="020B0503020202020204" pitchFamily="34" charset="0"/>
            <a:cs typeface="NikoshBAN" panose="02000000000000000000" pitchFamily="2" charset="0"/>
          </a:endParaRPr>
        </a:p>
      </dsp:txBody>
      <dsp:txXfrm>
        <a:off x="1417320" y="2302764"/>
        <a:ext cx="3307079" cy="283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190570" y="76482"/>
          <a:ext cx="1681364" cy="880318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30729" y="76482"/>
        <a:ext cx="801046" cy="880318"/>
      </dsp:txXfrm>
    </dsp:sp>
    <dsp:sp modelId="{326C7E6D-8A4A-441C-8D30-5C4E5AB2A7BB}">
      <dsp:nvSpPr>
        <dsp:cNvPr id="0" name=""/>
        <dsp:cNvSpPr/>
      </dsp:nvSpPr>
      <dsp:spPr>
        <a:xfrm>
          <a:off x="1451771" y="1625"/>
          <a:ext cx="3176599" cy="1030031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৮ম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66787" y="1625"/>
        <a:ext cx="2146568" cy="1030031"/>
      </dsp:txXfrm>
    </dsp:sp>
    <dsp:sp modelId="{3BB57241-4463-4BB7-8B42-4FC5D0160346}">
      <dsp:nvSpPr>
        <dsp:cNvPr id="0" name=""/>
        <dsp:cNvSpPr/>
      </dsp:nvSpPr>
      <dsp:spPr>
        <a:xfrm>
          <a:off x="190570" y="1229759"/>
          <a:ext cx="1681364" cy="880318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30729" y="1229759"/>
        <a:ext cx="801046" cy="880318"/>
      </dsp:txXfrm>
    </dsp:sp>
    <dsp:sp modelId="{D1B70D99-8398-4580-8198-B1CEC269CCA7}">
      <dsp:nvSpPr>
        <dsp:cNvPr id="0" name=""/>
        <dsp:cNvSpPr/>
      </dsp:nvSpPr>
      <dsp:spPr>
        <a:xfrm>
          <a:off x="1451771" y="1154902"/>
          <a:ext cx="3176599" cy="1030031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 ১ম পত্র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66787" y="1154902"/>
        <a:ext cx="2146568" cy="1030031"/>
      </dsp:txXfrm>
    </dsp:sp>
    <dsp:sp modelId="{AB2E3D4A-CC38-4926-A1D0-9D6D7AFE38C5}">
      <dsp:nvSpPr>
        <dsp:cNvPr id="0" name=""/>
        <dsp:cNvSpPr/>
      </dsp:nvSpPr>
      <dsp:spPr>
        <a:xfrm>
          <a:off x="190570" y="2308179"/>
          <a:ext cx="2200795" cy="880318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30729" y="2308179"/>
        <a:ext cx="1320477" cy="880318"/>
      </dsp:txXfrm>
    </dsp:sp>
    <dsp:sp modelId="{1B2B2817-A41C-406A-BD35-C657D0821092}">
      <dsp:nvSpPr>
        <dsp:cNvPr id="0" name=""/>
        <dsp:cNvSpPr/>
      </dsp:nvSpPr>
      <dsp:spPr>
        <a:xfrm>
          <a:off x="190570" y="3386598"/>
          <a:ext cx="1681364" cy="880318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সময়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30729" y="3386598"/>
        <a:ext cx="801046" cy="880318"/>
      </dsp:txXfrm>
    </dsp:sp>
    <dsp:sp modelId="{DED2D4FC-64C9-497D-ADCF-5765BC8D748D}">
      <dsp:nvSpPr>
        <dsp:cNvPr id="0" name=""/>
        <dsp:cNvSpPr/>
      </dsp:nvSpPr>
      <dsp:spPr>
        <a:xfrm>
          <a:off x="1451771" y="3311742"/>
          <a:ext cx="3176599" cy="1030031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৪০ মিনিট</a:t>
          </a:r>
          <a:endParaRPr lang="en-US" sz="36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66787" y="3311742"/>
        <a:ext cx="2146568" cy="103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1817369" y="0"/>
          <a:ext cx="6080760" cy="1143000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1" tIns="182880" rIns="341376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i="0" kern="120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48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103119" y="0"/>
        <a:ext cx="5795010" cy="1143000"/>
      </dsp:txXfrm>
    </dsp:sp>
    <dsp:sp modelId="{B8075AA4-6D50-4E71-A5BF-7C7E8B9458C1}">
      <dsp:nvSpPr>
        <dsp:cNvPr id="0" name=""/>
        <dsp:cNvSpPr/>
      </dsp:nvSpPr>
      <dsp:spPr>
        <a:xfrm>
          <a:off x="1245869" y="0"/>
          <a:ext cx="1143000" cy="114300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8697-8777-46B4-A05E-D26CD216E7D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650E-A5B1-46C9-B3BE-7202D0F1A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810F1-9A2A-4F1B-8237-2D93E65878B9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EA59-A429-4691-AD1E-51BCA937C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8BCA9-BB5D-40BC-80F3-386E44CCD90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DA2-A897-460C-82AD-B9291D605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60B1-9043-4743-A91D-1EBBF5692508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DC3BF-3039-4547-A73B-9B428F66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2AB7-A91C-41ED-BDE0-33A07193FB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1F52E-D79C-43CC-BD03-9BA42AB5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4CD77-864E-47BA-84BC-AB5EA223282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D921C-A010-42A4-BFE5-F7334945E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43CFC-AB5D-4D63-A64F-653C54C1C463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42E1-3136-43A1-A40B-60F2014A4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6F4B-1FC2-4F6F-B488-2B7E4DC4774D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CBFAD-A6F7-4BB2-9A48-B79A5C494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A46A-44FA-4FFF-95CF-3FB3922FA542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F31A-3FAD-4BB4-9809-275943DB9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74E5-9796-404F-9803-C82B1B6473AF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BE38-39BD-4959-BE52-EC9C589AD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8C05F-C719-4977-9F49-F3DEB274376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6CAF-749E-4EC7-ADA6-491427450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B9327-A999-42DD-A823-DC2EE85E5175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9222-FD4F-40A7-80C3-A1478C3DC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11648FE-DB72-4FB4-A618-F9C75E22812B}" type="datetimeFigureOut">
              <a:rPr lang="en-US" smtClean="0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726E62-3D3D-4C66-A66D-6F2DEA9A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1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gif"/><Relationship Id="rId4" Type="http://schemas.openxmlformats.org/officeDocument/2006/relationships/image" Target="../media/image6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630" y="457200"/>
            <a:ext cx="42514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84356"/>
            <a:ext cx="4953000" cy="6491748"/>
            <a:chOff x="381000" y="184356"/>
            <a:chExt cx="4953000" cy="6491748"/>
          </a:xfrm>
        </p:grpSpPr>
        <p:sp>
          <p:nvSpPr>
            <p:cNvPr id="30" name="Pentagon 29"/>
            <p:cNvSpPr/>
            <p:nvPr/>
          </p:nvSpPr>
          <p:spPr>
            <a:xfrm>
              <a:off x="381000" y="2743200"/>
              <a:ext cx="2438400" cy="1143000"/>
            </a:xfrm>
            <a:prstGeom prst="homePlat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টোপর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>
              <a:off x="381000" y="5230468"/>
              <a:ext cx="2438400" cy="1094132"/>
            </a:xfrm>
            <a:prstGeom prst="homePlat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টেকসই</a:t>
              </a:r>
              <a:endPara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4" descr="D:\Delower\2 tipu sultan seringapatama reincarnation abdul kalam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971800" y="4546343"/>
              <a:ext cx="2362200" cy="2129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" name="Pentagon 57"/>
            <p:cNvSpPr/>
            <p:nvPr/>
          </p:nvSpPr>
          <p:spPr>
            <a:xfrm>
              <a:off x="381000" y="571500"/>
              <a:ext cx="2438400" cy="1219200"/>
            </a:xfrm>
            <a:prstGeom prst="homePlat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মণিপুরী</a:t>
              </a:r>
              <a:r>
                <a:rPr lang="bn-IN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9" name="Picture 7" descr="D:\Delower\images1.jpeg"/>
            <p:cNvPicPr>
              <a:picLocks noChangeAspect="1" noChangeArrowheads="1"/>
            </p:cNvPicPr>
            <p:nvPr/>
          </p:nvPicPr>
          <p:blipFill>
            <a:blip r:embed="rId3" cstate="print"/>
            <a:srcRect l="9677" r="9677"/>
            <a:stretch>
              <a:fillRect/>
            </a:stretch>
          </p:blipFill>
          <p:spPr bwMode="auto">
            <a:xfrm>
              <a:off x="2971800" y="184356"/>
              <a:ext cx="2362200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6" descr="D:\Delower\0,,16229676_401,00.jpg"/>
            <p:cNvPicPr>
              <a:picLocks noChangeAspect="1" noChangeArrowheads="1"/>
            </p:cNvPicPr>
            <p:nvPr/>
          </p:nvPicPr>
          <p:blipFill>
            <a:blip r:embed="rId4" cstate="print"/>
            <a:srcRect l="8474" r="3390"/>
            <a:stretch>
              <a:fillRect/>
            </a:stretch>
          </p:blipFill>
          <p:spPr bwMode="auto">
            <a:xfrm>
              <a:off x="2971800" y="2176465"/>
              <a:ext cx="2362200" cy="22898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1" name="Pentagon 20"/>
          <p:cNvSpPr/>
          <p:nvPr/>
        </p:nvSpPr>
        <p:spPr>
          <a:xfrm>
            <a:off x="5486400" y="228600"/>
            <a:ext cx="3429000" cy="4114800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bn-BD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30000"/>
              </a:lnSpc>
              <a:spcAft>
                <a:spcPts val="0"/>
              </a:spcAft>
              <a:defRPr/>
            </a:pPr>
            <a:endParaRPr lang="bn-BD" sz="105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 গুলো দিয়ে ১টি 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 বাক্য তৈরী কর।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381000" y="304800"/>
            <a:ext cx="8534400" cy="10668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শাড়ি</a:t>
            </a:r>
            <a:endParaRPr lang="en-US" sz="5400" b="1" dirty="0" smtClean="0"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452" y="1676400"/>
            <a:ext cx="4281948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6400"/>
            <a:ext cx="4267200" cy="3352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8" y="5191431"/>
            <a:ext cx="3586163" cy="1666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81000" y="304800"/>
            <a:ext cx="8534400" cy="10668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7200" b="1" dirty="0" smtClean="0"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9" y="3466276"/>
            <a:ext cx="4114802" cy="3163124"/>
          </a:xfrm>
          <a:prstGeom prst="snip2DiagRect">
            <a:avLst>
              <a:gd name="adj1" fmla="val 0"/>
              <a:gd name="adj2" fmla="val 13403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52600"/>
            <a:ext cx="4191000" cy="3200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8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8200" y="1143000"/>
            <a:ext cx="4371615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exagon 6"/>
          <p:cNvSpPr/>
          <p:nvPr/>
        </p:nvSpPr>
        <p:spPr>
          <a:xfrm>
            <a:off x="457200" y="76200"/>
            <a:ext cx="8305800" cy="914400"/>
          </a:xfrm>
          <a:prstGeom prst="hexagon">
            <a:avLst>
              <a:gd name="adj" fmla="val 35714"/>
              <a:gd name="vf" fmla="val 11547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54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1143000"/>
            <a:ext cx="428913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5370288"/>
            <a:ext cx="428913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bn-BD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গ্রামের মহিলারা নকশি কাঁথা সেলাই করছে।</a:t>
            </a:r>
          </a:p>
          <a:p>
            <a:endParaRPr lang="bn-BD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9086" y="5370288"/>
            <a:ext cx="428913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নকশি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কাঁথায় এভাবেই সুচের ফোঁড়ের মাধ্যমে ফুটিয়ে তোলা হয়  তৎকালীন সামাজিক চিত্র।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Dellower\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1"/>
            <a:ext cx="439520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8540" y="1193802"/>
            <a:ext cx="4311060" cy="5391329"/>
            <a:chOff x="130470" y="1143000"/>
            <a:chExt cx="4311060" cy="5391329"/>
          </a:xfrm>
        </p:grpSpPr>
        <p:pic>
          <p:nvPicPr>
            <p:cNvPr id="2051" name="Picture 3" descr="D:\Dellower\N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0"/>
              <a:ext cx="4289130" cy="411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0470" y="5334000"/>
              <a:ext cx="4289130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গ্রামের মহিলাদের সেলাই  করা নকশি কাঁথা।</a:t>
              </a:r>
            </a:p>
            <a:p>
              <a:endPara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1219200"/>
            <a:ext cx="7543800" cy="468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1"/>
          <p:cNvSpPr txBox="1"/>
          <p:nvPr/>
        </p:nvSpPr>
        <p:spPr>
          <a:xfrm rot="153902">
            <a:off x="1148224" y="3635699"/>
            <a:ext cx="6781800" cy="28740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432230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n-BD" sz="8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Vrinda"/>
              </a:rPr>
              <a:t>কারিগররা তাঁত </a:t>
            </a:r>
            <a:r>
              <a:rPr lang="bn-BD" sz="88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Vrinda"/>
              </a:rPr>
              <a:t>যন্ত্রের </a:t>
            </a:r>
            <a:r>
              <a:rPr lang="bn-BD" sz="8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Vrinda"/>
              </a:rPr>
              <a:t>সাহায্যে </a:t>
            </a:r>
            <a:r>
              <a:rPr lang="bn-BD" sz="8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Vrinda"/>
              </a:rPr>
              <a:t>শাড়ি তৈরী </a:t>
            </a:r>
            <a:r>
              <a:rPr lang="bn-BD" sz="8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Vrinda"/>
              </a:rPr>
              <a:t>করছে</a:t>
            </a:r>
            <a:endParaRPr lang="en-US" sz="3600" dirty="0">
              <a:effectLst/>
              <a:latin typeface="Calibri"/>
              <a:ea typeface="Calibri"/>
              <a:cs typeface="Vrinda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24958"/>
              </p:ext>
            </p:extLst>
          </p:nvPr>
        </p:nvGraphicFramePr>
        <p:xfrm>
          <a:off x="4081924" y="228600"/>
          <a:ext cx="1709276" cy="133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" showAsIcon="1" r:id="rId4" imgW="914400" imgH="714240" progId="Package">
                  <p:embed/>
                </p:oleObj>
              </mc:Choice>
              <mc:Fallback>
                <p:oleObj name="Package" showAsIcon="1" r:id="rId4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1924" y="228600"/>
                        <a:ext cx="1709276" cy="1335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8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l="6870" t="2122" r="8599" b="17835"/>
          <a:stretch/>
        </p:blipFill>
        <p:spPr bwMode="auto">
          <a:xfrm>
            <a:off x="2990998" y="152400"/>
            <a:ext cx="6076802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exagon 6"/>
          <p:cNvSpPr/>
          <p:nvPr/>
        </p:nvSpPr>
        <p:spPr>
          <a:xfrm>
            <a:off x="2990998" y="152400"/>
            <a:ext cx="6076802" cy="990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প্রধান তাঁত শিল্প এলাকা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6200" y="152400"/>
            <a:ext cx="2743200" cy="6553200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কোন কোন  জেলায় তাঁত শিল্পের মৌলিক বৈশিষ্ট্য দেখা যায়।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8885" y="3733800"/>
            <a:ext cx="8771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Dhaka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124200"/>
            <a:ext cx="9626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Tangai</a:t>
            </a:r>
            <a:r>
              <a:rPr lang="en-US" dirty="0" err="1" smtClean="0">
                <a:solidFill>
                  <a:srgbClr val="002060"/>
                </a:solidFill>
              </a:rPr>
              <a:t>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3773" y="4050268"/>
            <a:ext cx="1018227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Comilla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5802868"/>
            <a:ext cx="14029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Chittagong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907268"/>
            <a:ext cx="11721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Sirajgonj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838200" y="457200"/>
            <a:ext cx="7772400" cy="6858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কাসা বা পিতলের তৈজসপত্র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1371600"/>
            <a:ext cx="3776601" cy="4856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3440431"/>
            <a:ext cx="4191000" cy="280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33400" y="1371600"/>
            <a:ext cx="4191000" cy="1828800"/>
            <a:chOff x="533400" y="1371600"/>
            <a:chExt cx="3830701" cy="1828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4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3400" y="1371600"/>
              <a:ext cx="2095500" cy="1828800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1371600"/>
              <a:ext cx="1544701" cy="1828800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457200" y="3124200"/>
            <a:ext cx="8153400" cy="7620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পোড়া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t="19643" b="16965"/>
          <a:stretch/>
        </p:blipFill>
        <p:spPr bwMode="auto">
          <a:xfrm>
            <a:off x="457201" y="4114800"/>
            <a:ext cx="2590800" cy="21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533400"/>
            <a:ext cx="2438400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533400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33400"/>
            <a:ext cx="2590800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6" cstate="print"/>
          <a:srcRect t="14286" b="15476"/>
          <a:stretch/>
        </p:blipFill>
        <p:spPr bwMode="auto">
          <a:xfrm>
            <a:off x="3238500" y="4114800"/>
            <a:ext cx="2438400" cy="21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67400" y="4071669"/>
            <a:ext cx="2743200" cy="217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609600" y="2973891"/>
            <a:ext cx="7772400" cy="7620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4081205"/>
            <a:ext cx="271093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5200" y="571500"/>
            <a:ext cx="2438400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98534" y="533400"/>
            <a:ext cx="233586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830" y="571501"/>
            <a:ext cx="2672701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05200" y="40386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98534" y="4038237"/>
            <a:ext cx="2296520" cy="222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838200" y="500742"/>
            <a:ext cx="7772400" cy="8382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পাটের শিকা, হাত পাখা, ফুল পিঠা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67526" y="1524000"/>
            <a:ext cx="251711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1524000"/>
            <a:ext cx="2133600" cy="459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67526" y="3723651"/>
            <a:ext cx="2517117" cy="2394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91621" y="3723651"/>
            <a:ext cx="2799578" cy="239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2991621" y="1651718"/>
            <a:ext cx="2799578" cy="1701082"/>
            <a:chOff x="2991621" y="1651718"/>
            <a:chExt cx="2170313" cy="1701082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91621" y="1651718"/>
              <a:ext cx="1732779" cy="17010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5" r="18906"/>
            <a:stretch/>
          </p:blipFill>
          <p:spPr bwMode="auto">
            <a:xfrm>
              <a:off x="4734231" y="1651718"/>
              <a:ext cx="427703" cy="17010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0186772"/>
              </p:ext>
            </p:extLst>
          </p:nvPr>
        </p:nvGraphicFramePr>
        <p:xfrm>
          <a:off x="2362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89313"/>
              </p:ext>
            </p:extLst>
          </p:nvPr>
        </p:nvGraphicFramePr>
        <p:xfrm>
          <a:off x="0" y="2362200"/>
          <a:ext cx="472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957020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838200" y="457200"/>
            <a:ext cx="7772400" cy="762000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সিলেটের শীতলপাটি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1524000"/>
            <a:ext cx="3810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1494503"/>
            <a:ext cx="3962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0"/>
          <a:stretch/>
        </p:blipFill>
        <p:spPr>
          <a:xfrm>
            <a:off x="4800600" y="1676400"/>
            <a:ext cx="3810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57200" y="1676400"/>
            <a:ext cx="4114800" cy="4495800"/>
            <a:chOff x="457200" y="1676400"/>
            <a:chExt cx="41148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76400"/>
              <a:ext cx="4114800" cy="4495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419" y="1700981"/>
              <a:ext cx="1212581" cy="1042219"/>
            </a:xfrm>
            <a:prstGeom prst="rect">
              <a:avLst/>
            </a:prstGeom>
          </p:spPr>
        </p:pic>
      </p:grpSp>
      <p:sp>
        <p:nvSpPr>
          <p:cNvPr id="8" name="Hexagon 7"/>
          <p:cNvSpPr/>
          <p:nvPr/>
        </p:nvSpPr>
        <p:spPr>
          <a:xfrm>
            <a:off x="838200" y="486228"/>
            <a:ext cx="7772400" cy="809172"/>
          </a:xfrm>
          <a:prstGeom prst="hexagon">
            <a:avLst>
              <a:gd name="adj" fmla="val 357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লোকশিল্প পণ্য বিক্রয় কেন্দ্র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64826" y="1676400"/>
            <a:ext cx="1531374" cy="1017639"/>
          </a:xfrm>
          <a:prstGeom prst="cloudCallout">
            <a:avLst>
              <a:gd name="adj1" fmla="val -70569"/>
              <a:gd name="adj2" fmla="val 4000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8" t="7576" r="-9475" b="1732"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50" y="152400"/>
            <a:ext cx="8534400" cy="990600"/>
          </a:xfrm>
          <a:prstGeom prst="roundRect">
            <a:avLst>
              <a:gd name="adj" fmla="val 496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636486"/>
            <a:ext cx="2514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 bwMode="auto">
          <a:xfrm>
            <a:off x="2950082" y="1647372"/>
            <a:ext cx="2612518" cy="219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1636486"/>
            <a:ext cx="3107939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" y="4191000"/>
            <a:ext cx="8534400" cy="14478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শিল্পগুলোর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লিখ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 bwMode="auto">
          <a:xfrm>
            <a:off x="0" y="0"/>
            <a:ext cx="9067800" cy="1447800"/>
          </a:xfrm>
          <a:prstGeom prst="downArrowCallout">
            <a:avLst>
              <a:gd name="adj1" fmla="val 0"/>
              <a:gd name="adj2" fmla="val 0"/>
              <a:gd name="adj3" fmla="val 13408"/>
              <a:gd name="adj4" fmla="val 6755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241892" y="1452712"/>
            <a:ext cx="2425108" cy="2966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32735" y="4602491"/>
            <a:ext cx="261046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কত 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 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</a:t>
            </a:r>
          </a:p>
          <a:p>
            <a:pPr lvl="0" algn="ctr">
              <a:defRPr/>
            </a:pP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গ্রহণ 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করেন?</a:t>
            </a:r>
            <a:r>
              <a:rPr lang="bn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63667"/>
          <a:stretch/>
        </p:blipFill>
        <p:spPr bwMode="auto">
          <a:xfrm>
            <a:off x="2971800" y="1447800"/>
            <a:ext cx="2890784" cy="2966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/>
          <a:stretch/>
        </p:blipFill>
        <p:spPr bwMode="auto">
          <a:xfrm>
            <a:off x="6172200" y="1472427"/>
            <a:ext cx="2743199" cy="2927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875935" y="4602491"/>
            <a:ext cx="306766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শাড়িটি এখন আর দেখা যায় না কেন?</a:t>
            </a:r>
            <a:endParaRPr lang="bn-IN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6335" y="4602491"/>
            <a:ext cx="293493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পণ্যটির নামকরণের তাৎপর্য বর্ণনা কর।</a:t>
            </a:r>
            <a:endParaRPr lang="bn-IN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09014" y="228600"/>
            <a:ext cx="5573572" cy="1066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>
          <a:xfrm>
            <a:off x="6279886" y="1446893"/>
            <a:ext cx="2665010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6893"/>
            <a:ext cx="311322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762000" y="4648200"/>
            <a:ext cx="7924800" cy="1524000"/>
          </a:xfrm>
          <a:prstGeom prst="roundRect">
            <a:avLst>
              <a:gd name="adj" fmla="val 12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6738" indent="-56673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BD" sz="2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লোকশিল্প গুলো বাঁচিয়ে রাখার প্রয়োজনীয়তা সম্পর্কে ১৫টি বাক্যে তোমার মতামত লিখে আনবে। </a:t>
            </a:r>
            <a:endParaRPr lang="bn-IN" sz="2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380" y="1446893"/>
            <a:ext cx="2624328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2487" y="1524000"/>
            <a:ext cx="7509514" cy="27992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1981200"/>
            <a:ext cx="4038600" cy="2590800"/>
            <a:chOff x="2590800" y="2133600"/>
            <a:chExt cx="4038600" cy="25908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819400" y="3886200"/>
              <a:ext cx="1143000" cy="685800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5105400" y="3886200"/>
              <a:ext cx="1371600" cy="838200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90800" y="2133600"/>
              <a:ext cx="1320800" cy="952500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5181600" y="2209801"/>
              <a:ext cx="1447800" cy="838200"/>
            </a:xfrm>
            <a:prstGeom prst="straightConnector1">
              <a:avLst/>
            </a:prstGeom>
            <a:ln w="76200">
              <a:solidFill>
                <a:srgbClr val="FF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29718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829104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8" name="Picture 6" descr="C:\Documents and Settings\Delower\Desktop\Dw Pic\Pakh.jpg"/>
          <p:cNvPicPr>
            <a:picLocks noChangeAspect="1" noChangeArrowheads="1"/>
          </p:cNvPicPr>
          <p:nvPr/>
        </p:nvPicPr>
        <p:blipFill>
          <a:blip r:embed="rId4" cstate="print"/>
          <a:srcRect l="6400" r="12000"/>
          <a:stretch>
            <a:fillRect/>
          </a:stretch>
        </p:blipFill>
        <p:spPr bwMode="auto">
          <a:xfrm>
            <a:off x="76200" y="3686175"/>
            <a:ext cx="2971800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Delower\Desktop\03.12.12\Dw Pic\Pitol2.jpg"/>
          <p:cNvPicPr>
            <a:picLocks noChangeAspect="1" noChangeArrowheads="1"/>
          </p:cNvPicPr>
          <p:nvPr/>
        </p:nvPicPr>
        <p:blipFill>
          <a:blip r:embed="rId5" cstate="print"/>
          <a:srcRect l="21783" r="2816" b="14829"/>
          <a:stretch>
            <a:fillRect/>
          </a:stretch>
        </p:blipFill>
        <p:spPr bwMode="auto">
          <a:xfrm>
            <a:off x="6096000" y="3733800"/>
            <a:ext cx="2971799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Delower\Desktop\03.12.12\Dw Pic\What.gif"/>
          <p:cNvPicPr>
            <a:picLocks noChangeAspect="1" noChangeArrowheads="1"/>
          </p:cNvPicPr>
          <p:nvPr/>
        </p:nvPicPr>
        <p:blipFill>
          <a:blip r:embed="rId6" cstate="print"/>
          <a:srcRect l="20000" r="16000"/>
          <a:stretch>
            <a:fillRect/>
          </a:stretch>
        </p:blipFill>
        <p:spPr bwMode="auto">
          <a:xfrm>
            <a:off x="3962400" y="2514600"/>
            <a:ext cx="12192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" y="0"/>
            <a:ext cx="9144000" cy="13234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8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133600"/>
            <a:ext cx="8944707" cy="2856328"/>
            <a:chOff x="152400" y="2866293"/>
            <a:chExt cx="8791806" cy="2856328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" y="2895601"/>
              <a:ext cx="8762999" cy="2827020"/>
              <a:chOff x="152400" y="2895601"/>
              <a:chExt cx="8762999" cy="282702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667000" y="2895601"/>
                <a:ext cx="6248399" cy="2827020"/>
              </a:xfrm>
              <a:custGeom>
                <a:avLst/>
                <a:gdLst>
                  <a:gd name="connsiteX0" fmla="*/ 0 w 6518392"/>
                  <a:gd name="connsiteY0" fmla="*/ 0 h 3063240"/>
                  <a:gd name="connsiteX1" fmla="*/ 4986772 w 6518392"/>
                  <a:gd name="connsiteY1" fmla="*/ 0 h 3063240"/>
                  <a:gd name="connsiteX2" fmla="*/ 6518392 w 6518392"/>
                  <a:gd name="connsiteY2" fmla="*/ 1531620 h 3063240"/>
                  <a:gd name="connsiteX3" fmla="*/ 4986772 w 6518392"/>
                  <a:gd name="connsiteY3" fmla="*/ 3063240 h 3063240"/>
                  <a:gd name="connsiteX4" fmla="*/ 0 w 6518392"/>
                  <a:gd name="connsiteY4" fmla="*/ 3063240 h 3063240"/>
                  <a:gd name="connsiteX5" fmla="*/ 0 w 6518392"/>
                  <a:gd name="connsiteY5" fmla="*/ 0 h 30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8392" h="3063240">
                    <a:moveTo>
                      <a:pt x="6518392" y="3063239"/>
                    </a:moveTo>
                    <a:lnTo>
                      <a:pt x="1531620" y="3063239"/>
                    </a:lnTo>
                    <a:lnTo>
                      <a:pt x="0" y="1531620"/>
                    </a:lnTo>
                    <a:lnTo>
                      <a:pt x="1531620" y="1"/>
                    </a:lnTo>
                    <a:lnTo>
                      <a:pt x="6518392" y="1"/>
                    </a:lnTo>
                    <a:lnTo>
                      <a:pt x="6518392" y="3063239"/>
                    </a:lnTo>
                    <a:close/>
                  </a:path>
                </a:pathLst>
              </a:custGeom>
              <a:solidFill>
                <a:srgbClr val="FFC000">
                  <a:alpha val="37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6617" tIns="525780" rIns="981456" bIns="525781" numCol="1" spcCol="1270" anchor="ctr" anchorCtr="0">
                <a:no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lvl="0" algn="r" defTabSz="6134100" rtl="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bn-BD" sz="13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152400" y="3080004"/>
                <a:ext cx="2590800" cy="2406396"/>
              </a:xfrm>
              <a:prstGeom prst="hexagon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2848206" y="2866293"/>
              <a:ext cx="6096000" cy="2209800"/>
            </a:xfrm>
            <a:prstGeom prst="rect">
              <a:avLst/>
            </a:prstGeom>
          </p:spPr>
          <p:txBody>
            <a:bodyPr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54864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7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ea typeface="+mj-ea"/>
                  <a:cs typeface="NikoshBAN" pitchFamily="2" charset="0"/>
                </a:rPr>
                <a:t>আমাদের লোকশিল্প</a:t>
              </a:r>
              <a:r>
                <a:rPr kumimoji="0" lang="bn-BD" sz="6600" b="1" i="0" u="none" strike="noStrike" kern="1200" spc="50" normalizeH="0" baseline="0" noProof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bn-BD" sz="6600" b="1" i="0" u="none" strike="noStrike" kern="1200" spc="50" normalizeH="0" baseline="0" noProof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en-US" sz="4800" b="1" i="0" u="none" strike="noStrike" kern="1200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48200" y="5106650"/>
            <a:ext cx="3886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 fontAlgn="auto">
              <a:spcAft>
                <a:spcPts val="0"/>
              </a:spcAft>
              <a:defRPr/>
            </a:pPr>
            <a:r>
              <a:rPr lang="bn-BD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0" y="76200"/>
            <a:ext cx="9067800" cy="13716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1676400"/>
            <a:ext cx="8686800" cy="5010150"/>
          </a:xfrm>
          <a:prstGeom prst="roundRect">
            <a:avLst>
              <a:gd name="adj" fmla="val 9173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কামরুল হাসান এর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সংক্ষিপ্ত পরিচিতি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অপেক্ষাকৃত জটিল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উচ্চারণ ও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লোকশিল্পের বিভিন্ন উপাদান ব্যাখ্যা করতে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দেশের অর্থনৈতিক উন্নয়নে লোকশিল্পের ভূমিকা বিশ্লেষণ করতে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68542648"/>
              </p:ext>
            </p:extLst>
          </p:nvPr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Pentagon 16"/>
          <p:cNvSpPr/>
          <p:nvPr/>
        </p:nvSpPr>
        <p:spPr>
          <a:xfrm>
            <a:off x="2381250" y="1390650"/>
            <a:ext cx="2312988" cy="9715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718050" y="1390650"/>
            <a:ext cx="4368800" cy="97155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১৯২১ খ্রিষ্টাব্দে কলকাতায়।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 bwMode="auto">
          <a:xfrm>
            <a:off x="167263" y="1415309"/>
            <a:ext cx="1966337" cy="269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Pentagon 19"/>
          <p:cNvSpPr/>
          <p:nvPr/>
        </p:nvSpPr>
        <p:spPr>
          <a:xfrm>
            <a:off x="2381250" y="2667000"/>
            <a:ext cx="2312988" cy="130333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4718050" y="2667000"/>
            <a:ext cx="4368800" cy="1303337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অধ্যাপক, </a:t>
            </a:r>
          </a:p>
          <a:p>
            <a:pPr algn="just"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 চারু ও কারুকলা ইনস্টিটিউট।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2381250" y="4267200"/>
            <a:ext cx="2312988" cy="1295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2178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রচনাবলি</a:t>
            </a:r>
          </a:p>
          <a:p>
            <a:pPr algn="ctr" defTabSz="2178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4718050" y="4267200"/>
            <a:ext cx="4368800" cy="1295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শিল্প আন্দোলন ও আমার কথা।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2381250" y="5867400"/>
            <a:ext cx="2312988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 flipH="1">
            <a:off x="4718050" y="5867400"/>
            <a:ext cx="436880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১৯৮৮ খ্রিষ্টাব্দের ২ ফেব্রুয়ারী ঢাকায়।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Pentagon 32"/>
          <p:cNvSpPr/>
          <p:nvPr/>
        </p:nvSpPr>
        <p:spPr>
          <a:xfrm rot="16200000">
            <a:off x="-26481" y="4446081"/>
            <a:ext cx="2286000" cy="2080637"/>
          </a:xfrm>
          <a:prstGeom prst="homePlate">
            <a:avLst>
              <a:gd name="adj" fmla="val 35132"/>
            </a:avLst>
          </a:prstGeom>
          <a:solidFill>
            <a:schemeClr val="bg2">
              <a:lumMod val="75000"/>
              <a:alpha val="41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178050" fontAlgn="auto"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000" b="1" spc="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4" grpId="0" animBg="1"/>
      <p:bldP spid="27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 bwMode="auto">
          <a:xfrm>
            <a:off x="914400" y="914400"/>
            <a:ext cx="3124200" cy="336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9767"/>
          <a:stretch/>
        </p:blipFill>
        <p:spPr bwMode="auto">
          <a:xfrm>
            <a:off x="4800600" y="2533476"/>
            <a:ext cx="3429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ular Callout 7"/>
          <p:cNvSpPr/>
          <p:nvPr/>
        </p:nvSpPr>
        <p:spPr>
          <a:xfrm>
            <a:off x="4495800" y="1143000"/>
            <a:ext cx="3505200" cy="838200"/>
          </a:xfrm>
          <a:prstGeom prst="wedgeRectCallout">
            <a:avLst>
              <a:gd name="adj1" fmla="val -119106"/>
              <a:gd name="adj2" fmla="val 26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219200" y="4876800"/>
            <a:ext cx="3048000" cy="762000"/>
          </a:xfrm>
          <a:prstGeom prst="wedgeRectCallout">
            <a:avLst>
              <a:gd name="adj1" fmla="val 113154"/>
              <a:gd name="adj2" fmla="val -272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381000" y="2918865"/>
            <a:ext cx="2438400" cy="1119735"/>
          </a:xfrm>
          <a:prstGeom prst="homePlate">
            <a:avLst/>
          </a:prstGeom>
          <a:solidFill>
            <a:schemeClr val="tx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381000" y="5230468"/>
            <a:ext cx="2438400" cy="1219200"/>
          </a:xfrm>
          <a:prstGeom prst="homePlate">
            <a:avLst/>
          </a:prstGeom>
          <a:solidFill>
            <a:schemeClr val="tx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টেকসই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71800" y="4575839"/>
            <a:ext cx="2438400" cy="2282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5562600" y="2773018"/>
            <a:ext cx="3352800" cy="1494182"/>
            <a:chOff x="5486400" y="533400"/>
            <a:chExt cx="3352800" cy="1676400"/>
          </a:xfrm>
        </p:grpSpPr>
        <p:sp>
          <p:nvSpPr>
            <p:cNvPr id="28" name="Pentagon 27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3863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67400" y="859519"/>
              <a:ext cx="2969216" cy="932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ঘনিষ্ঠ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5562600" y="4982818"/>
            <a:ext cx="3388316" cy="1570382"/>
            <a:chOff x="5486400" y="533400"/>
            <a:chExt cx="3388316" cy="1676400"/>
          </a:xfrm>
        </p:grpSpPr>
        <p:sp>
          <p:nvSpPr>
            <p:cNvPr id="36" name="Pentagon 35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3863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05500" y="647700"/>
              <a:ext cx="296921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মজবুত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Pentagon 57"/>
          <p:cNvSpPr/>
          <p:nvPr/>
        </p:nvSpPr>
        <p:spPr>
          <a:xfrm>
            <a:off x="381000" y="571500"/>
            <a:ext cx="2438400" cy="1219200"/>
          </a:xfrm>
          <a:prstGeom prst="homePlate">
            <a:avLst/>
          </a:prstGeom>
          <a:solidFill>
            <a:schemeClr val="tx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মণিপুরী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7" descr="D:\Delower\images1.jpeg"/>
          <p:cNvPicPr>
            <a:picLocks noChangeAspect="1" noChangeArrowheads="1"/>
          </p:cNvPicPr>
          <p:nvPr/>
        </p:nvPicPr>
        <p:blipFill>
          <a:blip r:embed="rId3" cstate="print"/>
          <a:srcRect l="9677" r="9677"/>
          <a:stretch>
            <a:fillRect/>
          </a:stretch>
        </p:blipFill>
        <p:spPr bwMode="auto">
          <a:xfrm>
            <a:off x="2971800" y="61433"/>
            <a:ext cx="2362200" cy="2015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60"/>
          <p:cNvGrpSpPr/>
          <p:nvPr/>
        </p:nvGrpSpPr>
        <p:grpSpPr>
          <a:xfrm>
            <a:off x="5562600" y="209550"/>
            <a:ext cx="3388316" cy="1676400"/>
            <a:chOff x="5486400" y="533400"/>
            <a:chExt cx="3388316" cy="1676400"/>
          </a:xfrm>
        </p:grpSpPr>
        <p:sp>
          <p:nvSpPr>
            <p:cNvPr id="65" name="Pentagon 64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3863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05500" y="552450"/>
              <a:ext cx="2969216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BD" sz="1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মণিপুর-সম্পর্কিত, মণিপুরে উৎপন্ন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2362200"/>
            <a:ext cx="2438400" cy="1981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0872" y="908209"/>
            <a:ext cx="6893928" cy="221599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শব্দ বিশ্লেষণ</a:t>
            </a:r>
            <a:endParaRPr lang="en-US" sz="13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8" grpId="0" animBg="1"/>
      <p:bldP spid="1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rved Down Arrow 29"/>
          <p:cNvSpPr/>
          <p:nvPr/>
        </p:nvSpPr>
        <p:spPr>
          <a:xfrm rot="8994121" flipV="1">
            <a:off x="1446993" y="4343492"/>
            <a:ext cx="1368032" cy="776001"/>
          </a:xfrm>
          <a:prstGeom prst="curved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786011">
            <a:off x="6459693" y="282508"/>
            <a:ext cx="1250090" cy="888546"/>
          </a:xfrm>
          <a:prstGeom prst="curved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 rot="20766760" flipH="1">
            <a:off x="4109529" y="337619"/>
            <a:ext cx="2833914" cy="936174"/>
          </a:xfrm>
          <a:prstGeom prst="homePlat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791199" y="1295400"/>
            <a:ext cx="3200401" cy="1371600"/>
            <a:chOff x="5486400" y="533400"/>
            <a:chExt cx="3388317" cy="1676400"/>
          </a:xfrm>
        </p:grpSpPr>
        <p:sp>
          <p:nvSpPr>
            <p:cNvPr id="10" name="Pentagon 9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647700"/>
              <a:ext cx="3388317" cy="1467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বিক্রি করা যায় এমন জিনিস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6" descr="D:\Delower\0,,16229676_401,00.jpg"/>
          <p:cNvPicPr>
            <a:picLocks noChangeAspect="1" noChangeArrowheads="1"/>
          </p:cNvPicPr>
          <p:nvPr/>
        </p:nvPicPr>
        <p:blipFill>
          <a:blip r:embed="rId2" cstate="print"/>
          <a:srcRect l="8474" r="3390"/>
          <a:stretch>
            <a:fillRect/>
          </a:stretch>
        </p:blipFill>
        <p:spPr bwMode="auto">
          <a:xfrm>
            <a:off x="4953000" y="2895600"/>
            <a:ext cx="39624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Pentagon 24"/>
          <p:cNvSpPr/>
          <p:nvPr/>
        </p:nvSpPr>
        <p:spPr>
          <a:xfrm>
            <a:off x="2286000" y="4038600"/>
            <a:ext cx="2362200" cy="936174"/>
          </a:xfrm>
          <a:prstGeom prst="homePlat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টোপর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152400" y="5334000"/>
            <a:ext cx="3124201" cy="1371601"/>
            <a:chOff x="5486400" y="533400"/>
            <a:chExt cx="3388317" cy="1676400"/>
          </a:xfrm>
        </p:grpSpPr>
        <p:sp>
          <p:nvSpPr>
            <p:cNvPr id="27" name="Pentagon 26"/>
            <p:cNvSpPr/>
            <p:nvPr/>
          </p:nvSpPr>
          <p:spPr>
            <a:xfrm rot="10800000">
              <a:off x="5486400" y="533400"/>
              <a:ext cx="3352800" cy="16764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647700"/>
              <a:ext cx="3388317" cy="1166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হিন্দু সম্প্রদায়ের বরের মাথার মুকুট।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199" y="76199"/>
            <a:ext cx="3886201" cy="3657601"/>
            <a:chOff x="-1" y="-1"/>
            <a:chExt cx="3962401" cy="3733801"/>
          </a:xfrm>
        </p:grpSpPr>
        <p:grpSp>
          <p:nvGrpSpPr>
            <p:cNvPr id="17" name="Group 16"/>
            <p:cNvGrpSpPr/>
            <p:nvPr/>
          </p:nvGrpSpPr>
          <p:grpSpPr>
            <a:xfrm>
              <a:off x="-1" y="-1"/>
              <a:ext cx="3962401" cy="3733801"/>
              <a:chOff x="-1" y="-1"/>
              <a:chExt cx="3962401" cy="3733801"/>
            </a:xfrm>
          </p:grpSpPr>
          <p:pic>
            <p:nvPicPr>
              <p:cNvPr id="3" name="Picture 6" descr="D:\Delower\0,,16229676_401,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67" r="10421"/>
              <a:stretch>
                <a:fillRect/>
              </a:stretch>
            </p:blipFill>
            <p:spPr bwMode="auto">
              <a:xfrm>
                <a:off x="2133600" y="-1"/>
                <a:ext cx="1828800" cy="2034373"/>
              </a:xfrm>
              <a:prstGeom prst="rect">
                <a:avLst/>
              </a:prstGeom>
              <a:noFill/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074" name="Picture 2" descr="C:\Documents and Settings\Delower\Desktop\03.12.12\Dw Pic\Jut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0"/>
                <a:ext cx="2175489" cy="3712731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C:\Documents and Settings\Delower\Desktop\03.12.12\Dw Pic\Hari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00" t="6863" r="10500" b="6863"/>
              <a:stretch>
                <a:fillRect/>
              </a:stretch>
            </p:blipFill>
            <p:spPr bwMode="auto">
              <a:xfrm>
                <a:off x="2057400" y="1905000"/>
                <a:ext cx="1905000" cy="1828800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3962400" cy="373380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2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2407</TotalTime>
  <Words>312</Words>
  <Application>Microsoft Office PowerPoint</Application>
  <PresentationFormat>On-screen Show (4:3)</PresentationFormat>
  <Paragraphs>92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Aspect</vt:lpstr>
      <vt:lpstr>Trek</vt:lpstr>
      <vt:lpstr>Technic</vt:lpstr>
      <vt:lpstr>Apex</vt:lpstr>
      <vt:lpstr>Angles</vt:lpstr>
      <vt:lpstr>1_Angles</vt:lpstr>
      <vt:lpstr>Oriel</vt:lpstr>
      <vt:lpstr>Clarity</vt:lpstr>
      <vt:lpstr>Slipstream</vt:lpstr>
      <vt:lpstr>Couture</vt:lpstr>
      <vt:lpstr>1_Metro</vt:lpstr>
      <vt:lpstr>Thatch</vt:lpstr>
      <vt:lpstr>Executive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Shahanaz Parven</cp:lastModifiedBy>
  <cp:revision>29</cp:revision>
  <dcterms:created xsi:type="dcterms:W3CDTF">2012-09-11T17:40:55Z</dcterms:created>
  <dcterms:modified xsi:type="dcterms:W3CDTF">2021-07-20T02:56:00Z</dcterms:modified>
</cp:coreProperties>
</file>