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71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24" autoAdjust="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76907-4CED-4B0C-9937-4C9F9CD250FC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0055-6120-464E-8134-14B78A043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4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0055-6120-464E-8134-14B78A043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4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0055-6120-464E-8134-14B78A0436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0055-6120-464E-8134-14B78A0436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6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0055-6120-464E-8134-14B78A0436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99" y="76200"/>
            <a:ext cx="8420101" cy="14478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bn-BD" sz="8800" dirty="0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836022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1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icture\New folder\$-PCD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8646"/>
            <a:ext cx="877993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57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57938" cy="6553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13800" dirty="0" smtClean="0"/>
              <a:t>আদর্শ</a:t>
            </a:r>
            <a:r>
              <a:rPr lang="bn-BD" sz="16600" dirty="0" smtClean="0"/>
              <a:t> </a:t>
            </a:r>
            <a:r>
              <a:rPr lang="bn-BD" sz="13800" dirty="0" smtClean="0"/>
              <a:t>পাঠ</a:t>
            </a:r>
            <a:r>
              <a:rPr lang="en-US" sz="13800" dirty="0" smtClean="0"/>
              <a:t/>
            </a:r>
            <a:br>
              <a:rPr lang="en-US" sz="13800" dirty="0" smtClean="0"/>
            </a:br>
            <a:r>
              <a:rPr lang="bn-BD" sz="7200" dirty="0" smtClean="0"/>
              <a:t>কবি পরিচিতি</a:t>
            </a:r>
            <a:r>
              <a:rPr lang="en-US" sz="13800" dirty="0" smtClean="0"/>
              <a:t/>
            </a:r>
            <a:br>
              <a:rPr lang="en-US" sz="13800" dirty="0" smtClean="0"/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33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7200" dirty="0" smtClean="0"/>
              <a:t>শব্দার্থ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26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bn-BD" sz="1800" dirty="0"/>
          </a:p>
          <a:p>
            <a:pPr marL="0" indent="0">
              <a:buNone/>
            </a:pPr>
            <a:endParaRPr lang="bn-BD" sz="1800" dirty="0" smtClean="0"/>
          </a:p>
          <a:p>
            <a:pPr marL="0" indent="0">
              <a:buNone/>
            </a:pPr>
            <a:endParaRPr lang="bn-BD" sz="1800" dirty="0"/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জলাজ্ঞী,নবান্ন,সুদর্শন,ধব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,নীড়ে</a:t>
            </a:r>
            <a:r>
              <a:rPr lang="bn-BD" sz="4000" dirty="0" smtClean="0"/>
              <a:t>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67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G025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1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New folder (2)\New folder\$-163061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476"/>
            <a:ext cx="8915400" cy="667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4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64184" cy="6425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13800" dirty="0" smtClean="0"/>
              <a:t>দলীয় কাজ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864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n-BD" sz="3600" dirty="0"/>
              <a:t/>
            </a:r>
            <a:br>
              <a:rPr lang="bn-BD" sz="3600" dirty="0"/>
            </a:b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/>
              <a:t/>
            </a:r>
            <a:br>
              <a:rPr lang="bn-BD" sz="3600" dirty="0"/>
            </a:b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bn-BD" sz="3600" dirty="0"/>
              <a:t/>
            </a:r>
            <a:br>
              <a:rPr lang="bn-BD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00599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bn-BD" sz="4000" dirty="0" smtClean="0"/>
              <a:t>১ম দলঃ কবি মানুষ না হয়ে শংখচিল ,শালিকের বেশে এ দেশে  ফিরতে চেয়েছেন কেন তা লিখ?</a:t>
            </a:r>
          </a:p>
          <a:p>
            <a:r>
              <a:rPr lang="bn-BD" sz="4000" dirty="0" smtClean="0"/>
              <a:t>২য় দলঃ কবি নিজের জন্মভূমি বাংলাদেশকে নবান্নের দেশ বলেছেন কেন  ব্যাখ্যা কর?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8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7300" dirty="0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006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endParaRPr lang="bn-BD" dirty="0" smtClean="0"/>
          </a:p>
          <a:p>
            <a:pPr marL="0" indent="0">
              <a:buNone/>
            </a:pPr>
            <a:r>
              <a:rPr lang="bn-BD" sz="4400" dirty="0" smtClean="0"/>
              <a:t>১।সুদর্শন অর্থ কি?  </a:t>
            </a:r>
          </a:p>
          <a:p>
            <a:pPr marL="0" indent="0">
              <a:buNone/>
            </a:pPr>
            <a:r>
              <a:rPr lang="bn-BD" sz="4400" dirty="0" smtClean="0"/>
              <a:t>২।ধবল অর্থ কি ?</a:t>
            </a:r>
          </a:p>
          <a:p>
            <a:pPr marL="0" indent="0">
              <a:buNone/>
            </a:pPr>
            <a:r>
              <a:rPr lang="bn-BD" sz="4400" dirty="0" smtClean="0"/>
              <a:t>৩।আবার আসিব ফিরে কবিতাটি কোন কাব্যগ্রন্থ থেকে নেয়া হয়েছে </a:t>
            </a:r>
            <a:r>
              <a:rPr lang="bn-BD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48600" cy="1371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600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495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কবি জীবনানন্দ দাশ মৃত্যুর পরেও কেন এই বাংলায় আবার ফিরে আসতে চেয়েছেন তা ব্যাখ্যা কর। </a:t>
            </a:r>
            <a:r>
              <a:rPr lang="bn-BD" sz="2800" dirty="0" smtClean="0"/>
              <a:t>  </a:t>
            </a:r>
            <a:r>
              <a:rPr lang="bn-BD" sz="1800" dirty="0" smtClean="0"/>
              <a:t>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901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10400" cy="6172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971" y="94343"/>
            <a:ext cx="6705600" cy="15820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sz="6000" dirty="0" smtClean="0"/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33600"/>
            <a:ext cx="4343400" cy="448062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2800" b="1" dirty="0" smtClean="0"/>
              <a:t>শিক্ষক</a:t>
            </a:r>
            <a:r>
              <a:rPr lang="bn-BD" sz="2800" dirty="0" smtClean="0"/>
              <a:t> </a:t>
            </a:r>
            <a:r>
              <a:rPr lang="bn-BD" dirty="0" smtClean="0"/>
              <a:t>পরিচিতি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600" b="1" dirty="0" err="1">
                <a:ln w="9525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মোসা</a:t>
            </a:r>
            <a:r>
              <a:rPr lang="en-US" sz="2600" b="1" dirty="0">
                <a:ln w="9525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. </a:t>
            </a:r>
            <a:r>
              <a:rPr lang="en-US" sz="2600" b="1" dirty="0" err="1">
                <a:ln w="9525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সাহানাজ</a:t>
            </a:r>
            <a:r>
              <a:rPr lang="en-US" sz="2600" b="1" dirty="0">
                <a:ln w="9525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2600" b="1" dirty="0" err="1">
                <a:ln w="9525">
                  <a:solidFill>
                    <a:srgbClr val="FFC000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পারভীন</a:t>
            </a:r>
            <a:endParaRPr lang="en-US" sz="2600" b="1" dirty="0">
              <a:ln w="9525">
                <a:solidFill>
                  <a:srgbClr val="FFC000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200" dirty="0">
                <a:solidFill>
                  <a:srgbClr val="C0000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                     </a:t>
            </a:r>
            <a:r>
              <a:rPr lang="en-US" sz="2200" dirty="0" err="1" smtClean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এম,এ</a:t>
            </a:r>
            <a:r>
              <a:rPr lang="bn-IN" sz="2200" dirty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,</a:t>
            </a:r>
            <a:r>
              <a:rPr lang="en-US" sz="2200" dirty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2200" dirty="0" err="1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বি,পি,এড</a:t>
            </a:r>
            <a:r>
              <a:rPr lang="bn-IN" sz="2200" dirty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, </a:t>
            </a:r>
            <a:r>
              <a:rPr lang="en-US" sz="2200" dirty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2200" dirty="0" err="1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বি</a:t>
            </a:r>
            <a:r>
              <a:rPr lang="en-US" sz="2200" dirty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n w="0"/>
                <a:solidFill>
                  <a:srgbClr val="ED7D31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এড</a:t>
            </a:r>
            <a:endParaRPr lang="en-US" sz="2200" dirty="0">
              <a:ln w="0"/>
              <a:solidFill>
                <a:srgbClr val="ED7D31">
                  <a:lumMod val="5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সহকারী</a:t>
            </a:r>
            <a:r>
              <a:rPr lang="en-US" sz="2200" dirty="0" smtClean="0">
                <a:solidFill>
                  <a:schemeClr val="tx1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শি</a:t>
            </a:r>
            <a:r>
              <a:rPr lang="bn-IN" sz="2200" dirty="0">
                <a:solidFill>
                  <a:schemeClr val="tx1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ক্ষিকা</a:t>
            </a:r>
            <a:r>
              <a:rPr lang="en-US" sz="2200" dirty="0">
                <a:solidFill>
                  <a:schemeClr val="tx1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endParaRPr lang="en-US" sz="2200" dirty="0" smtClean="0">
              <a:solidFill>
                <a:schemeClr val="tx1"/>
              </a:solidFill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200" dirty="0" err="1" smtClean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সরকারি</a:t>
            </a:r>
            <a:r>
              <a:rPr lang="en-US" sz="2200" dirty="0" smtClean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bn-IN" sz="2200" dirty="0" smtClean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গৈলা </a:t>
            </a:r>
            <a:r>
              <a:rPr lang="bn-IN" sz="2200" dirty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মডেল মাধ্যমিক বিদ্যালয়</a:t>
            </a:r>
            <a:r>
              <a:rPr lang="en-US" sz="2200" dirty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bn-IN" sz="2200" dirty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গৈলা, আগৈলঝাড়া,বরিশাল ।</a:t>
            </a:r>
            <a:r>
              <a:rPr lang="en-US" sz="2200" dirty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200" dirty="0" smtClean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mosashahanazparven</a:t>
            </a:r>
            <a:r>
              <a:rPr lang="en-US" sz="2200" dirty="0" smtClean="0">
                <a:solidFill>
                  <a:prstClr val="black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@gmail.com</a:t>
            </a:r>
            <a:endParaRPr lang="en-US" sz="2200" dirty="0">
              <a:solidFill>
                <a:prstClr val="black"/>
              </a:solidFill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419600" cy="449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bn-BD" sz="3600" b="1" dirty="0" smtClean="0"/>
              <a:t>পাঠ </a:t>
            </a:r>
            <a:r>
              <a:rPr lang="bn-BD" sz="3600" b="1" dirty="0" smtClean="0"/>
              <a:t>পরিচিতি</a:t>
            </a:r>
          </a:p>
          <a:p>
            <a:endParaRPr lang="bn-BD" sz="3600" dirty="0"/>
          </a:p>
          <a:p>
            <a:r>
              <a:rPr lang="bn-BD" sz="3600" dirty="0" smtClean="0"/>
              <a:t>শ্রেণিঃ </a:t>
            </a:r>
            <a:r>
              <a:rPr lang="bn-BD" sz="4100" dirty="0" smtClean="0"/>
              <a:t>৮ম</a:t>
            </a:r>
            <a:endParaRPr lang="bn-BD" sz="3600" dirty="0" smtClean="0"/>
          </a:p>
          <a:p>
            <a:r>
              <a:rPr lang="bn-BD" sz="4100" dirty="0" smtClean="0"/>
              <a:t>বিষয়ঃ বাংলা ১ম পত্র</a:t>
            </a:r>
            <a:endParaRPr lang="bn-BD" sz="3100" dirty="0" smtClean="0"/>
          </a:p>
          <a:p>
            <a:r>
              <a:rPr lang="bn-BD" sz="4100" dirty="0" smtClean="0"/>
              <a:t>পাঠঃ আবার আসিব ফিরে</a:t>
            </a:r>
            <a:endParaRPr lang="bn-BD" sz="3100" dirty="0" smtClean="0"/>
          </a:p>
          <a:p>
            <a:pPr marL="0" indent="0">
              <a:buNone/>
            </a:pPr>
            <a:r>
              <a:rPr lang="bn-BD" sz="4100" dirty="0" smtClean="0"/>
              <a:t>             [পদ্যাংশ]</a:t>
            </a:r>
          </a:p>
          <a:p>
            <a:r>
              <a:rPr lang="bn-BD" sz="3100" dirty="0" smtClean="0"/>
              <a:t> </a:t>
            </a:r>
            <a:r>
              <a:rPr lang="bn-BD" sz="4100" dirty="0" smtClean="0"/>
              <a:t>সময়ঃ ৪৫ মিনিট</a:t>
            </a:r>
            <a:r>
              <a:rPr lang="bn-BD" sz="3100" dirty="0" smtClean="0"/>
              <a:t>।   </a:t>
            </a:r>
            <a:endParaRPr lang="en-US" sz="3100" dirty="0"/>
          </a:p>
        </p:txBody>
      </p:sp>
      <p:sp>
        <p:nvSpPr>
          <p:cNvPr id="8" name="Freeform 7"/>
          <p:cNvSpPr/>
          <p:nvPr/>
        </p:nvSpPr>
        <p:spPr>
          <a:xfrm>
            <a:off x="4847771" y="7039429"/>
            <a:ext cx="580572" cy="261257"/>
          </a:xfrm>
          <a:custGeom>
            <a:avLst/>
            <a:gdLst>
              <a:gd name="connsiteX0" fmla="*/ 0 w 580572"/>
              <a:gd name="connsiteY0" fmla="*/ 0 h 261257"/>
              <a:gd name="connsiteX1" fmla="*/ 174172 w 580572"/>
              <a:gd name="connsiteY1" fmla="*/ 72571 h 261257"/>
              <a:gd name="connsiteX2" fmla="*/ 348343 w 580572"/>
              <a:gd name="connsiteY2" fmla="*/ 145142 h 261257"/>
              <a:gd name="connsiteX3" fmla="*/ 406400 w 580572"/>
              <a:gd name="connsiteY3" fmla="*/ 174171 h 261257"/>
              <a:gd name="connsiteX4" fmla="*/ 449943 w 580572"/>
              <a:gd name="connsiteY4" fmla="*/ 203200 h 261257"/>
              <a:gd name="connsiteX5" fmla="*/ 508000 w 580572"/>
              <a:gd name="connsiteY5" fmla="*/ 217714 h 261257"/>
              <a:gd name="connsiteX6" fmla="*/ 580572 w 580572"/>
              <a:gd name="connsiteY6" fmla="*/ 2612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572" h="261257">
                <a:moveTo>
                  <a:pt x="0" y="0"/>
                </a:moveTo>
                <a:cubicBezTo>
                  <a:pt x="281180" y="140587"/>
                  <a:pt x="-100895" y="-45315"/>
                  <a:pt x="174172" y="72571"/>
                </a:cubicBezTo>
                <a:cubicBezTo>
                  <a:pt x="361708" y="152944"/>
                  <a:pt x="223606" y="113958"/>
                  <a:pt x="348343" y="145142"/>
                </a:cubicBezTo>
                <a:cubicBezTo>
                  <a:pt x="367695" y="154818"/>
                  <a:pt x="387614" y="163436"/>
                  <a:pt x="406400" y="174171"/>
                </a:cubicBezTo>
                <a:cubicBezTo>
                  <a:pt x="421546" y="182826"/>
                  <a:pt x="433909" y="196328"/>
                  <a:pt x="449943" y="203200"/>
                </a:cubicBezTo>
                <a:cubicBezTo>
                  <a:pt x="468278" y="211058"/>
                  <a:pt x="488648" y="212876"/>
                  <a:pt x="508000" y="217714"/>
                </a:cubicBezTo>
                <a:cubicBezTo>
                  <a:pt x="560545" y="252743"/>
                  <a:pt x="535941" y="238941"/>
                  <a:pt x="580572" y="261257"/>
                </a:cubicBezTo>
              </a:path>
            </a:pathLst>
          </a:cu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025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153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2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G025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05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4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05800" cy="5486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/>
              <a:t>আবার আসিব ফিরে</a:t>
            </a:r>
            <a:endParaRPr lang="en-US" sz="7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762001"/>
            <a:ext cx="8305800" cy="5486399"/>
          </a:xfrm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                                                </a:t>
            </a:r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7619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2954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sz="6600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8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 শিক্ষার্থীরা কবিতাটির মর্মার্থ লিখতে পারবে।</a:t>
            </a:r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 কবিতায় পঠিত  কঠিন শব্দগুলোর অর্থ লিখতে</a:t>
            </a:r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পারবে। নিজ দেশের প্রাকৃতিক সৌন্দর্যের বর্ননা </a:t>
            </a:r>
          </a:p>
          <a:p>
            <a:pPr marL="0" indent="0">
              <a:buNone/>
            </a:pPr>
            <a:r>
              <a:rPr lang="bn-BD" dirty="0"/>
              <a:t> </a:t>
            </a:r>
            <a:r>
              <a:rPr lang="bn-BD" dirty="0" smtClean="0"/>
              <a:t>   করতে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val="154495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icture\New folder\032.Eagl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839200" cy="655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8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Picture\New folder\$..8056H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10600" cy="649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8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icture\New folder\$-EGRET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13" y="228600"/>
            <a:ext cx="8741287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9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167</Words>
  <Application>Microsoft Office PowerPoint</Application>
  <PresentationFormat>On-screen Show (4:3)</PresentationFormat>
  <Paragraphs>52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</vt:lpstr>
      <vt:lpstr>পরিচিতি</vt:lpstr>
      <vt:lpstr>PowerPoint Presentation</vt:lpstr>
      <vt:lpstr>PowerPoint Presentation</vt:lpstr>
      <vt:lpstr>আবার আসিব ফিরে</vt:lpstr>
      <vt:lpstr>শিখন ফল</vt:lpstr>
      <vt:lpstr>PowerPoint Presentation</vt:lpstr>
      <vt:lpstr>PowerPoint Presentation</vt:lpstr>
      <vt:lpstr>PowerPoint Presentation</vt:lpstr>
      <vt:lpstr>PowerPoint Presentation</vt:lpstr>
      <vt:lpstr>আদর্শ পাঠ কবি পরিচিতি </vt:lpstr>
      <vt:lpstr>শব্দার্থ</vt:lpstr>
      <vt:lpstr>PowerPoint Presentation</vt:lpstr>
      <vt:lpstr>PowerPoint Presentation</vt:lpstr>
      <vt:lpstr>দলীয় কাজ</vt:lpstr>
      <vt:lpstr>     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Shahanaz Parven</cp:lastModifiedBy>
  <cp:revision>101</cp:revision>
  <dcterms:created xsi:type="dcterms:W3CDTF">2006-08-16T00:00:00Z</dcterms:created>
  <dcterms:modified xsi:type="dcterms:W3CDTF">2021-07-20T03:07:37Z</dcterms:modified>
</cp:coreProperties>
</file>