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11" r:id="rId2"/>
    <p:sldId id="323" r:id="rId3"/>
    <p:sldId id="342" r:id="rId4"/>
    <p:sldId id="344" r:id="rId5"/>
    <p:sldId id="314" r:id="rId6"/>
    <p:sldId id="310" r:id="rId7"/>
    <p:sldId id="341" r:id="rId8"/>
    <p:sldId id="319" r:id="rId9"/>
    <p:sldId id="320" r:id="rId10"/>
    <p:sldId id="321" r:id="rId11"/>
    <p:sldId id="322" r:id="rId12"/>
    <p:sldId id="298" r:id="rId13"/>
    <p:sldId id="339" r:id="rId14"/>
    <p:sldId id="299" r:id="rId15"/>
    <p:sldId id="335" r:id="rId16"/>
    <p:sldId id="300" r:id="rId17"/>
    <p:sldId id="302" r:id="rId18"/>
    <p:sldId id="309" r:id="rId19"/>
    <p:sldId id="338" r:id="rId20"/>
    <p:sldId id="340" r:id="rId21"/>
    <p:sldId id="306" r:id="rId22"/>
    <p:sldId id="307" r:id="rId23"/>
    <p:sldId id="308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3BcitGDjaFXrWrnZOhuVA==" hashData="7zr/3xDwhcxX4KJchTsbhCHKc7mRWAE9a/xAO2gcRSlQtDPvUvicPWb3y+Af5/KPK4Ryue4lfc/AJ6I88c2Jqw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05"/>
    <a:srgbClr val="FFFF6D"/>
    <a:srgbClr val="0000FF"/>
    <a:srgbClr val="15FFD2"/>
    <a:srgbClr val="F7CDF7"/>
    <a:srgbClr val="969696"/>
    <a:srgbClr val="E7ED97"/>
    <a:srgbClr val="C7A1E3"/>
    <a:srgbClr val="3FFF96"/>
    <a:srgbClr val="DC9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3334C-7F44-4536-BE86-5EF01A181FA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DF4A30-8C5A-4748-8FE8-4A3CD4D50DF8}">
      <dgm:prSet phldrT="[Text]" custT="1"/>
      <dgm:spPr>
        <a:solidFill>
          <a:srgbClr val="0000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40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ইংরেজী</a:t>
          </a:r>
          <a:r>
            <a:rPr lang="bn-IN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</a:t>
          </a:r>
          <a:r>
            <a:rPr lang="bn-BD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সের </a:t>
          </a:r>
          <a:r>
            <a:rPr lang="bn-IN" sz="4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endParaRPr lang="en-US" sz="4000" b="1" dirty="0"/>
        </a:p>
      </dgm:t>
    </dgm:pt>
    <dgm:pt modelId="{2162E8E3-9A7F-4B27-8092-F6272E6670C8}" type="parTrans" cxnId="{4BE919D1-188C-4911-AD9D-A7D4AC067AC9}">
      <dgm:prSet/>
      <dgm:spPr/>
      <dgm:t>
        <a:bodyPr/>
        <a:lstStyle/>
        <a:p>
          <a:endParaRPr lang="en-US" sz="2000"/>
        </a:p>
      </dgm:t>
    </dgm:pt>
    <dgm:pt modelId="{971AB7C1-CF56-4F66-9A0C-0D8888DA0BC7}" type="sibTrans" cxnId="{4BE919D1-188C-4911-AD9D-A7D4AC067AC9}">
      <dgm:prSet/>
      <dgm:spPr/>
      <dgm:t>
        <a:bodyPr/>
        <a:lstStyle/>
        <a:p>
          <a:endParaRPr lang="en-US" sz="2000"/>
        </a:p>
      </dgm:t>
    </dgm:pt>
    <dgm:pt modelId="{16130014-328C-4079-8761-1B950C41CB5A}">
      <dgm:prSet phldrT="[Text]" custT="1"/>
      <dgm:spPr>
        <a:solidFill>
          <a:srgbClr val="E7ED97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28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জানুয়ারি</a:t>
          </a:r>
          <a:endParaRPr lang="en-US" sz="2800" b="0" cap="none" spc="0" dirty="0">
            <a:ln w="0"/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C3A36F5-0072-451C-A5DC-75D52AA9F326}" type="parTrans" cxnId="{7BAFB5E6-9831-4650-91CC-C9A344F4ADC4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 sz="600"/>
        </a:p>
      </dgm:t>
    </dgm:pt>
    <dgm:pt modelId="{33D232F8-6B0D-4C30-BED8-2CABA327A433}" type="sibTrans" cxnId="{7BAFB5E6-9831-4650-91CC-C9A344F4ADC4}">
      <dgm:prSet/>
      <dgm:spPr/>
      <dgm:t>
        <a:bodyPr/>
        <a:lstStyle/>
        <a:p>
          <a:endParaRPr lang="en-US" sz="2000"/>
        </a:p>
      </dgm:t>
    </dgm:pt>
    <dgm:pt modelId="{E7673D31-8761-4FF8-A9D7-CF508B4D96FC}">
      <dgm:prSet phldrT="[Text]" custT="1"/>
      <dgm:spPr>
        <a:solidFill>
          <a:srgbClr val="F7CDF7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28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ফেব্রুয়ারি</a:t>
          </a:r>
          <a:endParaRPr lang="en-US" sz="2800" b="0" cap="none" spc="0" dirty="0">
            <a:ln w="0"/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2268CC-78F6-4044-8FB4-5B8DF4C7A1B1}" type="parTrans" cxnId="{CBAF722C-4B18-44F8-8A16-2041C12C74F1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 sz="600"/>
        </a:p>
      </dgm:t>
    </dgm:pt>
    <dgm:pt modelId="{45FBCF8E-3AE8-4BE9-A531-C5CFB141A121}" type="sibTrans" cxnId="{CBAF722C-4B18-44F8-8A16-2041C12C74F1}">
      <dgm:prSet/>
      <dgm:spPr/>
      <dgm:t>
        <a:bodyPr/>
        <a:lstStyle/>
        <a:p>
          <a:endParaRPr lang="en-US" sz="2000"/>
        </a:p>
      </dgm:t>
    </dgm:pt>
    <dgm:pt modelId="{EB3E9508-2E60-4404-97F3-F1C1C21F7107}">
      <dgm:prSet phldrT="[Text]" custT="1"/>
      <dgm:spPr>
        <a:solidFill>
          <a:srgbClr val="3FFF96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28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মার্চ</a:t>
          </a:r>
          <a:endParaRPr lang="en-US" sz="2800" b="0" cap="none" spc="0" dirty="0">
            <a:ln w="0"/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BCBD25-1637-466B-BAB8-B7AD764984DD}" type="parTrans" cxnId="{592DE373-67CC-4138-8EED-85C0B2505F10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 sz="600"/>
        </a:p>
      </dgm:t>
    </dgm:pt>
    <dgm:pt modelId="{13104E26-87E5-4B49-A7A3-F28924F44472}" type="sibTrans" cxnId="{592DE373-67CC-4138-8EED-85C0B2505F10}">
      <dgm:prSet/>
      <dgm:spPr/>
      <dgm:t>
        <a:bodyPr/>
        <a:lstStyle/>
        <a:p>
          <a:endParaRPr lang="en-US" sz="2000"/>
        </a:p>
      </dgm:t>
    </dgm:pt>
    <dgm:pt modelId="{9D636140-5010-42CD-977D-5E1A559CD583}">
      <dgm:prSet phldrT="[Text]" custT="1"/>
      <dgm:spPr>
        <a:solidFill>
          <a:srgbClr val="E7ED97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28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এপ্রিল</a:t>
          </a:r>
          <a:endParaRPr lang="en-US" sz="2800" b="0" cap="none" spc="0" dirty="0">
            <a:ln w="0"/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15413E-7655-4168-B77C-5AD7B928E594}" type="parTrans" cxnId="{D381F2D6-B427-4671-8B5D-5CDAD28971EF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 sz="600"/>
        </a:p>
      </dgm:t>
    </dgm:pt>
    <dgm:pt modelId="{F4DC3799-CFC1-49F8-B0FB-09A109969F21}" type="sibTrans" cxnId="{D381F2D6-B427-4671-8B5D-5CDAD28971EF}">
      <dgm:prSet/>
      <dgm:spPr/>
      <dgm:t>
        <a:bodyPr/>
        <a:lstStyle/>
        <a:p>
          <a:endParaRPr lang="en-US" sz="2000"/>
        </a:p>
      </dgm:t>
    </dgm:pt>
    <dgm:pt modelId="{3ACE7C4A-9899-477E-888E-3E13999F1858}">
      <dgm:prSet phldrT="[Text]" phldr="1"/>
      <dgm:spPr/>
      <dgm:t>
        <a:bodyPr/>
        <a:lstStyle/>
        <a:p>
          <a:endParaRPr lang="en-US" sz="2000" dirty="0"/>
        </a:p>
      </dgm:t>
    </dgm:pt>
    <dgm:pt modelId="{A02F30F7-C911-4E1D-B37C-DB8CC28A819F}" type="parTrans" cxnId="{A381E0DE-5177-4E9F-A69C-5B9B21D3174F}">
      <dgm:prSet/>
      <dgm:spPr/>
      <dgm:t>
        <a:bodyPr/>
        <a:lstStyle/>
        <a:p>
          <a:endParaRPr lang="en-US" sz="2000"/>
        </a:p>
      </dgm:t>
    </dgm:pt>
    <dgm:pt modelId="{171D31FA-889B-4AC4-8265-2B4A7FAA5FCB}" type="sibTrans" cxnId="{A381E0DE-5177-4E9F-A69C-5B9B21D3174F}">
      <dgm:prSet/>
      <dgm:spPr/>
      <dgm:t>
        <a:bodyPr/>
        <a:lstStyle/>
        <a:p>
          <a:endParaRPr lang="en-US" sz="2000"/>
        </a:p>
      </dgm:t>
    </dgm:pt>
    <dgm:pt modelId="{2DFE513F-8746-490F-BD29-246E44C2C5CE}">
      <dgm:prSet phldrT="[Text]" custT="1"/>
      <dgm:spPr>
        <a:solidFill>
          <a:srgbClr val="F7CDF7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28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মে</a:t>
          </a:r>
          <a:endParaRPr lang="en-US" sz="2800" b="0" cap="none" spc="0" dirty="0">
            <a:ln w="0"/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F5B0C5-7EC1-4A3D-AE2D-522E6C2BAEBA}" type="parTrans" cxnId="{D430B016-C293-47BF-9794-247AE8E163B8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 sz="600"/>
        </a:p>
      </dgm:t>
    </dgm:pt>
    <dgm:pt modelId="{7C2D5BEA-BCB2-4DF0-8845-0A943141BF05}" type="sibTrans" cxnId="{D430B016-C293-47BF-9794-247AE8E163B8}">
      <dgm:prSet/>
      <dgm:spPr/>
      <dgm:t>
        <a:bodyPr/>
        <a:lstStyle/>
        <a:p>
          <a:endParaRPr lang="en-US" sz="2000"/>
        </a:p>
      </dgm:t>
    </dgm:pt>
    <dgm:pt modelId="{5A74FC32-6623-4352-8672-1230B77B9637}">
      <dgm:prSet phldrT="[Text]" custT="1"/>
      <dgm:spPr>
        <a:solidFill>
          <a:srgbClr val="3FFF96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28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জুন</a:t>
          </a:r>
          <a:endParaRPr lang="en-US" sz="2800" b="0" cap="none" spc="0" dirty="0">
            <a:ln w="0"/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DB09D7-1690-419D-BF70-A822D52EC74A}" type="parTrans" cxnId="{8FC368FB-727B-4972-A9DD-2DA54E7E3EE2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 sz="600"/>
        </a:p>
      </dgm:t>
    </dgm:pt>
    <dgm:pt modelId="{239F5605-8751-4A8C-A24B-414C7E55C7F3}" type="sibTrans" cxnId="{8FC368FB-727B-4972-A9DD-2DA54E7E3EE2}">
      <dgm:prSet/>
      <dgm:spPr/>
      <dgm:t>
        <a:bodyPr/>
        <a:lstStyle/>
        <a:p>
          <a:endParaRPr lang="en-US" sz="2000"/>
        </a:p>
      </dgm:t>
    </dgm:pt>
    <dgm:pt modelId="{13A7BF0A-8867-452A-89DC-AB124B3CBFEB}">
      <dgm:prSet phldrT="[Text]" custT="1"/>
      <dgm:spPr>
        <a:solidFill>
          <a:srgbClr val="E7ED97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gm:spPr>
      <dgm:t>
        <a:bodyPr spcFirstLastPara="0" vert="horz" wrap="square" lIns="15240" tIns="15240" rIns="15240" bIns="15240" numCol="1" spcCol="1270" anchor="ctr" anchorCtr="0"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জুলাই</a:t>
          </a:r>
          <a:endParaRPr lang="en-US" sz="2800" b="0" kern="1200" cap="none" spc="0" dirty="0">
            <a:ln w="0"/>
            <a:solidFill>
              <a:schemeClr val="tx1"/>
            </a:solidFill>
            <a:effectLst/>
            <a:latin typeface="NikoshBAN" panose="02000000000000000000" pitchFamily="2" charset="0"/>
            <a:ea typeface="+mn-ea"/>
            <a:cs typeface="NikoshBAN" panose="02000000000000000000" pitchFamily="2" charset="0"/>
          </a:endParaRPr>
        </a:p>
      </dgm:t>
    </dgm:pt>
    <dgm:pt modelId="{F3951551-FC0A-4AEF-97A7-2B4AF07E9E5C}" type="parTrans" cxnId="{B9986B96-CD0F-490B-92EF-3E98ADC919E0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 sz="600"/>
        </a:p>
      </dgm:t>
    </dgm:pt>
    <dgm:pt modelId="{0586C458-12F3-43C6-87CE-1FA7F08DAF17}" type="sibTrans" cxnId="{B9986B96-CD0F-490B-92EF-3E98ADC919E0}">
      <dgm:prSet/>
      <dgm:spPr/>
      <dgm:t>
        <a:bodyPr/>
        <a:lstStyle/>
        <a:p>
          <a:endParaRPr lang="en-US" sz="2000"/>
        </a:p>
      </dgm:t>
    </dgm:pt>
    <dgm:pt modelId="{973BBA0A-EC41-42CE-892F-6C1050B757F6}">
      <dgm:prSet phldrT="[Text]" custT="1"/>
      <dgm:spPr>
        <a:solidFill>
          <a:srgbClr val="F7CDF7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28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আগষ্ট</a:t>
          </a:r>
          <a:endParaRPr lang="en-US" sz="2800" b="0" cap="none" spc="0" dirty="0">
            <a:ln w="0"/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A061E4-E650-424E-B0AA-914D34955AED}" type="parTrans" cxnId="{200CF2EC-0673-4B30-968B-EE67BCB78B25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 sz="600"/>
        </a:p>
      </dgm:t>
    </dgm:pt>
    <dgm:pt modelId="{8F32BD50-26E1-4F46-8B35-654ED9C64A27}" type="sibTrans" cxnId="{200CF2EC-0673-4B30-968B-EE67BCB78B25}">
      <dgm:prSet/>
      <dgm:spPr/>
      <dgm:t>
        <a:bodyPr/>
        <a:lstStyle/>
        <a:p>
          <a:endParaRPr lang="en-US" sz="2000"/>
        </a:p>
      </dgm:t>
    </dgm:pt>
    <dgm:pt modelId="{D264206A-B099-45A3-9D65-A5B52E17B663}">
      <dgm:prSet phldrT="[Text]" custT="1"/>
      <dgm:spPr>
        <a:solidFill>
          <a:srgbClr val="3FFF96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28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সেপ্টেম্বর</a:t>
          </a:r>
          <a:endParaRPr lang="en-US" sz="2800" b="0" cap="none" spc="0" dirty="0">
            <a:ln w="0"/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1A5F89-9048-4633-B47D-54C1CCAA296C}" type="parTrans" cxnId="{065F2B4A-EE93-4424-BC43-4DAA7783741E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 sz="600"/>
        </a:p>
      </dgm:t>
    </dgm:pt>
    <dgm:pt modelId="{931A1B65-C130-4445-88F9-62698DD1FA5A}" type="sibTrans" cxnId="{065F2B4A-EE93-4424-BC43-4DAA7783741E}">
      <dgm:prSet/>
      <dgm:spPr/>
      <dgm:t>
        <a:bodyPr/>
        <a:lstStyle/>
        <a:p>
          <a:endParaRPr lang="en-US" sz="2000"/>
        </a:p>
      </dgm:t>
    </dgm:pt>
    <dgm:pt modelId="{0BABD38C-AD42-4188-BA49-0D46CAC66120}">
      <dgm:prSet phldrT="[Text]" custT="1"/>
      <dgm:spPr>
        <a:solidFill>
          <a:srgbClr val="E7ED97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28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অক্টোবর</a:t>
          </a:r>
          <a:endParaRPr lang="en-US" sz="2800" b="0" cap="none" spc="0" dirty="0">
            <a:ln w="0"/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80ADA5-C950-44CC-B098-195A40EE6111}" type="parTrans" cxnId="{20AFE846-704A-4B26-9538-D21BF780C218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 sz="600"/>
        </a:p>
      </dgm:t>
    </dgm:pt>
    <dgm:pt modelId="{B90D33C9-DDE6-457A-8DD1-621382311D57}" type="sibTrans" cxnId="{20AFE846-704A-4B26-9538-D21BF780C218}">
      <dgm:prSet/>
      <dgm:spPr/>
      <dgm:t>
        <a:bodyPr/>
        <a:lstStyle/>
        <a:p>
          <a:endParaRPr lang="en-US" sz="2000"/>
        </a:p>
      </dgm:t>
    </dgm:pt>
    <dgm:pt modelId="{C17F4D4E-A60B-4180-867C-135295C101D4}">
      <dgm:prSet phldrT="[Text]" custT="1"/>
      <dgm:spPr>
        <a:solidFill>
          <a:srgbClr val="F7CDF7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28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নভেম্বর</a:t>
          </a:r>
          <a:endParaRPr lang="en-US" sz="2800" b="0" cap="none" spc="0" dirty="0">
            <a:ln w="0"/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6EA77FA-C01B-4E77-BDEC-3FF7186221A9}" type="parTrans" cxnId="{DFC6F483-6738-40DA-8AEC-AF24F58E8B44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 sz="600"/>
        </a:p>
      </dgm:t>
    </dgm:pt>
    <dgm:pt modelId="{60D681C5-DE1F-4D90-A710-6EB2B34305DA}" type="sibTrans" cxnId="{DFC6F483-6738-40DA-8AEC-AF24F58E8B44}">
      <dgm:prSet/>
      <dgm:spPr/>
      <dgm:t>
        <a:bodyPr/>
        <a:lstStyle/>
        <a:p>
          <a:endParaRPr lang="en-US" sz="2000"/>
        </a:p>
      </dgm:t>
    </dgm:pt>
    <dgm:pt modelId="{49548931-8733-41D4-88EA-F280922A0665}">
      <dgm:prSet phldrT="[Text]" custT="1"/>
      <dgm:spPr>
        <a:solidFill>
          <a:srgbClr val="3FFF96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2800" b="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ডিসেম্বর</a:t>
          </a:r>
          <a:endParaRPr lang="en-US" sz="2800" b="0" cap="none" spc="0" dirty="0">
            <a:ln w="0"/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9E329B-8BE4-4FEA-90C1-266A7CC03C3D}" type="parTrans" cxnId="{FCFD58FD-5FE0-4113-93DA-7AF5A46AC495}">
      <dgm:prSet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 sz="600"/>
        </a:p>
      </dgm:t>
    </dgm:pt>
    <dgm:pt modelId="{1ADC333A-D4EE-4410-84F5-9F2D2BEC366C}" type="sibTrans" cxnId="{FCFD58FD-5FE0-4113-93DA-7AF5A46AC495}">
      <dgm:prSet/>
      <dgm:spPr/>
      <dgm:t>
        <a:bodyPr/>
        <a:lstStyle/>
        <a:p>
          <a:endParaRPr lang="en-US" sz="2000"/>
        </a:p>
      </dgm:t>
    </dgm:pt>
    <dgm:pt modelId="{FAD6CBE8-BB36-4D69-A47C-F4B384CEADB4}" type="pres">
      <dgm:prSet presAssocID="{9BA3334C-7F44-4536-BE86-5EF01A181FA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DA8E5C-42EF-4B6D-A954-AEFC4C137867}" type="pres">
      <dgm:prSet presAssocID="{6ADF4A30-8C5A-4748-8FE8-4A3CD4D50DF8}" presName="centerShape" presStyleLbl="node0" presStyleIdx="0" presStyleCnt="1" custScaleX="463528" custScaleY="141201"/>
      <dgm:spPr/>
      <dgm:t>
        <a:bodyPr/>
        <a:lstStyle/>
        <a:p>
          <a:endParaRPr lang="en-US"/>
        </a:p>
      </dgm:t>
    </dgm:pt>
    <dgm:pt modelId="{BA08C91E-A6D3-42F9-99AB-C678CF3E8EC6}" type="pres">
      <dgm:prSet presAssocID="{8C3A36F5-0072-451C-A5DC-75D52AA9F326}" presName="Name9" presStyleLbl="parChTrans1D2" presStyleIdx="0" presStyleCnt="12"/>
      <dgm:spPr/>
      <dgm:t>
        <a:bodyPr/>
        <a:lstStyle/>
        <a:p>
          <a:endParaRPr lang="en-US"/>
        </a:p>
      </dgm:t>
    </dgm:pt>
    <dgm:pt modelId="{7CEEC64A-5F08-4FFF-9DD9-840E85AA6AF9}" type="pres">
      <dgm:prSet presAssocID="{8C3A36F5-0072-451C-A5DC-75D52AA9F326}" presName="connTx" presStyleLbl="parChTrans1D2" presStyleIdx="0" presStyleCnt="12"/>
      <dgm:spPr/>
      <dgm:t>
        <a:bodyPr/>
        <a:lstStyle/>
        <a:p>
          <a:endParaRPr lang="en-US"/>
        </a:p>
      </dgm:t>
    </dgm:pt>
    <dgm:pt modelId="{1AF68887-9822-40A1-B372-ADEF759EB6F5}" type="pres">
      <dgm:prSet presAssocID="{16130014-328C-4079-8761-1B950C41CB5A}" presName="node" presStyleLbl="node1" presStyleIdx="0" presStyleCnt="12" custScaleX="155922" custScaleY="117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4F3F5-5AD5-4491-AB7B-2B9F9E4F934B}" type="pres">
      <dgm:prSet presAssocID="{8B2268CC-78F6-4044-8FB4-5B8DF4C7A1B1}" presName="Name9" presStyleLbl="parChTrans1D2" presStyleIdx="1" presStyleCnt="12"/>
      <dgm:spPr/>
      <dgm:t>
        <a:bodyPr/>
        <a:lstStyle/>
        <a:p>
          <a:endParaRPr lang="en-US"/>
        </a:p>
      </dgm:t>
    </dgm:pt>
    <dgm:pt modelId="{FB9D42BD-2C69-4204-9F13-FD4B8DF3D0AE}" type="pres">
      <dgm:prSet presAssocID="{8B2268CC-78F6-4044-8FB4-5B8DF4C7A1B1}" presName="connTx" presStyleLbl="parChTrans1D2" presStyleIdx="1" presStyleCnt="12"/>
      <dgm:spPr/>
      <dgm:t>
        <a:bodyPr/>
        <a:lstStyle/>
        <a:p>
          <a:endParaRPr lang="en-US"/>
        </a:p>
      </dgm:t>
    </dgm:pt>
    <dgm:pt modelId="{164BE977-34D1-46C0-9792-725BA5077E15}" type="pres">
      <dgm:prSet presAssocID="{E7673D31-8761-4FF8-A9D7-CF508B4D96FC}" presName="node" presStyleLbl="node1" presStyleIdx="1" presStyleCnt="12" custScaleX="167154" custScaleY="124225" custRadScaleRad="102740" custRadScaleInc="49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1ADD2-39AF-4D09-94DA-A7D43C1F24F1}" type="pres">
      <dgm:prSet presAssocID="{C3BCBD25-1637-466B-BAB8-B7AD764984DD}" presName="Name9" presStyleLbl="parChTrans1D2" presStyleIdx="2" presStyleCnt="12"/>
      <dgm:spPr/>
      <dgm:t>
        <a:bodyPr/>
        <a:lstStyle/>
        <a:p>
          <a:endParaRPr lang="en-US"/>
        </a:p>
      </dgm:t>
    </dgm:pt>
    <dgm:pt modelId="{630F62C4-8E9B-4474-A087-7F1833635C7A}" type="pres">
      <dgm:prSet presAssocID="{C3BCBD25-1637-466B-BAB8-B7AD764984DD}" presName="connTx" presStyleLbl="parChTrans1D2" presStyleIdx="2" presStyleCnt="12"/>
      <dgm:spPr/>
      <dgm:t>
        <a:bodyPr/>
        <a:lstStyle/>
        <a:p>
          <a:endParaRPr lang="en-US"/>
        </a:p>
      </dgm:t>
    </dgm:pt>
    <dgm:pt modelId="{0A37DFBD-D123-49B3-8C91-7D9157B85F53}" type="pres">
      <dgm:prSet presAssocID="{EB3E9508-2E60-4404-97F3-F1C1C21F7107}" presName="node" presStyleLbl="node1" presStyleIdx="2" presStyleCnt="12" custScaleX="128036" custScaleY="128036" custRadScaleRad="110092" custRadScaleInc="430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B9745-AF86-49E1-8AC9-AD4A68DAF7BE}" type="pres">
      <dgm:prSet presAssocID="{EB15413E-7655-4168-B77C-5AD7B928E594}" presName="Name9" presStyleLbl="parChTrans1D2" presStyleIdx="3" presStyleCnt="12"/>
      <dgm:spPr/>
      <dgm:t>
        <a:bodyPr/>
        <a:lstStyle/>
        <a:p>
          <a:endParaRPr lang="en-US"/>
        </a:p>
      </dgm:t>
    </dgm:pt>
    <dgm:pt modelId="{BFBEE872-91EE-42CE-8D81-2DE48B3498E1}" type="pres">
      <dgm:prSet presAssocID="{EB15413E-7655-4168-B77C-5AD7B928E594}" presName="connTx" presStyleLbl="parChTrans1D2" presStyleIdx="3" presStyleCnt="12"/>
      <dgm:spPr/>
      <dgm:t>
        <a:bodyPr/>
        <a:lstStyle/>
        <a:p>
          <a:endParaRPr lang="en-US"/>
        </a:p>
      </dgm:t>
    </dgm:pt>
    <dgm:pt modelId="{841345AF-AE4D-4E36-995D-F44A5437EC1C}" type="pres">
      <dgm:prSet presAssocID="{9D636140-5010-42CD-977D-5E1A559CD583}" presName="node" presStyleLbl="node1" presStyleIdx="3" presStyleCnt="12" custScaleX="129956" custScaleY="129956" custRadScaleRad="1318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1059C-6DFE-4D70-8B07-D7F91CDA0832}" type="pres">
      <dgm:prSet presAssocID="{17F5B0C5-7EC1-4A3D-AE2D-522E6C2BAEBA}" presName="Name9" presStyleLbl="parChTrans1D2" presStyleIdx="4" presStyleCnt="12"/>
      <dgm:spPr/>
      <dgm:t>
        <a:bodyPr/>
        <a:lstStyle/>
        <a:p>
          <a:endParaRPr lang="en-US"/>
        </a:p>
      </dgm:t>
    </dgm:pt>
    <dgm:pt modelId="{F1143E46-D69A-4DCB-AE6D-8F9AE9FB6EAE}" type="pres">
      <dgm:prSet presAssocID="{17F5B0C5-7EC1-4A3D-AE2D-522E6C2BAEBA}" presName="connTx" presStyleLbl="parChTrans1D2" presStyleIdx="4" presStyleCnt="12"/>
      <dgm:spPr/>
      <dgm:t>
        <a:bodyPr/>
        <a:lstStyle/>
        <a:p>
          <a:endParaRPr lang="en-US"/>
        </a:p>
      </dgm:t>
    </dgm:pt>
    <dgm:pt modelId="{E54ADED3-2920-4961-AD54-E622E9402D6E}" type="pres">
      <dgm:prSet presAssocID="{2DFE513F-8746-490F-BD29-246E44C2C5CE}" presName="node" presStyleLbl="node1" presStyleIdx="4" presStyleCnt="12" custScaleX="135046" custScaleY="135046" custRadScaleRad="111385" custRadScaleInc="-221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48EC1-5ED5-40EB-8179-1DD45553B819}" type="pres">
      <dgm:prSet presAssocID="{A6DB09D7-1690-419D-BF70-A822D52EC74A}" presName="Name9" presStyleLbl="parChTrans1D2" presStyleIdx="5" presStyleCnt="12"/>
      <dgm:spPr/>
      <dgm:t>
        <a:bodyPr/>
        <a:lstStyle/>
        <a:p>
          <a:endParaRPr lang="en-US"/>
        </a:p>
      </dgm:t>
    </dgm:pt>
    <dgm:pt modelId="{516C3697-C13C-4E57-AE44-F9F7AA58E05B}" type="pres">
      <dgm:prSet presAssocID="{A6DB09D7-1690-419D-BF70-A822D52EC74A}" presName="connTx" presStyleLbl="parChTrans1D2" presStyleIdx="5" presStyleCnt="12"/>
      <dgm:spPr/>
      <dgm:t>
        <a:bodyPr/>
        <a:lstStyle/>
        <a:p>
          <a:endParaRPr lang="en-US"/>
        </a:p>
      </dgm:t>
    </dgm:pt>
    <dgm:pt modelId="{CEB3AD57-E311-48F3-932F-DD69CBAAC355}" type="pres">
      <dgm:prSet presAssocID="{5A74FC32-6623-4352-8672-1230B77B9637}" presName="node" presStyleLbl="node1" presStyleIdx="5" presStyleCnt="12" custScaleX="127813" custScaleY="127813" custRadScaleRad="103739" custRadScaleInc="-226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EC9A6-0059-499C-A336-CB70EA15DC4B}" type="pres">
      <dgm:prSet presAssocID="{F3951551-FC0A-4AEF-97A7-2B4AF07E9E5C}" presName="Name9" presStyleLbl="parChTrans1D2" presStyleIdx="6" presStyleCnt="12"/>
      <dgm:spPr/>
      <dgm:t>
        <a:bodyPr/>
        <a:lstStyle/>
        <a:p>
          <a:endParaRPr lang="en-US"/>
        </a:p>
      </dgm:t>
    </dgm:pt>
    <dgm:pt modelId="{DDA9C3F6-F9C2-4148-B154-43E764EAC348}" type="pres">
      <dgm:prSet presAssocID="{F3951551-FC0A-4AEF-97A7-2B4AF07E9E5C}" presName="connTx" presStyleLbl="parChTrans1D2" presStyleIdx="6" presStyleCnt="12"/>
      <dgm:spPr/>
      <dgm:t>
        <a:bodyPr/>
        <a:lstStyle/>
        <a:p>
          <a:endParaRPr lang="en-US"/>
        </a:p>
      </dgm:t>
    </dgm:pt>
    <dgm:pt modelId="{50942A2D-0AF9-4969-BEE3-DF75C58007C6}" type="pres">
      <dgm:prSet presAssocID="{13A7BF0A-8867-452A-89DC-AB124B3CBFEB}" presName="node" presStyleLbl="node1" presStyleIdx="6" presStyleCnt="12" custScaleX="126838" custScaleY="126838">
        <dgm:presLayoutVars>
          <dgm:bulletEnabled val="1"/>
        </dgm:presLayoutVars>
      </dgm:prSet>
      <dgm:spPr>
        <a:xfrm>
          <a:off x="5985159" y="5091684"/>
          <a:ext cx="1318578" cy="1318578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6860F546-1C5B-4BD3-A107-4B1F3EE4EFD9}" type="pres">
      <dgm:prSet presAssocID="{AFA061E4-E650-424E-B0AA-914D34955AED}" presName="Name9" presStyleLbl="parChTrans1D2" presStyleIdx="7" presStyleCnt="12"/>
      <dgm:spPr/>
      <dgm:t>
        <a:bodyPr/>
        <a:lstStyle/>
        <a:p>
          <a:endParaRPr lang="en-US"/>
        </a:p>
      </dgm:t>
    </dgm:pt>
    <dgm:pt modelId="{B3439FB2-A1DE-494F-A7F3-BD9C7A01E583}" type="pres">
      <dgm:prSet presAssocID="{AFA061E4-E650-424E-B0AA-914D34955AED}" presName="connTx" presStyleLbl="parChTrans1D2" presStyleIdx="7" presStyleCnt="12"/>
      <dgm:spPr/>
      <dgm:t>
        <a:bodyPr/>
        <a:lstStyle/>
        <a:p>
          <a:endParaRPr lang="en-US"/>
        </a:p>
      </dgm:t>
    </dgm:pt>
    <dgm:pt modelId="{FD44D275-0EBD-42AA-BBFC-5C60B4C241C3}" type="pres">
      <dgm:prSet presAssocID="{973BBA0A-EC41-42CE-892F-6C1050B757F6}" presName="node" presStyleLbl="node1" presStyleIdx="7" presStyleCnt="12" custScaleX="128587" custScaleY="128587" custRadScaleRad="105978" custRadScaleInc="34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EF075-49F2-4FCA-B3AB-CC7152E60D7C}" type="pres">
      <dgm:prSet presAssocID="{011A5F89-9048-4633-B47D-54C1CCAA296C}" presName="Name9" presStyleLbl="parChTrans1D2" presStyleIdx="8" presStyleCnt="12"/>
      <dgm:spPr/>
      <dgm:t>
        <a:bodyPr/>
        <a:lstStyle/>
        <a:p>
          <a:endParaRPr lang="en-US"/>
        </a:p>
      </dgm:t>
    </dgm:pt>
    <dgm:pt modelId="{933B64AB-839F-4009-8BF9-2EAF55B8DDC9}" type="pres">
      <dgm:prSet presAssocID="{011A5F89-9048-4633-B47D-54C1CCAA296C}" presName="connTx" presStyleLbl="parChTrans1D2" presStyleIdx="8" presStyleCnt="12"/>
      <dgm:spPr/>
      <dgm:t>
        <a:bodyPr/>
        <a:lstStyle/>
        <a:p>
          <a:endParaRPr lang="en-US"/>
        </a:p>
      </dgm:t>
    </dgm:pt>
    <dgm:pt modelId="{D412EB8F-4967-4BAD-9485-8227E2FC3B3B}" type="pres">
      <dgm:prSet presAssocID="{D264206A-B099-45A3-9D65-A5B52E17B663}" presName="node" presStyleLbl="node1" presStyleIdx="8" presStyleCnt="12" custScaleX="157184" custScaleY="126803" custRadScaleRad="119608" custRadScaleInc="35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D60F0-B68E-420E-AB8B-1AF12F78EC33}" type="pres">
      <dgm:prSet presAssocID="{8980ADA5-C950-44CC-B098-195A40EE6111}" presName="Name9" presStyleLbl="parChTrans1D2" presStyleIdx="9" presStyleCnt="12"/>
      <dgm:spPr/>
      <dgm:t>
        <a:bodyPr/>
        <a:lstStyle/>
        <a:p>
          <a:endParaRPr lang="en-US"/>
        </a:p>
      </dgm:t>
    </dgm:pt>
    <dgm:pt modelId="{0BEC3990-2301-40A2-8838-969B434FA15C}" type="pres">
      <dgm:prSet presAssocID="{8980ADA5-C950-44CC-B098-195A40EE6111}" presName="connTx" presStyleLbl="parChTrans1D2" presStyleIdx="9" presStyleCnt="12"/>
      <dgm:spPr/>
      <dgm:t>
        <a:bodyPr/>
        <a:lstStyle/>
        <a:p>
          <a:endParaRPr lang="en-US"/>
        </a:p>
      </dgm:t>
    </dgm:pt>
    <dgm:pt modelId="{700372EB-8C07-4466-9AB8-1FD0EE0EBBB8}" type="pres">
      <dgm:prSet presAssocID="{0BABD38C-AD42-4188-BA49-0D46CAC66120}" presName="node" presStyleLbl="node1" presStyleIdx="9" presStyleCnt="12" custScaleX="139903" custScaleY="130361" custRadScaleRad="130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9A2A11-85D0-4FAF-9650-E337CBEF4361}" type="pres">
      <dgm:prSet presAssocID="{36EA77FA-C01B-4E77-BDEC-3FF7186221A9}" presName="Name9" presStyleLbl="parChTrans1D2" presStyleIdx="10" presStyleCnt="12"/>
      <dgm:spPr/>
      <dgm:t>
        <a:bodyPr/>
        <a:lstStyle/>
        <a:p>
          <a:endParaRPr lang="en-US"/>
        </a:p>
      </dgm:t>
    </dgm:pt>
    <dgm:pt modelId="{258D9BD7-F0D8-4948-A9C7-0236F9160FE1}" type="pres">
      <dgm:prSet presAssocID="{36EA77FA-C01B-4E77-BDEC-3FF7186221A9}" presName="connTx" presStyleLbl="parChTrans1D2" presStyleIdx="10" presStyleCnt="12"/>
      <dgm:spPr/>
      <dgm:t>
        <a:bodyPr/>
        <a:lstStyle/>
        <a:p>
          <a:endParaRPr lang="en-US"/>
        </a:p>
      </dgm:t>
    </dgm:pt>
    <dgm:pt modelId="{CEFE151C-FD80-4AFE-9AEC-ABDECA26F6D1}" type="pres">
      <dgm:prSet presAssocID="{C17F4D4E-A60B-4180-867C-135295C101D4}" presName="node" presStyleLbl="node1" presStyleIdx="10" presStyleCnt="12" custScaleX="141393" custScaleY="141393" custRadScaleRad="106845" custRadScaleInc="-27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D5735-E202-4713-901C-607466C3F5E1}" type="pres">
      <dgm:prSet presAssocID="{6B9E329B-8BE4-4FEA-90C1-266A7CC03C3D}" presName="Name9" presStyleLbl="parChTrans1D2" presStyleIdx="11" presStyleCnt="12"/>
      <dgm:spPr/>
      <dgm:t>
        <a:bodyPr/>
        <a:lstStyle/>
        <a:p>
          <a:endParaRPr lang="en-US"/>
        </a:p>
      </dgm:t>
    </dgm:pt>
    <dgm:pt modelId="{D964E683-92B4-484E-A0A0-5A5C195EA3A4}" type="pres">
      <dgm:prSet presAssocID="{6B9E329B-8BE4-4FEA-90C1-266A7CC03C3D}" presName="connTx" presStyleLbl="parChTrans1D2" presStyleIdx="11" presStyleCnt="12"/>
      <dgm:spPr/>
      <dgm:t>
        <a:bodyPr/>
        <a:lstStyle/>
        <a:p>
          <a:endParaRPr lang="en-US"/>
        </a:p>
      </dgm:t>
    </dgm:pt>
    <dgm:pt modelId="{A24DA968-90D8-41ED-9AC7-BF5A9527B530}" type="pres">
      <dgm:prSet presAssocID="{49548931-8733-41D4-88EA-F280922A0665}" presName="node" presStyleLbl="node1" presStyleIdx="11" presStyleCnt="12" custScaleX="133156" custScaleY="133156" custRadScaleRad="103701" custRadScaleInc="-22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C1770-887B-4DCB-94FA-FB38B0DA26AB}" type="presOf" srcId="{6B9E329B-8BE4-4FEA-90C1-266A7CC03C3D}" destId="{373D5735-E202-4713-901C-607466C3F5E1}" srcOrd="0" destOrd="0" presId="urn:microsoft.com/office/officeart/2005/8/layout/radial1"/>
    <dgm:cxn modelId="{B33450B9-665D-4903-8C9A-E7978B99CD48}" type="presOf" srcId="{5A74FC32-6623-4352-8672-1230B77B9637}" destId="{CEB3AD57-E311-48F3-932F-DD69CBAAC355}" srcOrd="0" destOrd="0" presId="urn:microsoft.com/office/officeart/2005/8/layout/radial1"/>
    <dgm:cxn modelId="{D29137B2-E5D6-46EF-A4F4-07E3EC5125A5}" type="presOf" srcId="{8B2268CC-78F6-4044-8FB4-5B8DF4C7A1B1}" destId="{5EB4F3F5-5AD5-4491-AB7B-2B9F9E4F934B}" srcOrd="0" destOrd="0" presId="urn:microsoft.com/office/officeart/2005/8/layout/radial1"/>
    <dgm:cxn modelId="{2B453F13-3186-40A4-9E53-7F8EC48622E9}" type="presOf" srcId="{EB15413E-7655-4168-B77C-5AD7B928E594}" destId="{A43B9745-AF86-49E1-8AC9-AD4A68DAF7BE}" srcOrd="0" destOrd="0" presId="urn:microsoft.com/office/officeart/2005/8/layout/radial1"/>
    <dgm:cxn modelId="{8C29D56D-39C8-4CE5-ADC9-53DD49BF6103}" type="presOf" srcId="{16130014-328C-4079-8761-1B950C41CB5A}" destId="{1AF68887-9822-40A1-B372-ADEF759EB6F5}" srcOrd="0" destOrd="0" presId="urn:microsoft.com/office/officeart/2005/8/layout/radial1"/>
    <dgm:cxn modelId="{200CF2EC-0673-4B30-968B-EE67BCB78B25}" srcId="{6ADF4A30-8C5A-4748-8FE8-4A3CD4D50DF8}" destId="{973BBA0A-EC41-42CE-892F-6C1050B757F6}" srcOrd="7" destOrd="0" parTransId="{AFA061E4-E650-424E-B0AA-914D34955AED}" sibTransId="{8F32BD50-26E1-4F46-8B35-654ED9C64A27}"/>
    <dgm:cxn modelId="{065F2B4A-EE93-4424-BC43-4DAA7783741E}" srcId="{6ADF4A30-8C5A-4748-8FE8-4A3CD4D50DF8}" destId="{D264206A-B099-45A3-9D65-A5B52E17B663}" srcOrd="8" destOrd="0" parTransId="{011A5F89-9048-4633-B47D-54C1CCAA296C}" sibTransId="{931A1B65-C130-4445-88F9-62698DD1FA5A}"/>
    <dgm:cxn modelId="{2697FD5F-5761-428E-A759-53F73A2A44D6}" type="presOf" srcId="{C17F4D4E-A60B-4180-867C-135295C101D4}" destId="{CEFE151C-FD80-4AFE-9AEC-ABDECA26F6D1}" srcOrd="0" destOrd="0" presId="urn:microsoft.com/office/officeart/2005/8/layout/radial1"/>
    <dgm:cxn modelId="{4017BD3C-BE7A-4A6F-B9F4-1DA17ED5126F}" type="presOf" srcId="{9BA3334C-7F44-4536-BE86-5EF01A181FAF}" destId="{FAD6CBE8-BB36-4D69-A47C-F4B384CEADB4}" srcOrd="0" destOrd="0" presId="urn:microsoft.com/office/officeart/2005/8/layout/radial1"/>
    <dgm:cxn modelId="{9A2C2281-3E89-4F30-AAD5-0031A24D1A32}" type="presOf" srcId="{6ADF4A30-8C5A-4748-8FE8-4A3CD4D50DF8}" destId="{EEDA8E5C-42EF-4B6D-A954-AEFC4C137867}" srcOrd="0" destOrd="0" presId="urn:microsoft.com/office/officeart/2005/8/layout/radial1"/>
    <dgm:cxn modelId="{A01C1259-2E98-4817-8AD8-EF8CF9B1F5CF}" type="presOf" srcId="{AFA061E4-E650-424E-B0AA-914D34955AED}" destId="{6860F546-1C5B-4BD3-A107-4B1F3EE4EFD9}" srcOrd="0" destOrd="0" presId="urn:microsoft.com/office/officeart/2005/8/layout/radial1"/>
    <dgm:cxn modelId="{5C735AF3-55B4-4CED-A079-8BE0F90BB1A0}" type="presOf" srcId="{49548931-8733-41D4-88EA-F280922A0665}" destId="{A24DA968-90D8-41ED-9AC7-BF5A9527B530}" srcOrd="0" destOrd="0" presId="urn:microsoft.com/office/officeart/2005/8/layout/radial1"/>
    <dgm:cxn modelId="{B9986B96-CD0F-490B-92EF-3E98ADC919E0}" srcId="{6ADF4A30-8C5A-4748-8FE8-4A3CD4D50DF8}" destId="{13A7BF0A-8867-452A-89DC-AB124B3CBFEB}" srcOrd="6" destOrd="0" parTransId="{F3951551-FC0A-4AEF-97A7-2B4AF07E9E5C}" sibTransId="{0586C458-12F3-43C6-87CE-1FA7F08DAF17}"/>
    <dgm:cxn modelId="{498707D5-45B1-44BF-8643-AD486AC9F632}" type="presOf" srcId="{6B9E329B-8BE4-4FEA-90C1-266A7CC03C3D}" destId="{D964E683-92B4-484E-A0A0-5A5C195EA3A4}" srcOrd="1" destOrd="0" presId="urn:microsoft.com/office/officeart/2005/8/layout/radial1"/>
    <dgm:cxn modelId="{1C1817EB-C144-4C38-A5D3-C3FD91BD197B}" type="presOf" srcId="{F3951551-FC0A-4AEF-97A7-2B4AF07E9E5C}" destId="{DDA9C3F6-F9C2-4148-B154-43E764EAC348}" srcOrd="1" destOrd="0" presId="urn:microsoft.com/office/officeart/2005/8/layout/radial1"/>
    <dgm:cxn modelId="{F1BB86C4-7059-42E4-AAAB-5DF13828290D}" type="presOf" srcId="{8980ADA5-C950-44CC-B098-195A40EE6111}" destId="{0BEC3990-2301-40A2-8838-969B434FA15C}" srcOrd="1" destOrd="0" presId="urn:microsoft.com/office/officeart/2005/8/layout/radial1"/>
    <dgm:cxn modelId="{7968CA59-2708-483E-AA93-E8F83C951F2C}" type="presOf" srcId="{9D636140-5010-42CD-977D-5E1A559CD583}" destId="{841345AF-AE4D-4E36-995D-F44A5437EC1C}" srcOrd="0" destOrd="0" presId="urn:microsoft.com/office/officeart/2005/8/layout/radial1"/>
    <dgm:cxn modelId="{B86D7A62-9D05-4012-9277-AD0C40D88463}" type="presOf" srcId="{D264206A-B099-45A3-9D65-A5B52E17B663}" destId="{D412EB8F-4967-4BAD-9485-8227E2FC3B3B}" srcOrd="0" destOrd="0" presId="urn:microsoft.com/office/officeart/2005/8/layout/radial1"/>
    <dgm:cxn modelId="{D381F2D6-B427-4671-8B5D-5CDAD28971EF}" srcId="{6ADF4A30-8C5A-4748-8FE8-4A3CD4D50DF8}" destId="{9D636140-5010-42CD-977D-5E1A559CD583}" srcOrd="3" destOrd="0" parTransId="{EB15413E-7655-4168-B77C-5AD7B928E594}" sibTransId="{F4DC3799-CFC1-49F8-B0FB-09A109969F21}"/>
    <dgm:cxn modelId="{ED2CA91E-85B2-4838-AC89-FEC1B91D104D}" type="presOf" srcId="{EB15413E-7655-4168-B77C-5AD7B928E594}" destId="{BFBEE872-91EE-42CE-8D81-2DE48B3498E1}" srcOrd="1" destOrd="0" presId="urn:microsoft.com/office/officeart/2005/8/layout/radial1"/>
    <dgm:cxn modelId="{8608EB85-0BCE-4D12-BE5F-BDAE71DC1E22}" type="presOf" srcId="{973BBA0A-EC41-42CE-892F-6C1050B757F6}" destId="{FD44D275-0EBD-42AA-BBFC-5C60B4C241C3}" srcOrd="0" destOrd="0" presId="urn:microsoft.com/office/officeart/2005/8/layout/radial1"/>
    <dgm:cxn modelId="{3717DAE2-421D-48BA-A660-E685A50688EA}" type="presOf" srcId="{0BABD38C-AD42-4188-BA49-0D46CAC66120}" destId="{700372EB-8C07-4466-9AB8-1FD0EE0EBBB8}" srcOrd="0" destOrd="0" presId="urn:microsoft.com/office/officeart/2005/8/layout/radial1"/>
    <dgm:cxn modelId="{FCFD58FD-5FE0-4113-93DA-7AF5A46AC495}" srcId="{6ADF4A30-8C5A-4748-8FE8-4A3CD4D50DF8}" destId="{49548931-8733-41D4-88EA-F280922A0665}" srcOrd="11" destOrd="0" parTransId="{6B9E329B-8BE4-4FEA-90C1-266A7CC03C3D}" sibTransId="{1ADC333A-D4EE-4410-84F5-9F2D2BEC366C}"/>
    <dgm:cxn modelId="{2004604D-DF57-4BFD-8A82-762122D531EE}" type="presOf" srcId="{C3BCBD25-1637-466B-BAB8-B7AD764984DD}" destId="{6DA1ADD2-39AF-4D09-94DA-A7D43C1F24F1}" srcOrd="0" destOrd="0" presId="urn:microsoft.com/office/officeart/2005/8/layout/radial1"/>
    <dgm:cxn modelId="{1F3E74E1-BFBC-4E06-A093-0E98B35BF98F}" type="presOf" srcId="{2DFE513F-8746-490F-BD29-246E44C2C5CE}" destId="{E54ADED3-2920-4961-AD54-E622E9402D6E}" srcOrd="0" destOrd="0" presId="urn:microsoft.com/office/officeart/2005/8/layout/radial1"/>
    <dgm:cxn modelId="{09C3826D-F067-4C10-8C92-CEC876C42E32}" type="presOf" srcId="{A6DB09D7-1690-419D-BF70-A822D52EC74A}" destId="{63148EC1-5ED5-40EB-8179-1DD45553B819}" srcOrd="0" destOrd="0" presId="urn:microsoft.com/office/officeart/2005/8/layout/radial1"/>
    <dgm:cxn modelId="{2C58C08B-CD3C-49D6-9A6C-6F85829C9F80}" type="presOf" srcId="{C3BCBD25-1637-466B-BAB8-B7AD764984DD}" destId="{630F62C4-8E9B-4474-A087-7F1833635C7A}" srcOrd="1" destOrd="0" presId="urn:microsoft.com/office/officeart/2005/8/layout/radial1"/>
    <dgm:cxn modelId="{167C93A3-D310-4C1E-BB42-6A100CAF2429}" type="presOf" srcId="{EB3E9508-2E60-4404-97F3-F1C1C21F7107}" destId="{0A37DFBD-D123-49B3-8C91-7D9157B85F53}" srcOrd="0" destOrd="0" presId="urn:microsoft.com/office/officeart/2005/8/layout/radial1"/>
    <dgm:cxn modelId="{B15D409A-C9E2-4882-B70C-A13B439DC388}" type="presOf" srcId="{13A7BF0A-8867-452A-89DC-AB124B3CBFEB}" destId="{50942A2D-0AF9-4969-BEE3-DF75C58007C6}" srcOrd="0" destOrd="0" presId="urn:microsoft.com/office/officeart/2005/8/layout/radial1"/>
    <dgm:cxn modelId="{47B94EC3-997B-4524-9399-8EE602E89119}" type="presOf" srcId="{F3951551-FC0A-4AEF-97A7-2B4AF07E9E5C}" destId="{F59EC9A6-0059-499C-A336-CB70EA15DC4B}" srcOrd="0" destOrd="0" presId="urn:microsoft.com/office/officeart/2005/8/layout/radial1"/>
    <dgm:cxn modelId="{35DEAF13-1CB2-4912-9806-F24F260F408F}" type="presOf" srcId="{AFA061E4-E650-424E-B0AA-914D34955AED}" destId="{B3439FB2-A1DE-494F-A7F3-BD9C7A01E583}" srcOrd="1" destOrd="0" presId="urn:microsoft.com/office/officeart/2005/8/layout/radial1"/>
    <dgm:cxn modelId="{7F80820B-3A80-4936-A92B-E7F52AA5C95E}" type="presOf" srcId="{17F5B0C5-7EC1-4A3D-AE2D-522E6C2BAEBA}" destId="{F1143E46-D69A-4DCB-AE6D-8F9AE9FB6EAE}" srcOrd="1" destOrd="0" presId="urn:microsoft.com/office/officeart/2005/8/layout/radial1"/>
    <dgm:cxn modelId="{804A140E-69E1-468E-BFF0-0313B54DDCF8}" type="presOf" srcId="{8C3A36F5-0072-451C-A5DC-75D52AA9F326}" destId="{7CEEC64A-5F08-4FFF-9DD9-840E85AA6AF9}" srcOrd="1" destOrd="0" presId="urn:microsoft.com/office/officeart/2005/8/layout/radial1"/>
    <dgm:cxn modelId="{4EEE75CD-4527-4A8E-A52A-0AB93F05D8A1}" type="presOf" srcId="{011A5F89-9048-4633-B47D-54C1CCAA296C}" destId="{3ECEF075-49F2-4FCA-B3AB-CC7152E60D7C}" srcOrd="0" destOrd="0" presId="urn:microsoft.com/office/officeart/2005/8/layout/radial1"/>
    <dgm:cxn modelId="{127D54A1-8236-4991-A9CB-AEB7C5351B4B}" type="presOf" srcId="{E7673D31-8761-4FF8-A9D7-CF508B4D96FC}" destId="{164BE977-34D1-46C0-9792-725BA5077E15}" srcOrd="0" destOrd="0" presId="urn:microsoft.com/office/officeart/2005/8/layout/radial1"/>
    <dgm:cxn modelId="{592DE373-67CC-4138-8EED-85C0B2505F10}" srcId="{6ADF4A30-8C5A-4748-8FE8-4A3CD4D50DF8}" destId="{EB3E9508-2E60-4404-97F3-F1C1C21F7107}" srcOrd="2" destOrd="0" parTransId="{C3BCBD25-1637-466B-BAB8-B7AD764984DD}" sibTransId="{13104E26-87E5-4B49-A7A3-F28924F44472}"/>
    <dgm:cxn modelId="{6B9C48AC-D1E0-49C2-962E-7633327DCF11}" type="presOf" srcId="{011A5F89-9048-4633-B47D-54C1CCAA296C}" destId="{933B64AB-839F-4009-8BF9-2EAF55B8DDC9}" srcOrd="1" destOrd="0" presId="urn:microsoft.com/office/officeart/2005/8/layout/radial1"/>
    <dgm:cxn modelId="{CBAF722C-4B18-44F8-8A16-2041C12C74F1}" srcId="{6ADF4A30-8C5A-4748-8FE8-4A3CD4D50DF8}" destId="{E7673D31-8761-4FF8-A9D7-CF508B4D96FC}" srcOrd="1" destOrd="0" parTransId="{8B2268CC-78F6-4044-8FB4-5B8DF4C7A1B1}" sibTransId="{45FBCF8E-3AE8-4BE9-A531-C5CFB141A121}"/>
    <dgm:cxn modelId="{A381E0DE-5177-4E9F-A69C-5B9B21D3174F}" srcId="{9BA3334C-7F44-4536-BE86-5EF01A181FAF}" destId="{3ACE7C4A-9899-477E-888E-3E13999F1858}" srcOrd="1" destOrd="0" parTransId="{A02F30F7-C911-4E1D-B37C-DB8CC28A819F}" sibTransId="{171D31FA-889B-4AC4-8265-2B4A7FAA5FCB}"/>
    <dgm:cxn modelId="{8FC368FB-727B-4972-A9DD-2DA54E7E3EE2}" srcId="{6ADF4A30-8C5A-4748-8FE8-4A3CD4D50DF8}" destId="{5A74FC32-6623-4352-8672-1230B77B9637}" srcOrd="5" destOrd="0" parTransId="{A6DB09D7-1690-419D-BF70-A822D52EC74A}" sibTransId="{239F5605-8751-4A8C-A24B-414C7E55C7F3}"/>
    <dgm:cxn modelId="{522FD905-C984-40BD-A1FE-27CDFB305115}" type="presOf" srcId="{A6DB09D7-1690-419D-BF70-A822D52EC74A}" destId="{516C3697-C13C-4E57-AE44-F9F7AA58E05B}" srcOrd="1" destOrd="0" presId="urn:microsoft.com/office/officeart/2005/8/layout/radial1"/>
    <dgm:cxn modelId="{D430B016-C293-47BF-9794-247AE8E163B8}" srcId="{6ADF4A30-8C5A-4748-8FE8-4A3CD4D50DF8}" destId="{2DFE513F-8746-490F-BD29-246E44C2C5CE}" srcOrd="4" destOrd="0" parTransId="{17F5B0C5-7EC1-4A3D-AE2D-522E6C2BAEBA}" sibTransId="{7C2D5BEA-BCB2-4DF0-8845-0A943141BF05}"/>
    <dgm:cxn modelId="{7BAFB5E6-9831-4650-91CC-C9A344F4ADC4}" srcId="{6ADF4A30-8C5A-4748-8FE8-4A3CD4D50DF8}" destId="{16130014-328C-4079-8761-1B950C41CB5A}" srcOrd="0" destOrd="0" parTransId="{8C3A36F5-0072-451C-A5DC-75D52AA9F326}" sibTransId="{33D232F8-6B0D-4C30-BED8-2CABA327A433}"/>
    <dgm:cxn modelId="{34833B42-1863-4BE6-9578-7039E88FA37B}" type="presOf" srcId="{8C3A36F5-0072-451C-A5DC-75D52AA9F326}" destId="{BA08C91E-A6D3-42F9-99AB-C678CF3E8EC6}" srcOrd="0" destOrd="0" presId="urn:microsoft.com/office/officeart/2005/8/layout/radial1"/>
    <dgm:cxn modelId="{F1D19407-699B-4D9B-BC75-C39F75EDD876}" type="presOf" srcId="{8980ADA5-C950-44CC-B098-195A40EE6111}" destId="{744D60F0-B68E-420E-AB8B-1AF12F78EC33}" srcOrd="0" destOrd="0" presId="urn:microsoft.com/office/officeart/2005/8/layout/radial1"/>
    <dgm:cxn modelId="{4BE919D1-188C-4911-AD9D-A7D4AC067AC9}" srcId="{9BA3334C-7F44-4536-BE86-5EF01A181FAF}" destId="{6ADF4A30-8C5A-4748-8FE8-4A3CD4D50DF8}" srcOrd="0" destOrd="0" parTransId="{2162E8E3-9A7F-4B27-8092-F6272E6670C8}" sibTransId="{971AB7C1-CF56-4F66-9A0C-0D8888DA0BC7}"/>
    <dgm:cxn modelId="{2A220AE9-ED2B-4652-8196-232E84B6ED50}" type="presOf" srcId="{8B2268CC-78F6-4044-8FB4-5B8DF4C7A1B1}" destId="{FB9D42BD-2C69-4204-9F13-FD4B8DF3D0AE}" srcOrd="1" destOrd="0" presId="urn:microsoft.com/office/officeart/2005/8/layout/radial1"/>
    <dgm:cxn modelId="{20AFE846-704A-4B26-9538-D21BF780C218}" srcId="{6ADF4A30-8C5A-4748-8FE8-4A3CD4D50DF8}" destId="{0BABD38C-AD42-4188-BA49-0D46CAC66120}" srcOrd="9" destOrd="0" parTransId="{8980ADA5-C950-44CC-B098-195A40EE6111}" sibTransId="{B90D33C9-DDE6-457A-8DD1-621382311D57}"/>
    <dgm:cxn modelId="{FEFCF9F3-C989-4B40-BB76-4660F919BD44}" type="presOf" srcId="{36EA77FA-C01B-4E77-BDEC-3FF7186221A9}" destId="{258D9BD7-F0D8-4948-A9C7-0236F9160FE1}" srcOrd="1" destOrd="0" presId="urn:microsoft.com/office/officeart/2005/8/layout/radial1"/>
    <dgm:cxn modelId="{DFC6F483-6738-40DA-8AEC-AF24F58E8B44}" srcId="{6ADF4A30-8C5A-4748-8FE8-4A3CD4D50DF8}" destId="{C17F4D4E-A60B-4180-867C-135295C101D4}" srcOrd="10" destOrd="0" parTransId="{36EA77FA-C01B-4E77-BDEC-3FF7186221A9}" sibTransId="{60D681C5-DE1F-4D90-A710-6EB2B34305DA}"/>
    <dgm:cxn modelId="{666EDFD8-A9AE-414A-A685-B6EFAD2E6896}" type="presOf" srcId="{17F5B0C5-7EC1-4A3D-AE2D-522E6C2BAEBA}" destId="{8B51059C-6DFE-4D70-8B07-D7F91CDA0832}" srcOrd="0" destOrd="0" presId="urn:microsoft.com/office/officeart/2005/8/layout/radial1"/>
    <dgm:cxn modelId="{07A59B07-1EFC-4C69-83CA-0DE16BCEE94F}" type="presOf" srcId="{36EA77FA-C01B-4E77-BDEC-3FF7186221A9}" destId="{339A2A11-85D0-4FAF-9650-E337CBEF4361}" srcOrd="0" destOrd="0" presId="urn:microsoft.com/office/officeart/2005/8/layout/radial1"/>
    <dgm:cxn modelId="{65EFF8BF-514D-45FB-9D16-E36EBA9526F4}" type="presParOf" srcId="{FAD6CBE8-BB36-4D69-A47C-F4B384CEADB4}" destId="{EEDA8E5C-42EF-4B6D-A954-AEFC4C137867}" srcOrd="0" destOrd="0" presId="urn:microsoft.com/office/officeart/2005/8/layout/radial1"/>
    <dgm:cxn modelId="{B8E7138B-699D-410A-8AF1-F3246285E6D2}" type="presParOf" srcId="{FAD6CBE8-BB36-4D69-A47C-F4B384CEADB4}" destId="{BA08C91E-A6D3-42F9-99AB-C678CF3E8EC6}" srcOrd="1" destOrd="0" presId="urn:microsoft.com/office/officeart/2005/8/layout/radial1"/>
    <dgm:cxn modelId="{73638AE9-B966-463E-8CBE-762CF6DBDE79}" type="presParOf" srcId="{BA08C91E-A6D3-42F9-99AB-C678CF3E8EC6}" destId="{7CEEC64A-5F08-4FFF-9DD9-840E85AA6AF9}" srcOrd="0" destOrd="0" presId="urn:microsoft.com/office/officeart/2005/8/layout/radial1"/>
    <dgm:cxn modelId="{16A730DC-0B26-4FE2-AB15-612E27F60325}" type="presParOf" srcId="{FAD6CBE8-BB36-4D69-A47C-F4B384CEADB4}" destId="{1AF68887-9822-40A1-B372-ADEF759EB6F5}" srcOrd="2" destOrd="0" presId="urn:microsoft.com/office/officeart/2005/8/layout/radial1"/>
    <dgm:cxn modelId="{60ACE4F2-64E8-4786-B25D-8EEC1E10EE24}" type="presParOf" srcId="{FAD6CBE8-BB36-4D69-A47C-F4B384CEADB4}" destId="{5EB4F3F5-5AD5-4491-AB7B-2B9F9E4F934B}" srcOrd="3" destOrd="0" presId="urn:microsoft.com/office/officeart/2005/8/layout/radial1"/>
    <dgm:cxn modelId="{3CFC3740-E376-4F3A-94A3-503DD4648AC9}" type="presParOf" srcId="{5EB4F3F5-5AD5-4491-AB7B-2B9F9E4F934B}" destId="{FB9D42BD-2C69-4204-9F13-FD4B8DF3D0AE}" srcOrd="0" destOrd="0" presId="urn:microsoft.com/office/officeart/2005/8/layout/radial1"/>
    <dgm:cxn modelId="{BF5E4B43-FA74-4C81-AE4F-881F24B2D89C}" type="presParOf" srcId="{FAD6CBE8-BB36-4D69-A47C-F4B384CEADB4}" destId="{164BE977-34D1-46C0-9792-725BA5077E15}" srcOrd="4" destOrd="0" presId="urn:microsoft.com/office/officeart/2005/8/layout/radial1"/>
    <dgm:cxn modelId="{4256ED0C-C022-4562-B670-14C506C243C0}" type="presParOf" srcId="{FAD6CBE8-BB36-4D69-A47C-F4B384CEADB4}" destId="{6DA1ADD2-39AF-4D09-94DA-A7D43C1F24F1}" srcOrd="5" destOrd="0" presId="urn:microsoft.com/office/officeart/2005/8/layout/radial1"/>
    <dgm:cxn modelId="{15E390ED-6B21-4E78-92D1-ED0C5C2A5376}" type="presParOf" srcId="{6DA1ADD2-39AF-4D09-94DA-A7D43C1F24F1}" destId="{630F62C4-8E9B-4474-A087-7F1833635C7A}" srcOrd="0" destOrd="0" presId="urn:microsoft.com/office/officeart/2005/8/layout/radial1"/>
    <dgm:cxn modelId="{DFAC6C76-6040-4925-8F71-7CCFCEB0D514}" type="presParOf" srcId="{FAD6CBE8-BB36-4D69-A47C-F4B384CEADB4}" destId="{0A37DFBD-D123-49B3-8C91-7D9157B85F53}" srcOrd="6" destOrd="0" presId="urn:microsoft.com/office/officeart/2005/8/layout/radial1"/>
    <dgm:cxn modelId="{6D5E402D-03B1-44C7-B877-6FD6199B4C9D}" type="presParOf" srcId="{FAD6CBE8-BB36-4D69-A47C-F4B384CEADB4}" destId="{A43B9745-AF86-49E1-8AC9-AD4A68DAF7BE}" srcOrd="7" destOrd="0" presId="urn:microsoft.com/office/officeart/2005/8/layout/radial1"/>
    <dgm:cxn modelId="{E5601787-B334-43A9-AD4D-83ADB8C07139}" type="presParOf" srcId="{A43B9745-AF86-49E1-8AC9-AD4A68DAF7BE}" destId="{BFBEE872-91EE-42CE-8D81-2DE48B3498E1}" srcOrd="0" destOrd="0" presId="urn:microsoft.com/office/officeart/2005/8/layout/radial1"/>
    <dgm:cxn modelId="{FE74C7FE-38F1-44E8-BC94-190768E01E80}" type="presParOf" srcId="{FAD6CBE8-BB36-4D69-A47C-F4B384CEADB4}" destId="{841345AF-AE4D-4E36-995D-F44A5437EC1C}" srcOrd="8" destOrd="0" presId="urn:microsoft.com/office/officeart/2005/8/layout/radial1"/>
    <dgm:cxn modelId="{EFADBF1B-FDD5-4A29-80BC-D318461071F6}" type="presParOf" srcId="{FAD6CBE8-BB36-4D69-A47C-F4B384CEADB4}" destId="{8B51059C-6DFE-4D70-8B07-D7F91CDA0832}" srcOrd="9" destOrd="0" presId="urn:microsoft.com/office/officeart/2005/8/layout/radial1"/>
    <dgm:cxn modelId="{ADA20939-BAC1-4861-A8B9-E40B894A24BB}" type="presParOf" srcId="{8B51059C-6DFE-4D70-8B07-D7F91CDA0832}" destId="{F1143E46-D69A-4DCB-AE6D-8F9AE9FB6EAE}" srcOrd="0" destOrd="0" presId="urn:microsoft.com/office/officeart/2005/8/layout/radial1"/>
    <dgm:cxn modelId="{A319C364-CF3E-4B14-8CC9-38BE2FF58131}" type="presParOf" srcId="{FAD6CBE8-BB36-4D69-A47C-F4B384CEADB4}" destId="{E54ADED3-2920-4961-AD54-E622E9402D6E}" srcOrd="10" destOrd="0" presId="urn:microsoft.com/office/officeart/2005/8/layout/radial1"/>
    <dgm:cxn modelId="{9257456C-55D3-40D7-8611-FCCAB01DCBBB}" type="presParOf" srcId="{FAD6CBE8-BB36-4D69-A47C-F4B384CEADB4}" destId="{63148EC1-5ED5-40EB-8179-1DD45553B819}" srcOrd="11" destOrd="0" presId="urn:microsoft.com/office/officeart/2005/8/layout/radial1"/>
    <dgm:cxn modelId="{AD7AF5EA-FB3D-4A9E-A0DB-3467073679FE}" type="presParOf" srcId="{63148EC1-5ED5-40EB-8179-1DD45553B819}" destId="{516C3697-C13C-4E57-AE44-F9F7AA58E05B}" srcOrd="0" destOrd="0" presId="urn:microsoft.com/office/officeart/2005/8/layout/radial1"/>
    <dgm:cxn modelId="{3950158B-FB04-4073-98F3-85468741FA7B}" type="presParOf" srcId="{FAD6CBE8-BB36-4D69-A47C-F4B384CEADB4}" destId="{CEB3AD57-E311-48F3-932F-DD69CBAAC355}" srcOrd="12" destOrd="0" presId="urn:microsoft.com/office/officeart/2005/8/layout/radial1"/>
    <dgm:cxn modelId="{2A7A43D7-B5CB-4468-8EDA-D4CCCE09C9B2}" type="presParOf" srcId="{FAD6CBE8-BB36-4D69-A47C-F4B384CEADB4}" destId="{F59EC9A6-0059-499C-A336-CB70EA15DC4B}" srcOrd="13" destOrd="0" presId="urn:microsoft.com/office/officeart/2005/8/layout/radial1"/>
    <dgm:cxn modelId="{9EFFC77B-D3D4-44E7-9902-1636BE8B6606}" type="presParOf" srcId="{F59EC9A6-0059-499C-A336-CB70EA15DC4B}" destId="{DDA9C3F6-F9C2-4148-B154-43E764EAC348}" srcOrd="0" destOrd="0" presId="urn:microsoft.com/office/officeart/2005/8/layout/radial1"/>
    <dgm:cxn modelId="{149FD01C-782B-4A6C-9296-2B58C62C3DD0}" type="presParOf" srcId="{FAD6CBE8-BB36-4D69-A47C-F4B384CEADB4}" destId="{50942A2D-0AF9-4969-BEE3-DF75C58007C6}" srcOrd="14" destOrd="0" presId="urn:microsoft.com/office/officeart/2005/8/layout/radial1"/>
    <dgm:cxn modelId="{BA5BB1AE-6A27-48DF-8F70-B10820D0CA70}" type="presParOf" srcId="{FAD6CBE8-BB36-4D69-A47C-F4B384CEADB4}" destId="{6860F546-1C5B-4BD3-A107-4B1F3EE4EFD9}" srcOrd="15" destOrd="0" presId="urn:microsoft.com/office/officeart/2005/8/layout/radial1"/>
    <dgm:cxn modelId="{FA1462A4-DFC5-41B5-A1E5-1E227977B1AB}" type="presParOf" srcId="{6860F546-1C5B-4BD3-A107-4B1F3EE4EFD9}" destId="{B3439FB2-A1DE-494F-A7F3-BD9C7A01E583}" srcOrd="0" destOrd="0" presId="urn:microsoft.com/office/officeart/2005/8/layout/radial1"/>
    <dgm:cxn modelId="{3E8AAB06-8568-4A59-AC41-09E02D00C47F}" type="presParOf" srcId="{FAD6CBE8-BB36-4D69-A47C-F4B384CEADB4}" destId="{FD44D275-0EBD-42AA-BBFC-5C60B4C241C3}" srcOrd="16" destOrd="0" presId="urn:microsoft.com/office/officeart/2005/8/layout/radial1"/>
    <dgm:cxn modelId="{08777AC0-FA7D-477F-80B4-D54E2654F277}" type="presParOf" srcId="{FAD6CBE8-BB36-4D69-A47C-F4B384CEADB4}" destId="{3ECEF075-49F2-4FCA-B3AB-CC7152E60D7C}" srcOrd="17" destOrd="0" presId="urn:microsoft.com/office/officeart/2005/8/layout/radial1"/>
    <dgm:cxn modelId="{AF625DC3-96B2-45E9-AC3B-2CC42330E74E}" type="presParOf" srcId="{3ECEF075-49F2-4FCA-B3AB-CC7152E60D7C}" destId="{933B64AB-839F-4009-8BF9-2EAF55B8DDC9}" srcOrd="0" destOrd="0" presId="urn:microsoft.com/office/officeart/2005/8/layout/radial1"/>
    <dgm:cxn modelId="{2AE58475-6C1D-4D4B-862E-0DFCDDB4548C}" type="presParOf" srcId="{FAD6CBE8-BB36-4D69-A47C-F4B384CEADB4}" destId="{D412EB8F-4967-4BAD-9485-8227E2FC3B3B}" srcOrd="18" destOrd="0" presId="urn:microsoft.com/office/officeart/2005/8/layout/radial1"/>
    <dgm:cxn modelId="{2B7F45AB-CD2A-4940-9138-69902922A204}" type="presParOf" srcId="{FAD6CBE8-BB36-4D69-A47C-F4B384CEADB4}" destId="{744D60F0-B68E-420E-AB8B-1AF12F78EC33}" srcOrd="19" destOrd="0" presId="urn:microsoft.com/office/officeart/2005/8/layout/radial1"/>
    <dgm:cxn modelId="{BE61732A-B79A-4B67-B618-AA82B729C25E}" type="presParOf" srcId="{744D60F0-B68E-420E-AB8B-1AF12F78EC33}" destId="{0BEC3990-2301-40A2-8838-969B434FA15C}" srcOrd="0" destOrd="0" presId="urn:microsoft.com/office/officeart/2005/8/layout/radial1"/>
    <dgm:cxn modelId="{F48948C4-59EC-4051-B386-2AB90258FCFC}" type="presParOf" srcId="{FAD6CBE8-BB36-4D69-A47C-F4B384CEADB4}" destId="{700372EB-8C07-4466-9AB8-1FD0EE0EBBB8}" srcOrd="20" destOrd="0" presId="urn:microsoft.com/office/officeart/2005/8/layout/radial1"/>
    <dgm:cxn modelId="{D4F06B60-4CCC-4D33-924F-B5C018ADDF45}" type="presParOf" srcId="{FAD6CBE8-BB36-4D69-A47C-F4B384CEADB4}" destId="{339A2A11-85D0-4FAF-9650-E337CBEF4361}" srcOrd="21" destOrd="0" presId="urn:microsoft.com/office/officeart/2005/8/layout/radial1"/>
    <dgm:cxn modelId="{CB8A5487-2556-41DE-A46F-CBE161B84421}" type="presParOf" srcId="{339A2A11-85D0-4FAF-9650-E337CBEF4361}" destId="{258D9BD7-F0D8-4948-A9C7-0236F9160FE1}" srcOrd="0" destOrd="0" presId="urn:microsoft.com/office/officeart/2005/8/layout/radial1"/>
    <dgm:cxn modelId="{E66E1D22-F460-463E-A216-B726BA262099}" type="presParOf" srcId="{FAD6CBE8-BB36-4D69-A47C-F4B384CEADB4}" destId="{CEFE151C-FD80-4AFE-9AEC-ABDECA26F6D1}" srcOrd="22" destOrd="0" presId="urn:microsoft.com/office/officeart/2005/8/layout/radial1"/>
    <dgm:cxn modelId="{EDA01E48-91C2-4895-8CCF-010522B4548E}" type="presParOf" srcId="{FAD6CBE8-BB36-4D69-A47C-F4B384CEADB4}" destId="{373D5735-E202-4713-901C-607466C3F5E1}" srcOrd="23" destOrd="0" presId="urn:microsoft.com/office/officeart/2005/8/layout/radial1"/>
    <dgm:cxn modelId="{62527DEB-63D3-4655-941D-D2539A544386}" type="presParOf" srcId="{373D5735-E202-4713-901C-607466C3F5E1}" destId="{D964E683-92B4-484E-A0A0-5A5C195EA3A4}" srcOrd="0" destOrd="0" presId="urn:microsoft.com/office/officeart/2005/8/layout/radial1"/>
    <dgm:cxn modelId="{E0636AF7-CA5D-42F5-90E8-E9EDCCED3FE8}" type="presParOf" srcId="{FAD6CBE8-BB36-4D69-A47C-F4B384CEADB4}" destId="{A24DA968-90D8-41ED-9AC7-BF5A9527B530}" srcOrd="24" destOrd="0" presId="urn:microsoft.com/office/officeart/2005/8/layout/radial1"/>
  </dgm:cxnLst>
  <dgm:bg>
    <a:noFill/>
  </dgm:bg>
  <dgm:whole>
    <a:ln w="7620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D32A6D-A91B-48C7-8382-8A0F3AB618D9}" type="doc">
      <dgm:prSet loTypeId="urn:microsoft.com/office/officeart/2005/8/layout/radial1" loCatId="cycle" qsTypeId="urn:microsoft.com/office/officeart/2005/8/quickstyle/3d7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9D0133C-577D-4F87-9B80-5CDF1B11E9CD}">
      <dgm:prSet phldrT="[Text]" custT="1"/>
      <dgm:spPr>
        <a:solidFill>
          <a:srgbClr val="FFFF43"/>
        </a:solidFill>
      </dgm:spPr>
      <dgm:t>
        <a:bodyPr/>
        <a:lstStyle/>
        <a:p>
          <a:r>
            <a:rPr lang="bn-BD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 মাসের নাম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99AC71-E85F-42A4-BBD1-2CF9E1EF7AA7}" type="parTrans" cxnId="{F5EA923D-3A4B-4613-BAF9-E10F33B85994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DF49F89-7FDA-4179-8E4F-646406ADA235}" type="sibTrans" cxnId="{F5EA923D-3A4B-4613-BAF9-E10F33B85994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61F72AE-0F4F-48D5-9BB8-7DF1F60F980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বৈশাখ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8ED93F-1153-4041-8933-8FE95A875057}" type="parTrans" cxnId="{EF22CF35-CF47-4E56-94AA-61698CD24392}">
      <dgm:prSet custT="1"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043B094F-C3FC-4652-9B92-C7ED046DABB0}" type="sibTrans" cxnId="{EF22CF35-CF47-4E56-94AA-61698CD24392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5B5EEAA5-A41D-45DF-90E9-0B9C7E297A2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জ্যৈষ্ঠ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1AE218-E814-43B1-B2F5-A0A8D57B60E6}" type="parTrans" cxnId="{8658FABC-6C45-47E6-810E-3FC7BF82EE3D}">
      <dgm:prSet custT="1"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ED353040-8B6E-4066-BC18-F18075F74E9C}" type="sibTrans" cxnId="{8658FABC-6C45-47E6-810E-3FC7BF82EE3D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2A291EB1-2E30-4ACA-AEF6-597E1FE07F2B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আষাঢ় 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4493B14-12B4-48C6-AAF3-79C80B3CBE8D}" type="parTrans" cxnId="{4CBE054F-5AD7-47C9-B345-9CAB26C7BA06}">
      <dgm:prSet custT="1"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1AC27038-E94B-4022-92C1-150094EC79FA}" type="sibTrans" cxnId="{4CBE054F-5AD7-47C9-B345-9CAB26C7BA0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DD9D145C-E5F1-422E-B32C-05456A0DFD2E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শ্রাবণ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656772-867A-40AA-B8EC-2826F3777BF7}" type="parTrans" cxnId="{492267AE-947E-495A-91D1-F068F7AEC91F}">
      <dgm:prSet custT="1"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C83D1D0E-77E8-47BD-8FAA-65B6E2008E49}" type="sibTrans" cxnId="{492267AE-947E-495A-91D1-F068F7AEC91F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952D58F4-E2E4-4EDA-BD3E-182F9441AF2E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ভাদ্র 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972B50-AD4F-4348-929F-9BCB595C276C}" type="parTrans" cxnId="{74E7F749-0A6B-4B77-AAA8-25FB2E3D6306}">
      <dgm:prSet custT="1"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43EE4EF9-E1E7-44E2-AD72-BDC28A342665}" type="sibTrans" cxnId="{74E7F749-0A6B-4B77-AAA8-25FB2E3D630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C470BAC4-28A7-4BAF-9F4D-44DBA527999B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আশ্বিন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9FCB2D-05DE-43C2-AFAF-2349B34C8B3E}" type="parTrans" cxnId="{3888BA9A-4481-4C48-A79C-D337FC6E7F98}">
      <dgm:prSet custT="1"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ECCCABF8-49F9-4D90-B1D5-6E09BCA43668}" type="sibTrans" cxnId="{3888BA9A-4481-4C48-A79C-D337FC6E7F98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179A1939-8034-40D4-A079-AA1C84848FB9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কার্তিক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EE2D7C-C3B6-45A5-96F6-5A721D5A152F}" type="parTrans" cxnId="{962AA340-3CB4-4DB4-AE36-879BB67369F3}">
      <dgm:prSet custT="1"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D730789E-40B9-4C97-81FE-7BB2D242B44C}" type="sibTrans" cxnId="{962AA340-3CB4-4DB4-AE36-879BB67369F3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52B1A85-9C65-4F4F-9B4E-D2CB1B67109D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n-BD" sz="2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অগ্রহায়ণ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C20843-87D2-4F09-8FAA-1BD2D882ADF8}" type="parTrans" cxnId="{C09BE5E1-7F60-4D25-AD1C-176EE8FBD5DB}">
      <dgm:prSet custT="1"/>
      <dgm:spPr/>
      <dgm:t>
        <a:bodyPr/>
        <a:lstStyle/>
        <a:p>
          <a:endParaRPr lang="en-US" sz="800">
            <a:solidFill>
              <a:schemeClr val="tx1"/>
            </a:solidFill>
          </a:endParaRPr>
        </a:p>
      </dgm:t>
    </dgm:pt>
    <dgm:pt modelId="{2B458112-7F86-458A-9B8C-9901D7725505}" type="sibTrans" cxnId="{C09BE5E1-7F60-4D25-AD1C-176EE8FBD5DB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03A69503-F397-46E3-8DEC-EBDCD2DABDAF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পৌষ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5C918A-6BAE-4574-AD3D-A104FD42F7EC}" type="parTrans" cxnId="{6FB553F8-919B-4501-936D-8AD596680EA7}">
      <dgm:prSet custT="1"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8BD63A30-5D99-4FBC-A96E-C1C7CFECD626}" type="sibTrans" cxnId="{6FB553F8-919B-4501-936D-8AD596680EA7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6D427EE3-91A2-49FB-87A3-7461731C0F3F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মাঘ 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FA7B2A-5617-4889-970E-9330A3069315}" type="parTrans" cxnId="{28CCA222-0593-42BD-96C9-CB2ED6A7AB8B}">
      <dgm:prSet custT="1"/>
      <dgm:spPr/>
      <dgm:t>
        <a:bodyPr/>
        <a:lstStyle/>
        <a:p>
          <a:endParaRPr lang="en-US" sz="1000">
            <a:solidFill>
              <a:schemeClr val="tx1"/>
            </a:solidFill>
          </a:endParaRPr>
        </a:p>
      </dgm:t>
    </dgm:pt>
    <dgm:pt modelId="{977CF1AB-A792-4A01-976B-D31CC6696213}" type="sibTrans" cxnId="{28CCA222-0593-42BD-96C9-CB2ED6A7AB8B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7BC3A6E-EA87-440E-BDF5-13903D4E86A4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ফাল্গুন 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0AC4A8-F48F-4B70-99CB-45E9352057E6}" type="parTrans" cxnId="{FF559034-A550-40A7-ADAE-AE054D45FD0A}">
      <dgm:prSet custT="1"/>
      <dgm:spPr/>
      <dgm:t>
        <a:bodyPr/>
        <a:lstStyle/>
        <a:p>
          <a:endParaRPr lang="en-US" sz="900">
            <a:solidFill>
              <a:schemeClr val="tx1"/>
            </a:solidFill>
          </a:endParaRPr>
        </a:p>
      </dgm:t>
    </dgm:pt>
    <dgm:pt modelId="{082F73AE-9BC2-4025-A003-2551C8BBB4D9}" type="sibTrans" cxnId="{FF559034-A550-40A7-ADAE-AE054D45FD0A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7025BEBC-8FBF-462D-8164-D792B88A9FD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চৈত্র 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62AD3A-A7D4-4B46-904F-875E8FFA5FF6}" type="parTrans" cxnId="{03B8E288-DEFE-4DC0-9B90-F4B75C32D96B}">
      <dgm:prSet custT="1"/>
      <dgm:spPr/>
      <dgm:t>
        <a:bodyPr/>
        <a:lstStyle/>
        <a:p>
          <a:endParaRPr lang="en-US" sz="700">
            <a:solidFill>
              <a:schemeClr val="tx1"/>
            </a:solidFill>
          </a:endParaRPr>
        </a:p>
      </dgm:t>
    </dgm:pt>
    <dgm:pt modelId="{808608BF-EFB8-47F8-A35C-7DB01B30D756}" type="sibTrans" cxnId="{03B8E288-DEFE-4DC0-9B90-F4B75C32D96B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920CC90-348B-4ADF-B1A8-090C282577A9}" type="pres">
      <dgm:prSet presAssocID="{B3D32A6D-A91B-48C7-8382-8A0F3AB618D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45AD94-279F-49F1-82F8-11B080D3E534}" type="pres">
      <dgm:prSet presAssocID="{59D0133C-577D-4F87-9B80-5CDF1B11E9CD}" presName="centerShape" presStyleLbl="node0" presStyleIdx="0" presStyleCnt="1" custLinFactNeighborX="-2" custLinFactNeighborY="-75"/>
      <dgm:spPr/>
      <dgm:t>
        <a:bodyPr/>
        <a:lstStyle/>
        <a:p>
          <a:endParaRPr lang="en-US"/>
        </a:p>
      </dgm:t>
    </dgm:pt>
    <dgm:pt modelId="{2DDABB95-0724-43FF-B1E7-F7EF02E56D59}" type="pres">
      <dgm:prSet presAssocID="{8F8ED93F-1153-4041-8933-8FE95A875057}" presName="Name9" presStyleLbl="parChTrans1D2" presStyleIdx="0" presStyleCnt="12"/>
      <dgm:spPr/>
      <dgm:t>
        <a:bodyPr/>
        <a:lstStyle/>
        <a:p>
          <a:endParaRPr lang="en-US"/>
        </a:p>
      </dgm:t>
    </dgm:pt>
    <dgm:pt modelId="{D10BA661-EE0B-4CC4-BFCC-0D715F468559}" type="pres">
      <dgm:prSet presAssocID="{8F8ED93F-1153-4041-8933-8FE95A875057}" presName="connTx" presStyleLbl="parChTrans1D2" presStyleIdx="0" presStyleCnt="12"/>
      <dgm:spPr/>
      <dgm:t>
        <a:bodyPr/>
        <a:lstStyle/>
        <a:p>
          <a:endParaRPr lang="en-US"/>
        </a:p>
      </dgm:t>
    </dgm:pt>
    <dgm:pt modelId="{5AB12920-837E-4306-AD08-AC71BEEA0163}" type="pres">
      <dgm:prSet presAssocID="{E61F72AE-0F4F-48D5-9BB8-7DF1F60F9808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CD172-9D28-4522-9CE0-36E36CC48124}" type="pres">
      <dgm:prSet presAssocID="{841AE218-E814-43B1-B2F5-A0A8D57B60E6}" presName="Name9" presStyleLbl="parChTrans1D2" presStyleIdx="1" presStyleCnt="12"/>
      <dgm:spPr/>
      <dgm:t>
        <a:bodyPr/>
        <a:lstStyle/>
        <a:p>
          <a:endParaRPr lang="en-US"/>
        </a:p>
      </dgm:t>
    </dgm:pt>
    <dgm:pt modelId="{4B153105-43F8-4A0C-B5E5-07CE2911E66A}" type="pres">
      <dgm:prSet presAssocID="{841AE218-E814-43B1-B2F5-A0A8D57B60E6}" presName="connTx" presStyleLbl="parChTrans1D2" presStyleIdx="1" presStyleCnt="12"/>
      <dgm:spPr/>
      <dgm:t>
        <a:bodyPr/>
        <a:lstStyle/>
        <a:p>
          <a:endParaRPr lang="en-US"/>
        </a:p>
      </dgm:t>
    </dgm:pt>
    <dgm:pt modelId="{6BB2D12F-39AA-426B-ABB9-8B1F93D5CB2D}" type="pres">
      <dgm:prSet presAssocID="{5B5EEAA5-A41D-45DF-90E9-0B9C7E297A24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59CB8-3B54-4662-832A-FDFC4CB2DED6}" type="pres">
      <dgm:prSet presAssocID="{04493B14-12B4-48C6-AAF3-79C80B3CBE8D}" presName="Name9" presStyleLbl="parChTrans1D2" presStyleIdx="2" presStyleCnt="12"/>
      <dgm:spPr/>
      <dgm:t>
        <a:bodyPr/>
        <a:lstStyle/>
        <a:p>
          <a:endParaRPr lang="en-US"/>
        </a:p>
      </dgm:t>
    </dgm:pt>
    <dgm:pt modelId="{23C5CDA7-898D-47CA-BD08-E08D6B05F311}" type="pres">
      <dgm:prSet presAssocID="{04493B14-12B4-48C6-AAF3-79C80B3CBE8D}" presName="connTx" presStyleLbl="parChTrans1D2" presStyleIdx="2" presStyleCnt="12"/>
      <dgm:spPr/>
      <dgm:t>
        <a:bodyPr/>
        <a:lstStyle/>
        <a:p>
          <a:endParaRPr lang="en-US"/>
        </a:p>
      </dgm:t>
    </dgm:pt>
    <dgm:pt modelId="{328C5455-2DA7-48A7-B061-FC54CCB85D5B}" type="pres">
      <dgm:prSet presAssocID="{2A291EB1-2E30-4ACA-AEF6-597E1FE07F2B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A6A30-55E0-4AA3-A5DC-888F4CC32D5A}" type="pres">
      <dgm:prSet presAssocID="{D5656772-867A-40AA-B8EC-2826F3777BF7}" presName="Name9" presStyleLbl="parChTrans1D2" presStyleIdx="3" presStyleCnt="12"/>
      <dgm:spPr/>
      <dgm:t>
        <a:bodyPr/>
        <a:lstStyle/>
        <a:p>
          <a:endParaRPr lang="en-US"/>
        </a:p>
      </dgm:t>
    </dgm:pt>
    <dgm:pt modelId="{E5D5E607-A5C6-49C4-8A3B-408F48584A5A}" type="pres">
      <dgm:prSet presAssocID="{D5656772-867A-40AA-B8EC-2826F3777BF7}" presName="connTx" presStyleLbl="parChTrans1D2" presStyleIdx="3" presStyleCnt="12"/>
      <dgm:spPr/>
      <dgm:t>
        <a:bodyPr/>
        <a:lstStyle/>
        <a:p>
          <a:endParaRPr lang="en-US"/>
        </a:p>
      </dgm:t>
    </dgm:pt>
    <dgm:pt modelId="{8A097204-81F0-4875-BDE9-13F3E4BA19D7}" type="pres">
      <dgm:prSet presAssocID="{DD9D145C-E5F1-422E-B32C-05456A0DFD2E}" presName="node" presStyleLbl="node1" presStyleIdx="3" presStyleCnt="12" custRadScaleRad="100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3C7C1-1E5C-4A1F-A69B-B1002F38BF98}" type="pres">
      <dgm:prSet presAssocID="{D9972B50-AD4F-4348-929F-9BCB595C276C}" presName="Name9" presStyleLbl="parChTrans1D2" presStyleIdx="4" presStyleCnt="12"/>
      <dgm:spPr/>
      <dgm:t>
        <a:bodyPr/>
        <a:lstStyle/>
        <a:p>
          <a:endParaRPr lang="en-US"/>
        </a:p>
      </dgm:t>
    </dgm:pt>
    <dgm:pt modelId="{3DD80D1D-03BB-49A5-94DA-316997A00CF6}" type="pres">
      <dgm:prSet presAssocID="{D9972B50-AD4F-4348-929F-9BCB595C276C}" presName="connTx" presStyleLbl="parChTrans1D2" presStyleIdx="4" presStyleCnt="12"/>
      <dgm:spPr/>
      <dgm:t>
        <a:bodyPr/>
        <a:lstStyle/>
        <a:p>
          <a:endParaRPr lang="en-US"/>
        </a:p>
      </dgm:t>
    </dgm:pt>
    <dgm:pt modelId="{DED505D6-CD57-42FB-A9F0-CF49D046997B}" type="pres">
      <dgm:prSet presAssocID="{952D58F4-E2E4-4EDA-BD3E-182F9441AF2E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33253-8166-4368-B9A9-4708E4A531B1}" type="pres">
      <dgm:prSet presAssocID="{749FCB2D-05DE-43C2-AFAF-2349B34C8B3E}" presName="Name9" presStyleLbl="parChTrans1D2" presStyleIdx="5" presStyleCnt="12"/>
      <dgm:spPr/>
      <dgm:t>
        <a:bodyPr/>
        <a:lstStyle/>
        <a:p>
          <a:endParaRPr lang="en-US"/>
        </a:p>
      </dgm:t>
    </dgm:pt>
    <dgm:pt modelId="{1C26A960-6A20-4323-9C4E-E838FB961DC6}" type="pres">
      <dgm:prSet presAssocID="{749FCB2D-05DE-43C2-AFAF-2349B34C8B3E}" presName="connTx" presStyleLbl="parChTrans1D2" presStyleIdx="5" presStyleCnt="12"/>
      <dgm:spPr/>
      <dgm:t>
        <a:bodyPr/>
        <a:lstStyle/>
        <a:p>
          <a:endParaRPr lang="en-US"/>
        </a:p>
      </dgm:t>
    </dgm:pt>
    <dgm:pt modelId="{6AFCB249-D410-45C4-9BF8-45A61B5B67A2}" type="pres">
      <dgm:prSet presAssocID="{C470BAC4-28A7-4BAF-9F4D-44DBA527999B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A873F-BCBB-4B96-8820-67DBD3D4D4FA}" type="pres">
      <dgm:prSet presAssocID="{12EE2D7C-C3B6-45A5-96F6-5A721D5A152F}" presName="Name9" presStyleLbl="parChTrans1D2" presStyleIdx="6" presStyleCnt="12"/>
      <dgm:spPr/>
      <dgm:t>
        <a:bodyPr/>
        <a:lstStyle/>
        <a:p>
          <a:endParaRPr lang="en-US"/>
        </a:p>
      </dgm:t>
    </dgm:pt>
    <dgm:pt modelId="{6AE9FCDF-E3D9-49CD-9A67-45CE4939AD3A}" type="pres">
      <dgm:prSet presAssocID="{12EE2D7C-C3B6-45A5-96F6-5A721D5A152F}" presName="connTx" presStyleLbl="parChTrans1D2" presStyleIdx="6" presStyleCnt="12"/>
      <dgm:spPr/>
      <dgm:t>
        <a:bodyPr/>
        <a:lstStyle/>
        <a:p>
          <a:endParaRPr lang="en-US"/>
        </a:p>
      </dgm:t>
    </dgm:pt>
    <dgm:pt modelId="{9105677F-5E38-460F-B984-7EE96A81EF7B}" type="pres">
      <dgm:prSet presAssocID="{179A1939-8034-40D4-A079-AA1C84848FB9}" presName="node" presStyleLbl="node1" presStyleIdx="6" presStyleCnt="12" custRadScaleRad="102925" custRadScaleInc="106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ABFC8-3968-4AA0-9950-3B8B5E868184}" type="pres">
      <dgm:prSet presAssocID="{4CC20843-87D2-4F09-8FAA-1BD2D882ADF8}" presName="Name9" presStyleLbl="parChTrans1D2" presStyleIdx="7" presStyleCnt="12"/>
      <dgm:spPr/>
      <dgm:t>
        <a:bodyPr/>
        <a:lstStyle/>
        <a:p>
          <a:endParaRPr lang="en-US"/>
        </a:p>
      </dgm:t>
    </dgm:pt>
    <dgm:pt modelId="{E3465CAA-3C21-4BDC-A904-F20638AF6FAD}" type="pres">
      <dgm:prSet presAssocID="{4CC20843-87D2-4F09-8FAA-1BD2D882ADF8}" presName="connTx" presStyleLbl="parChTrans1D2" presStyleIdx="7" presStyleCnt="12"/>
      <dgm:spPr/>
      <dgm:t>
        <a:bodyPr/>
        <a:lstStyle/>
        <a:p>
          <a:endParaRPr lang="en-US"/>
        </a:p>
      </dgm:t>
    </dgm:pt>
    <dgm:pt modelId="{19A2234C-9B4B-40D6-9291-8B776D0F9FF2}" type="pres">
      <dgm:prSet presAssocID="{E52B1A85-9C65-4F4F-9B4E-D2CB1B67109D}" presName="node" presStyleLbl="node1" presStyleIdx="7" presStyleCnt="12" custRadScaleRad="110079" custRadScaleInc="15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B6BA0-9D22-44D0-A2B6-B270590546C9}" type="pres">
      <dgm:prSet presAssocID="{495C918A-6BAE-4574-AD3D-A104FD42F7EC}" presName="Name9" presStyleLbl="parChTrans1D2" presStyleIdx="8" presStyleCnt="12"/>
      <dgm:spPr/>
      <dgm:t>
        <a:bodyPr/>
        <a:lstStyle/>
        <a:p>
          <a:endParaRPr lang="en-US"/>
        </a:p>
      </dgm:t>
    </dgm:pt>
    <dgm:pt modelId="{2F17F22E-8428-4BD2-865E-1BE07217720B}" type="pres">
      <dgm:prSet presAssocID="{495C918A-6BAE-4574-AD3D-A104FD42F7EC}" presName="connTx" presStyleLbl="parChTrans1D2" presStyleIdx="8" presStyleCnt="12"/>
      <dgm:spPr/>
      <dgm:t>
        <a:bodyPr/>
        <a:lstStyle/>
        <a:p>
          <a:endParaRPr lang="en-US"/>
        </a:p>
      </dgm:t>
    </dgm:pt>
    <dgm:pt modelId="{68B473B2-C24E-4AA3-BB32-B249310162D2}" type="pres">
      <dgm:prSet presAssocID="{03A69503-F397-46E3-8DEC-EBDCD2DABDAF}" presName="node" presStyleLbl="node1" presStyleIdx="8" presStyleCnt="12" custRadScaleRad="120577" custRadScaleInc="-1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4D0896-408D-4849-A84A-D77B679F4F23}" type="pres">
      <dgm:prSet presAssocID="{88FA7B2A-5617-4889-970E-9330A3069315}" presName="Name9" presStyleLbl="parChTrans1D2" presStyleIdx="9" presStyleCnt="12"/>
      <dgm:spPr/>
      <dgm:t>
        <a:bodyPr/>
        <a:lstStyle/>
        <a:p>
          <a:endParaRPr lang="en-US"/>
        </a:p>
      </dgm:t>
    </dgm:pt>
    <dgm:pt modelId="{4599048C-BF7F-441A-BCA1-2D860CDA8716}" type="pres">
      <dgm:prSet presAssocID="{88FA7B2A-5617-4889-970E-9330A3069315}" presName="connTx" presStyleLbl="parChTrans1D2" presStyleIdx="9" presStyleCnt="12"/>
      <dgm:spPr/>
      <dgm:t>
        <a:bodyPr/>
        <a:lstStyle/>
        <a:p>
          <a:endParaRPr lang="en-US"/>
        </a:p>
      </dgm:t>
    </dgm:pt>
    <dgm:pt modelId="{68580A05-8CE6-4C34-90C6-625F027AECC4}" type="pres">
      <dgm:prSet presAssocID="{6D427EE3-91A2-49FB-87A3-7461731C0F3F}" presName="node" presStyleLbl="node1" presStyleIdx="9" presStyleCnt="12" custRadScaleRad="126836" custRadScaleInc="-2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E748FB-A74F-4914-9708-9F531F0D4EA4}" type="pres">
      <dgm:prSet presAssocID="{ED0AC4A8-F48F-4B70-99CB-45E9352057E6}" presName="Name9" presStyleLbl="parChTrans1D2" presStyleIdx="10" presStyleCnt="12"/>
      <dgm:spPr/>
      <dgm:t>
        <a:bodyPr/>
        <a:lstStyle/>
        <a:p>
          <a:endParaRPr lang="en-US"/>
        </a:p>
      </dgm:t>
    </dgm:pt>
    <dgm:pt modelId="{20940C76-2F7D-46AD-A231-2DFF8FEB5A76}" type="pres">
      <dgm:prSet presAssocID="{ED0AC4A8-F48F-4B70-99CB-45E9352057E6}" presName="connTx" presStyleLbl="parChTrans1D2" presStyleIdx="10" presStyleCnt="12"/>
      <dgm:spPr/>
      <dgm:t>
        <a:bodyPr/>
        <a:lstStyle/>
        <a:p>
          <a:endParaRPr lang="en-US"/>
        </a:p>
      </dgm:t>
    </dgm:pt>
    <dgm:pt modelId="{97A8E22C-2E1A-48AC-912C-901C572D6FBF}" type="pres">
      <dgm:prSet presAssocID="{F7BC3A6E-EA87-440E-BDF5-13903D4E86A4}" presName="node" presStyleLbl="node1" presStyleIdx="10" presStyleCnt="12" custRadScaleRad="116524" custRadScaleInc="-53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4E8F5-8C01-429C-B061-8F2181F0C4A3}" type="pres">
      <dgm:prSet presAssocID="{8D62AD3A-A7D4-4B46-904F-875E8FFA5FF6}" presName="Name9" presStyleLbl="parChTrans1D2" presStyleIdx="11" presStyleCnt="12"/>
      <dgm:spPr/>
      <dgm:t>
        <a:bodyPr/>
        <a:lstStyle/>
        <a:p>
          <a:endParaRPr lang="en-US"/>
        </a:p>
      </dgm:t>
    </dgm:pt>
    <dgm:pt modelId="{0D0EC58E-3D82-4B5E-B847-EAA94C4D7383}" type="pres">
      <dgm:prSet presAssocID="{8D62AD3A-A7D4-4B46-904F-875E8FFA5FF6}" presName="connTx" presStyleLbl="parChTrans1D2" presStyleIdx="11" presStyleCnt="12"/>
      <dgm:spPr/>
      <dgm:t>
        <a:bodyPr/>
        <a:lstStyle/>
        <a:p>
          <a:endParaRPr lang="en-US"/>
        </a:p>
      </dgm:t>
    </dgm:pt>
    <dgm:pt modelId="{DD157FA9-8A8D-4FEA-8710-56A85EF8B4C5}" type="pres">
      <dgm:prSet presAssocID="{7025BEBC-8FBF-462D-8164-D792B88A9FD5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78A2EA-630D-4C3A-A79F-22EC9F17B10E}" type="presOf" srcId="{88FA7B2A-5617-4889-970E-9330A3069315}" destId="{D94D0896-408D-4849-A84A-D77B679F4F23}" srcOrd="0" destOrd="0" presId="urn:microsoft.com/office/officeart/2005/8/layout/radial1"/>
    <dgm:cxn modelId="{E994FC94-E847-4E9E-8892-1E5EE4D87575}" type="presOf" srcId="{D5656772-867A-40AA-B8EC-2826F3777BF7}" destId="{6C4A6A30-55E0-4AA3-A5DC-888F4CC32D5A}" srcOrd="0" destOrd="0" presId="urn:microsoft.com/office/officeart/2005/8/layout/radial1"/>
    <dgm:cxn modelId="{68AE89D0-3849-4F7E-A92C-A9AA97AE2436}" type="presOf" srcId="{7025BEBC-8FBF-462D-8164-D792B88A9FD5}" destId="{DD157FA9-8A8D-4FEA-8710-56A85EF8B4C5}" srcOrd="0" destOrd="0" presId="urn:microsoft.com/office/officeart/2005/8/layout/radial1"/>
    <dgm:cxn modelId="{79A295E0-620D-4686-A22B-2B2A334F75E3}" type="presOf" srcId="{ED0AC4A8-F48F-4B70-99CB-45E9352057E6}" destId="{20940C76-2F7D-46AD-A231-2DFF8FEB5A76}" srcOrd="1" destOrd="0" presId="urn:microsoft.com/office/officeart/2005/8/layout/radial1"/>
    <dgm:cxn modelId="{E8F68C17-48FE-46F3-B61E-E8EEDD546F52}" type="presOf" srcId="{C470BAC4-28A7-4BAF-9F4D-44DBA527999B}" destId="{6AFCB249-D410-45C4-9BF8-45A61B5B67A2}" srcOrd="0" destOrd="0" presId="urn:microsoft.com/office/officeart/2005/8/layout/radial1"/>
    <dgm:cxn modelId="{D0F316C8-8E97-40C9-98D6-F6B905CF579F}" type="presOf" srcId="{04493B14-12B4-48C6-AAF3-79C80B3CBE8D}" destId="{23C5CDA7-898D-47CA-BD08-E08D6B05F311}" srcOrd="1" destOrd="0" presId="urn:microsoft.com/office/officeart/2005/8/layout/radial1"/>
    <dgm:cxn modelId="{528D2D86-7410-40D3-BDCA-BA58BBE6C1F0}" type="presOf" srcId="{DD9D145C-E5F1-422E-B32C-05456A0DFD2E}" destId="{8A097204-81F0-4875-BDE9-13F3E4BA19D7}" srcOrd="0" destOrd="0" presId="urn:microsoft.com/office/officeart/2005/8/layout/radial1"/>
    <dgm:cxn modelId="{511909E8-44D3-41D8-8AEF-48D4BD32638F}" type="presOf" srcId="{8D62AD3A-A7D4-4B46-904F-875E8FFA5FF6}" destId="{0D0EC58E-3D82-4B5E-B847-EAA94C4D7383}" srcOrd="1" destOrd="0" presId="urn:microsoft.com/office/officeart/2005/8/layout/radial1"/>
    <dgm:cxn modelId="{FF559034-A550-40A7-ADAE-AE054D45FD0A}" srcId="{59D0133C-577D-4F87-9B80-5CDF1B11E9CD}" destId="{F7BC3A6E-EA87-440E-BDF5-13903D4E86A4}" srcOrd="10" destOrd="0" parTransId="{ED0AC4A8-F48F-4B70-99CB-45E9352057E6}" sibTransId="{082F73AE-9BC2-4025-A003-2551C8BBB4D9}"/>
    <dgm:cxn modelId="{06EAD66A-A40B-4021-B44D-13D225BACFE6}" type="presOf" srcId="{88FA7B2A-5617-4889-970E-9330A3069315}" destId="{4599048C-BF7F-441A-BCA1-2D860CDA8716}" srcOrd="1" destOrd="0" presId="urn:microsoft.com/office/officeart/2005/8/layout/radial1"/>
    <dgm:cxn modelId="{7924DE57-93B3-4BF1-A189-DBE053C31D62}" type="presOf" srcId="{03A69503-F397-46E3-8DEC-EBDCD2DABDAF}" destId="{68B473B2-C24E-4AA3-BB32-B249310162D2}" srcOrd="0" destOrd="0" presId="urn:microsoft.com/office/officeart/2005/8/layout/radial1"/>
    <dgm:cxn modelId="{2654E634-F3AB-490D-9813-6E48F0130215}" type="presOf" srcId="{749FCB2D-05DE-43C2-AFAF-2349B34C8B3E}" destId="{1C26A960-6A20-4323-9C4E-E838FB961DC6}" srcOrd="1" destOrd="0" presId="urn:microsoft.com/office/officeart/2005/8/layout/radial1"/>
    <dgm:cxn modelId="{86C39D4F-DE6B-4CBD-AD31-6590F89B5EE4}" type="presOf" srcId="{495C918A-6BAE-4574-AD3D-A104FD42F7EC}" destId="{2E3B6BA0-9D22-44D0-A2B6-B270590546C9}" srcOrd="0" destOrd="0" presId="urn:microsoft.com/office/officeart/2005/8/layout/radial1"/>
    <dgm:cxn modelId="{CEDA1814-1D2A-4A6E-BFD6-59AF7C514457}" type="presOf" srcId="{E61F72AE-0F4F-48D5-9BB8-7DF1F60F9808}" destId="{5AB12920-837E-4306-AD08-AC71BEEA0163}" srcOrd="0" destOrd="0" presId="urn:microsoft.com/office/officeart/2005/8/layout/radial1"/>
    <dgm:cxn modelId="{C09BE5E1-7F60-4D25-AD1C-176EE8FBD5DB}" srcId="{59D0133C-577D-4F87-9B80-5CDF1B11E9CD}" destId="{E52B1A85-9C65-4F4F-9B4E-D2CB1B67109D}" srcOrd="7" destOrd="0" parTransId="{4CC20843-87D2-4F09-8FAA-1BD2D882ADF8}" sibTransId="{2B458112-7F86-458A-9B8C-9901D7725505}"/>
    <dgm:cxn modelId="{4CBE054F-5AD7-47C9-B345-9CAB26C7BA06}" srcId="{59D0133C-577D-4F87-9B80-5CDF1B11E9CD}" destId="{2A291EB1-2E30-4ACA-AEF6-597E1FE07F2B}" srcOrd="2" destOrd="0" parTransId="{04493B14-12B4-48C6-AAF3-79C80B3CBE8D}" sibTransId="{1AC27038-E94B-4022-92C1-150094EC79FA}"/>
    <dgm:cxn modelId="{61A824AF-697F-47D7-871E-F2C7F14A1F0B}" type="presOf" srcId="{952D58F4-E2E4-4EDA-BD3E-182F9441AF2E}" destId="{DED505D6-CD57-42FB-A9F0-CF49D046997B}" srcOrd="0" destOrd="0" presId="urn:microsoft.com/office/officeart/2005/8/layout/radial1"/>
    <dgm:cxn modelId="{91B30B93-BB48-4213-B010-6941A9F356DA}" type="presOf" srcId="{5B5EEAA5-A41D-45DF-90E9-0B9C7E297A24}" destId="{6BB2D12F-39AA-426B-ABB9-8B1F93D5CB2D}" srcOrd="0" destOrd="0" presId="urn:microsoft.com/office/officeart/2005/8/layout/radial1"/>
    <dgm:cxn modelId="{F5EA923D-3A4B-4613-BAF9-E10F33B85994}" srcId="{B3D32A6D-A91B-48C7-8382-8A0F3AB618D9}" destId="{59D0133C-577D-4F87-9B80-5CDF1B11E9CD}" srcOrd="0" destOrd="0" parTransId="{A099AC71-E85F-42A4-BBD1-2CF9E1EF7AA7}" sibTransId="{FDF49F89-7FDA-4179-8E4F-646406ADA235}"/>
    <dgm:cxn modelId="{64E9F3AD-813E-4BA2-B267-34BEEA0CEBD9}" type="presOf" srcId="{8F8ED93F-1153-4041-8933-8FE95A875057}" destId="{2DDABB95-0724-43FF-B1E7-F7EF02E56D59}" srcOrd="0" destOrd="0" presId="urn:microsoft.com/office/officeart/2005/8/layout/radial1"/>
    <dgm:cxn modelId="{BD1C5837-DFA7-4814-A3DB-C4711EAF3600}" type="presOf" srcId="{8F8ED93F-1153-4041-8933-8FE95A875057}" destId="{D10BA661-EE0B-4CC4-BFCC-0D715F468559}" srcOrd="1" destOrd="0" presId="urn:microsoft.com/office/officeart/2005/8/layout/radial1"/>
    <dgm:cxn modelId="{4198937A-11AF-468A-80CA-B0102BA06478}" type="presOf" srcId="{12EE2D7C-C3B6-45A5-96F6-5A721D5A152F}" destId="{6AE9FCDF-E3D9-49CD-9A67-45CE4939AD3A}" srcOrd="1" destOrd="0" presId="urn:microsoft.com/office/officeart/2005/8/layout/radial1"/>
    <dgm:cxn modelId="{B3F6F6BB-DEEB-4833-B14A-7D622AD18FFD}" type="presOf" srcId="{4CC20843-87D2-4F09-8FAA-1BD2D882ADF8}" destId="{E3465CAA-3C21-4BDC-A904-F20638AF6FAD}" srcOrd="1" destOrd="0" presId="urn:microsoft.com/office/officeart/2005/8/layout/radial1"/>
    <dgm:cxn modelId="{2406AA05-82B1-4BC0-98E7-6B44FBB2D7FB}" type="presOf" srcId="{12EE2D7C-C3B6-45A5-96F6-5A721D5A152F}" destId="{E01A873F-BCBB-4B96-8820-67DBD3D4D4FA}" srcOrd="0" destOrd="0" presId="urn:microsoft.com/office/officeart/2005/8/layout/radial1"/>
    <dgm:cxn modelId="{28CCA222-0593-42BD-96C9-CB2ED6A7AB8B}" srcId="{59D0133C-577D-4F87-9B80-5CDF1B11E9CD}" destId="{6D427EE3-91A2-49FB-87A3-7461731C0F3F}" srcOrd="9" destOrd="0" parTransId="{88FA7B2A-5617-4889-970E-9330A3069315}" sibTransId="{977CF1AB-A792-4A01-976B-D31CC6696213}"/>
    <dgm:cxn modelId="{6FB553F8-919B-4501-936D-8AD596680EA7}" srcId="{59D0133C-577D-4F87-9B80-5CDF1B11E9CD}" destId="{03A69503-F397-46E3-8DEC-EBDCD2DABDAF}" srcOrd="8" destOrd="0" parTransId="{495C918A-6BAE-4574-AD3D-A104FD42F7EC}" sibTransId="{8BD63A30-5D99-4FBC-A96E-C1C7CFECD626}"/>
    <dgm:cxn modelId="{EF22CF35-CF47-4E56-94AA-61698CD24392}" srcId="{59D0133C-577D-4F87-9B80-5CDF1B11E9CD}" destId="{E61F72AE-0F4F-48D5-9BB8-7DF1F60F9808}" srcOrd="0" destOrd="0" parTransId="{8F8ED93F-1153-4041-8933-8FE95A875057}" sibTransId="{043B094F-C3FC-4652-9B92-C7ED046DABB0}"/>
    <dgm:cxn modelId="{CB9FBCD8-864C-4C06-ADBD-CD8D33D66882}" type="presOf" srcId="{179A1939-8034-40D4-A079-AA1C84848FB9}" destId="{9105677F-5E38-460F-B984-7EE96A81EF7B}" srcOrd="0" destOrd="0" presId="urn:microsoft.com/office/officeart/2005/8/layout/radial1"/>
    <dgm:cxn modelId="{3888BA9A-4481-4C48-A79C-D337FC6E7F98}" srcId="{59D0133C-577D-4F87-9B80-5CDF1B11E9CD}" destId="{C470BAC4-28A7-4BAF-9F4D-44DBA527999B}" srcOrd="5" destOrd="0" parTransId="{749FCB2D-05DE-43C2-AFAF-2349B34C8B3E}" sibTransId="{ECCCABF8-49F9-4D90-B1D5-6E09BCA43668}"/>
    <dgm:cxn modelId="{11F03A15-B0F4-4E2F-A325-CCE1D51ED0C5}" type="presOf" srcId="{E52B1A85-9C65-4F4F-9B4E-D2CB1B67109D}" destId="{19A2234C-9B4B-40D6-9291-8B776D0F9FF2}" srcOrd="0" destOrd="0" presId="urn:microsoft.com/office/officeart/2005/8/layout/radial1"/>
    <dgm:cxn modelId="{74E7F749-0A6B-4B77-AAA8-25FB2E3D6306}" srcId="{59D0133C-577D-4F87-9B80-5CDF1B11E9CD}" destId="{952D58F4-E2E4-4EDA-BD3E-182F9441AF2E}" srcOrd="4" destOrd="0" parTransId="{D9972B50-AD4F-4348-929F-9BCB595C276C}" sibTransId="{43EE4EF9-E1E7-44E2-AD72-BDC28A342665}"/>
    <dgm:cxn modelId="{492267AE-947E-495A-91D1-F068F7AEC91F}" srcId="{59D0133C-577D-4F87-9B80-5CDF1B11E9CD}" destId="{DD9D145C-E5F1-422E-B32C-05456A0DFD2E}" srcOrd="3" destOrd="0" parTransId="{D5656772-867A-40AA-B8EC-2826F3777BF7}" sibTransId="{C83D1D0E-77E8-47BD-8FAA-65B6E2008E49}"/>
    <dgm:cxn modelId="{ABD05F64-9134-4D4F-A7BB-82E72939B006}" type="presOf" srcId="{D9972B50-AD4F-4348-929F-9BCB595C276C}" destId="{3DD80D1D-03BB-49A5-94DA-316997A00CF6}" srcOrd="1" destOrd="0" presId="urn:microsoft.com/office/officeart/2005/8/layout/radial1"/>
    <dgm:cxn modelId="{03B8E288-DEFE-4DC0-9B90-F4B75C32D96B}" srcId="{59D0133C-577D-4F87-9B80-5CDF1B11E9CD}" destId="{7025BEBC-8FBF-462D-8164-D792B88A9FD5}" srcOrd="11" destOrd="0" parTransId="{8D62AD3A-A7D4-4B46-904F-875E8FFA5FF6}" sibTransId="{808608BF-EFB8-47F8-A35C-7DB01B30D756}"/>
    <dgm:cxn modelId="{A26AD6A3-A3B7-47D5-908D-20A9971B865C}" type="presOf" srcId="{6D427EE3-91A2-49FB-87A3-7461731C0F3F}" destId="{68580A05-8CE6-4C34-90C6-625F027AECC4}" srcOrd="0" destOrd="0" presId="urn:microsoft.com/office/officeart/2005/8/layout/radial1"/>
    <dgm:cxn modelId="{962AA340-3CB4-4DB4-AE36-879BB67369F3}" srcId="{59D0133C-577D-4F87-9B80-5CDF1B11E9CD}" destId="{179A1939-8034-40D4-A079-AA1C84848FB9}" srcOrd="6" destOrd="0" parTransId="{12EE2D7C-C3B6-45A5-96F6-5A721D5A152F}" sibTransId="{D730789E-40B9-4C97-81FE-7BB2D242B44C}"/>
    <dgm:cxn modelId="{E9A3ED43-B466-4C81-BEA2-C51406827CD4}" type="presOf" srcId="{D5656772-867A-40AA-B8EC-2826F3777BF7}" destId="{E5D5E607-A5C6-49C4-8A3B-408F48584A5A}" srcOrd="1" destOrd="0" presId="urn:microsoft.com/office/officeart/2005/8/layout/radial1"/>
    <dgm:cxn modelId="{86A151A8-B796-401C-91BF-412B6DD42127}" type="presOf" srcId="{59D0133C-577D-4F87-9B80-5CDF1B11E9CD}" destId="{CC45AD94-279F-49F1-82F8-11B080D3E534}" srcOrd="0" destOrd="0" presId="urn:microsoft.com/office/officeart/2005/8/layout/radial1"/>
    <dgm:cxn modelId="{8658FABC-6C45-47E6-810E-3FC7BF82EE3D}" srcId="{59D0133C-577D-4F87-9B80-5CDF1B11E9CD}" destId="{5B5EEAA5-A41D-45DF-90E9-0B9C7E297A24}" srcOrd="1" destOrd="0" parTransId="{841AE218-E814-43B1-B2F5-A0A8D57B60E6}" sibTransId="{ED353040-8B6E-4066-BC18-F18075F74E9C}"/>
    <dgm:cxn modelId="{F54FDB47-8BD1-4118-8BE8-F85C7C66C11E}" type="presOf" srcId="{495C918A-6BAE-4574-AD3D-A104FD42F7EC}" destId="{2F17F22E-8428-4BD2-865E-1BE07217720B}" srcOrd="1" destOrd="0" presId="urn:microsoft.com/office/officeart/2005/8/layout/radial1"/>
    <dgm:cxn modelId="{3ACE1A42-C03E-4276-9476-62C20C97BCD2}" type="presOf" srcId="{ED0AC4A8-F48F-4B70-99CB-45E9352057E6}" destId="{1EE748FB-A74F-4914-9708-9F531F0D4EA4}" srcOrd="0" destOrd="0" presId="urn:microsoft.com/office/officeart/2005/8/layout/radial1"/>
    <dgm:cxn modelId="{D2772146-3648-4938-8660-0CE624CEDC6C}" type="presOf" srcId="{2A291EB1-2E30-4ACA-AEF6-597E1FE07F2B}" destId="{328C5455-2DA7-48A7-B061-FC54CCB85D5B}" srcOrd="0" destOrd="0" presId="urn:microsoft.com/office/officeart/2005/8/layout/radial1"/>
    <dgm:cxn modelId="{DB8E363A-DDFB-41C3-AF1A-A16E47B0B711}" type="presOf" srcId="{4CC20843-87D2-4F09-8FAA-1BD2D882ADF8}" destId="{0DEABFC8-3968-4AA0-9950-3B8B5E868184}" srcOrd="0" destOrd="0" presId="urn:microsoft.com/office/officeart/2005/8/layout/radial1"/>
    <dgm:cxn modelId="{7C202A54-80EE-43FA-B590-EB41B23A164E}" type="presOf" srcId="{8D62AD3A-A7D4-4B46-904F-875E8FFA5FF6}" destId="{B314E8F5-8C01-429C-B061-8F2181F0C4A3}" srcOrd="0" destOrd="0" presId="urn:microsoft.com/office/officeart/2005/8/layout/radial1"/>
    <dgm:cxn modelId="{413E441C-A05E-46FA-8215-72D217168B26}" type="presOf" srcId="{04493B14-12B4-48C6-AAF3-79C80B3CBE8D}" destId="{A5459CB8-3B54-4662-832A-FDFC4CB2DED6}" srcOrd="0" destOrd="0" presId="urn:microsoft.com/office/officeart/2005/8/layout/radial1"/>
    <dgm:cxn modelId="{43162A7B-335F-4A37-9FEF-EF2D069C771E}" type="presOf" srcId="{B3D32A6D-A91B-48C7-8382-8A0F3AB618D9}" destId="{B920CC90-348B-4ADF-B1A8-090C282577A9}" srcOrd="0" destOrd="0" presId="urn:microsoft.com/office/officeart/2005/8/layout/radial1"/>
    <dgm:cxn modelId="{2E6771AA-CCEB-45AD-8B67-B1B92E102B4D}" type="presOf" srcId="{749FCB2D-05DE-43C2-AFAF-2349B34C8B3E}" destId="{CBC33253-8166-4368-B9A9-4708E4A531B1}" srcOrd="0" destOrd="0" presId="urn:microsoft.com/office/officeart/2005/8/layout/radial1"/>
    <dgm:cxn modelId="{47970166-F302-4A25-8EDC-1B2537810163}" type="presOf" srcId="{841AE218-E814-43B1-B2F5-A0A8D57B60E6}" destId="{4B153105-43F8-4A0C-B5E5-07CE2911E66A}" srcOrd="1" destOrd="0" presId="urn:microsoft.com/office/officeart/2005/8/layout/radial1"/>
    <dgm:cxn modelId="{E96CE18E-E402-4EF5-B345-2DD891699D5C}" type="presOf" srcId="{F7BC3A6E-EA87-440E-BDF5-13903D4E86A4}" destId="{97A8E22C-2E1A-48AC-912C-901C572D6FBF}" srcOrd="0" destOrd="0" presId="urn:microsoft.com/office/officeart/2005/8/layout/radial1"/>
    <dgm:cxn modelId="{B1544EBA-C594-414F-BE6A-95100638DD0D}" type="presOf" srcId="{D9972B50-AD4F-4348-929F-9BCB595C276C}" destId="{2A33C7C1-1E5C-4A1F-A69B-B1002F38BF98}" srcOrd="0" destOrd="0" presId="urn:microsoft.com/office/officeart/2005/8/layout/radial1"/>
    <dgm:cxn modelId="{A13F1560-9B6E-4D82-8DB8-7C5D05AECB09}" type="presOf" srcId="{841AE218-E814-43B1-B2F5-A0A8D57B60E6}" destId="{DADCD172-9D28-4522-9CE0-36E36CC48124}" srcOrd="0" destOrd="0" presId="urn:microsoft.com/office/officeart/2005/8/layout/radial1"/>
    <dgm:cxn modelId="{68566FA1-F204-4D4B-AE5C-08CA0B55ECBF}" type="presParOf" srcId="{B920CC90-348B-4ADF-B1A8-090C282577A9}" destId="{CC45AD94-279F-49F1-82F8-11B080D3E534}" srcOrd="0" destOrd="0" presId="urn:microsoft.com/office/officeart/2005/8/layout/radial1"/>
    <dgm:cxn modelId="{E64E79C3-A39D-445C-B7C9-6F849AAA8E75}" type="presParOf" srcId="{B920CC90-348B-4ADF-B1A8-090C282577A9}" destId="{2DDABB95-0724-43FF-B1E7-F7EF02E56D59}" srcOrd="1" destOrd="0" presId="urn:microsoft.com/office/officeart/2005/8/layout/radial1"/>
    <dgm:cxn modelId="{C6A6CFA7-954E-43FC-ACE9-6FE03AE274FF}" type="presParOf" srcId="{2DDABB95-0724-43FF-B1E7-F7EF02E56D59}" destId="{D10BA661-EE0B-4CC4-BFCC-0D715F468559}" srcOrd="0" destOrd="0" presId="urn:microsoft.com/office/officeart/2005/8/layout/radial1"/>
    <dgm:cxn modelId="{CA1AA667-A530-4B2A-9A10-19BFA64D94A9}" type="presParOf" srcId="{B920CC90-348B-4ADF-B1A8-090C282577A9}" destId="{5AB12920-837E-4306-AD08-AC71BEEA0163}" srcOrd="2" destOrd="0" presId="urn:microsoft.com/office/officeart/2005/8/layout/radial1"/>
    <dgm:cxn modelId="{654DAB9C-A1B6-42BB-917B-B486E3E6826B}" type="presParOf" srcId="{B920CC90-348B-4ADF-B1A8-090C282577A9}" destId="{DADCD172-9D28-4522-9CE0-36E36CC48124}" srcOrd="3" destOrd="0" presId="urn:microsoft.com/office/officeart/2005/8/layout/radial1"/>
    <dgm:cxn modelId="{E8DD6026-8274-4A15-8B4D-7E11051F9792}" type="presParOf" srcId="{DADCD172-9D28-4522-9CE0-36E36CC48124}" destId="{4B153105-43F8-4A0C-B5E5-07CE2911E66A}" srcOrd="0" destOrd="0" presId="urn:microsoft.com/office/officeart/2005/8/layout/radial1"/>
    <dgm:cxn modelId="{49E444B4-6AA0-48E8-B607-1C9FD721618B}" type="presParOf" srcId="{B920CC90-348B-4ADF-B1A8-090C282577A9}" destId="{6BB2D12F-39AA-426B-ABB9-8B1F93D5CB2D}" srcOrd="4" destOrd="0" presId="urn:microsoft.com/office/officeart/2005/8/layout/radial1"/>
    <dgm:cxn modelId="{ED9AB8AA-081F-436C-BAC0-1EB2D834417E}" type="presParOf" srcId="{B920CC90-348B-4ADF-B1A8-090C282577A9}" destId="{A5459CB8-3B54-4662-832A-FDFC4CB2DED6}" srcOrd="5" destOrd="0" presId="urn:microsoft.com/office/officeart/2005/8/layout/radial1"/>
    <dgm:cxn modelId="{63E4111A-B1FF-4A16-B652-A6361162B8FC}" type="presParOf" srcId="{A5459CB8-3B54-4662-832A-FDFC4CB2DED6}" destId="{23C5CDA7-898D-47CA-BD08-E08D6B05F311}" srcOrd="0" destOrd="0" presId="urn:microsoft.com/office/officeart/2005/8/layout/radial1"/>
    <dgm:cxn modelId="{92A9AE45-60CA-42ED-83DB-D125653BDBAB}" type="presParOf" srcId="{B920CC90-348B-4ADF-B1A8-090C282577A9}" destId="{328C5455-2DA7-48A7-B061-FC54CCB85D5B}" srcOrd="6" destOrd="0" presId="urn:microsoft.com/office/officeart/2005/8/layout/radial1"/>
    <dgm:cxn modelId="{072E1F47-ED59-4477-A487-7E8CC12E600F}" type="presParOf" srcId="{B920CC90-348B-4ADF-B1A8-090C282577A9}" destId="{6C4A6A30-55E0-4AA3-A5DC-888F4CC32D5A}" srcOrd="7" destOrd="0" presId="urn:microsoft.com/office/officeart/2005/8/layout/radial1"/>
    <dgm:cxn modelId="{C6F2E7C3-4252-4CBA-AB62-0BF7B7CCB41A}" type="presParOf" srcId="{6C4A6A30-55E0-4AA3-A5DC-888F4CC32D5A}" destId="{E5D5E607-A5C6-49C4-8A3B-408F48584A5A}" srcOrd="0" destOrd="0" presId="urn:microsoft.com/office/officeart/2005/8/layout/radial1"/>
    <dgm:cxn modelId="{87D140C3-CB00-420A-A93F-8A068642ED77}" type="presParOf" srcId="{B920CC90-348B-4ADF-B1A8-090C282577A9}" destId="{8A097204-81F0-4875-BDE9-13F3E4BA19D7}" srcOrd="8" destOrd="0" presId="urn:microsoft.com/office/officeart/2005/8/layout/radial1"/>
    <dgm:cxn modelId="{4880DC7C-2B3F-40D8-A72A-8F621238A43D}" type="presParOf" srcId="{B920CC90-348B-4ADF-B1A8-090C282577A9}" destId="{2A33C7C1-1E5C-4A1F-A69B-B1002F38BF98}" srcOrd="9" destOrd="0" presId="urn:microsoft.com/office/officeart/2005/8/layout/radial1"/>
    <dgm:cxn modelId="{C59482CB-4F45-4C61-B436-8FBB3355EB4E}" type="presParOf" srcId="{2A33C7C1-1E5C-4A1F-A69B-B1002F38BF98}" destId="{3DD80D1D-03BB-49A5-94DA-316997A00CF6}" srcOrd="0" destOrd="0" presId="urn:microsoft.com/office/officeart/2005/8/layout/radial1"/>
    <dgm:cxn modelId="{1603E2CD-DF81-4CBC-ADEC-18A5F9A3CD0F}" type="presParOf" srcId="{B920CC90-348B-4ADF-B1A8-090C282577A9}" destId="{DED505D6-CD57-42FB-A9F0-CF49D046997B}" srcOrd="10" destOrd="0" presId="urn:microsoft.com/office/officeart/2005/8/layout/radial1"/>
    <dgm:cxn modelId="{CDC0FFEC-4D6F-4F2E-929D-0C1B842D9B25}" type="presParOf" srcId="{B920CC90-348B-4ADF-B1A8-090C282577A9}" destId="{CBC33253-8166-4368-B9A9-4708E4A531B1}" srcOrd="11" destOrd="0" presId="urn:microsoft.com/office/officeart/2005/8/layout/radial1"/>
    <dgm:cxn modelId="{BCE8D23D-4699-406F-B591-378FFAB2DED9}" type="presParOf" srcId="{CBC33253-8166-4368-B9A9-4708E4A531B1}" destId="{1C26A960-6A20-4323-9C4E-E838FB961DC6}" srcOrd="0" destOrd="0" presId="urn:microsoft.com/office/officeart/2005/8/layout/radial1"/>
    <dgm:cxn modelId="{58108AEB-9CF3-4C99-AD63-EA3E820DA747}" type="presParOf" srcId="{B920CC90-348B-4ADF-B1A8-090C282577A9}" destId="{6AFCB249-D410-45C4-9BF8-45A61B5B67A2}" srcOrd="12" destOrd="0" presId="urn:microsoft.com/office/officeart/2005/8/layout/radial1"/>
    <dgm:cxn modelId="{043AE4E8-0330-48C6-92D6-C546AAD7D744}" type="presParOf" srcId="{B920CC90-348B-4ADF-B1A8-090C282577A9}" destId="{E01A873F-BCBB-4B96-8820-67DBD3D4D4FA}" srcOrd="13" destOrd="0" presId="urn:microsoft.com/office/officeart/2005/8/layout/radial1"/>
    <dgm:cxn modelId="{2C06DC17-F9F4-40A7-967A-A8079CFBAD0C}" type="presParOf" srcId="{E01A873F-BCBB-4B96-8820-67DBD3D4D4FA}" destId="{6AE9FCDF-E3D9-49CD-9A67-45CE4939AD3A}" srcOrd="0" destOrd="0" presId="urn:microsoft.com/office/officeart/2005/8/layout/radial1"/>
    <dgm:cxn modelId="{89BB3941-6250-4494-85CD-62BBB9155BB0}" type="presParOf" srcId="{B920CC90-348B-4ADF-B1A8-090C282577A9}" destId="{9105677F-5E38-460F-B984-7EE96A81EF7B}" srcOrd="14" destOrd="0" presId="urn:microsoft.com/office/officeart/2005/8/layout/radial1"/>
    <dgm:cxn modelId="{37931362-57DF-46D1-A4C3-73BC3597E71A}" type="presParOf" srcId="{B920CC90-348B-4ADF-B1A8-090C282577A9}" destId="{0DEABFC8-3968-4AA0-9950-3B8B5E868184}" srcOrd="15" destOrd="0" presId="urn:microsoft.com/office/officeart/2005/8/layout/radial1"/>
    <dgm:cxn modelId="{CFEE3490-5E45-4C9A-8FF4-E50A60C09E9E}" type="presParOf" srcId="{0DEABFC8-3968-4AA0-9950-3B8B5E868184}" destId="{E3465CAA-3C21-4BDC-A904-F20638AF6FAD}" srcOrd="0" destOrd="0" presId="urn:microsoft.com/office/officeart/2005/8/layout/radial1"/>
    <dgm:cxn modelId="{257DAAF4-2C5A-408A-81AF-2E9D56B8CDCA}" type="presParOf" srcId="{B920CC90-348B-4ADF-B1A8-090C282577A9}" destId="{19A2234C-9B4B-40D6-9291-8B776D0F9FF2}" srcOrd="16" destOrd="0" presId="urn:microsoft.com/office/officeart/2005/8/layout/radial1"/>
    <dgm:cxn modelId="{E5475762-7273-49F0-AE4A-67A9A6F92F32}" type="presParOf" srcId="{B920CC90-348B-4ADF-B1A8-090C282577A9}" destId="{2E3B6BA0-9D22-44D0-A2B6-B270590546C9}" srcOrd="17" destOrd="0" presId="urn:microsoft.com/office/officeart/2005/8/layout/radial1"/>
    <dgm:cxn modelId="{2209F0FE-D68F-4884-B54D-433BCEDAE7E6}" type="presParOf" srcId="{2E3B6BA0-9D22-44D0-A2B6-B270590546C9}" destId="{2F17F22E-8428-4BD2-865E-1BE07217720B}" srcOrd="0" destOrd="0" presId="urn:microsoft.com/office/officeart/2005/8/layout/radial1"/>
    <dgm:cxn modelId="{3DAFB8F3-C35C-49F3-826C-38C4DB23850D}" type="presParOf" srcId="{B920CC90-348B-4ADF-B1A8-090C282577A9}" destId="{68B473B2-C24E-4AA3-BB32-B249310162D2}" srcOrd="18" destOrd="0" presId="urn:microsoft.com/office/officeart/2005/8/layout/radial1"/>
    <dgm:cxn modelId="{B8D09BDD-3502-4AB7-AAB1-C854A8937226}" type="presParOf" srcId="{B920CC90-348B-4ADF-B1A8-090C282577A9}" destId="{D94D0896-408D-4849-A84A-D77B679F4F23}" srcOrd="19" destOrd="0" presId="urn:microsoft.com/office/officeart/2005/8/layout/radial1"/>
    <dgm:cxn modelId="{D4305819-D908-4354-B057-12F42B292BCE}" type="presParOf" srcId="{D94D0896-408D-4849-A84A-D77B679F4F23}" destId="{4599048C-BF7F-441A-BCA1-2D860CDA8716}" srcOrd="0" destOrd="0" presId="urn:microsoft.com/office/officeart/2005/8/layout/radial1"/>
    <dgm:cxn modelId="{B33B9F02-4E0C-4247-A16E-75182A67D4AE}" type="presParOf" srcId="{B920CC90-348B-4ADF-B1A8-090C282577A9}" destId="{68580A05-8CE6-4C34-90C6-625F027AECC4}" srcOrd="20" destOrd="0" presId="urn:microsoft.com/office/officeart/2005/8/layout/radial1"/>
    <dgm:cxn modelId="{1A3118A6-829D-4924-88D6-300FC7EA7223}" type="presParOf" srcId="{B920CC90-348B-4ADF-B1A8-090C282577A9}" destId="{1EE748FB-A74F-4914-9708-9F531F0D4EA4}" srcOrd="21" destOrd="0" presId="urn:microsoft.com/office/officeart/2005/8/layout/radial1"/>
    <dgm:cxn modelId="{D0927834-B8B1-4A4A-80C7-1C0617F4410E}" type="presParOf" srcId="{1EE748FB-A74F-4914-9708-9F531F0D4EA4}" destId="{20940C76-2F7D-46AD-A231-2DFF8FEB5A76}" srcOrd="0" destOrd="0" presId="urn:microsoft.com/office/officeart/2005/8/layout/radial1"/>
    <dgm:cxn modelId="{4BE0D13A-FD21-4B36-AD4D-8941BB6C881C}" type="presParOf" srcId="{B920CC90-348B-4ADF-B1A8-090C282577A9}" destId="{97A8E22C-2E1A-48AC-912C-901C572D6FBF}" srcOrd="22" destOrd="0" presId="urn:microsoft.com/office/officeart/2005/8/layout/radial1"/>
    <dgm:cxn modelId="{5504BB40-701E-437E-85FB-4A9889731D42}" type="presParOf" srcId="{B920CC90-348B-4ADF-B1A8-090C282577A9}" destId="{B314E8F5-8C01-429C-B061-8F2181F0C4A3}" srcOrd="23" destOrd="0" presId="urn:microsoft.com/office/officeart/2005/8/layout/radial1"/>
    <dgm:cxn modelId="{32A596D6-A605-4F12-AF25-9968ABA6F0F8}" type="presParOf" srcId="{B314E8F5-8C01-429C-B061-8F2181F0C4A3}" destId="{0D0EC58E-3D82-4B5E-B847-EAA94C4D7383}" srcOrd="0" destOrd="0" presId="urn:microsoft.com/office/officeart/2005/8/layout/radial1"/>
    <dgm:cxn modelId="{28FDA78B-E734-45AF-A54D-138BA8B50822}" type="presParOf" srcId="{B920CC90-348B-4ADF-B1A8-090C282577A9}" destId="{DD157FA9-8A8D-4FEA-8710-56A85EF8B4C5}" srcOrd="24" destOrd="0" presId="urn:microsoft.com/office/officeart/2005/8/layout/radial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A8E5C-42EF-4B6D-A954-AEFC4C137867}">
      <dsp:nvSpPr>
        <dsp:cNvPr id="0" name=""/>
        <dsp:cNvSpPr/>
      </dsp:nvSpPr>
      <dsp:spPr>
        <a:xfrm>
          <a:off x="2228480" y="2234623"/>
          <a:ext cx="4482587" cy="1365496"/>
        </a:xfrm>
        <a:prstGeom prst="ellipse">
          <a:avLst/>
        </a:prstGeom>
        <a:solidFill>
          <a:srgbClr val="0000FF"/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ইংরেজী</a:t>
          </a:r>
          <a:r>
            <a:rPr lang="bn-IN" sz="4000" b="1" kern="1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0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</a:t>
          </a:r>
          <a:r>
            <a:rPr lang="bn-BD" sz="40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সের </a:t>
          </a:r>
          <a:r>
            <a:rPr lang="bn-IN" sz="4000" b="1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endParaRPr lang="en-US" sz="4000" b="1" kern="1200" dirty="0"/>
        </a:p>
      </dsp:txBody>
      <dsp:txXfrm>
        <a:off x="2884940" y="2434595"/>
        <a:ext cx="3169667" cy="965552"/>
      </dsp:txXfrm>
    </dsp:sp>
    <dsp:sp modelId="{BA08C91E-A6D3-42F9-99AB-C678CF3E8EC6}">
      <dsp:nvSpPr>
        <dsp:cNvPr id="0" name=""/>
        <dsp:cNvSpPr/>
      </dsp:nvSpPr>
      <dsp:spPr>
        <a:xfrm rot="16200000">
          <a:off x="3879820" y="1634881"/>
          <a:ext cx="1179905" cy="19577"/>
        </a:xfrm>
        <a:custGeom>
          <a:avLst/>
          <a:gdLst/>
          <a:ahLst/>
          <a:cxnLst/>
          <a:rect l="0" t="0" r="0" b="0"/>
          <a:pathLst>
            <a:path>
              <a:moveTo>
                <a:pt x="0" y="9788"/>
              </a:moveTo>
              <a:lnTo>
                <a:pt x="1179905" y="97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440276" y="1615172"/>
        <a:ext cx="58995" cy="58995"/>
      </dsp:txXfrm>
    </dsp:sp>
    <dsp:sp modelId="{1AF68887-9822-40A1-B372-ADEF759EB6F5}">
      <dsp:nvSpPr>
        <dsp:cNvPr id="0" name=""/>
        <dsp:cNvSpPr/>
      </dsp:nvSpPr>
      <dsp:spPr>
        <a:xfrm>
          <a:off x="3715845" y="-84796"/>
          <a:ext cx="1507857" cy="1139514"/>
        </a:xfrm>
        <a:prstGeom prst="ellipse">
          <a:avLst/>
        </a:prstGeom>
        <a:solidFill>
          <a:srgbClr val="E7ED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জানুয়ারি</a:t>
          </a:r>
          <a:endParaRPr lang="en-US" sz="2800" b="0" kern="1200" cap="none" spc="0" dirty="0">
            <a:ln w="0"/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36666" y="82082"/>
        <a:ext cx="1066215" cy="805758"/>
      </dsp:txXfrm>
    </dsp:sp>
    <dsp:sp modelId="{5EB4F3F5-5AD5-4491-AB7B-2B9F9E4F934B}">
      <dsp:nvSpPr>
        <dsp:cNvPr id="0" name=""/>
        <dsp:cNvSpPr/>
      </dsp:nvSpPr>
      <dsp:spPr>
        <a:xfrm rot="18447804">
          <a:off x="4782651" y="1844319"/>
          <a:ext cx="1003828" cy="19577"/>
        </a:xfrm>
        <a:custGeom>
          <a:avLst/>
          <a:gdLst/>
          <a:ahLst/>
          <a:cxnLst/>
          <a:rect l="0" t="0" r="0" b="0"/>
          <a:pathLst>
            <a:path>
              <a:moveTo>
                <a:pt x="0" y="9788"/>
              </a:moveTo>
              <a:lnTo>
                <a:pt x="1003828" y="97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259470" y="1829012"/>
        <a:ext cx="50191" cy="50191"/>
      </dsp:txXfrm>
    </dsp:sp>
    <dsp:sp modelId="{164BE977-34D1-46C0-9792-725BA5077E15}">
      <dsp:nvSpPr>
        <dsp:cNvPr id="0" name=""/>
        <dsp:cNvSpPr/>
      </dsp:nvSpPr>
      <dsp:spPr>
        <a:xfrm>
          <a:off x="5181599" y="333098"/>
          <a:ext cx="1616477" cy="1201328"/>
        </a:xfrm>
        <a:prstGeom prst="ellipse">
          <a:avLst/>
        </a:prstGeom>
        <a:solidFill>
          <a:srgbClr val="F7CDF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ফেব্রুয়ারি</a:t>
          </a:r>
          <a:endParaRPr lang="en-US" sz="2800" b="0" kern="1200" cap="none" spc="0" dirty="0">
            <a:ln w="0"/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18327" y="509028"/>
        <a:ext cx="1143021" cy="849468"/>
      </dsp:txXfrm>
    </dsp:sp>
    <dsp:sp modelId="{6DA1ADD2-39AF-4D09-94DA-A7D43C1F24F1}">
      <dsp:nvSpPr>
        <dsp:cNvPr id="0" name=""/>
        <dsp:cNvSpPr/>
      </dsp:nvSpPr>
      <dsp:spPr>
        <a:xfrm rot="20187270">
          <a:off x="5726525" y="2216573"/>
          <a:ext cx="658030" cy="19577"/>
        </a:xfrm>
        <a:custGeom>
          <a:avLst/>
          <a:gdLst/>
          <a:ahLst/>
          <a:cxnLst/>
          <a:rect l="0" t="0" r="0" b="0"/>
          <a:pathLst>
            <a:path>
              <a:moveTo>
                <a:pt x="0" y="9788"/>
              </a:moveTo>
              <a:lnTo>
                <a:pt x="658030" y="97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6039089" y="2209911"/>
        <a:ext cx="32901" cy="32901"/>
      </dsp:txXfrm>
    </dsp:sp>
    <dsp:sp modelId="{0A37DFBD-D123-49B3-8C91-7D9157B85F53}">
      <dsp:nvSpPr>
        <dsp:cNvPr id="0" name=""/>
        <dsp:cNvSpPr/>
      </dsp:nvSpPr>
      <dsp:spPr>
        <a:xfrm>
          <a:off x="6305619" y="1228523"/>
          <a:ext cx="1238183" cy="1238183"/>
        </a:xfrm>
        <a:prstGeom prst="ellipse">
          <a:avLst/>
        </a:prstGeom>
        <a:solidFill>
          <a:srgbClr val="3FFF9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মার্চ</a:t>
          </a:r>
          <a:endParaRPr lang="en-US" sz="2800" b="0" kern="1200" cap="none" spc="0" dirty="0">
            <a:ln w="0"/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86947" y="1409851"/>
        <a:ext cx="875527" cy="875527"/>
      </dsp:txXfrm>
    </dsp:sp>
    <dsp:sp modelId="{A43B9745-AF86-49E1-8AC9-AD4A68DAF7BE}">
      <dsp:nvSpPr>
        <dsp:cNvPr id="0" name=""/>
        <dsp:cNvSpPr/>
      </dsp:nvSpPr>
      <dsp:spPr>
        <a:xfrm>
          <a:off x="6711067" y="2907582"/>
          <a:ext cx="337976" cy="19577"/>
        </a:xfrm>
        <a:custGeom>
          <a:avLst/>
          <a:gdLst/>
          <a:ahLst/>
          <a:cxnLst/>
          <a:rect l="0" t="0" r="0" b="0"/>
          <a:pathLst>
            <a:path>
              <a:moveTo>
                <a:pt x="0" y="9788"/>
              </a:moveTo>
              <a:lnTo>
                <a:pt x="337976" y="97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6871606" y="2908922"/>
        <a:ext cx="16898" cy="16898"/>
      </dsp:txXfrm>
    </dsp:sp>
    <dsp:sp modelId="{841345AF-AE4D-4E36-995D-F44A5437EC1C}">
      <dsp:nvSpPr>
        <dsp:cNvPr id="0" name=""/>
        <dsp:cNvSpPr/>
      </dsp:nvSpPr>
      <dsp:spPr>
        <a:xfrm>
          <a:off x="7049043" y="2288996"/>
          <a:ext cx="1256750" cy="1256750"/>
        </a:xfrm>
        <a:prstGeom prst="ellipse">
          <a:avLst/>
        </a:prstGeom>
        <a:solidFill>
          <a:srgbClr val="E7ED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এপ্রিল</a:t>
          </a:r>
          <a:endParaRPr lang="en-US" sz="2800" b="0" kern="1200" cap="none" spc="0" dirty="0">
            <a:ln w="0"/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33090" y="2473043"/>
        <a:ext cx="888656" cy="888656"/>
      </dsp:txXfrm>
    </dsp:sp>
    <dsp:sp modelId="{8B51059C-6DFE-4D70-8B07-D7F91CDA0832}">
      <dsp:nvSpPr>
        <dsp:cNvPr id="0" name=""/>
        <dsp:cNvSpPr/>
      </dsp:nvSpPr>
      <dsp:spPr>
        <a:xfrm rot="1600344">
          <a:off x="5591704" y="3661018"/>
          <a:ext cx="755816" cy="19577"/>
        </a:xfrm>
        <a:custGeom>
          <a:avLst/>
          <a:gdLst/>
          <a:ahLst/>
          <a:cxnLst/>
          <a:rect l="0" t="0" r="0" b="0"/>
          <a:pathLst>
            <a:path>
              <a:moveTo>
                <a:pt x="0" y="9788"/>
              </a:moveTo>
              <a:lnTo>
                <a:pt x="755816" y="97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950717" y="3651911"/>
        <a:ext cx="37790" cy="37790"/>
      </dsp:txXfrm>
    </dsp:sp>
    <dsp:sp modelId="{E54ADED3-2920-4961-AD54-E622E9402D6E}">
      <dsp:nvSpPr>
        <dsp:cNvPr id="0" name=""/>
        <dsp:cNvSpPr/>
      </dsp:nvSpPr>
      <dsp:spPr>
        <a:xfrm>
          <a:off x="6237820" y="3480577"/>
          <a:ext cx="1305973" cy="1305973"/>
        </a:xfrm>
        <a:prstGeom prst="ellipse">
          <a:avLst/>
        </a:prstGeom>
        <a:solidFill>
          <a:srgbClr val="F7CDF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মে</a:t>
          </a:r>
          <a:endParaRPr lang="en-US" sz="2800" b="0" kern="1200" cap="none" spc="0" dirty="0">
            <a:ln w="0"/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429075" y="3671832"/>
        <a:ext cx="923463" cy="923463"/>
      </dsp:txXfrm>
    </dsp:sp>
    <dsp:sp modelId="{63148EC1-5ED5-40EB-8179-1DD45553B819}">
      <dsp:nvSpPr>
        <dsp:cNvPr id="0" name=""/>
        <dsp:cNvSpPr/>
      </dsp:nvSpPr>
      <dsp:spPr>
        <a:xfrm rot="3395754">
          <a:off x="4663220" y="4037569"/>
          <a:ext cx="1103515" cy="19577"/>
        </a:xfrm>
        <a:custGeom>
          <a:avLst/>
          <a:gdLst/>
          <a:ahLst/>
          <a:cxnLst/>
          <a:rect l="0" t="0" r="0" b="0"/>
          <a:pathLst>
            <a:path>
              <a:moveTo>
                <a:pt x="0" y="9788"/>
              </a:moveTo>
              <a:lnTo>
                <a:pt x="1103515" y="97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5187390" y="4019770"/>
        <a:ext cx="55175" cy="55175"/>
      </dsp:txXfrm>
    </dsp:sp>
    <dsp:sp modelId="{CEB3AD57-E311-48F3-932F-DD69CBAAC355}">
      <dsp:nvSpPr>
        <dsp:cNvPr id="0" name=""/>
        <dsp:cNvSpPr/>
      </dsp:nvSpPr>
      <dsp:spPr>
        <a:xfrm>
          <a:off x="5240971" y="4405879"/>
          <a:ext cx="1236026" cy="1236026"/>
        </a:xfrm>
        <a:prstGeom prst="ellipse">
          <a:avLst/>
        </a:prstGeom>
        <a:solidFill>
          <a:srgbClr val="3FFF9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জুন</a:t>
          </a:r>
          <a:endParaRPr lang="en-US" sz="2800" b="0" kern="1200" cap="none" spc="0" dirty="0">
            <a:ln w="0"/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21983" y="4586891"/>
        <a:ext cx="874002" cy="874002"/>
      </dsp:txXfrm>
    </dsp:sp>
    <dsp:sp modelId="{F59EC9A6-0059-499C-A336-CB70EA15DC4B}">
      <dsp:nvSpPr>
        <dsp:cNvPr id="0" name=""/>
        <dsp:cNvSpPr/>
      </dsp:nvSpPr>
      <dsp:spPr>
        <a:xfrm rot="5400000">
          <a:off x="3901591" y="4158513"/>
          <a:ext cx="1136364" cy="19577"/>
        </a:xfrm>
        <a:custGeom>
          <a:avLst/>
          <a:gdLst/>
          <a:ahLst/>
          <a:cxnLst/>
          <a:rect l="0" t="0" r="0" b="0"/>
          <a:pathLst>
            <a:path>
              <a:moveTo>
                <a:pt x="0" y="9788"/>
              </a:moveTo>
              <a:lnTo>
                <a:pt x="1136364" y="97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441364" y="4139892"/>
        <a:ext cx="56818" cy="56818"/>
      </dsp:txXfrm>
    </dsp:sp>
    <dsp:sp modelId="{50942A2D-0AF9-4969-BEE3-DF75C58007C6}">
      <dsp:nvSpPr>
        <dsp:cNvPr id="0" name=""/>
        <dsp:cNvSpPr/>
      </dsp:nvSpPr>
      <dsp:spPr>
        <a:xfrm>
          <a:off x="3856474" y="4736483"/>
          <a:ext cx="1226597" cy="1226597"/>
        </a:xfrm>
        <a:prstGeom prst="ellipse">
          <a:avLst/>
        </a:prstGeom>
        <a:solidFill>
          <a:srgbClr val="E7ED97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rPr>
            <a:t>জুলাই</a:t>
          </a:r>
          <a:endParaRPr lang="en-US" sz="2800" b="0" kern="1200" cap="none" spc="0" dirty="0">
            <a:ln w="0"/>
            <a:solidFill>
              <a:schemeClr val="tx1"/>
            </a:solidFill>
            <a:effectLst/>
            <a:latin typeface="NikoshBAN" panose="02000000000000000000" pitchFamily="2" charset="0"/>
            <a:ea typeface="+mn-ea"/>
            <a:cs typeface="NikoshBAN" panose="02000000000000000000" pitchFamily="2" charset="0"/>
          </a:endParaRPr>
        </a:p>
      </dsp:txBody>
      <dsp:txXfrm>
        <a:off x="4036105" y="4916114"/>
        <a:ext cx="867335" cy="867335"/>
      </dsp:txXfrm>
    </dsp:sp>
    <dsp:sp modelId="{6860F546-1C5B-4BD3-A107-4B1F3EE4EFD9}">
      <dsp:nvSpPr>
        <dsp:cNvPr id="0" name=""/>
        <dsp:cNvSpPr/>
      </dsp:nvSpPr>
      <dsp:spPr>
        <a:xfrm rot="7511796">
          <a:off x="3101035" y="4040567"/>
          <a:ext cx="1139213" cy="19577"/>
        </a:xfrm>
        <a:custGeom>
          <a:avLst/>
          <a:gdLst/>
          <a:ahLst/>
          <a:cxnLst/>
          <a:rect l="0" t="0" r="0" b="0"/>
          <a:pathLst>
            <a:path>
              <a:moveTo>
                <a:pt x="0" y="9788"/>
              </a:moveTo>
              <a:lnTo>
                <a:pt x="1139213" y="97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3642161" y="4021876"/>
        <a:ext cx="56960" cy="56960"/>
      </dsp:txXfrm>
    </dsp:sp>
    <dsp:sp modelId="{FD44D275-0EBD-42AA-BBFC-5C60B4C241C3}">
      <dsp:nvSpPr>
        <dsp:cNvPr id="0" name=""/>
        <dsp:cNvSpPr/>
      </dsp:nvSpPr>
      <dsp:spPr>
        <a:xfrm>
          <a:off x="2362203" y="4402157"/>
          <a:ext cx="1243511" cy="1243511"/>
        </a:xfrm>
        <a:prstGeom prst="ellipse">
          <a:avLst/>
        </a:prstGeom>
        <a:solidFill>
          <a:srgbClr val="F7CDF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আগষ্ট</a:t>
          </a:r>
          <a:endParaRPr lang="en-US" sz="2800" b="0" kern="1200" cap="none" spc="0" dirty="0">
            <a:ln w="0"/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44311" y="4584265"/>
        <a:ext cx="879295" cy="879295"/>
      </dsp:txXfrm>
    </dsp:sp>
    <dsp:sp modelId="{3ECEF075-49F2-4FCA-B3AB-CC7152E60D7C}">
      <dsp:nvSpPr>
        <dsp:cNvPr id="0" name=""/>
        <dsp:cNvSpPr/>
      </dsp:nvSpPr>
      <dsp:spPr>
        <a:xfrm rot="9317367">
          <a:off x="2449420" y="3648446"/>
          <a:ext cx="820761" cy="19577"/>
        </a:xfrm>
        <a:custGeom>
          <a:avLst/>
          <a:gdLst/>
          <a:ahLst/>
          <a:cxnLst/>
          <a:rect l="0" t="0" r="0" b="0"/>
          <a:pathLst>
            <a:path>
              <a:moveTo>
                <a:pt x="0" y="9788"/>
              </a:moveTo>
              <a:lnTo>
                <a:pt x="820761" y="97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2839282" y="3637716"/>
        <a:ext cx="41038" cy="41038"/>
      </dsp:txXfrm>
    </dsp:sp>
    <dsp:sp modelId="{D412EB8F-4967-4BAD-9485-8227E2FC3B3B}">
      <dsp:nvSpPr>
        <dsp:cNvPr id="0" name=""/>
        <dsp:cNvSpPr/>
      </dsp:nvSpPr>
      <dsp:spPr>
        <a:xfrm>
          <a:off x="1066791" y="3520453"/>
          <a:ext cx="1520061" cy="1226259"/>
        </a:xfrm>
        <a:prstGeom prst="ellipse">
          <a:avLst/>
        </a:prstGeom>
        <a:solidFill>
          <a:srgbClr val="3FFF9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সেপ্টেম্বর</a:t>
          </a:r>
          <a:endParaRPr lang="en-US" sz="2800" b="0" kern="1200" cap="none" spc="0" dirty="0">
            <a:ln w="0"/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89399" y="3700034"/>
        <a:ext cx="1074845" cy="867097"/>
      </dsp:txXfrm>
    </dsp:sp>
    <dsp:sp modelId="{744D60F0-B68E-420E-AB8B-1AF12F78EC33}">
      <dsp:nvSpPr>
        <dsp:cNvPr id="0" name=""/>
        <dsp:cNvSpPr/>
      </dsp:nvSpPr>
      <dsp:spPr>
        <a:xfrm rot="10800000">
          <a:off x="1962535" y="2907582"/>
          <a:ext cx="265944" cy="19577"/>
        </a:xfrm>
        <a:custGeom>
          <a:avLst/>
          <a:gdLst/>
          <a:ahLst/>
          <a:cxnLst/>
          <a:rect l="0" t="0" r="0" b="0"/>
          <a:pathLst>
            <a:path>
              <a:moveTo>
                <a:pt x="0" y="9788"/>
              </a:moveTo>
              <a:lnTo>
                <a:pt x="265944" y="97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2088859" y="2910722"/>
        <a:ext cx="13297" cy="13297"/>
      </dsp:txXfrm>
    </dsp:sp>
    <dsp:sp modelId="{700372EB-8C07-4466-9AB8-1FD0EE0EBBB8}">
      <dsp:nvSpPr>
        <dsp:cNvPr id="0" name=""/>
        <dsp:cNvSpPr/>
      </dsp:nvSpPr>
      <dsp:spPr>
        <a:xfrm>
          <a:off x="609591" y="2287037"/>
          <a:ext cx="1352943" cy="1260667"/>
        </a:xfrm>
        <a:prstGeom prst="ellipse">
          <a:avLst/>
        </a:prstGeom>
        <a:solidFill>
          <a:srgbClr val="E7ED9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অক্টোবর</a:t>
          </a:r>
          <a:endParaRPr lang="en-US" sz="2800" b="0" kern="1200" cap="none" spc="0" dirty="0">
            <a:ln w="0"/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07725" y="2471657"/>
        <a:ext cx="956675" cy="891427"/>
      </dsp:txXfrm>
    </dsp:sp>
    <dsp:sp modelId="{339A2A11-85D0-4FAF-9650-E337CBEF4361}">
      <dsp:nvSpPr>
        <dsp:cNvPr id="0" name=""/>
        <dsp:cNvSpPr/>
      </dsp:nvSpPr>
      <dsp:spPr>
        <a:xfrm rot="12352725">
          <a:off x="2716993" y="2200511"/>
          <a:ext cx="590498" cy="19577"/>
        </a:xfrm>
        <a:custGeom>
          <a:avLst/>
          <a:gdLst/>
          <a:ahLst/>
          <a:cxnLst/>
          <a:rect l="0" t="0" r="0" b="0"/>
          <a:pathLst>
            <a:path>
              <a:moveTo>
                <a:pt x="0" y="9788"/>
              </a:moveTo>
              <a:lnTo>
                <a:pt x="590498" y="97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2997479" y="2195537"/>
        <a:ext cx="29524" cy="29524"/>
      </dsp:txXfrm>
    </dsp:sp>
    <dsp:sp modelId="{CEFE151C-FD80-4AFE-9AEC-ABDECA26F6D1}">
      <dsp:nvSpPr>
        <dsp:cNvPr id="0" name=""/>
        <dsp:cNvSpPr/>
      </dsp:nvSpPr>
      <dsp:spPr>
        <a:xfrm>
          <a:off x="1447806" y="1099353"/>
          <a:ext cx="1367353" cy="1367353"/>
        </a:xfrm>
        <a:prstGeom prst="ellipse">
          <a:avLst/>
        </a:prstGeom>
        <a:solidFill>
          <a:srgbClr val="F7CDF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নভেম্বর</a:t>
          </a:r>
          <a:endParaRPr lang="en-US" sz="2800" b="0" kern="1200" cap="none" spc="0" dirty="0">
            <a:ln w="0"/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48050" y="1299597"/>
        <a:ext cx="966865" cy="966865"/>
      </dsp:txXfrm>
    </dsp:sp>
    <dsp:sp modelId="{373D5735-E202-4713-901C-607466C3F5E1}">
      <dsp:nvSpPr>
        <dsp:cNvPr id="0" name=""/>
        <dsp:cNvSpPr/>
      </dsp:nvSpPr>
      <dsp:spPr>
        <a:xfrm rot="14197671">
          <a:off x="3194122" y="1788461"/>
          <a:ext cx="1077013" cy="19577"/>
        </a:xfrm>
        <a:custGeom>
          <a:avLst/>
          <a:gdLst/>
          <a:ahLst/>
          <a:cxnLst/>
          <a:rect l="0" t="0" r="0" b="0"/>
          <a:pathLst>
            <a:path>
              <a:moveTo>
                <a:pt x="0" y="9788"/>
              </a:moveTo>
              <a:lnTo>
                <a:pt x="1077013" y="97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3705704" y="1771325"/>
        <a:ext cx="53850" cy="53850"/>
      </dsp:txXfrm>
    </dsp:sp>
    <dsp:sp modelId="{A24DA968-90D8-41ED-9AC7-BF5A9527B530}">
      <dsp:nvSpPr>
        <dsp:cNvPr id="0" name=""/>
        <dsp:cNvSpPr/>
      </dsp:nvSpPr>
      <dsp:spPr>
        <a:xfrm>
          <a:off x="2438397" y="166999"/>
          <a:ext cx="1287696" cy="1287696"/>
        </a:xfrm>
        <a:prstGeom prst="ellipse">
          <a:avLst/>
        </a:prstGeom>
        <a:solidFill>
          <a:srgbClr val="3FFF9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 err="1">
              <a:ln w="0"/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ডিসেম্বর</a:t>
          </a:r>
          <a:endParaRPr lang="en-US" sz="2800" b="0" kern="1200" cap="none" spc="0" dirty="0">
            <a:ln w="0"/>
            <a:solidFill>
              <a:schemeClr val="tx1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26976" y="355578"/>
        <a:ext cx="910538" cy="9105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5AD94-279F-49F1-82F8-11B080D3E534}">
      <dsp:nvSpPr>
        <dsp:cNvPr id="0" name=""/>
        <dsp:cNvSpPr/>
      </dsp:nvSpPr>
      <dsp:spPr>
        <a:xfrm>
          <a:off x="4061963" y="2681282"/>
          <a:ext cx="1058823" cy="1058823"/>
        </a:xfrm>
        <a:prstGeom prst="ellipse">
          <a:avLst/>
        </a:prstGeom>
        <a:solidFill>
          <a:srgbClr val="FFFF43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বাংলা মাসের নাম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17024" y="2836343"/>
        <a:ext cx="748701" cy="748701"/>
      </dsp:txXfrm>
    </dsp:sp>
    <dsp:sp modelId="{2DDABB95-0724-43FF-B1E7-F7EF02E56D59}">
      <dsp:nvSpPr>
        <dsp:cNvPr id="0" name=""/>
        <dsp:cNvSpPr/>
      </dsp:nvSpPr>
      <dsp:spPr>
        <a:xfrm rot="16200138">
          <a:off x="3791644" y="1871120"/>
          <a:ext cx="1599568" cy="20754"/>
        </a:xfrm>
        <a:custGeom>
          <a:avLst/>
          <a:gdLst/>
          <a:ahLst/>
          <a:cxnLst/>
          <a:rect l="0" t="0" r="0" b="0"/>
          <a:pathLst>
            <a:path>
              <a:moveTo>
                <a:pt x="0" y="10377"/>
              </a:moveTo>
              <a:lnTo>
                <a:pt x="1599568" y="1037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chemeClr val="tx1"/>
            </a:solidFill>
          </a:endParaRPr>
        </a:p>
      </dsp:txBody>
      <dsp:txXfrm>
        <a:off x="4551439" y="1841508"/>
        <a:ext cx="79978" cy="79978"/>
      </dsp:txXfrm>
    </dsp:sp>
    <dsp:sp modelId="{5AB12920-837E-4306-AD08-AC71BEEA0163}">
      <dsp:nvSpPr>
        <dsp:cNvPr id="0" name=""/>
        <dsp:cNvSpPr/>
      </dsp:nvSpPr>
      <dsp:spPr>
        <a:xfrm>
          <a:off x="4062070" y="22890"/>
          <a:ext cx="1058823" cy="105882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বৈশাখ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17131" y="177951"/>
        <a:ext cx="748701" cy="748701"/>
      </dsp:txXfrm>
    </dsp:sp>
    <dsp:sp modelId="{DADCD172-9D28-4522-9CE0-36E36CC48124}">
      <dsp:nvSpPr>
        <dsp:cNvPr id="0" name=""/>
        <dsp:cNvSpPr/>
      </dsp:nvSpPr>
      <dsp:spPr>
        <a:xfrm rot="18002701">
          <a:off x="4456946" y="2049466"/>
          <a:ext cx="1600157" cy="20754"/>
        </a:xfrm>
        <a:custGeom>
          <a:avLst/>
          <a:gdLst/>
          <a:ahLst/>
          <a:cxnLst/>
          <a:rect l="0" t="0" r="0" b="0"/>
          <a:pathLst>
            <a:path>
              <a:moveTo>
                <a:pt x="0" y="10377"/>
              </a:moveTo>
              <a:lnTo>
                <a:pt x="1600157" y="1037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chemeClr val="tx1"/>
            </a:solidFill>
          </a:endParaRPr>
        </a:p>
      </dsp:txBody>
      <dsp:txXfrm>
        <a:off x="5217021" y="2019840"/>
        <a:ext cx="80007" cy="80007"/>
      </dsp:txXfrm>
    </dsp:sp>
    <dsp:sp modelId="{6BB2D12F-39AA-426B-ABB9-8B1F93D5CB2D}">
      <dsp:nvSpPr>
        <dsp:cNvPr id="0" name=""/>
        <dsp:cNvSpPr/>
      </dsp:nvSpPr>
      <dsp:spPr>
        <a:xfrm>
          <a:off x="5393262" y="379582"/>
          <a:ext cx="1058823" cy="105882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জ্যৈষ্ঠ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48323" y="534643"/>
        <a:ext cx="748701" cy="748701"/>
      </dsp:txXfrm>
    </dsp:sp>
    <dsp:sp modelId="{A5459CB8-3B54-4662-832A-FDFC4CB2DED6}">
      <dsp:nvSpPr>
        <dsp:cNvPr id="0" name=""/>
        <dsp:cNvSpPr/>
      </dsp:nvSpPr>
      <dsp:spPr>
        <a:xfrm rot="19804538">
          <a:off x="4943445" y="2536717"/>
          <a:ext cx="1601659" cy="20754"/>
        </a:xfrm>
        <a:custGeom>
          <a:avLst/>
          <a:gdLst/>
          <a:ahLst/>
          <a:cxnLst/>
          <a:rect l="0" t="0" r="0" b="0"/>
          <a:pathLst>
            <a:path>
              <a:moveTo>
                <a:pt x="0" y="10377"/>
              </a:moveTo>
              <a:lnTo>
                <a:pt x="1601659" y="1037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chemeClr val="tx1"/>
            </a:solidFill>
          </a:endParaRPr>
        </a:p>
      </dsp:txBody>
      <dsp:txXfrm>
        <a:off x="5704233" y="2507052"/>
        <a:ext cx="80082" cy="80082"/>
      </dsp:txXfrm>
    </dsp:sp>
    <dsp:sp modelId="{328C5455-2DA7-48A7-B061-FC54CCB85D5B}">
      <dsp:nvSpPr>
        <dsp:cNvPr id="0" name=""/>
        <dsp:cNvSpPr/>
      </dsp:nvSpPr>
      <dsp:spPr>
        <a:xfrm>
          <a:off x="6367763" y="1354082"/>
          <a:ext cx="1058823" cy="105882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আষাঢ় 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22824" y="1509143"/>
        <a:ext cx="748701" cy="748701"/>
      </dsp:txXfrm>
    </dsp:sp>
    <dsp:sp modelId="{6C4A6A30-55E0-4AA3-A5DC-888F4CC32D5A}">
      <dsp:nvSpPr>
        <dsp:cNvPr id="0" name=""/>
        <dsp:cNvSpPr/>
      </dsp:nvSpPr>
      <dsp:spPr>
        <a:xfrm rot="5120">
          <a:off x="5120785" y="3202313"/>
          <a:ext cx="1622654" cy="20754"/>
        </a:xfrm>
        <a:custGeom>
          <a:avLst/>
          <a:gdLst/>
          <a:ahLst/>
          <a:cxnLst/>
          <a:rect l="0" t="0" r="0" b="0"/>
          <a:pathLst>
            <a:path>
              <a:moveTo>
                <a:pt x="0" y="10377"/>
              </a:moveTo>
              <a:lnTo>
                <a:pt x="1622654" y="1037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chemeClr val="tx1"/>
            </a:solidFill>
          </a:endParaRPr>
        </a:p>
      </dsp:txBody>
      <dsp:txXfrm>
        <a:off x="5891546" y="3172124"/>
        <a:ext cx="81132" cy="81132"/>
      </dsp:txXfrm>
    </dsp:sp>
    <dsp:sp modelId="{8A097204-81F0-4875-BDE9-13F3E4BA19D7}">
      <dsp:nvSpPr>
        <dsp:cNvPr id="0" name=""/>
        <dsp:cNvSpPr/>
      </dsp:nvSpPr>
      <dsp:spPr>
        <a:xfrm>
          <a:off x="6743438" y="2685275"/>
          <a:ext cx="1058823" cy="105882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শ্রাবণ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98499" y="2840336"/>
        <a:ext cx="748701" cy="748701"/>
      </dsp:txXfrm>
    </dsp:sp>
    <dsp:sp modelId="{2A33C7C1-1E5C-4A1F-A69B-B1002F38BF98}">
      <dsp:nvSpPr>
        <dsp:cNvPr id="0" name=""/>
        <dsp:cNvSpPr/>
      </dsp:nvSpPr>
      <dsp:spPr>
        <a:xfrm rot="1804394">
          <a:off x="4941448" y="3867909"/>
          <a:ext cx="1605652" cy="20754"/>
        </a:xfrm>
        <a:custGeom>
          <a:avLst/>
          <a:gdLst/>
          <a:ahLst/>
          <a:cxnLst/>
          <a:rect l="0" t="0" r="0" b="0"/>
          <a:pathLst>
            <a:path>
              <a:moveTo>
                <a:pt x="0" y="10377"/>
              </a:moveTo>
              <a:lnTo>
                <a:pt x="1605652" y="1037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chemeClr val="tx1"/>
            </a:solidFill>
          </a:endParaRPr>
        </a:p>
      </dsp:txBody>
      <dsp:txXfrm>
        <a:off x="5704134" y="3838145"/>
        <a:ext cx="80282" cy="80282"/>
      </dsp:txXfrm>
    </dsp:sp>
    <dsp:sp modelId="{DED505D6-CD57-42FB-A9F0-CF49D046997B}">
      <dsp:nvSpPr>
        <dsp:cNvPr id="0" name=""/>
        <dsp:cNvSpPr/>
      </dsp:nvSpPr>
      <dsp:spPr>
        <a:xfrm>
          <a:off x="6367763" y="4016468"/>
          <a:ext cx="1058823" cy="105882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ভাদ্র 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22824" y="4171529"/>
        <a:ext cx="748701" cy="748701"/>
      </dsp:txXfrm>
    </dsp:sp>
    <dsp:sp modelId="{CBC33253-8166-4368-B9A9-4708E4A531B1}">
      <dsp:nvSpPr>
        <dsp:cNvPr id="0" name=""/>
        <dsp:cNvSpPr/>
      </dsp:nvSpPr>
      <dsp:spPr>
        <a:xfrm rot="3602456">
          <a:off x="4453487" y="4355160"/>
          <a:ext cx="1607074" cy="20754"/>
        </a:xfrm>
        <a:custGeom>
          <a:avLst/>
          <a:gdLst/>
          <a:ahLst/>
          <a:cxnLst/>
          <a:rect l="0" t="0" r="0" b="0"/>
          <a:pathLst>
            <a:path>
              <a:moveTo>
                <a:pt x="0" y="10377"/>
              </a:moveTo>
              <a:lnTo>
                <a:pt x="1607074" y="1037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chemeClr val="tx1"/>
            </a:solidFill>
          </a:endParaRPr>
        </a:p>
      </dsp:txBody>
      <dsp:txXfrm>
        <a:off x="5216848" y="4325360"/>
        <a:ext cx="80353" cy="80353"/>
      </dsp:txXfrm>
    </dsp:sp>
    <dsp:sp modelId="{6AFCB249-D410-45C4-9BF8-45A61B5B67A2}">
      <dsp:nvSpPr>
        <dsp:cNvPr id="0" name=""/>
        <dsp:cNvSpPr/>
      </dsp:nvSpPr>
      <dsp:spPr>
        <a:xfrm>
          <a:off x="5393262" y="4990969"/>
          <a:ext cx="1058823" cy="1058823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আশ্বিন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48323" y="5146030"/>
        <a:ext cx="748701" cy="748701"/>
      </dsp:txXfrm>
    </dsp:sp>
    <dsp:sp modelId="{E01A873F-BCBB-4B96-8820-67DBD3D4D4FA}">
      <dsp:nvSpPr>
        <dsp:cNvPr id="0" name=""/>
        <dsp:cNvSpPr/>
      </dsp:nvSpPr>
      <dsp:spPr>
        <a:xfrm rot="5497364">
          <a:off x="3737520" y="4544951"/>
          <a:ext cx="1631524" cy="20754"/>
        </a:xfrm>
        <a:custGeom>
          <a:avLst/>
          <a:gdLst/>
          <a:ahLst/>
          <a:cxnLst/>
          <a:rect l="0" t="0" r="0" b="0"/>
          <a:pathLst>
            <a:path>
              <a:moveTo>
                <a:pt x="0" y="10377"/>
              </a:moveTo>
              <a:lnTo>
                <a:pt x="1631524" y="1037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chemeClr val="tx1"/>
            </a:solidFill>
          </a:endParaRPr>
        </a:p>
      </dsp:txBody>
      <dsp:txXfrm rot="10800000">
        <a:off x="4512494" y="4514540"/>
        <a:ext cx="81576" cy="81576"/>
      </dsp:txXfrm>
    </dsp:sp>
    <dsp:sp modelId="{9105677F-5E38-460F-B984-7EE96A81EF7B}">
      <dsp:nvSpPr>
        <dsp:cNvPr id="0" name=""/>
        <dsp:cNvSpPr/>
      </dsp:nvSpPr>
      <dsp:spPr>
        <a:xfrm>
          <a:off x="3985777" y="5370551"/>
          <a:ext cx="1058823" cy="105882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কার্তিক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40838" y="5525612"/>
        <a:ext cx="748701" cy="748701"/>
      </dsp:txXfrm>
    </dsp:sp>
    <dsp:sp modelId="{0DEABFC8-3968-4AA0-9950-3B8B5E868184}">
      <dsp:nvSpPr>
        <dsp:cNvPr id="0" name=""/>
        <dsp:cNvSpPr/>
      </dsp:nvSpPr>
      <dsp:spPr>
        <a:xfrm rot="7341298">
          <a:off x="2868670" y="4439581"/>
          <a:ext cx="1875219" cy="20754"/>
        </a:xfrm>
        <a:custGeom>
          <a:avLst/>
          <a:gdLst/>
          <a:ahLst/>
          <a:cxnLst/>
          <a:rect l="0" t="0" r="0" b="0"/>
          <a:pathLst>
            <a:path>
              <a:moveTo>
                <a:pt x="0" y="10377"/>
              </a:moveTo>
              <a:lnTo>
                <a:pt x="1875219" y="1037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chemeClr val="tx1"/>
            </a:solidFill>
          </a:endParaRPr>
        </a:p>
      </dsp:txBody>
      <dsp:txXfrm rot="10800000">
        <a:off x="3759399" y="4403078"/>
        <a:ext cx="93760" cy="93760"/>
      </dsp:txXfrm>
    </dsp:sp>
    <dsp:sp modelId="{19A2234C-9B4B-40D6-9291-8B776D0F9FF2}">
      <dsp:nvSpPr>
        <dsp:cNvPr id="0" name=""/>
        <dsp:cNvSpPr/>
      </dsp:nvSpPr>
      <dsp:spPr>
        <a:xfrm>
          <a:off x="2491772" y="5159811"/>
          <a:ext cx="1058823" cy="105882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অগ্রহায়ণ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646833" y="5314872"/>
        <a:ext cx="748701" cy="748701"/>
      </dsp:txXfrm>
    </dsp:sp>
    <dsp:sp modelId="{2E3B6BA0-9D22-44D0-A2B6-B270590546C9}">
      <dsp:nvSpPr>
        <dsp:cNvPr id="0" name=""/>
        <dsp:cNvSpPr/>
      </dsp:nvSpPr>
      <dsp:spPr>
        <a:xfrm rot="8981616">
          <a:off x="2128128" y="4010779"/>
          <a:ext cx="2153322" cy="20754"/>
        </a:xfrm>
        <a:custGeom>
          <a:avLst/>
          <a:gdLst/>
          <a:ahLst/>
          <a:cxnLst/>
          <a:rect l="0" t="0" r="0" b="0"/>
          <a:pathLst>
            <a:path>
              <a:moveTo>
                <a:pt x="0" y="10377"/>
              </a:moveTo>
              <a:lnTo>
                <a:pt x="2153322" y="1037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chemeClr val="tx1"/>
            </a:solidFill>
          </a:endParaRPr>
        </a:p>
      </dsp:txBody>
      <dsp:txXfrm rot="10800000">
        <a:off x="3150956" y="3967323"/>
        <a:ext cx="107666" cy="107666"/>
      </dsp:txXfrm>
    </dsp:sp>
    <dsp:sp modelId="{68B473B2-C24E-4AA3-BB32-B249310162D2}">
      <dsp:nvSpPr>
        <dsp:cNvPr id="0" name=""/>
        <dsp:cNvSpPr/>
      </dsp:nvSpPr>
      <dsp:spPr>
        <a:xfrm>
          <a:off x="1288792" y="4302207"/>
          <a:ext cx="1058823" cy="105882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পৌষ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43853" y="4457268"/>
        <a:ext cx="748701" cy="748701"/>
      </dsp:txXfrm>
    </dsp:sp>
    <dsp:sp modelId="{D94D0896-408D-4849-A84A-D77B679F4F23}">
      <dsp:nvSpPr>
        <dsp:cNvPr id="0" name=""/>
        <dsp:cNvSpPr/>
      </dsp:nvSpPr>
      <dsp:spPr>
        <a:xfrm rot="10769492">
          <a:off x="1744064" y="3215300"/>
          <a:ext cx="2317966" cy="20754"/>
        </a:xfrm>
        <a:custGeom>
          <a:avLst/>
          <a:gdLst/>
          <a:ahLst/>
          <a:cxnLst/>
          <a:rect l="0" t="0" r="0" b="0"/>
          <a:pathLst>
            <a:path>
              <a:moveTo>
                <a:pt x="0" y="10377"/>
              </a:moveTo>
              <a:lnTo>
                <a:pt x="2317966" y="1037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>
            <a:solidFill>
              <a:schemeClr val="tx1"/>
            </a:solidFill>
          </a:endParaRPr>
        </a:p>
      </dsp:txBody>
      <dsp:txXfrm rot="10800000">
        <a:off x="2845097" y="3167728"/>
        <a:ext cx="115898" cy="115898"/>
      </dsp:txXfrm>
    </dsp:sp>
    <dsp:sp modelId="{68580A05-8CE6-4C34-90C6-625F027AECC4}">
      <dsp:nvSpPr>
        <dsp:cNvPr id="0" name=""/>
        <dsp:cNvSpPr/>
      </dsp:nvSpPr>
      <dsp:spPr>
        <a:xfrm>
          <a:off x="685306" y="2711249"/>
          <a:ext cx="1058823" cy="105882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মাঘ 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40367" y="2866310"/>
        <a:ext cx="748701" cy="748701"/>
      </dsp:txXfrm>
    </dsp:sp>
    <dsp:sp modelId="{1EE748FB-A74F-4914-9708-9F531F0D4EA4}">
      <dsp:nvSpPr>
        <dsp:cNvPr id="0" name=""/>
        <dsp:cNvSpPr/>
      </dsp:nvSpPr>
      <dsp:spPr>
        <a:xfrm rot="12547601">
          <a:off x="2216529" y="2445798"/>
          <a:ext cx="2041455" cy="20754"/>
        </a:xfrm>
        <a:custGeom>
          <a:avLst/>
          <a:gdLst/>
          <a:ahLst/>
          <a:cxnLst/>
          <a:rect l="0" t="0" r="0" b="0"/>
          <a:pathLst>
            <a:path>
              <a:moveTo>
                <a:pt x="0" y="10377"/>
              </a:moveTo>
              <a:lnTo>
                <a:pt x="2041455" y="1037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>
            <a:solidFill>
              <a:schemeClr val="tx1"/>
            </a:solidFill>
          </a:endParaRPr>
        </a:p>
      </dsp:txBody>
      <dsp:txXfrm rot="10800000">
        <a:off x="3186221" y="2405139"/>
        <a:ext cx="102072" cy="102072"/>
      </dsp:txXfrm>
    </dsp:sp>
    <dsp:sp modelId="{97A8E22C-2E1A-48AC-912C-901C572D6FBF}">
      <dsp:nvSpPr>
        <dsp:cNvPr id="0" name=""/>
        <dsp:cNvSpPr/>
      </dsp:nvSpPr>
      <dsp:spPr>
        <a:xfrm>
          <a:off x="1353728" y="1172245"/>
          <a:ext cx="1058823" cy="105882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ফাল্গুন 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08789" y="1327306"/>
        <a:ext cx="748701" cy="748701"/>
      </dsp:txXfrm>
    </dsp:sp>
    <dsp:sp modelId="{B314E8F5-8C01-429C-B061-8F2181F0C4A3}">
      <dsp:nvSpPr>
        <dsp:cNvPr id="0" name=""/>
        <dsp:cNvSpPr/>
      </dsp:nvSpPr>
      <dsp:spPr>
        <a:xfrm rot="14397538">
          <a:off x="3125807" y="2049466"/>
          <a:ext cx="1600050" cy="20754"/>
        </a:xfrm>
        <a:custGeom>
          <a:avLst/>
          <a:gdLst/>
          <a:ahLst/>
          <a:cxnLst/>
          <a:rect l="0" t="0" r="0" b="0"/>
          <a:pathLst>
            <a:path>
              <a:moveTo>
                <a:pt x="0" y="10377"/>
              </a:moveTo>
              <a:lnTo>
                <a:pt x="1600050" y="1037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chemeClr val="tx1"/>
            </a:solidFill>
          </a:endParaRPr>
        </a:p>
      </dsp:txBody>
      <dsp:txXfrm rot="10800000">
        <a:off x="3885831" y="2019842"/>
        <a:ext cx="80002" cy="80002"/>
      </dsp:txXfrm>
    </dsp:sp>
    <dsp:sp modelId="{DD157FA9-8A8D-4FEA-8710-56A85EF8B4C5}">
      <dsp:nvSpPr>
        <dsp:cNvPr id="0" name=""/>
        <dsp:cNvSpPr/>
      </dsp:nvSpPr>
      <dsp:spPr>
        <a:xfrm>
          <a:off x="2730877" y="379582"/>
          <a:ext cx="1058823" cy="105882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চৈত্র 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85938" y="534643"/>
        <a:ext cx="748701" cy="748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547F5-5C97-49EE-9D8C-C40D8DE5C598}" type="datetimeFigureOut">
              <a:rPr lang="en-US" smtClean="0"/>
              <a:t>08-Jul-21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7C47-AA17-45B5-A85C-B785AE28B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1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89EDB-B476-4CA8-B050-1ABB4C9D617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3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7220-AE6A-4738-A414-3A0B4F06A6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4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F7220-AE6A-4738-A414-3A0B4F06A6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8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599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329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08-Jul-21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08-Jul-21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225"/>
            </a:avLst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control" Target="../activeX/activeX2.xml"/><Relationship Id="rId7" Type="http://schemas.openxmlformats.org/officeDocument/2006/relationships/image" Target="../media/image22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tmp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5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51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73227809324b84be4f62d61401ec4c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61256"/>
            <a:ext cx="11582400" cy="6368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70113" y="3398490"/>
            <a:ext cx="9175576" cy="315471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err="1">
                <a:ln w="9525">
                  <a:solidFill>
                    <a:srgbClr val="0000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শু</a:t>
            </a:r>
            <a:r>
              <a:rPr lang="en-US" sz="199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ভে</a:t>
            </a:r>
            <a:r>
              <a:rPr lang="en-US" sz="199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চ্ছা</a:t>
            </a:r>
            <a:endParaRPr lang="en-US" sz="413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3339"/>
            <a:ext cx="9175576" cy="433965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ln w="9525">
                  <a:solidFill>
                    <a:srgbClr val="0000FF"/>
                  </a:solidFill>
                  <a:prstDash val="solid"/>
                </a:ln>
                <a:solidFill>
                  <a:srgbClr val="15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</a:t>
            </a:r>
            <a:endParaRPr lang="en-US" sz="28700" b="1" dirty="0">
              <a:ln w="9525">
                <a:solidFill>
                  <a:srgbClr val="0000FF"/>
                </a:solidFill>
                <a:prstDash val="solid"/>
              </a:ln>
              <a:solidFill>
                <a:srgbClr val="15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 result for curtains ppt template">
            <a:extLst>
              <a:ext uri="{FF2B5EF4-FFF2-40B4-BE49-F238E27FC236}">
                <a16:creationId xmlns:a16="http://schemas.microsoft.com/office/drawing/2014/main" id="{033EFBF7-C9BB-4EE6-B010-C30E11028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21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100"/>
                            </p:stCondLst>
                            <p:childTnLst>
                              <p:par>
                                <p:cTn id="14" presetID="2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5308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এবার বাংলা মাসের নামগুলো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দেখিঃ- 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2932836" y="214314"/>
          <a:ext cx="9182964" cy="642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945972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DABB95-0724-43FF-B1E7-F7EF02E56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graphicEl>
                                              <a:dgm id="{2DDABB95-0724-43FF-B1E7-F7EF02E56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2DDABB95-0724-43FF-B1E7-F7EF02E56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2DDABB95-0724-43FF-B1E7-F7EF02E56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B12920-837E-4306-AD08-AC71BEEA0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5AB12920-837E-4306-AD08-AC71BEEA0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graphicEl>
                                              <a:dgm id="{5AB12920-837E-4306-AD08-AC71BEEA0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5AB12920-837E-4306-AD08-AC71BEEA0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DCD172-9D28-4522-9CE0-36E36CC48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DADCD172-9D28-4522-9CE0-36E36CC48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DADCD172-9D28-4522-9CE0-36E36CC48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graphicEl>
                                              <a:dgm id="{DADCD172-9D28-4522-9CE0-36E36CC48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B2D12F-39AA-426B-ABB9-8B1F93D5C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graphicEl>
                                              <a:dgm id="{6BB2D12F-39AA-426B-ABB9-8B1F93D5C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6BB2D12F-39AA-426B-ABB9-8B1F93D5C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6BB2D12F-39AA-426B-ABB9-8B1F93D5C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459CB8-3B54-4662-832A-FDFC4CB2D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A5459CB8-3B54-4662-832A-FDFC4CB2D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A5459CB8-3B54-4662-832A-FDFC4CB2D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A5459CB8-3B54-4662-832A-FDFC4CB2D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8C5455-2DA7-48A7-B061-FC54CCB85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graphicEl>
                                              <a:dgm id="{328C5455-2DA7-48A7-B061-FC54CCB85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graphicEl>
                                              <a:dgm id="{328C5455-2DA7-48A7-B061-FC54CCB85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graphicEl>
                                              <a:dgm id="{328C5455-2DA7-48A7-B061-FC54CCB85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C4A6A30-55E0-4AA3-A5DC-888F4CC32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6C4A6A30-55E0-4AA3-A5DC-888F4CC32D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6C4A6A30-55E0-4AA3-A5DC-888F4CC32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graphicEl>
                                              <a:dgm id="{6C4A6A30-55E0-4AA3-A5DC-888F4CC32D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097204-81F0-4875-BDE9-13F3E4BA1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graphicEl>
                                              <a:dgm id="{8A097204-81F0-4875-BDE9-13F3E4BA1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8A097204-81F0-4875-BDE9-13F3E4BA1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graphicEl>
                                              <a:dgm id="{8A097204-81F0-4875-BDE9-13F3E4BA1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33C7C1-1E5C-4A1F-A69B-B1002F38B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graphicEl>
                                              <a:dgm id="{2A33C7C1-1E5C-4A1F-A69B-B1002F38B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2A33C7C1-1E5C-4A1F-A69B-B1002F38B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2A33C7C1-1E5C-4A1F-A69B-B1002F38B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D505D6-CD57-42FB-A9F0-CF49D0469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graphicEl>
                                              <a:dgm id="{DED505D6-CD57-42FB-A9F0-CF49D0469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DED505D6-CD57-42FB-A9F0-CF49D0469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DED505D6-CD57-42FB-A9F0-CF49D0469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C33253-8166-4368-B9A9-4708E4A53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graphicEl>
                                              <a:dgm id="{CBC33253-8166-4368-B9A9-4708E4A53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graphicEl>
                                              <a:dgm id="{CBC33253-8166-4368-B9A9-4708E4A53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graphicEl>
                                              <a:dgm id="{CBC33253-8166-4368-B9A9-4708E4A53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FCB249-D410-45C4-9BF8-45A61B5B6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graphicEl>
                                              <a:dgm id="{6AFCB249-D410-45C4-9BF8-45A61B5B6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graphicEl>
                                              <a:dgm id="{6AFCB249-D410-45C4-9BF8-45A61B5B6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6AFCB249-D410-45C4-9BF8-45A61B5B6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1A873F-BCBB-4B96-8820-67DBD3D4D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graphicEl>
                                              <a:dgm id="{E01A873F-BCBB-4B96-8820-67DBD3D4D4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graphicEl>
                                              <a:dgm id="{E01A873F-BCBB-4B96-8820-67DBD3D4D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graphicEl>
                                              <a:dgm id="{E01A873F-BCBB-4B96-8820-67DBD3D4D4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05677F-5E38-460F-B984-7EE96A81E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graphicEl>
                                              <a:dgm id="{9105677F-5E38-460F-B984-7EE96A81E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graphicEl>
                                              <a:dgm id="{9105677F-5E38-460F-B984-7EE96A81E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graphicEl>
                                              <a:dgm id="{9105677F-5E38-460F-B984-7EE96A81E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EABFC8-3968-4AA0-9950-3B8B5E868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graphicEl>
                                              <a:dgm id="{0DEABFC8-3968-4AA0-9950-3B8B5E8681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graphicEl>
                                              <a:dgm id="{0DEABFC8-3968-4AA0-9950-3B8B5E868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graphicEl>
                                              <a:dgm id="{0DEABFC8-3968-4AA0-9950-3B8B5E8681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A2234C-9B4B-40D6-9291-8B776D0F9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graphicEl>
                                              <a:dgm id="{19A2234C-9B4B-40D6-9291-8B776D0F9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19A2234C-9B4B-40D6-9291-8B776D0F9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graphicEl>
                                              <a:dgm id="{19A2234C-9B4B-40D6-9291-8B776D0F9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3B6BA0-9D22-44D0-A2B6-B27059054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">
                                            <p:graphicEl>
                                              <a:dgm id="{2E3B6BA0-9D22-44D0-A2B6-B270590546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graphicEl>
                                              <a:dgm id="{2E3B6BA0-9D22-44D0-A2B6-B27059054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graphicEl>
                                              <a:dgm id="{2E3B6BA0-9D22-44D0-A2B6-B27059054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B473B2-C24E-4AA3-BB32-B24931016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">
                                            <p:graphicEl>
                                              <a:dgm id="{68B473B2-C24E-4AA3-BB32-B24931016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graphicEl>
                                              <a:dgm id="{68B473B2-C24E-4AA3-BB32-B24931016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graphicEl>
                                              <a:dgm id="{68B473B2-C24E-4AA3-BB32-B24931016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4D0896-408D-4849-A84A-D77B679F4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graphicEl>
                                              <a:dgm id="{D94D0896-408D-4849-A84A-D77B679F4F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D94D0896-408D-4849-A84A-D77B679F4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graphicEl>
                                              <a:dgm id="{D94D0896-408D-4849-A84A-D77B679F4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580A05-8CE6-4C34-90C6-625F027AE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">
                                            <p:graphicEl>
                                              <a:dgm id="{68580A05-8CE6-4C34-90C6-625F027AE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68580A05-8CE6-4C34-90C6-625F027AE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graphicEl>
                                              <a:dgm id="{68580A05-8CE6-4C34-90C6-625F027AE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E748FB-A74F-4914-9708-9F531F0D4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">
                                            <p:graphicEl>
                                              <a:dgm id="{1EE748FB-A74F-4914-9708-9F531F0D4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graphicEl>
                                              <a:dgm id="{1EE748FB-A74F-4914-9708-9F531F0D4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graphicEl>
                                              <a:dgm id="{1EE748FB-A74F-4914-9708-9F531F0D4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A8E22C-2E1A-48AC-912C-901C572D6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graphicEl>
                                              <a:dgm id="{97A8E22C-2E1A-48AC-912C-901C572D6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graphicEl>
                                              <a:dgm id="{97A8E22C-2E1A-48AC-912C-901C572D6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97A8E22C-2E1A-48AC-912C-901C572D6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14E8F5-8C01-429C-B061-8F2181F0C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">
                                            <p:graphicEl>
                                              <a:dgm id="{B314E8F5-8C01-429C-B061-8F2181F0C4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graphicEl>
                                              <a:dgm id="{B314E8F5-8C01-429C-B061-8F2181F0C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>
                                            <p:graphicEl>
                                              <a:dgm id="{B314E8F5-8C01-429C-B061-8F2181F0C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157FA9-8A8D-4FEA-8710-56A85EF8B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">
                                            <p:graphicEl>
                                              <a:dgm id="{DD157FA9-8A8D-4FEA-8710-56A85EF8B4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graphicEl>
                                              <a:dgm id="{DD157FA9-8A8D-4FEA-8710-56A85EF8B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graphicEl>
                                              <a:dgm id="{DD157FA9-8A8D-4FEA-8710-56A85EF8B4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Graphic spid="3" grpId="0" uiExpand="1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57923" y="1363350"/>
            <a:ext cx="1428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933253" y="1401453"/>
          <a:ext cx="8689398" cy="47310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5194">
                  <a:extLst>
                    <a:ext uri="{9D8B030D-6E8A-4147-A177-3AD203B41FA5}">
                      <a16:colId xmlns:a16="http://schemas.microsoft.com/office/drawing/2014/main" val="3668974759"/>
                    </a:ext>
                  </a:extLst>
                </a:gridCol>
                <a:gridCol w="3727738">
                  <a:extLst>
                    <a:ext uri="{9D8B030D-6E8A-4147-A177-3AD203B41FA5}">
                      <a16:colId xmlns:a16="http://schemas.microsoft.com/office/drawing/2014/main" val="4152303900"/>
                    </a:ext>
                  </a:extLst>
                </a:gridCol>
                <a:gridCol w="2896466">
                  <a:extLst>
                    <a:ext uri="{9D8B030D-6E8A-4147-A177-3AD203B41FA5}">
                      <a16:colId xmlns:a16="http://schemas.microsoft.com/office/drawing/2014/main" val="2327812745"/>
                    </a:ext>
                  </a:extLst>
                </a:gridCol>
              </a:tblGrid>
              <a:tr h="363929">
                <a:tc>
                  <a:txBody>
                    <a:bodyPr/>
                    <a:lstStyle/>
                    <a:p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3291415229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594283216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310934742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952769182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2128752434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251549106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4293866864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627153100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972661316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164101300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299431515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458255612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415547332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77343" y="1310076"/>
            <a:ext cx="1610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ক্রমিক নং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98525" y="1296428"/>
            <a:ext cx="1610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মাস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9353" y="1309417"/>
            <a:ext cx="242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দিনের সংখা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6079" y="1701052"/>
            <a:ext cx="100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01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76078" y="2037166"/>
            <a:ext cx="100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02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15046" y="2374568"/>
            <a:ext cx="100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03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76078" y="2751238"/>
            <a:ext cx="100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04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89069" y="3100395"/>
            <a:ext cx="100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05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89069" y="3463364"/>
            <a:ext cx="100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06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89069" y="3855271"/>
            <a:ext cx="100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07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76078" y="4205964"/>
            <a:ext cx="100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08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60548" y="4553120"/>
            <a:ext cx="100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09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74846" y="4932368"/>
            <a:ext cx="100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75521" y="5279524"/>
            <a:ext cx="100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23122" y="5657153"/>
            <a:ext cx="100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39949" y="1632582"/>
            <a:ext cx="125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বৈশাখ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10919" y="1996264"/>
            <a:ext cx="125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জ্যৈষ্ঠ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63467" y="2345502"/>
            <a:ext cx="125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আষাঢ়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46757" y="2764345"/>
            <a:ext cx="125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শ্রাবণ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59680" y="3100396"/>
            <a:ext cx="125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ভাদ্র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83071" y="3490056"/>
            <a:ext cx="125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আশ্বিন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36949" y="3840749"/>
            <a:ext cx="125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কার্তিক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786003" y="4201985"/>
            <a:ext cx="137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অগ্রহায়ণ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63467" y="4563221"/>
            <a:ext cx="1186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পৌষ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10919" y="4935390"/>
            <a:ext cx="1223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মাঘ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91010" y="5278563"/>
            <a:ext cx="1121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ফাল্গুন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71931" y="5629030"/>
            <a:ext cx="1193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চৈত্র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47041" y="1634132"/>
            <a:ext cx="137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৩১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33717" y="2023791"/>
            <a:ext cx="123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৩১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042923" y="2387472"/>
            <a:ext cx="137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৩১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278215" y="2751154"/>
            <a:ext cx="137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৩১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537986" y="3100396"/>
            <a:ext cx="137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৩১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94519" y="3489935"/>
            <a:ext cx="935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৩০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823838" y="3868208"/>
            <a:ext cx="905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৩০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515770" y="4155762"/>
            <a:ext cx="115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৩০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193790" y="4498935"/>
            <a:ext cx="137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৩০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849590" y="4875375"/>
            <a:ext cx="137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৩০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530511" y="5279715"/>
            <a:ext cx="137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৩০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10602" y="5601197"/>
            <a:ext cx="137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৩০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61009" y="6044625"/>
            <a:ext cx="1173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365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41530" y="6034821"/>
            <a:ext cx="124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21905" y="287568"/>
            <a:ext cx="69669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কতদিনে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চল এবার আমরা দেখি বাংলা কোন মাস কত দিনে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হয়ঃ-  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78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9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6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1000"/>
                            </p:stCondLst>
                            <p:childTnLst>
                              <p:par>
                                <p:cTn id="1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7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8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8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9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" grpId="0"/>
      <p:bldP spid="7" grpId="0"/>
      <p:bldP spid="51" grpId="0" uiExpand="1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91CF854-032A-4D4A-9231-27A1E3CA9D74}"/>
              </a:ext>
            </a:extLst>
          </p:cNvPr>
          <p:cNvSpPr txBox="1"/>
          <p:nvPr/>
        </p:nvSpPr>
        <p:spPr>
          <a:xfrm>
            <a:off x="4079129" y="951616"/>
            <a:ext cx="4033745" cy="3323987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625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বাংলা ক্যালেন্ডারে এক বছরে কত দিন? </a:t>
            </a:r>
          </a:p>
          <a:p>
            <a:r>
              <a:rPr lang="bn-BD" sz="2625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কোন মাসে কয়টি দিন রয়েছে? </a:t>
            </a:r>
          </a:p>
          <a:p>
            <a:r>
              <a:rPr lang="bn-BD" sz="2625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ইংরেজি ক্যালেন্ডারে এক বছরে কত দিন? </a:t>
            </a:r>
          </a:p>
          <a:p>
            <a:r>
              <a:rPr lang="bn-BD" sz="2625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কোন মাসে কয়টি দিন রয়েছে? </a:t>
            </a:r>
          </a:p>
          <a:p>
            <a:r>
              <a:rPr lang="bn-BD" sz="2625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বাংলা ক্যালেন্ডারে সাথে ইংরেজি ক্যালেন্ডারের মিল ও অমিল কী? </a:t>
            </a:r>
            <a:endParaRPr lang="en-US" sz="2625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614B78-4436-4E3A-B4FD-2838580BC90E}"/>
              </a:ext>
            </a:extLst>
          </p:cNvPr>
          <p:cNvSpPr txBox="1"/>
          <p:nvPr/>
        </p:nvSpPr>
        <p:spPr>
          <a:xfrm>
            <a:off x="4079129" y="461096"/>
            <a:ext cx="4033745" cy="523220"/>
          </a:xfrm>
          <a:prstGeom prst="rect">
            <a:avLst/>
          </a:prstGeom>
          <a:solidFill>
            <a:srgbClr val="15FFD2"/>
          </a:solidFill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কী দেখতে পাচ্ছ? </a:t>
            </a:r>
            <a:endParaRPr lang="en-US" sz="28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FCDA48-725D-4859-9F42-3CCBB24B4C16}"/>
              </a:ext>
            </a:extLst>
          </p:cNvPr>
          <p:cNvSpPr txBox="1"/>
          <p:nvPr/>
        </p:nvSpPr>
        <p:spPr>
          <a:xfrm>
            <a:off x="4079129" y="4211715"/>
            <a:ext cx="40337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</a:p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ও ইংরেজি ক্যালেন্ডারে ১২ টি করে মাস রয়েছে।</a:t>
            </a:r>
          </a:p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২. উভয় সনে ৩৬৫ টি করে দিন রয়েছে।  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0231B0-40EC-4CF9-8900-643981B832BD}"/>
              </a:ext>
            </a:extLst>
          </p:cNvPr>
          <p:cNvSpPr txBox="1"/>
          <p:nvPr/>
        </p:nvSpPr>
        <p:spPr>
          <a:xfrm>
            <a:off x="4079129" y="4193588"/>
            <a:ext cx="4033745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অমিল</a:t>
            </a:r>
          </a:p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সনে ৫ টি ও ইংরেজি সনে ৭ টি ৩১ দিনের মাস রয়েছে।</a:t>
            </a:r>
          </a:p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২. ইংরেজি সনে একটি মাস ২৮ দিনে রয়েছে যা বাংলা সনে নেই।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8" t="8438" r="4299" b="1867"/>
          <a:stretch/>
        </p:blipFill>
        <p:spPr>
          <a:xfrm>
            <a:off x="8534400" y="461096"/>
            <a:ext cx="3330652" cy="546944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461095"/>
            <a:ext cx="3327743" cy="5469442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178" name="TextBox1" r:id="rId2" imgW="1295280" imgH="495360"/>
        </mc:Choice>
        <mc:Fallback>
          <p:control name="TextBox1" r:id="rId2" imgW="1295280" imgH="495360">
            <p:pic>
              <p:nvPicPr>
                <p:cNvPr id="9" name="TextBox1">
                  <a:extLst>
                    <a:ext uri="{FF2B5EF4-FFF2-40B4-BE49-F238E27FC236}">
                      <a16:creationId xmlns:a16="http://schemas.microsoft.com/office/drawing/2014/main" id="{C96D1187-5A8C-413F-B2D6-E5A77049155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798220" y="1330016"/>
                  <a:ext cx="1297781" cy="491133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79" name="TextBox2" r:id="rId3" imgW="1295280" imgH="495360"/>
        </mc:Choice>
        <mc:Fallback>
          <p:control name="TextBox2" r:id="rId3" imgW="1295280" imgH="495360">
            <p:pic>
              <p:nvPicPr>
                <p:cNvPr id="14" name="TextBox2">
                  <a:extLst>
                    <a:ext uri="{FF2B5EF4-FFF2-40B4-BE49-F238E27FC236}">
                      <a16:creationId xmlns:a16="http://schemas.microsoft.com/office/drawing/2014/main" id="{B70F01D3-8614-4788-8C81-291B0F992FD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54611" y="2533775"/>
                  <a:ext cx="1297781" cy="491133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52087232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6060" y="2105085"/>
            <a:ext cx="51705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মাসগুলোর দিনের সংখ্যা লিখঃ 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 বৈশাখ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 আষাঢ়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 ভাদ্র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 অগ্রহায়ণ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 startAt="5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চৈত্র </a:t>
            </a:r>
          </a:p>
          <a:p>
            <a:pPr marL="514350" indent="-514350">
              <a:buAutoNum type="arabicPeriod" startAt="5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অক্টোবর</a:t>
            </a:r>
          </a:p>
          <a:p>
            <a:pPr marL="514350" indent="-514350">
              <a:buAutoNum type="arabicPeriod" startAt="5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আগস্ট </a:t>
            </a:r>
          </a:p>
          <a:p>
            <a:pPr marL="514350" indent="-514350">
              <a:buAutoNum type="arabicPeriod" startAt="5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91855" y="457200"/>
            <a:ext cx="3660754" cy="1015663"/>
            <a:chOff x="3837646" y="1089044"/>
            <a:chExt cx="3660754" cy="10156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6" y="1115882"/>
              <a:ext cx="3660754" cy="9799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dirty="0" smtClean="0">
                  <a:ln w="11430"/>
                  <a:latin typeface="NikoshBAN" pitchFamily="2" charset="0"/>
                  <a:cs typeface="NikoshBAN" pitchFamily="2" charset="0"/>
                </a:rPr>
                <a:t>একক কাজ</a:t>
              </a:r>
              <a:endParaRPr lang="en-US" sz="6000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2DDA6ED-F3DE-4F76-A905-723550135428}"/>
              </a:ext>
            </a:extLst>
          </p:cNvPr>
          <p:cNvSpPr txBox="1"/>
          <p:nvPr/>
        </p:nvSpPr>
        <p:spPr>
          <a:xfrm>
            <a:off x="7852609" y="2012752"/>
            <a:ext cx="3120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উত্তর মিলিয়ে নেই   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2609" y="2597527"/>
            <a:ext cx="2971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 বৈশাখ = ৩১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 আষাঢ় = ৩১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 ভাদ্র = ৩১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 অগ্রহায়ণ = ৩০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 startAt="5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চৈত্র = ৩০</a:t>
            </a:r>
          </a:p>
          <a:p>
            <a:pPr marL="514350" indent="-514350">
              <a:buAutoNum type="arabicPeriod" startAt="5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অক্টোবর = ৩১</a:t>
            </a:r>
          </a:p>
          <a:p>
            <a:pPr marL="514350" indent="-514350">
              <a:buAutoNum type="arabicPeriod" startAt="5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এপ্রিল= ৩০</a:t>
            </a:r>
          </a:p>
          <a:p>
            <a:pPr marL="514350" indent="-514350">
              <a:buAutoNum type="arabicPeriod" startAt="5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 = ৩১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Baby_Boy_Girl4.png"/>
          <p:cNvPicPr>
            <a:picLocks noChangeAspect="1"/>
          </p:cNvPicPr>
          <p:nvPr/>
        </p:nvPicPr>
        <p:blipFill rotWithShape="1">
          <a:blip r:embed="rId3" cstate="print"/>
          <a:srcRect l="48173" r="-1"/>
          <a:stretch/>
        </p:blipFill>
        <p:spPr>
          <a:xfrm>
            <a:off x="5685847" y="228600"/>
            <a:ext cx="1248922" cy="1876485"/>
          </a:xfrm>
          <a:prstGeom prst="rect">
            <a:avLst/>
          </a:prstGeom>
        </p:spPr>
      </p:pic>
      <p:pic>
        <p:nvPicPr>
          <p:cNvPr id="11" name="Picture 10" descr="Baby_Boy_Girl4.png"/>
          <p:cNvPicPr>
            <a:picLocks noChangeAspect="1"/>
          </p:cNvPicPr>
          <p:nvPr/>
        </p:nvPicPr>
        <p:blipFill rotWithShape="1">
          <a:blip r:embed="rId3" cstate="print"/>
          <a:srcRect r="50918"/>
          <a:stretch/>
        </p:blipFill>
        <p:spPr>
          <a:xfrm>
            <a:off x="4518973" y="225586"/>
            <a:ext cx="1182729" cy="187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5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29596 -0.00208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-0.29518 0.0023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1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2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3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04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5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6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107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C108B9-1B42-42F1-82D3-2FD70C0382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7603" y="1282322"/>
            <a:ext cx="4403277" cy="1845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BC8FFE-7DE8-44ED-806C-C8FAF130EF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74" t="4617" r="8836"/>
          <a:stretch/>
        </p:blipFill>
        <p:spPr>
          <a:xfrm>
            <a:off x="729556" y="2568510"/>
            <a:ext cx="1332413" cy="16565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10311D-650B-4B55-BC65-C7F401976D77}"/>
              </a:ext>
            </a:extLst>
          </p:cNvPr>
          <p:cNvSpPr txBox="1"/>
          <p:nvPr/>
        </p:nvSpPr>
        <p:spPr>
          <a:xfrm>
            <a:off x="1676400" y="272432"/>
            <a:ext cx="9537300" cy="954107"/>
          </a:xfrm>
          <a:prstGeom prst="rect">
            <a:avLst/>
          </a:prstGeom>
          <a:solidFill>
            <a:srgbClr val="00FFC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তামিমের জন্মদিন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মে। তামিমের জন্মদিনের ৮ দিন পরে তাসলিমার জন্মদিন হলে তাসলিমার জন্মদিন কবে?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47B245-90D6-48A0-8ED7-6881685CAB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5156" y="1282323"/>
            <a:ext cx="4295374" cy="1906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D55153-AD1D-409F-88DD-275BE5434DF3}"/>
              </a:ext>
            </a:extLst>
          </p:cNvPr>
          <p:cNvSpPr/>
          <p:nvPr/>
        </p:nvSpPr>
        <p:spPr>
          <a:xfrm>
            <a:off x="5012075" y="2463994"/>
            <a:ext cx="558325" cy="3194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6908302-2860-4B6F-8346-C1E28E9401AC}"/>
              </a:ext>
            </a:extLst>
          </p:cNvPr>
          <p:cNvSpPr/>
          <p:nvPr/>
        </p:nvSpPr>
        <p:spPr>
          <a:xfrm>
            <a:off x="8520505" y="2436033"/>
            <a:ext cx="983611" cy="400452"/>
          </a:xfrm>
          <a:prstGeom prst="rightArrow">
            <a:avLst/>
          </a:prstGeom>
          <a:solidFill>
            <a:srgbClr val="0000FF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1EB79F-3F53-4614-99F2-70373809BA73}"/>
              </a:ext>
            </a:extLst>
          </p:cNvPr>
          <p:cNvSpPr/>
          <p:nvPr/>
        </p:nvSpPr>
        <p:spPr>
          <a:xfrm>
            <a:off x="9633488" y="2463994"/>
            <a:ext cx="558325" cy="3194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9C67B9-7DEF-4C2E-9725-94EDD8A88FEA}"/>
                  </a:ext>
                </a:extLst>
              </p:cNvPr>
              <p:cNvSpPr txBox="1"/>
              <p:nvPr/>
            </p:nvSpPr>
            <p:spPr>
              <a:xfrm>
                <a:off x="2383406" y="3189060"/>
                <a:ext cx="88658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তামিমের জন্মদিনের ৩ দিন পরে মে মাস শেষ হয়ে যাবে এবং জুন মাস শুরু হবে। যেহেতু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৮ </a:t>
                </a:r>
                <a14:m>
                  <m:oMath xmlns:m="http://schemas.openxmlformats.org/officeDocument/2006/math"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 = ৫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সেহেতু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তাসলিমার জন্মদিন ৫ই জুন। 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9C67B9-7DEF-4C2E-9725-94EDD8A88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406" y="3189060"/>
                <a:ext cx="8865895" cy="954107"/>
              </a:xfrm>
              <a:prstGeom prst="rect">
                <a:avLst/>
              </a:prstGeom>
              <a:blipFill>
                <a:blip r:embed="rId5"/>
                <a:stretch>
                  <a:fillRect l="-1444" t="-5732" r="-1513" b="-1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C6AFD2E3-0C5D-46F2-A59F-A235B195A7F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241" y="4225046"/>
            <a:ext cx="7095210" cy="13635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ACB0F3-097F-44C4-9608-EF729244D7B3}"/>
                  </a:ext>
                </a:extLst>
              </p:cNvPr>
              <p:cNvSpPr txBox="1"/>
              <p:nvPr/>
            </p:nvSpPr>
            <p:spPr>
              <a:xfrm>
                <a:off x="729556" y="5208206"/>
                <a:ext cx="1084594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মিনার ধারণা</a:t>
                </a:r>
              </a:p>
              <a:p>
                <a:r>
                  <a:rPr lang="bn-BD" sz="2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দিন যোগ করিঃ ২৮ + ৮ = ৩৬। যেহেতু</a:t>
                </a:r>
                <a:r>
                  <a:rPr lang="en-US" sz="2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, মে মাস ৩১ দিনে রয়েছে</a:t>
                </a:r>
                <a:r>
                  <a:rPr lang="en-US" sz="2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, সেহেতু তাসলিমার জন্মদিন হবে ৩৬</a:t>
                </a:r>
                <a14:m>
                  <m:oMath xmlns:m="http://schemas.openxmlformats.org/officeDocument/2006/math">
                    <m:r>
                      <a:rPr lang="bn-BD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৩১ = ৫ই জুন।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ACB0F3-097F-44C4-9608-EF729244D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56" y="5208206"/>
                <a:ext cx="10845943" cy="1384995"/>
              </a:xfrm>
              <a:prstGeom prst="rect">
                <a:avLst/>
              </a:prstGeom>
              <a:blipFill>
                <a:blip r:embed="rId7"/>
                <a:stretch>
                  <a:fillRect l="-1180" t="-3947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B714344-08F8-47A4-B67C-95BE3839A2F3}"/>
              </a:ext>
            </a:extLst>
          </p:cNvPr>
          <p:cNvSpPr txBox="1"/>
          <p:nvPr/>
        </p:nvSpPr>
        <p:spPr>
          <a:xfrm>
            <a:off x="10225978" y="2359260"/>
            <a:ext cx="1282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তাসলিমা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B085D3-3B3D-417E-9568-EAA02924560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538" t="37532" r="70754" b="49613"/>
          <a:stretch/>
        </p:blipFill>
        <p:spPr>
          <a:xfrm>
            <a:off x="598069" y="272432"/>
            <a:ext cx="1029499" cy="100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28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/>
      </p:transition>
    </mc:Choice>
    <mc:Fallback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DDA6ED-F3DE-4F76-A905-723550135428}"/>
              </a:ext>
            </a:extLst>
          </p:cNvPr>
          <p:cNvSpPr txBox="1"/>
          <p:nvPr/>
        </p:nvSpPr>
        <p:spPr>
          <a:xfrm>
            <a:off x="566747" y="2819400"/>
            <a:ext cx="1051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2203" indent="-482203">
              <a:buFont typeface="+mj-lt"/>
              <a:buAutoNum type="arabicPeriod"/>
            </a:pP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রাকিবের জন্ম তারিখ ২৫ ফেব্রুয়ারি ২০১০। তার ৭ দিন পরে তার চাচাতো বোন তানহার জন্ম হলে , তানহার জন্ম তারিখটি কত?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ACB0F3-097F-44C4-9608-EF729244D7B3}"/>
                  </a:ext>
                </a:extLst>
              </p:cNvPr>
              <p:cNvSpPr txBox="1"/>
              <p:nvPr/>
            </p:nvSpPr>
            <p:spPr>
              <a:xfrm>
                <a:off x="566747" y="4191000"/>
                <a:ext cx="1084594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BD" sz="28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endParaRPr lang="bn-BD" sz="2800" dirty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দিন যোগ করিঃ </a:t>
                </a:r>
                <a:r>
                  <a:rPr lang="bn-BD" sz="28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২৫ </a:t>
                </a:r>
                <a:r>
                  <a:rPr lang="bn-BD" sz="2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+ </a:t>
                </a:r>
                <a:r>
                  <a:rPr lang="bn-BD" sz="28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৭ </a:t>
                </a:r>
                <a:r>
                  <a:rPr lang="bn-BD" sz="2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= </a:t>
                </a:r>
                <a:r>
                  <a:rPr lang="bn-BD" sz="28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৩২। </a:t>
                </a:r>
                <a:r>
                  <a:rPr lang="bn-BD" sz="2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যেহেতু</a:t>
                </a:r>
                <a:r>
                  <a:rPr lang="en-US" sz="2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, ২০১০ সালের ফেব্রুয়ারি </a:t>
                </a:r>
                <a:r>
                  <a:rPr lang="bn-BD" sz="2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মাস </a:t>
                </a:r>
                <a:r>
                  <a:rPr lang="bn-BD" sz="28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২৮ </a:t>
                </a:r>
                <a:r>
                  <a:rPr lang="bn-BD" sz="2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দিনে রয়েছে</a:t>
                </a:r>
                <a:r>
                  <a:rPr lang="en-US" sz="2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, সেহেতু </a:t>
                </a:r>
                <a:r>
                  <a:rPr lang="bn-BD" sz="28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তানহার </a:t>
                </a:r>
                <a:r>
                  <a:rPr lang="bn-BD" sz="28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জন্মদিন হবে ৩</a:t>
                </a:r>
                <a:r>
                  <a:rPr lang="bn-BD" sz="28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২</a:t>
                </a:r>
                <a14:m>
                  <m:oMath xmlns:m="http://schemas.openxmlformats.org/officeDocument/2006/math">
                    <m:r>
                      <a:rPr lang="bn-BD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২৮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bn-BD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৪ঠা মার্চ ২০১০।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CACB0F3-097F-44C4-9608-EF729244D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47" y="4191000"/>
                <a:ext cx="10845943" cy="1446550"/>
              </a:xfrm>
              <a:prstGeom prst="rect">
                <a:avLst/>
              </a:prstGeom>
              <a:blipFill>
                <a:blip r:embed="rId2"/>
                <a:stretch>
                  <a:fillRect l="-1461" t="-5485" b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038600" y="381000"/>
            <a:ext cx="3660754" cy="1015663"/>
            <a:chOff x="3837646" y="1089044"/>
            <a:chExt cx="3660754" cy="10156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6" y="1115882"/>
              <a:ext cx="3660754" cy="979940"/>
            </a:xfrm>
            <a:prstGeom prst="roundRect">
              <a:avLst>
                <a:gd name="adj" fmla="val 42526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dirty="0" smtClean="0">
                  <a:ln w="11430"/>
                  <a:latin typeface="NikoshBAN" pitchFamily="2" charset="0"/>
                  <a:cs typeface="NikoshBAN" pitchFamily="2" charset="0"/>
                </a:rPr>
                <a:t>জোড়ায় কাজ</a:t>
              </a:r>
              <a:endParaRPr lang="en-US" sz="6000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11" descr="Baby_Boy_Girl4.png"/>
          <p:cNvPicPr>
            <a:picLocks noChangeAspect="1"/>
          </p:cNvPicPr>
          <p:nvPr/>
        </p:nvPicPr>
        <p:blipFill rotWithShape="1">
          <a:blip r:embed="rId4" cstate="print"/>
          <a:srcRect l="48173" r="-1"/>
          <a:stretch/>
        </p:blipFill>
        <p:spPr>
          <a:xfrm>
            <a:off x="10638278" y="171937"/>
            <a:ext cx="1248922" cy="2348523"/>
          </a:xfrm>
          <a:prstGeom prst="rect">
            <a:avLst/>
          </a:prstGeom>
        </p:spPr>
      </p:pic>
      <p:pic>
        <p:nvPicPr>
          <p:cNvPr id="13" name="Picture 12" descr="Baby_Boy_Girl4.png"/>
          <p:cNvPicPr>
            <a:picLocks noChangeAspect="1"/>
          </p:cNvPicPr>
          <p:nvPr/>
        </p:nvPicPr>
        <p:blipFill rotWithShape="1">
          <a:blip r:embed="rId4" cstate="print"/>
          <a:srcRect r="50918"/>
          <a:stretch/>
        </p:blipFill>
        <p:spPr>
          <a:xfrm>
            <a:off x="1468163" y="242277"/>
            <a:ext cx="1182729" cy="234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51576 0.0085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94" y="4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14219 -0.0016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0.00556 L 0.55313 0.001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-2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 0.00833 L -0.10638 0.011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7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0A2ECE-C1FB-47A6-8EEB-59A83476A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93" y="786152"/>
            <a:ext cx="5519408" cy="33015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78E19F-E283-4D1C-8A74-7AE7533B7A46}"/>
              </a:ext>
            </a:extLst>
          </p:cNvPr>
          <p:cNvSpPr txBox="1"/>
          <p:nvPr/>
        </p:nvSpPr>
        <p:spPr>
          <a:xfrm>
            <a:off x="1951508" y="257899"/>
            <a:ext cx="3105996" cy="553998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২০১৪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সনের মার্চ মাস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DDA6ED-F3DE-4F76-A905-723550135428}"/>
              </a:ext>
            </a:extLst>
          </p:cNvPr>
          <p:cNvSpPr txBox="1"/>
          <p:nvPr/>
        </p:nvSpPr>
        <p:spPr>
          <a:xfrm>
            <a:off x="576593" y="4115434"/>
            <a:ext cx="69883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2203" indent="-482203">
              <a:buFont typeface="+mj-lt"/>
              <a:buAutoNum type="arabicPeriod"/>
            </a:pP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কয়দিনে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সপ্তাহ?  </a:t>
            </a:r>
            <a:endParaRPr lang="bn-BD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82203" indent="-482203">
              <a:buFont typeface="+mj-lt"/>
              <a:buAutoNum type="arabicPeriod"/>
            </a:pP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এই মাসে বুধবার রয়েছে কয়টি? </a:t>
            </a:r>
          </a:p>
          <a:p>
            <a:pPr marL="482203" indent="-482203">
              <a:buFont typeface="+mj-lt"/>
              <a:buAutoNum type="arabicPeriod"/>
            </a:pP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এই মাসে বৃহস্পতিবার রয়েছে কতটি? </a:t>
            </a:r>
          </a:p>
          <a:p>
            <a:pPr marL="482203" indent="-482203">
              <a:buFont typeface="+mj-lt"/>
              <a:buAutoNum type="arabicPeriod"/>
            </a:pP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মাসের ২য় রবিবারে কত তারিখ? ২৫ তারিখে কী বার?</a:t>
            </a:r>
          </a:p>
          <a:p>
            <a:pPr marL="482203" indent="-482203">
              <a:buFont typeface="+mj-lt"/>
              <a:buAutoNum type="arabicPeriod"/>
            </a:pP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মাসের ৫ম বুধবারে কত তারিখ?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0CC6AF-BB23-4E67-9E1A-77C0DB79AA0B}"/>
              </a:ext>
            </a:extLst>
          </p:cNvPr>
          <p:cNvSpPr txBox="1"/>
          <p:nvPr/>
        </p:nvSpPr>
        <p:spPr>
          <a:xfrm>
            <a:off x="6324600" y="786152"/>
            <a:ext cx="56181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 বুধবার হলে হলে এর ৭ দিন পর কত তারিখ হবে? </a:t>
            </a:r>
          </a:p>
          <a:p>
            <a:pPr marL="428625" indent="-428625">
              <a:buFont typeface="Wingdings" panose="05000000000000000000" pitchFamily="2" charset="2"/>
              <a:buChar char="q"/>
            </a:pP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 সোমবার হলে ১৫ দিন পর কী বার হবে? </a:t>
            </a:r>
          </a:p>
          <a:p>
            <a:pPr marL="428625" indent="-428625">
              <a:buFont typeface="Wingdings" panose="05000000000000000000" pitchFamily="2" charset="2"/>
              <a:buChar char="q"/>
            </a:pP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 বৃহস্পতিবার হলে ২১ দিন পর কী বার হবে?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DDA6ED-F3DE-4F76-A905-723550135428}"/>
              </a:ext>
            </a:extLst>
          </p:cNvPr>
          <p:cNvSpPr txBox="1"/>
          <p:nvPr/>
        </p:nvSpPr>
        <p:spPr>
          <a:xfrm>
            <a:off x="3666811" y="4115434"/>
            <a:ext cx="14165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দিনে </a:t>
            </a:r>
            <a:endParaRPr lang="bn-BD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DDA6ED-F3DE-4F76-A905-723550135428}"/>
              </a:ext>
            </a:extLst>
          </p:cNvPr>
          <p:cNvSpPr txBox="1"/>
          <p:nvPr/>
        </p:nvSpPr>
        <p:spPr>
          <a:xfrm>
            <a:off x="5083380" y="4578934"/>
            <a:ext cx="10126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endParaRPr lang="bn-BD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DDA6ED-F3DE-4F76-A905-723550135428}"/>
              </a:ext>
            </a:extLst>
          </p:cNvPr>
          <p:cNvSpPr txBox="1"/>
          <p:nvPr/>
        </p:nvSpPr>
        <p:spPr>
          <a:xfrm>
            <a:off x="7533352" y="5465802"/>
            <a:ext cx="434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তারিখ এবং ২৫ তারিখ শনিবার </a:t>
            </a:r>
            <a:endParaRPr lang="bn-BD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DDA6ED-F3DE-4F76-A905-723550135428}"/>
              </a:ext>
            </a:extLst>
          </p:cNvPr>
          <p:cNvSpPr txBox="1"/>
          <p:nvPr/>
        </p:nvSpPr>
        <p:spPr>
          <a:xfrm>
            <a:off x="5791664" y="5038763"/>
            <a:ext cx="10126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endParaRPr lang="bn-BD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DDA6ED-F3DE-4F76-A905-723550135428}"/>
              </a:ext>
            </a:extLst>
          </p:cNvPr>
          <p:cNvSpPr txBox="1"/>
          <p:nvPr/>
        </p:nvSpPr>
        <p:spPr>
          <a:xfrm>
            <a:off x="5057504" y="5953360"/>
            <a:ext cx="1419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 তারিখ</a:t>
            </a:r>
            <a:endParaRPr lang="bn-BD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DDA6ED-F3DE-4F76-A905-723550135428}"/>
              </a:ext>
            </a:extLst>
          </p:cNvPr>
          <p:cNvSpPr txBox="1"/>
          <p:nvPr/>
        </p:nvSpPr>
        <p:spPr>
          <a:xfrm>
            <a:off x="9193380" y="1233629"/>
            <a:ext cx="1419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তারিখ</a:t>
            </a:r>
            <a:endParaRPr lang="bn-BD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DDA6ED-F3DE-4F76-A905-723550135428}"/>
              </a:ext>
            </a:extLst>
          </p:cNvPr>
          <p:cNvSpPr txBox="1"/>
          <p:nvPr/>
        </p:nvSpPr>
        <p:spPr>
          <a:xfrm>
            <a:off x="8285556" y="2159939"/>
            <a:ext cx="1419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মঙ্গলবার </a:t>
            </a:r>
            <a:endParaRPr lang="bn-BD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DDA6ED-F3DE-4F76-A905-723550135428}"/>
              </a:ext>
            </a:extLst>
          </p:cNvPr>
          <p:cNvSpPr txBox="1"/>
          <p:nvPr/>
        </p:nvSpPr>
        <p:spPr>
          <a:xfrm>
            <a:off x="8080904" y="3117220"/>
            <a:ext cx="182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বৃহস্পতিবার  </a:t>
            </a:r>
            <a:endParaRPr lang="bn-BD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78E19F-E283-4D1C-8A74-7AE7533B7A46}"/>
              </a:ext>
            </a:extLst>
          </p:cNvPr>
          <p:cNvSpPr txBox="1"/>
          <p:nvPr/>
        </p:nvSpPr>
        <p:spPr>
          <a:xfrm>
            <a:off x="7995256" y="6019800"/>
            <a:ext cx="3815744" cy="553998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 জন্য এখানে ক্লিক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5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162C8B-CACF-4122-B97E-A0E0A303A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1" r="1821" b="4433"/>
          <a:stretch/>
        </p:blipFill>
        <p:spPr>
          <a:xfrm>
            <a:off x="533399" y="381000"/>
            <a:ext cx="11049001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EFDF7B-0DC0-4B75-A7C1-385E1C26BE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6" t="2353" r="1089" b="2528"/>
          <a:stretch/>
        </p:blipFill>
        <p:spPr>
          <a:xfrm>
            <a:off x="533399" y="3429000"/>
            <a:ext cx="1104900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4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Beveled 3">
            <a:hlinkClick r:id="rId3" action="ppaction://hlinksldjump"/>
            <a:extLst>
              <a:ext uri="{FF2B5EF4-FFF2-40B4-BE49-F238E27FC236}">
                <a16:creationId xmlns:a16="http://schemas.microsoft.com/office/drawing/2014/main" id="{CB37157E-918F-4FC0-935E-6683D888B32E}"/>
              </a:ext>
            </a:extLst>
          </p:cNvPr>
          <p:cNvSpPr/>
          <p:nvPr/>
        </p:nvSpPr>
        <p:spPr>
          <a:xfrm>
            <a:off x="419966" y="1597602"/>
            <a:ext cx="9925296" cy="688398"/>
          </a:xfrm>
          <a:prstGeom prst="bevel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ইংরেজি সাল ২০১২ এর মার্চ মাসের ২য় শনিবার বাংলা সালের কত তারিখ </a:t>
            </a:r>
            <a:r>
              <a:rPr lang="bn-BD" sz="3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ছিল?  </a:t>
            </a:r>
            <a:endParaRPr lang="en-US" sz="3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: Beveled 4">
            <a:hlinkClick r:id="rId3" action="ppaction://hlinksldjump"/>
            <a:extLst>
              <a:ext uri="{FF2B5EF4-FFF2-40B4-BE49-F238E27FC236}">
                <a16:creationId xmlns:a16="http://schemas.microsoft.com/office/drawing/2014/main" id="{F22E38D7-DE1F-40FD-A728-ABF4B0969BEB}"/>
              </a:ext>
            </a:extLst>
          </p:cNvPr>
          <p:cNvSpPr/>
          <p:nvPr/>
        </p:nvSpPr>
        <p:spPr>
          <a:xfrm>
            <a:off x="419966" y="2435802"/>
            <a:ext cx="9925296" cy="688398"/>
          </a:xfrm>
          <a:prstGeom prst="bevel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বাংলা সাল ১৪১৯ এর বৈশাখ মাস ইংরেজি সালের কত তারিখে শুরু হয়েছিল।  </a:t>
            </a:r>
            <a:endParaRPr lang="en-US" sz="3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Beveled 5">
            <a:hlinkClick r:id="rId3" action="ppaction://hlinksldjump"/>
            <a:extLst>
              <a:ext uri="{FF2B5EF4-FFF2-40B4-BE49-F238E27FC236}">
                <a16:creationId xmlns:a16="http://schemas.microsoft.com/office/drawing/2014/main" id="{384EE8F9-4F55-4704-AAA1-76452D37CC94}"/>
              </a:ext>
            </a:extLst>
          </p:cNvPr>
          <p:cNvSpPr/>
          <p:nvPr/>
        </p:nvSpPr>
        <p:spPr>
          <a:xfrm>
            <a:off x="419966" y="3274002"/>
            <a:ext cx="9925296" cy="688398"/>
          </a:xfrm>
          <a:prstGeom prst="bevel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৩রা মার্চ, শনিবার এর ৩৫ দিন পরের দিনটি কী বার ছিল? </a:t>
            </a:r>
            <a:endParaRPr lang="en-US" sz="3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Beveled 6">
            <a:hlinkClick r:id="rId4" action="ppaction://hlinksldjump"/>
            <a:extLst>
              <a:ext uri="{FF2B5EF4-FFF2-40B4-BE49-F238E27FC236}">
                <a16:creationId xmlns:a16="http://schemas.microsoft.com/office/drawing/2014/main" id="{B74EC86A-E03D-4F86-A28D-081DB61FE1BC}"/>
              </a:ext>
            </a:extLst>
          </p:cNvPr>
          <p:cNvSpPr/>
          <p:nvPr/>
        </p:nvSpPr>
        <p:spPr>
          <a:xfrm>
            <a:off x="419966" y="4114800"/>
            <a:ext cx="9925296" cy="688398"/>
          </a:xfrm>
          <a:prstGeom prst="bevel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১৩ ই ফেব্রুয়ারি, সোমবার এর ২১ দিন পরের দিনটি কী বার </a:t>
            </a:r>
            <a:r>
              <a:rPr lang="bn-BD" sz="30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ছিল?  </a:t>
            </a:r>
            <a:endParaRPr lang="en-US" sz="3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: Beveled 7">
            <a:hlinkClick r:id="rId3" action="ppaction://hlinksldjump"/>
            <a:extLst>
              <a:ext uri="{FF2B5EF4-FFF2-40B4-BE49-F238E27FC236}">
                <a16:creationId xmlns:a16="http://schemas.microsoft.com/office/drawing/2014/main" id="{81DA2016-F0CD-45A2-80B4-4A105239BEB7}"/>
              </a:ext>
            </a:extLst>
          </p:cNvPr>
          <p:cNvSpPr/>
          <p:nvPr/>
        </p:nvSpPr>
        <p:spPr>
          <a:xfrm>
            <a:off x="419966" y="4953000"/>
            <a:ext cx="9925296" cy="688398"/>
          </a:xfrm>
          <a:prstGeom prst="bevel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১লা এপ্রিল, রবিবার এর ৫০ দিন আগের দিনটি কী বার ছিল? </a:t>
            </a:r>
            <a:endParaRPr lang="en-US" sz="3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: Beveled 8">
            <a:hlinkClick r:id="rId3" action="ppaction://hlinksldjump"/>
            <a:extLst>
              <a:ext uri="{FF2B5EF4-FFF2-40B4-BE49-F238E27FC236}">
                <a16:creationId xmlns:a16="http://schemas.microsoft.com/office/drawing/2014/main" id="{74A46DD4-1D22-410D-B3AE-EE408BADB763}"/>
              </a:ext>
            </a:extLst>
          </p:cNvPr>
          <p:cNvSpPr/>
          <p:nvPr/>
        </p:nvSpPr>
        <p:spPr>
          <a:xfrm>
            <a:off x="419966" y="5788602"/>
            <a:ext cx="9925296" cy="688398"/>
          </a:xfrm>
          <a:prstGeom prst="bevel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৬ই ফেব্রুয়ারি, সোমবার এর ৩৭ দিন পর কী বার? </a:t>
            </a:r>
            <a:endParaRPr lang="en-US" sz="3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DDA6ED-F3DE-4F76-A905-723550135428}"/>
              </a:ext>
            </a:extLst>
          </p:cNvPr>
          <p:cNvSpPr txBox="1"/>
          <p:nvPr/>
        </p:nvSpPr>
        <p:spPr>
          <a:xfrm>
            <a:off x="10591800" y="1664802"/>
            <a:ext cx="137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২৭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ফাল্গুন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DDA6ED-F3DE-4F76-A905-723550135428}"/>
              </a:ext>
            </a:extLst>
          </p:cNvPr>
          <p:cNvSpPr txBox="1"/>
          <p:nvPr/>
        </p:nvSpPr>
        <p:spPr>
          <a:xfrm>
            <a:off x="10533538" y="2559985"/>
            <a:ext cx="14298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 </a:t>
            </a: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DDA6ED-F3DE-4F76-A905-723550135428}"/>
              </a:ext>
            </a:extLst>
          </p:cNvPr>
          <p:cNvSpPr txBox="1"/>
          <p:nvPr/>
        </p:nvSpPr>
        <p:spPr>
          <a:xfrm>
            <a:off x="10533538" y="3408402"/>
            <a:ext cx="12774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শনিবার </a:t>
            </a:r>
            <a:endParaRPr lang="bn-BD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2DDA6ED-F3DE-4F76-A905-723550135428}"/>
              </a:ext>
            </a:extLst>
          </p:cNvPr>
          <p:cNvSpPr txBox="1"/>
          <p:nvPr/>
        </p:nvSpPr>
        <p:spPr>
          <a:xfrm>
            <a:off x="10487891" y="4270209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সোমবার </a:t>
            </a:r>
            <a:endParaRPr lang="bn-BD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DDA6ED-F3DE-4F76-A905-723550135428}"/>
              </a:ext>
            </a:extLst>
          </p:cNvPr>
          <p:cNvSpPr txBox="1"/>
          <p:nvPr/>
        </p:nvSpPr>
        <p:spPr>
          <a:xfrm>
            <a:off x="10487891" y="5137891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শনিবার </a:t>
            </a:r>
            <a:endParaRPr lang="bn-BD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DDA6ED-F3DE-4F76-A905-723550135428}"/>
              </a:ext>
            </a:extLst>
          </p:cNvPr>
          <p:cNvSpPr txBox="1"/>
          <p:nvPr/>
        </p:nvSpPr>
        <p:spPr>
          <a:xfrm>
            <a:off x="10591800" y="5836764"/>
            <a:ext cx="1447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২৯ দিন  </a:t>
            </a:r>
            <a:endParaRPr lang="bn-BD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505200" y="609600"/>
            <a:ext cx="5257800" cy="71990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rgbClr val="FFF8E4"/>
              </a:gs>
              <a:gs pos="0">
                <a:srgbClr val="FFF8E4"/>
              </a:gs>
              <a:gs pos="95000">
                <a:schemeClr val="bg1"/>
              </a:gs>
              <a:gs pos="95000">
                <a:schemeClr val="accent1">
                  <a:lumMod val="75000"/>
                </a:schemeClr>
              </a:gs>
            </a:gsLst>
            <a:lin ang="5400000" scaled="1"/>
          </a:gra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36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188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78E19F-E283-4D1C-8A74-7AE7533B7A46}"/>
              </a:ext>
            </a:extLst>
          </p:cNvPr>
          <p:cNvSpPr txBox="1"/>
          <p:nvPr/>
        </p:nvSpPr>
        <p:spPr>
          <a:xfrm>
            <a:off x="8362097" y="686168"/>
            <a:ext cx="3448903" cy="553998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২০১৪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সনের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জানুয়ারি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মাস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DDA6ED-F3DE-4F76-A905-723550135428}"/>
              </a:ext>
            </a:extLst>
          </p:cNvPr>
          <p:cNvSpPr txBox="1"/>
          <p:nvPr/>
        </p:nvSpPr>
        <p:spPr>
          <a:xfrm>
            <a:off x="6172200" y="774668"/>
            <a:ext cx="1993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সোমবার হবে   </a:t>
            </a:r>
            <a:endParaRPr lang="bn-BD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DDA6ED-F3DE-4F76-A905-723550135428}"/>
              </a:ext>
            </a:extLst>
          </p:cNvPr>
          <p:cNvSpPr txBox="1"/>
          <p:nvPr/>
        </p:nvSpPr>
        <p:spPr>
          <a:xfrm>
            <a:off x="1752600" y="1655802"/>
            <a:ext cx="1681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সোমবার   </a:t>
            </a:r>
            <a:endParaRPr lang="bn-BD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78E19F-E283-4D1C-8A74-7AE7533B7A46}"/>
              </a:ext>
            </a:extLst>
          </p:cNvPr>
          <p:cNvSpPr txBox="1"/>
          <p:nvPr/>
        </p:nvSpPr>
        <p:spPr>
          <a:xfrm>
            <a:off x="7995256" y="6019800"/>
            <a:ext cx="3815744" cy="553998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 জন্য এখানে ক্লিক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9999" y="1572583"/>
            <a:ext cx="4357255" cy="41148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2DDA6ED-F3DE-4F76-A905-723550135428}"/>
              </a:ext>
            </a:extLst>
          </p:cNvPr>
          <p:cNvSpPr txBox="1"/>
          <p:nvPr/>
        </p:nvSpPr>
        <p:spPr>
          <a:xfrm>
            <a:off x="897627" y="5867400"/>
            <a:ext cx="28915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উত্তর মিলিয়ে নেই    </a:t>
            </a:r>
            <a:endParaRPr lang="bn-BD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04D45F-AE4E-4365-93E8-B787D5C896D0}"/>
              </a:ext>
            </a:extLst>
          </p:cNvPr>
          <p:cNvSpPr txBox="1"/>
          <p:nvPr/>
        </p:nvSpPr>
        <p:spPr>
          <a:xfrm>
            <a:off x="304800" y="305996"/>
            <a:ext cx="7162800" cy="332398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82203" indent="-482203">
              <a:buFont typeface="+mj-lt"/>
              <a:buAutoNum type="arabicPeriod"/>
            </a:pP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ইংরেজি সাল ২০১৪ এর ১লা জানুয়ারি ছিল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বুধবার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। ১ লা জানুয়ারির ৪০ দিন পরের দিনটি কী বার ছিল?</a:t>
            </a:r>
          </a:p>
          <a:p>
            <a:pPr marL="482203" indent="-482203">
              <a:buFont typeface="+mj-lt"/>
              <a:buAutoNum type="arabicPeriod"/>
            </a:pP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ইংরেজি সাল ২০১৪ এর ৩রা ফেব্রুয়ারি সপ্তাহের কী বার ছিল?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82203" indent="-482203">
              <a:buFont typeface="+mj-lt"/>
              <a:buAutoNum type="arabicPeriod"/>
            </a:pP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২৬শে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শুক্রুবার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হলে এর ৫০ দিন আগে কী বার ছিল? </a:t>
            </a:r>
          </a:p>
          <a:p>
            <a:pPr marL="482203" indent="-482203">
              <a:buFont typeface="+mj-lt"/>
              <a:buAutoNum type="arabicPeriod"/>
            </a:pP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১৪ ই জানুয়ারি এর ৪৯ দিন পরের তারিখটি কত?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DDA6ED-F3DE-4F76-A905-723550135428}"/>
              </a:ext>
            </a:extLst>
          </p:cNvPr>
          <p:cNvSpPr txBox="1"/>
          <p:nvPr/>
        </p:nvSpPr>
        <p:spPr>
          <a:xfrm>
            <a:off x="2057400" y="2569873"/>
            <a:ext cx="1993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বৃহস্পতিবার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DDA6ED-F3DE-4F76-A905-723550135428}"/>
              </a:ext>
            </a:extLst>
          </p:cNvPr>
          <p:cNvSpPr txBox="1"/>
          <p:nvPr/>
        </p:nvSpPr>
        <p:spPr>
          <a:xfrm>
            <a:off x="4968905" y="3544657"/>
            <a:ext cx="1889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৫ই মার্চ হবে   </a:t>
            </a:r>
            <a:endParaRPr lang="bn-BD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0387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22" grpId="0"/>
      <p:bldP spid="27" grpId="0"/>
      <p:bldP spid="27" grpId="1"/>
      <p:bldP spid="28" grpId="0"/>
      <p:bldP spid="2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3537532" y="457201"/>
            <a:ext cx="6368469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endParaRPr lang="bn-BD" sz="8800" b="1" dirty="0">
              <a:ln w="11430">
                <a:solidFill>
                  <a:srgbClr val="00B05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8800" b="1" dirty="0">
                <a:ln w="11430">
                  <a:solidFill>
                    <a:srgbClr val="00B05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n w="11430">
                <a:solidFill>
                  <a:srgbClr val="00B05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5" name="Picture 4" descr="f4r5f.jpg"/>
          <p:cNvPicPr>
            <a:picLocks noChangeAspect="1"/>
          </p:cNvPicPr>
          <p:nvPr/>
        </p:nvPicPr>
        <p:blipFill>
          <a:blip r:embed="rId2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845636" cy="6553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4114800" y="1447800"/>
            <a:ext cx="609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pic>
        <p:nvPicPr>
          <p:cNvPr id="8199" name="Picture 9" descr="bumble3.gif"/>
          <p:cNvPicPr>
            <a:picLocks noChangeAspect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989" y="5419641"/>
            <a:ext cx="109696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bumble3.gif"/>
          <p:cNvPicPr>
            <a:picLocks noChangeAspect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7314" y="5083278"/>
            <a:ext cx="1096963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A7CF808-66F1-48D8-8C0C-E411DE137739}"/>
              </a:ext>
            </a:extLst>
          </p:cNvPr>
          <p:cNvSpPr/>
          <p:nvPr/>
        </p:nvSpPr>
        <p:spPr>
          <a:xfrm>
            <a:off x="6172583" y="34492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D04ED4-805B-4F1D-88E1-7A9A1D65D83A}"/>
              </a:ext>
            </a:extLst>
          </p:cNvPr>
          <p:cNvSpPr/>
          <p:nvPr/>
        </p:nvSpPr>
        <p:spPr>
          <a:xfrm rot="21299755">
            <a:off x="6188090" y="93370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0DFADEA-6E52-48B3-A5E1-F01EEC11C238}"/>
              </a:ext>
            </a:extLst>
          </p:cNvPr>
          <p:cNvSpPr/>
          <p:nvPr/>
        </p:nvSpPr>
        <p:spPr>
          <a:xfrm rot="21299755">
            <a:off x="6188091" y="155915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3A58ACC-30FA-4358-9F5C-C0D433781E37}"/>
              </a:ext>
            </a:extLst>
          </p:cNvPr>
          <p:cNvSpPr/>
          <p:nvPr/>
        </p:nvSpPr>
        <p:spPr>
          <a:xfrm rot="21299755">
            <a:off x="6188092" y="2184599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A55C14E-B952-49B0-8B4C-B906045915F9}"/>
              </a:ext>
            </a:extLst>
          </p:cNvPr>
          <p:cNvSpPr/>
          <p:nvPr/>
        </p:nvSpPr>
        <p:spPr>
          <a:xfrm rot="21299755">
            <a:off x="6188093" y="28100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9C3FE3A-D248-458F-A5D0-0B39F0B23690}"/>
              </a:ext>
            </a:extLst>
          </p:cNvPr>
          <p:cNvSpPr/>
          <p:nvPr/>
        </p:nvSpPr>
        <p:spPr>
          <a:xfrm rot="21299755">
            <a:off x="6188094" y="34354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3D34304-7386-41FE-8269-2481D4F2953F}"/>
              </a:ext>
            </a:extLst>
          </p:cNvPr>
          <p:cNvSpPr/>
          <p:nvPr/>
        </p:nvSpPr>
        <p:spPr>
          <a:xfrm rot="21299755">
            <a:off x="6188095" y="40609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5CF833-F70F-4FF5-AB3B-F77C1DF053B3}"/>
              </a:ext>
            </a:extLst>
          </p:cNvPr>
          <p:cNvSpPr/>
          <p:nvPr/>
        </p:nvSpPr>
        <p:spPr>
          <a:xfrm rot="21299755">
            <a:off x="6188096" y="46863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E5FD257-496C-4AD2-A4C9-25D7DAE9E8C6}"/>
              </a:ext>
            </a:extLst>
          </p:cNvPr>
          <p:cNvSpPr/>
          <p:nvPr/>
        </p:nvSpPr>
        <p:spPr>
          <a:xfrm rot="21299755">
            <a:off x="6188097" y="53118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C61796E-1402-4269-9F9C-FCCD7F6007B6}"/>
              </a:ext>
            </a:extLst>
          </p:cNvPr>
          <p:cNvSpPr/>
          <p:nvPr/>
        </p:nvSpPr>
        <p:spPr>
          <a:xfrm rot="21299755">
            <a:off x="6188098" y="59372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396E1D-67E3-4F0A-A456-1B3F3C03DF87}"/>
              </a:ext>
            </a:extLst>
          </p:cNvPr>
          <p:cNvSpPr/>
          <p:nvPr/>
        </p:nvSpPr>
        <p:spPr>
          <a:xfrm rot="10800000">
            <a:off x="5590970" y="35436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33A78EB-87B8-48D7-9C90-2924206337E5}"/>
              </a:ext>
            </a:extLst>
          </p:cNvPr>
          <p:cNvSpPr/>
          <p:nvPr/>
        </p:nvSpPr>
        <p:spPr>
          <a:xfrm rot="10499755">
            <a:off x="5606477" y="943146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55CF48D-4A0D-4879-B3F5-A8A012BF169B}"/>
              </a:ext>
            </a:extLst>
          </p:cNvPr>
          <p:cNvSpPr/>
          <p:nvPr/>
        </p:nvSpPr>
        <p:spPr>
          <a:xfrm rot="10499755">
            <a:off x="5606478" y="1568593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E9630BB-556D-4BB1-9544-336099B05A93}"/>
              </a:ext>
            </a:extLst>
          </p:cNvPr>
          <p:cNvSpPr/>
          <p:nvPr/>
        </p:nvSpPr>
        <p:spPr>
          <a:xfrm rot="10499755">
            <a:off x="5606479" y="2194040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8F20B4A-CF19-41B5-A2A6-365208DD15C7}"/>
              </a:ext>
            </a:extLst>
          </p:cNvPr>
          <p:cNvSpPr/>
          <p:nvPr/>
        </p:nvSpPr>
        <p:spPr>
          <a:xfrm rot="10499755">
            <a:off x="5606480" y="2819487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009A823-A0CF-4AFA-BD68-CC849E97EE44}"/>
              </a:ext>
            </a:extLst>
          </p:cNvPr>
          <p:cNvSpPr/>
          <p:nvPr/>
        </p:nvSpPr>
        <p:spPr>
          <a:xfrm rot="10499755">
            <a:off x="5606481" y="3444934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605DCDD-AEC5-462A-99B0-C36FDAC618E2}"/>
              </a:ext>
            </a:extLst>
          </p:cNvPr>
          <p:cNvSpPr/>
          <p:nvPr/>
        </p:nvSpPr>
        <p:spPr>
          <a:xfrm rot="10499755">
            <a:off x="5606482" y="4070381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0B7B75F-28D7-4061-82D6-239B8E8AC66D}"/>
              </a:ext>
            </a:extLst>
          </p:cNvPr>
          <p:cNvSpPr/>
          <p:nvPr/>
        </p:nvSpPr>
        <p:spPr>
          <a:xfrm rot="10499755">
            <a:off x="5606483" y="4695828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6D0F29B-C25F-457B-A584-CAEF0CCB008F}"/>
              </a:ext>
            </a:extLst>
          </p:cNvPr>
          <p:cNvSpPr/>
          <p:nvPr/>
        </p:nvSpPr>
        <p:spPr>
          <a:xfrm rot="10499755">
            <a:off x="5606484" y="5321275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5F8A867-0B35-49CA-8326-D84EEB615930}"/>
              </a:ext>
            </a:extLst>
          </p:cNvPr>
          <p:cNvSpPr/>
          <p:nvPr/>
        </p:nvSpPr>
        <p:spPr>
          <a:xfrm rot="10499755">
            <a:off x="5606485" y="5946722"/>
            <a:ext cx="381000" cy="381000"/>
          </a:xfrm>
          <a:prstGeom prst="ellipse">
            <a:avLst/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87">
            <a:extLst>
              <a:ext uri="{FF2B5EF4-FFF2-40B4-BE49-F238E27FC236}">
                <a16:creationId xmlns:a16="http://schemas.microsoft.com/office/drawing/2014/main" id="{D38F7894-D81F-45E3-9A63-51A722B702E3}"/>
              </a:ext>
            </a:extLst>
          </p:cNvPr>
          <p:cNvSpPr/>
          <p:nvPr/>
        </p:nvSpPr>
        <p:spPr>
          <a:xfrm>
            <a:off x="5715000" y="43528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89">
            <a:extLst>
              <a:ext uri="{FF2B5EF4-FFF2-40B4-BE49-F238E27FC236}">
                <a16:creationId xmlns:a16="http://schemas.microsoft.com/office/drawing/2014/main" id="{3B373C83-A63D-41A0-BB7A-75109FE40AA3}"/>
              </a:ext>
            </a:extLst>
          </p:cNvPr>
          <p:cNvSpPr/>
          <p:nvPr/>
        </p:nvSpPr>
        <p:spPr>
          <a:xfrm>
            <a:off x="5714999" y="1051415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91">
            <a:extLst>
              <a:ext uri="{FF2B5EF4-FFF2-40B4-BE49-F238E27FC236}">
                <a16:creationId xmlns:a16="http://schemas.microsoft.com/office/drawing/2014/main" id="{D2F9DFF8-CF03-493B-AE8D-CD0A2E70A99B}"/>
              </a:ext>
            </a:extLst>
          </p:cNvPr>
          <p:cNvSpPr/>
          <p:nvPr/>
        </p:nvSpPr>
        <p:spPr>
          <a:xfrm>
            <a:off x="5714998" y="1667546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93">
            <a:extLst>
              <a:ext uri="{FF2B5EF4-FFF2-40B4-BE49-F238E27FC236}">
                <a16:creationId xmlns:a16="http://schemas.microsoft.com/office/drawing/2014/main" id="{8E73DA01-A553-4219-BBBD-A3D68EDA58C4}"/>
              </a:ext>
            </a:extLst>
          </p:cNvPr>
          <p:cNvSpPr/>
          <p:nvPr/>
        </p:nvSpPr>
        <p:spPr>
          <a:xfrm>
            <a:off x="5714997" y="2283677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95">
            <a:extLst>
              <a:ext uri="{FF2B5EF4-FFF2-40B4-BE49-F238E27FC236}">
                <a16:creationId xmlns:a16="http://schemas.microsoft.com/office/drawing/2014/main" id="{2DA64EDB-E576-4519-A3F7-CBCA8495CE3B}"/>
              </a:ext>
            </a:extLst>
          </p:cNvPr>
          <p:cNvSpPr/>
          <p:nvPr/>
        </p:nvSpPr>
        <p:spPr>
          <a:xfrm>
            <a:off x="5714996" y="2899808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97">
            <a:extLst>
              <a:ext uri="{FF2B5EF4-FFF2-40B4-BE49-F238E27FC236}">
                <a16:creationId xmlns:a16="http://schemas.microsoft.com/office/drawing/2014/main" id="{0123C821-66A2-4443-A836-B5E265E69861}"/>
              </a:ext>
            </a:extLst>
          </p:cNvPr>
          <p:cNvSpPr/>
          <p:nvPr/>
        </p:nvSpPr>
        <p:spPr>
          <a:xfrm>
            <a:off x="5714995" y="3515939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99">
            <a:extLst>
              <a:ext uri="{FF2B5EF4-FFF2-40B4-BE49-F238E27FC236}">
                <a16:creationId xmlns:a16="http://schemas.microsoft.com/office/drawing/2014/main" id="{253DD075-4D66-47EB-85E4-5077DD714A6D}"/>
              </a:ext>
            </a:extLst>
          </p:cNvPr>
          <p:cNvSpPr/>
          <p:nvPr/>
        </p:nvSpPr>
        <p:spPr>
          <a:xfrm>
            <a:off x="5714990" y="4163944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101">
            <a:extLst>
              <a:ext uri="{FF2B5EF4-FFF2-40B4-BE49-F238E27FC236}">
                <a16:creationId xmlns:a16="http://schemas.microsoft.com/office/drawing/2014/main" id="{C83833FF-4126-4190-B81D-69FD03DA7E46}"/>
              </a:ext>
            </a:extLst>
          </p:cNvPr>
          <p:cNvSpPr/>
          <p:nvPr/>
        </p:nvSpPr>
        <p:spPr>
          <a:xfrm>
            <a:off x="5714993" y="4803510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103">
            <a:extLst>
              <a:ext uri="{FF2B5EF4-FFF2-40B4-BE49-F238E27FC236}">
                <a16:creationId xmlns:a16="http://schemas.microsoft.com/office/drawing/2014/main" id="{3FB42DAE-DA0D-4094-82D0-DB3925ABA5A2}"/>
              </a:ext>
            </a:extLst>
          </p:cNvPr>
          <p:cNvSpPr/>
          <p:nvPr/>
        </p:nvSpPr>
        <p:spPr>
          <a:xfrm>
            <a:off x="5714992" y="54196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105">
            <a:extLst>
              <a:ext uri="{FF2B5EF4-FFF2-40B4-BE49-F238E27FC236}">
                <a16:creationId xmlns:a16="http://schemas.microsoft.com/office/drawing/2014/main" id="{605B6E3C-279C-4C94-BFDC-B96F61AF210F}"/>
              </a:ext>
            </a:extLst>
          </p:cNvPr>
          <p:cNvSpPr/>
          <p:nvPr/>
        </p:nvSpPr>
        <p:spPr>
          <a:xfrm>
            <a:off x="5714991" y="6029241"/>
            <a:ext cx="734333" cy="219159"/>
          </a:xfrm>
          <a:prstGeom prst="roundRect">
            <a:avLst>
              <a:gd name="adj" fmla="val 50000"/>
            </a:avLst>
          </a:prstGeom>
          <a:gradFill>
            <a:gsLst>
              <a:gs pos="10000">
                <a:schemeClr val="tx1"/>
              </a:gs>
              <a:gs pos="41000">
                <a:schemeClr val="bg1">
                  <a:lumMod val="95000"/>
                </a:schemeClr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8400FE6-0E34-4BFD-851C-F8EBD957E6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22" y="54315"/>
            <a:ext cx="1126772" cy="1126772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848713" y="2885567"/>
            <a:ext cx="500865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ঃ ১</a:t>
            </a:r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 </a:t>
            </a:r>
            <a:endParaRPr lang="bn-IN" sz="20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পাঠের শিরোনাম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ঃ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ক্যা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লেন্ডার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৪৫ </a:t>
            </a:r>
            <a:r>
              <a:rPr lang="bn-IN" sz="2800" dirty="0" smtClean="0">
                <a:ln w="0"/>
                <a:latin typeface="NikoshBAN" pitchFamily="2" charset="0"/>
                <a:cs typeface="NikoshBAN" pitchFamily="2" charset="0"/>
              </a:rPr>
              <a:t>মিনিট।</a:t>
            </a:r>
            <a:endParaRPr lang="en-US" sz="2800" dirty="0" smtClean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1০/02/২০20 </a:t>
            </a:r>
            <a:r>
              <a:rPr lang="en-US" sz="2800" dirty="0" err="1" smtClean="0">
                <a:ln w="0"/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2800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bn-IN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20865" y="1021383"/>
            <a:ext cx="1972937" cy="2267850"/>
            <a:chOff x="1111924" y="963003"/>
            <a:chExt cx="1972937" cy="2267850"/>
          </a:xfrm>
        </p:grpSpPr>
        <p:sp>
          <p:nvSpPr>
            <p:cNvPr id="41" name="Bevel 40"/>
            <p:cNvSpPr/>
            <p:nvPr/>
          </p:nvSpPr>
          <p:spPr>
            <a:xfrm>
              <a:off x="1111924" y="963003"/>
              <a:ext cx="1972937" cy="2267850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58FCC53-ACF5-410D-B494-BADDE22A7C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86552" y="1116152"/>
              <a:ext cx="1626868" cy="198204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43" name="Group 42"/>
          <p:cNvGrpSpPr/>
          <p:nvPr/>
        </p:nvGrpSpPr>
        <p:grpSpPr>
          <a:xfrm>
            <a:off x="9450556" y="917888"/>
            <a:ext cx="1918009" cy="2269840"/>
            <a:chOff x="9058275" y="967656"/>
            <a:chExt cx="1918009" cy="2269840"/>
          </a:xfrm>
        </p:grpSpPr>
        <p:sp>
          <p:nvSpPr>
            <p:cNvPr id="44" name="Bevel 43"/>
            <p:cNvSpPr/>
            <p:nvPr/>
          </p:nvSpPr>
          <p:spPr>
            <a:xfrm>
              <a:off x="9058275" y="967656"/>
              <a:ext cx="1918009" cy="2269840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45" name="Picture 44" descr="Screen Clippi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9724" y="1114573"/>
              <a:ext cx="1604910" cy="197152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sp>
        <p:nvSpPr>
          <p:cNvPr id="46" name="TextBox 9"/>
          <p:cNvSpPr txBox="1"/>
          <p:nvPr/>
        </p:nvSpPr>
        <p:spPr>
          <a:xfrm>
            <a:off x="414790" y="3187728"/>
            <a:ext cx="53580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125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আজাদ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2625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</a:t>
            </a:r>
            <a:r>
              <a:rPr lang="en-US" sz="262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62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62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 দুলাহার সরকারি প্রাথমিক বিদ্যালয়, 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নাচোল , চাঁপাইনবাবগঞ্জ।  </a:t>
            </a:r>
            <a:endParaRPr lang="en-US" sz="2625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১৭-৫৪৮০২০ </a:t>
            </a:r>
          </a:p>
          <a:p>
            <a:pPr algn="ctr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62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625" dirty="0">
                <a:ln w="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25" dirty="0">
                <a:ln w="0"/>
                <a:latin typeface="Times New Roman" pitchFamily="18" charset="0"/>
                <a:cs typeface="Times New Roman" pitchFamily="18" charset="0"/>
              </a:rPr>
              <a:t>zad548020@gmail.com</a:t>
            </a:r>
            <a:endParaRPr lang="en-US" sz="2625" dirty="0">
              <a:ln w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90949" y="258995"/>
            <a:ext cx="33429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4800" b="1" dirty="0" smtClean="0">
                <a:ln w="11430"/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698200" y="258995"/>
            <a:ext cx="334293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800" b="1" dirty="0" smtClean="0">
                <a:ln w="11430"/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4800" b="1" dirty="0" smtClean="0">
                <a:ln w="11430"/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698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78E19F-E283-4D1C-8A74-7AE7533B7A46}"/>
              </a:ext>
            </a:extLst>
          </p:cNvPr>
          <p:cNvSpPr txBox="1"/>
          <p:nvPr/>
        </p:nvSpPr>
        <p:spPr>
          <a:xfrm>
            <a:off x="8305800" y="813870"/>
            <a:ext cx="3505200" cy="553998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২০১৮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সনের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জানুয়ারি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মাস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DDA6ED-F3DE-4F76-A905-723550135428}"/>
              </a:ext>
            </a:extLst>
          </p:cNvPr>
          <p:cNvSpPr txBox="1"/>
          <p:nvPr/>
        </p:nvSpPr>
        <p:spPr>
          <a:xfrm>
            <a:off x="304800" y="2268784"/>
            <a:ext cx="6781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2203" indent="-482203">
              <a:buFont typeface="+mj-lt"/>
              <a:buAutoNum type="arabicPeriod"/>
            </a:pP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 সাল ২০১৮ এর ১লা জানুয়ারি ছিল সোমবার। ১লা জানুয়ারির ৪০ দিন পরের দিনটি কী বার ছিল?</a:t>
            </a:r>
          </a:p>
          <a:p>
            <a:pPr marL="482203" indent="-482203">
              <a:buFont typeface="+mj-lt"/>
              <a:buAutoNum type="arabicPeriod"/>
            </a:pPr>
            <a:endParaRPr lang="bn-BD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 ২০১৮ সালের ৩রা ফেব্রুয়ারি সপ্তাহের কী বার ছিল?    </a:t>
            </a:r>
            <a:endParaRPr lang="bn-BD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DDA6ED-F3DE-4F76-A905-723550135428}"/>
              </a:ext>
            </a:extLst>
          </p:cNvPr>
          <p:cNvSpPr txBox="1"/>
          <p:nvPr/>
        </p:nvSpPr>
        <p:spPr>
          <a:xfrm>
            <a:off x="838200" y="3308278"/>
            <a:ext cx="1993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শনিবার হবে   </a:t>
            </a:r>
            <a:endParaRPr lang="bn-BD" sz="3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DDA6ED-F3DE-4F76-A905-723550135428}"/>
              </a:ext>
            </a:extLst>
          </p:cNvPr>
          <p:cNvSpPr txBox="1"/>
          <p:nvPr/>
        </p:nvSpPr>
        <p:spPr>
          <a:xfrm>
            <a:off x="838200" y="4800600"/>
            <a:ext cx="16811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শনিবার   </a:t>
            </a:r>
            <a:endParaRPr lang="bn-BD" sz="3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78E19F-E283-4D1C-8A74-7AE7533B7A46}"/>
              </a:ext>
            </a:extLst>
          </p:cNvPr>
          <p:cNvSpPr txBox="1"/>
          <p:nvPr/>
        </p:nvSpPr>
        <p:spPr>
          <a:xfrm>
            <a:off x="7995256" y="6019800"/>
            <a:ext cx="3815744" cy="553998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উত্তরের জন্য এখানে ক্লিক কর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DDA6ED-F3DE-4F76-A905-723550135428}"/>
              </a:ext>
            </a:extLst>
          </p:cNvPr>
          <p:cNvSpPr txBox="1"/>
          <p:nvPr/>
        </p:nvSpPr>
        <p:spPr>
          <a:xfrm>
            <a:off x="838200" y="5992091"/>
            <a:ext cx="28915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উত্তর মিলিয়ে নেই    </a:t>
            </a:r>
            <a:endParaRPr lang="bn-BD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125814" y="304800"/>
            <a:ext cx="3660754" cy="1015663"/>
            <a:chOff x="3837646" y="1089044"/>
            <a:chExt cx="3660754" cy="101566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6" y="1115882"/>
              <a:ext cx="3660754" cy="979940"/>
            </a:xfrm>
            <a:prstGeom prst="roundRect">
              <a:avLst>
                <a:gd name="adj" fmla="val 48181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dirty="0" smtClean="0">
                  <a:ln w="11430"/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6000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6666" r="5354" b="7778"/>
          <a:stretch/>
        </p:blipFill>
        <p:spPr>
          <a:xfrm>
            <a:off x="7211936" y="1423232"/>
            <a:ext cx="4599064" cy="375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9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5B46A2-09F3-4128-ADD4-F7B940F462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986" y="1090702"/>
            <a:ext cx="3652752" cy="53100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D05871-8DE7-4D13-84A1-35E6F1C507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105" y="1076846"/>
            <a:ext cx="3759923" cy="5323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7E0C60-7DDA-4301-9E37-3C2A225887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2082" y="1086894"/>
            <a:ext cx="3818917" cy="53139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7A5112-25BD-485C-BEE9-4ED33C13ADA5}"/>
              </a:ext>
            </a:extLst>
          </p:cNvPr>
          <p:cNvSpPr txBox="1"/>
          <p:nvPr/>
        </p:nvSpPr>
        <p:spPr>
          <a:xfrm>
            <a:off x="1981200" y="3810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পাঠ্যবইয়ের ১৩৩, ১৩৪ ও ১৩৫ পৃষ্ঠা মনযোগ সহকারে পড়।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6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3E20302-F20B-42F0-8A6F-6E6A23E9DC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0450" y="4041567"/>
            <a:ext cx="1308848" cy="7144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B27A61-BA77-4859-A6D9-3DFC604A2C6B}"/>
              </a:ext>
            </a:extLst>
          </p:cNvPr>
          <p:cNvSpPr txBox="1"/>
          <p:nvPr/>
        </p:nvSpPr>
        <p:spPr>
          <a:xfrm>
            <a:off x="1639279" y="1539620"/>
            <a:ext cx="8794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২০১৪ সালের ১লা জানুয়ারি বুধবার হলে;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 কী বার হবে?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079C67-352E-459E-91EF-2CBC0F456067}"/>
              </a:ext>
            </a:extLst>
          </p:cNvPr>
          <p:cNvSpPr txBox="1"/>
          <p:nvPr/>
        </p:nvSpPr>
        <p:spPr>
          <a:xfrm>
            <a:off x="1340537" y="2630671"/>
            <a:ext cx="439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জানি, ১ বছর = ৩৬৫ দিন।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5738A-6096-4577-B80D-55AB71B8DDDD}"/>
              </a:ext>
            </a:extLst>
          </p:cNvPr>
          <p:cNvSpPr txBox="1"/>
          <p:nvPr/>
        </p:nvSpPr>
        <p:spPr>
          <a:xfrm>
            <a:off x="1340536" y="3196219"/>
            <a:ext cx="78987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সুতরাং, ১লা জানুয়ারি হতে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 মোট দিন = ৩৬৪ দিন।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4A97CE-3AEF-4EBA-A685-A5046D2488F5}"/>
              </a:ext>
            </a:extLst>
          </p:cNvPr>
          <p:cNvSpPr txBox="1"/>
          <p:nvPr/>
        </p:nvSpPr>
        <p:spPr>
          <a:xfrm>
            <a:off x="4319806" y="4056850"/>
            <a:ext cx="844261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75" dirty="0">
                <a:latin typeface="NikoshBAN" panose="02000000000000000000" pitchFamily="2" charset="0"/>
                <a:cs typeface="NikoshBAN" panose="02000000000000000000" pitchFamily="2" charset="0"/>
              </a:rPr>
              <a:t>৩৬৪ 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EC7652-90EA-491F-9BCA-38F8E240156A}"/>
              </a:ext>
            </a:extLst>
          </p:cNvPr>
          <p:cNvSpPr txBox="1"/>
          <p:nvPr/>
        </p:nvSpPr>
        <p:spPr>
          <a:xfrm>
            <a:off x="3787277" y="4056850"/>
            <a:ext cx="37967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75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1BF8B6-6700-4799-8C62-7B4F77E0BE10}"/>
              </a:ext>
            </a:extLst>
          </p:cNvPr>
          <p:cNvSpPr txBox="1"/>
          <p:nvPr/>
        </p:nvSpPr>
        <p:spPr>
          <a:xfrm>
            <a:off x="4332794" y="4401078"/>
            <a:ext cx="71112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75" dirty="0">
                <a:latin typeface="NikoshBAN" panose="02000000000000000000" pitchFamily="2" charset="0"/>
                <a:cs typeface="NikoshBAN" panose="02000000000000000000" pitchFamily="2" charset="0"/>
              </a:rPr>
              <a:t>৩৫ 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160B13-E14D-4265-BE15-3A512CE9A0D4}"/>
              </a:ext>
            </a:extLst>
          </p:cNvPr>
          <p:cNvSpPr txBox="1"/>
          <p:nvPr/>
        </p:nvSpPr>
        <p:spPr>
          <a:xfrm>
            <a:off x="4431874" y="3553994"/>
            <a:ext cx="37967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75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6BFD541-7C41-4EB0-977D-534774D699E9}"/>
              </a:ext>
            </a:extLst>
          </p:cNvPr>
          <p:cNvCxnSpPr>
            <a:cxnSpLocks/>
          </p:cNvCxnSpPr>
          <p:nvPr/>
        </p:nvCxnSpPr>
        <p:spPr>
          <a:xfrm>
            <a:off x="4166949" y="4890694"/>
            <a:ext cx="13023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BB7F82B-564A-4EB2-9A5E-61CCC9F7760E}"/>
              </a:ext>
            </a:extLst>
          </p:cNvPr>
          <p:cNvSpPr txBox="1"/>
          <p:nvPr/>
        </p:nvSpPr>
        <p:spPr>
          <a:xfrm>
            <a:off x="4553639" y="4755832"/>
            <a:ext cx="37967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75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0E1A4D-09C0-419D-A47D-F36055820AB7}"/>
              </a:ext>
            </a:extLst>
          </p:cNvPr>
          <p:cNvSpPr txBox="1"/>
          <p:nvPr/>
        </p:nvSpPr>
        <p:spPr>
          <a:xfrm>
            <a:off x="4779401" y="4056849"/>
            <a:ext cx="37967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75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252FC3-2B8D-4B2A-BF16-4FA1889B8FC9}"/>
              </a:ext>
            </a:extLst>
          </p:cNvPr>
          <p:cNvSpPr txBox="1"/>
          <p:nvPr/>
        </p:nvSpPr>
        <p:spPr>
          <a:xfrm>
            <a:off x="4566563" y="5025385"/>
            <a:ext cx="605437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75" dirty="0">
                <a:latin typeface="NikoshBAN" panose="02000000000000000000" pitchFamily="2" charset="0"/>
                <a:cs typeface="NikoshBAN" panose="02000000000000000000" pitchFamily="2" charset="0"/>
              </a:rPr>
              <a:t>১৪ 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06F3092-5C3D-443D-86E5-A2A053C9D335}"/>
              </a:ext>
            </a:extLst>
          </p:cNvPr>
          <p:cNvCxnSpPr>
            <a:cxnSpLocks/>
          </p:cNvCxnSpPr>
          <p:nvPr/>
        </p:nvCxnSpPr>
        <p:spPr>
          <a:xfrm>
            <a:off x="4166949" y="5528130"/>
            <a:ext cx="13023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2C4E2EB-7874-4895-ACA9-26F58FC62C38}"/>
              </a:ext>
            </a:extLst>
          </p:cNvPr>
          <p:cNvSpPr txBox="1"/>
          <p:nvPr/>
        </p:nvSpPr>
        <p:spPr>
          <a:xfrm>
            <a:off x="4649817" y="5397938"/>
            <a:ext cx="37967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75" dirty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EB6EB2-3972-41C4-B65C-82BC97BF6AF1}"/>
              </a:ext>
            </a:extLst>
          </p:cNvPr>
          <p:cNvSpPr txBox="1"/>
          <p:nvPr/>
        </p:nvSpPr>
        <p:spPr>
          <a:xfrm>
            <a:off x="4648055" y="3553994"/>
            <a:ext cx="379674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75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11752E-7A7E-45C9-9DE9-B03420219363}"/>
              </a:ext>
            </a:extLst>
          </p:cNvPr>
          <p:cNvSpPr txBox="1"/>
          <p:nvPr/>
        </p:nvSpPr>
        <p:spPr>
          <a:xfrm>
            <a:off x="1340536" y="2059748"/>
            <a:ext cx="14303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F6B91A-0F6A-4F7E-BB70-063B0B264E0C}"/>
              </a:ext>
            </a:extLst>
          </p:cNvPr>
          <p:cNvSpPr txBox="1"/>
          <p:nvPr/>
        </p:nvSpPr>
        <p:spPr>
          <a:xfrm>
            <a:off x="2055725" y="5999202"/>
            <a:ext cx="439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সুতরাং,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ডিসেম্বর বুধবার হবে।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125814" y="304800"/>
            <a:ext cx="3660754" cy="1015663"/>
            <a:chOff x="3837646" y="1089044"/>
            <a:chExt cx="3660754" cy="101566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6" y="1115882"/>
              <a:ext cx="3660754" cy="979940"/>
            </a:xfrm>
            <a:prstGeom prst="roundRect">
              <a:avLst>
                <a:gd name="adj" fmla="val 49595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8" name="TextBox 27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dirty="0" smtClean="0">
                  <a:ln w="11430"/>
                  <a:latin typeface="NikoshBAN" pitchFamily="2" charset="0"/>
                  <a:cs typeface="NikoshBAN" pitchFamily="2" charset="0"/>
                </a:rPr>
                <a:t>মূল্যায়নঃ</a:t>
              </a:r>
              <a:endParaRPr lang="en-US" sz="6000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29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00182 0.10463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/>
      <p:bldP spid="13" grpId="0"/>
      <p:bldP spid="17" grpId="0"/>
      <p:bldP spid="19" grpId="0"/>
      <p:bldP spid="19" grpId="1"/>
      <p:bldP spid="20" grpId="0"/>
      <p:bldP spid="23" grpId="0"/>
      <p:bldP spid="24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6928D2-17C4-4F66-BD39-7943BBEF0102}"/>
              </a:ext>
            </a:extLst>
          </p:cNvPr>
          <p:cNvSpPr txBox="1"/>
          <p:nvPr/>
        </p:nvSpPr>
        <p:spPr>
          <a:xfrm>
            <a:off x="1524000" y="3048000"/>
            <a:ext cx="8251220" cy="206210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82203" indent="-482203">
              <a:buFont typeface="+mj-lt"/>
              <a:buAutoNum type="arabi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২৫ শে বৈশাখ এর ২০ দিন পরের তারিখটি কী?</a:t>
            </a:r>
          </a:p>
          <a:p>
            <a:pPr marL="482203" indent="-482203">
              <a:buFont typeface="+mj-lt"/>
              <a:buAutoNum type="arabi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২৫ এ জুন এর ৪৯ দিন পরের তারিখটি কী?</a:t>
            </a:r>
          </a:p>
          <a:p>
            <a:pPr marL="482203" indent="-482203">
              <a:buFont typeface="+mj-lt"/>
              <a:buAutoNum type="arabi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যদি ৩রা মে শুক্রবার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হয়,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তবে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৩১ এ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 কী বার হবে? </a:t>
            </a:r>
          </a:p>
          <a:p>
            <a:pPr marL="482203" indent="-482203">
              <a:buFont typeface="+mj-lt"/>
              <a:buAutoNum type="arabi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যদি ১লা অক্টোবর বুধবার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হয়,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তবে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৩১ এ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অক্টোবর কী বার?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012175-8679-467C-A18B-597F323CA69C}"/>
              </a:ext>
            </a:extLst>
          </p:cNvPr>
          <p:cNvSpPr txBox="1"/>
          <p:nvPr/>
        </p:nvSpPr>
        <p:spPr>
          <a:xfrm>
            <a:off x="1524000" y="22098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ক্যালেন্ডার সম্পর্কিত নিচের প্রশ্নগুলোর উত্তর দাওঃ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125814" y="304800"/>
            <a:ext cx="3660754" cy="1015663"/>
            <a:chOff x="3837646" y="1089044"/>
            <a:chExt cx="3660754" cy="101566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6" y="1115882"/>
              <a:ext cx="3660754" cy="97994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dirty="0" smtClean="0">
                  <a:ln w="11430"/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6000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6759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286000"/>
            <a:ext cx="6172200" cy="301621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>
                <a:ln/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00" b="1" dirty="0">
              <a:ln/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ln/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37332" y="929210"/>
            <a:ext cx="4086225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bn-BD" sz="11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15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185997" y="1516639"/>
            <a:ext cx="2698435" cy="3911374"/>
          </a:xfrm>
          <a:prstGeom prst="rect">
            <a:avLst/>
          </a:prstGeom>
          <a:noFill/>
        </p:spPr>
      </p:pic>
      <p:pic>
        <p:nvPicPr>
          <p:cNvPr id="5" name="Picture 2" descr="C:\Users\mr\Desktop\maria\Clipart_Rose_PNG_Pictur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16639"/>
            <a:ext cx="2453641" cy="3911374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8924" y="424326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7.40741E-7 L 5E-6 -0.07222 " pathEditMode="relative" rAng="0" ptsTypes="AA">
                                      <p:cBhvr>
                                        <p:cTn id="1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03;p36"/>
          <p:cNvSpPr/>
          <p:nvPr/>
        </p:nvSpPr>
        <p:spPr>
          <a:xfrm>
            <a:off x="2209799" y="1075835"/>
            <a:ext cx="6985540" cy="448676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  <a:scene3d>
              <a:camera prst="isometricOffAxis2Righ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799" y="1075834"/>
            <a:ext cx="6985540" cy="3800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266">
            <a:off x="8461877" y="5615115"/>
            <a:ext cx="2426418" cy="13656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8140" y="373559"/>
            <a:ext cx="52888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! </a:t>
            </a:r>
            <a:endParaRPr lang="en-US" sz="4400" u="sng" dirty="0">
              <a:ln w="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64099" y="348074"/>
            <a:ext cx="7510987" cy="746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ভিডিওটিতে তোমরা কী দেখতে পেলে?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6563" y="5845018"/>
            <a:ext cx="4758238" cy="605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 , 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মাসের নাম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The Months of the Year So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18746" y="1295400"/>
            <a:ext cx="657285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9033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624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 showWhenStopped="0">
                <p:cTn id="3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2" t="15924" r="11556" b="4496"/>
          <a:stretch/>
        </p:blipFill>
        <p:spPr>
          <a:xfrm>
            <a:off x="6934200" y="762000"/>
            <a:ext cx="4724401" cy="52410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7" y="838200"/>
            <a:ext cx="4365043" cy="2624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7" y="3505200"/>
            <a:ext cx="4344261" cy="25836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67200" y="208812"/>
            <a:ext cx="3906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1381" y="6044625"/>
            <a:ext cx="7404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ও ইংরেজি সালের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বর্ষপঞ্জিকার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5201" y="170712"/>
            <a:ext cx="6078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দিয়ে আমরা কী কী জানতে পারি?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6096000"/>
            <a:ext cx="1112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দ্বারা বাংলা ও ইংরেজি সালের মাসের নাম,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দিন সংখ্যা সম্পর্কে জানতে পারি।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07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2816" y="915700"/>
            <a:ext cx="360996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62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625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2816" y="3420158"/>
            <a:ext cx="6624204" cy="1751377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4125" b="1" dirty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10781" b="1" dirty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</a:t>
            </a:r>
            <a:r>
              <a:rPr lang="bn-IN" sz="10781" b="1" dirty="0">
                <a:ln>
                  <a:solidFill>
                    <a:srgbClr val="FFC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IN" sz="10781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ন্ডা</a:t>
            </a:r>
            <a:r>
              <a:rPr lang="bn-IN" sz="10781" b="1" dirty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6188" b="1" dirty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188" b="1" dirty="0">
              <a:ln>
                <a:solidFill>
                  <a:srgbClr val="FF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0193" y="784859"/>
            <a:ext cx="69684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11500" b="1" dirty="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11500" b="1" dirty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115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11500" b="1" dirty="0" smtClean="0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11500" b="1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 </a:t>
            </a:r>
            <a:endParaRPr lang="en-US" sz="11500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864e778088ca988974d5c19af1ece1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0" y="398303"/>
            <a:ext cx="2466676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34276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vg.gif"/>
          <p:cNvPicPr>
            <a:picLocks noChangeAspect="1"/>
          </p:cNvPicPr>
          <p:nvPr/>
        </p:nvPicPr>
        <p:blipFill>
          <a:blip r:embed="rId3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86930">
            <a:off x="2048249" y="443438"/>
            <a:ext cx="2036652" cy="23236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3B80FB-BC83-4E1A-A553-E2F1FD10BF1A}"/>
              </a:ext>
            </a:extLst>
          </p:cNvPr>
          <p:cNvSpPr txBox="1"/>
          <p:nvPr/>
        </p:nvSpPr>
        <p:spPr>
          <a:xfrm>
            <a:off x="1637349" y="4180822"/>
            <a:ext cx="7835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২৫.১.১ বাংলা সালের কোন মাসে কত দিন বলতে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7B5E5-75AC-4377-8104-A11A83C35E75}"/>
              </a:ext>
            </a:extLst>
          </p:cNvPr>
          <p:cNvSpPr txBox="1"/>
          <p:nvPr/>
        </p:nvSpPr>
        <p:spPr>
          <a:xfrm>
            <a:off x="1637349" y="5181600"/>
            <a:ext cx="8130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২৫.১.২ ইংরেজি সালের কোন মাসে কত দিন বলতে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03102E-62AE-4621-80DD-FD32945E77E7}"/>
              </a:ext>
            </a:extLst>
          </p:cNvPr>
          <p:cNvSpPr txBox="1"/>
          <p:nvPr/>
        </p:nvSpPr>
        <p:spPr>
          <a:xfrm>
            <a:off x="1637349" y="3241083"/>
            <a:ext cx="5105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……….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461165" y="762000"/>
            <a:ext cx="3727813" cy="1015663"/>
            <a:chOff x="3837645" y="1089044"/>
            <a:chExt cx="3727813" cy="10156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37645" y="1097931"/>
              <a:ext cx="3727813" cy="997891"/>
            </a:xfrm>
            <a:prstGeom prst="roundRect">
              <a:avLst>
                <a:gd name="adj" fmla="val 47469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4063251" y="1089044"/>
              <a:ext cx="3276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6000" b="1" dirty="0" smtClean="0">
                  <a:ln w="11430"/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6000" b="1" dirty="0">
                <a:ln w="11430"/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3" name="Picture 12" descr="cvg.gif"/>
          <p:cNvPicPr>
            <a:picLocks noChangeAspect="1"/>
          </p:cNvPicPr>
          <p:nvPr/>
        </p:nvPicPr>
        <p:blipFill>
          <a:blip r:embed="rId3" cstate="email">
            <a:lum bright="-1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13070" flipH="1">
            <a:off x="9326299" y="585434"/>
            <a:ext cx="2036652" cy="232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2626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305" y="703563"/>
            <a:ext cx="1768354" cy="240938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 rot="16200000" flipV="1">
            <a:off x="3748614" y="27722"/>
            <a:ext cx="1569661" cy="3428090"/>
          </a:xfrm>
          <a:prstGeom prst="wedgeEllipseCallout">
            <a:avLst/>
          </a:prstGeom>
          <a:solidFill>
            <a:srgbClr val="FFFF6D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72829" y="1016884"/>
            <a:ext cx="22140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তুমি কি তোমার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 জন্ম তারিখ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বলতে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4738" y="644187"/>
            <a:ext cx="2267946" cy="2372328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 rot="7027725" flipV="1">
            <a:off x="6441960" y="604208"/>
            <a:ext cx="2288531" cy="2864513"/>
          </a:xfrm>
          <a:prstGeom prst="wedgeEllipseCallout">
            <a:avLst>
              <a:gd name="adj1" fmla="val -11931"/>
              <a:gd name="adj2" fmla="val 86636"/>
            </a:avLst>
          </a:prstGeom>
          <a:solidFill>
            <a:srgbClr val="15FFD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88" dirty="0"/>
              <a:t>  </a:t>
            </a:r>
            <a:endParaRPr lang="en-US" sz="1688" dirty="0"/>
          </a:p>
        </p:txBody>
      </p:sp>
      <p:grpSp>
        <p:nvGrpSpPr>
          <p:cNvPr id="14" name="Group 13"/>
          <p:cNvGrpSpPr/>
          <p:nvPr/>
        </p:nvGrpSpPr>
        <p:grpSpPr>
          <a:xfrm>
            <a:off x="6398829" y="1197514"/>
            <a:ext cx="2529903" cy="1378283"/>
            <a:chOff x="7564582" y="1745672"/>
            <a:chExt cx="2313709" cy="1274618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2" name="Oval 11"/>
            <p:cNvSpPr/>
            <p:nvPr/>
          </p:nvSpPr>
          <p:spPr>
            <a:xfrm>
              <a:off x="8104909" y="2092036"/>
              <a:ext cx="581891" cy="401782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rgbClr val="00FF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 </a:t>
              </a:r>
              <a:endParaRPr lang="en-US" sz="3200" b="1" dirty="0">
                <a:solidFill>
                  <a:srgbClr val="00FF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296400" y="2618508"/>
              <a:ext cx="581891" cy="401782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rgbClr val="00FF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sz="3200" b="1" dirty="0">
                <a:solidFill>
                  <a:srgbClr val="00FF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728363" y="2396835"/>
              <a:ext cx="581891" cy="401782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564582" y="1745672"/>
              <a:ext cx="581891" cy="401782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endParaRPr lang="en-US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50306" y="4253965"/>
            <a:ext cx="1126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সনের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জানুয়ারি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১৩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এপ্রিল-এর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সন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সন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৫৯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5790" y="4886980"/>
            <a:ext cx="11336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সনের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লে, </a:t>
            </a:r>
            <a:r>
              <a:rPr lang="en-US" sz="28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সন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সন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৫৯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32063" y="1049269"/>
            <a:ext cx="2906499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 জন্ম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সালকে বাংলায়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করব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3200" y="1096779"/>
            <a:ext cx="24587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খুব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 জন্ম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সাল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৫৯৩ বিয়োগ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679864" y="3072623"/>
            <a:ext cx="2590126" cy="871579"/>
          </a:xfrm>
          <a:prstGeom prst="ellipse">
            <a:avLst/>
          </a:prstGeom>
          <a:solidFill>
            <a:srgbClr val="15FFD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করি </a:t>
            </a:r>
            <a:endParaRPr lang="en-US" sz="4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0305" y="5599093"/>
            <a:ext cx="10024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যদি কারো জন্ম ২০০৮ সালে হয় তবে তা থেকে ৫৯৩ বিয়োগ করলে যা ফল পাবো তাই তার বাংলা সাল হবে। 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14762" y="6029980"/>
            <a:ext cx="412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২০০৮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৫৯৩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১৪১৫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72846" y="283373"/>
            <a:ext cx="6409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ইংরেজি সালকে বাংলায় রূপান্তরের সহজ উপায়ঃ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0859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51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1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351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9" grpId="0" animBg="1"/>
      <p:bldP spid="15" grpId="0"/>
      <p:bldP spid="17" grpId="0"/>
      <p:bldP spid="16" grpId="0"/>
      <p:bldP spid="18" grpId="0"/>
      <p:bldP spid="19" grpId="0" animBg="1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E7353CD-2D58-418A-99E3-4DA2E3CC0630}"/>
              </a:ext>
            </a:extLst>
          </p:cNvPr>
          <p:cNvGraphicFramePr/>
          <p:nvPr>
            <p:extLst/>
          </p:nvPr>
        </p:nvGraphicFramePr>
        <p:xfrm>
          <a:off x="3200400" y="352698"/>
          <a:ext cx="8891451" cy="5878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3810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এবার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মাসের নামগুলো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দেখিঃ- 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6875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08C91E-A6D3-42F9-99AB-C678CF3E8E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BA08C91E-A6D3-42F9-99AB-C678CF3E8E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F68887-9822-40A1-B372-ADEF759EB6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">
                                            <p:graphicEl>
                                              <a:dgm id="{1AF68887-9822-40A1-B372-ADEF759EB6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B4F3F5-5AD5-4491-AB7B-2B9F9E4F93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5EB4F3F5-5AD5-4491-AB7B-2B9F9E4F93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4BE977-34D1-46C0-9792-725BA5077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">
                                            <p:graphicEl>
                                              <a:dgm id="{164BE977-34D1-46C0-9792-725BA5077E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A1ADD2-39AF-4D09-94DA-A7D43C1F2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6DA1ADD2-39AF-4D09-94DA-A7D43C1F2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37DFBD-D123-49B3-8C91-7D9157B85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0A37DFBD-D123-49B3-8C91-7D9157B85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3B9745-AF86-49E1-8AC9-AD4A68DAF7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2">
                                            <p:graphicEl>
                                              <a:dgm id="{A43B9745-AF86-49E1-8AC9-AD4A68DAF7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1345AF-AE4D-4E36-995D-F44A5437E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841345AF-AE4D-4E36-995D-F44A5437EC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51059C-6DFE-4D70-8B07-D7F91CDA0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8B51059C-6DFE-4D70-8B07-D7F91CDA0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4ADED3-2920-4961-AD54-E622E9402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E54ADED3-2920-4961-AD54-E622E9402D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148EC1-5ED5-40EB-8179-1DD45553B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63148EC1-5ED5-40EB-8179-1DD45553B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B3AD57-E311-48F3-932F-DD69CBAAC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CEB3AD57-E311-48F3-932F-DD69CBAAC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9EC9A6-0059-499C-A336-CB70EA15D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2">
                                            <p:graphicEl>
                                              <a:dgm id="{F59EC9A6-0059-499C-A336-CB70EA15DC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942A2D-0AF9-4969-BEE3-DF75C5800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2">
                                            <p:graphicEl>
                                              <a:dgm id="{50942A2D-0AF9-4969-BEE3-DF75C58007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60F546-1C5B-4BD3-A107-4B1F3EE4E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2">
                                            <p:graphicEl>
                                              <a:dgm id="{6860F546-1C5B-4BD3-A107-4B1F3EE4EF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44D275-0EBD-42AA-BBFC-5C60B4C24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FD44D275-0EBD-42AA-BBFC-5C60B4C24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CEF075-49F2-4FCA-B3AB-CC7152E60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2">
                                            <p:graphicEl>
                                              <a:dgm id="{3ECEF075-49F2-4FCA-B3AB-CC7152E60D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12EB8F-4967-4BAD-9485-8227E2FC3B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D412EB8F-4967-4BAD-9485-8227E2FC3B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4D60F0-B68E-420E-AB8B-1AF12F78E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2">
                                            <p:graphicEl>
                                              <a:dgm id="{744D60F0-B68E-420E-AB8B-1AF12F78EC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0372EB-8C07-4466-9AB8-1FD0EE0EB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2">
                                            <p:graphicEl>
                                              <a:dgm id="{700372EB-8C07-4466-9AB8-1FD0EE0EBB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9A2A11-85D0-4FAF-9650-E337CBEF4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1000"/>
                                        <p:tgtEl>
                                          <p:spTgt spid="2">
                                            <p:graphicEl>
                                              <a:dgm id="{339A2A11-85D0-4FAF-9650-E337CBEF4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FE151C-FD80-4AFE-9AEC-ABDECA26F6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2">
                                            <p:graphicEl>
                                              <a:dgm id="{CEFE151C-FD80-4AFE-9AEC-ABDECA26F6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000"/>
                            </p:stCondLst>
                            <p:childTnLst>
                              <p:par>
                                <p:cTn id="9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3D5735-E202-4713-901C-607466C3F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1000"/>
                                        <p:tgtEl>
                                          <p:spTgt spid="2">
                                            <p:graphicEl>
                                              <a:dgm id="{373D5735-E202-4713-901C-607466C3F5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4DA968-90D8-41ED-9AC7-BF5A9527B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1000"/>
                                        <p:tgtEl>
                                          <p:spTgt spid="2">
                                            <p:graphicEl>
                                              <a:dgm id="{A24DA968-90D8-41ED-9AC7-BF5A9527B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One"/>
        </p:bldSub>
      </p:bldGraphic>
      <p:bldP spid="3" grpId="0" uiExpand="1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57923" y="1363350"/>
            <a:ext cx="1428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933253" y="1401453"/>
          <a:ext cx="8689398" cy="47310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5194">
                  <a:extLst>
                    <a:ext uri="{9D8B030D-6E8A-4147-A177-3AD203B41FA5}">
                      <a16:colId xmlns:a16="http://schemas.microsoft.com/office/drawing/2014/main" val="3668974759"/>
                    </a:ext>
                  </a:extLst>
                </a:gridCol>
                <a:gridCol w="3727738">
                  <a:extLst>
                    <a:ext uri="{9D8B030D-6E8A-4147-A177-3AD203B41FA5}">
                      <a16:colId xmlns:a16="http://schemas.microsoft.com/office/drawing/2014/main" val="4152303900"/>
                    </a:ext>
                  </a:extLst>
                </a:gridCol>
                <a:gridCol w="2896466">
                  <a:extLst>
                    <a:ext uri="{9D8B030D-6E8A-4147-A177-3AD203B41FA5}">
                      <a16:colId xmlns:a16="http://schemas.microsoft.com/office/drawing/2014/main" val="2327812745"/>
                    </a:ext>
                  </a:extLst>
                </a:gridCol>
              </a:tblGrid>
              <a:tr h="363929">
                <a:tc>
                  <a:txBody>
                    <a:bodyPr/>
                    <a:lstStyle/>
                    <a:p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3291415229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594283216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310934742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952769182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2128752434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251549106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4293866864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627153100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972661316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164101300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299431515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1458255612"/>
                  </a:ext>
                </a:extLst>
              </a:tr>
              <a:tr h="363929">
                <a:tc>
                  <a:txBody>
                    <a:bodyPr/>
                    <a:lstStyle/>
                    <a:p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tc>
                  <a:txBody>
                    <a:bodyPr/>
                    <a:lstStyle/>
                    <a:p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85725" marR="85725" marT="42863" marB="42863"/>
                </a:tc>
                <a:extLst>
                  <a:ext uri="{0D108BD9-81ED-4DB2-BD59-A6C34878D82A}">
                    <a16:rowId xmlns:a16="http://schemas.microsoft.com/office/drawing/2014/main" val="415547332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77343" y="1310076"/>
            <a:ext cx="1610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ক্রমিক নং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98525" y="1296428"/>
            <a:ext cx="1610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মাস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79353" y="1309417"/>
            <a:ext cx="242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দিনের সংখা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7474" y="1701052"/>
            <a:ext cx="100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01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57474" y="2037166"/>
            <a:ext cx="100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02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15046" y="2374568"/>
            <a:ext cx="100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03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76078" y="2751238"/>
            <a:ext cx="100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04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89069" y="3100395"/>
            <a:ext cx="100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05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89069" y="3463364"/>
            <a:ext cx="100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06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89069" y="3855271"/>
            <a:ext cx="100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07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76078" y="4205964"/>
            <a:ext cx="100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08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60548" y="4553120"/>
            <a:ext cx="100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09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74846" y="4932368"/>
            <a:ext cx="100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75521" y="5279524"/>
            <a:ext cx="100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23122" y="5657153"/>
            <a:ext cx="1000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39949" y="1632582"/>
            <a:ext cx="125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10919" y="1996264"/>
            <a:ext cx="125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94676" y="2400663"/>
            <a:ext cx="125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46757" y="2764345"/>
            <a:ext cx="125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88231" y="3126776"/>
            <a:ext cx="1082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83071" y="3490056"/>
            <a:ext cx="1016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36949" y="3840749"/>
            <a:ext cx="125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86879" y="4201985"/>
            <a:ext cx="975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73659" y="4563221"/>
            <a:ext cx="137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58021" y="4935390"/>
            <a:ext cx="137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90603" y="5278563"/>
            <a:ext cx="137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88882" y="5629030"/>
            <a:ext cx="137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সেম্বর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47041" y="1634132"/>
            <a:ext cx="137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৩১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33717" y="2023791"/>
            <a:ext cx="1233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042923" y="2387472"/>
            <a:ext cx="137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৩১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278215" y="2751154"/>
            <a:ext cx="137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537986" y="3100396"/>
            <a:ext cx="137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৩১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94519" y="3489935"/>
            <a:ext cx="935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৩০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823838" y="3868208"/>
            <a:ext cx="905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515770" y="4155762"/>
            <a:ext cx="1152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193790" y="4498935"/>
            <a:ext cx="137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৩০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849590" y="4875375"/>
            <a:ext cx="137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530511" y="5279715"/>
            <a:ext cx="137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৩০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10602" y="5601197"/>
            <a:ext cx="1376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61009" y="6044625"/>
            <a:ext cx="1173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365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41530" y="6034821"/>
            <a:ext cx="124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60547" y="228600"/>
            <a:ext cx="80100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কতদিনে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চল এবার আমরা দেখি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কোন মাস কত দিনে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হয়ঃ-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9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6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1000"/>
                            </p:stCondLst>
                            <p:childTnLst>
                              <p:par>
                                <p:cTn id="1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7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8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8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9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" grpId="0"/>
      <p:bldP spid="7" grpId="0"/>
      <p:bldP spid="51" grpId="0" uiExpand="1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1262</Words>
  <Application>Microsoft Office PowerPoint</Application>
  <PresentationFormat>Widescreen</PresentationFormat>
  <Paragraphs>285</Paragraphs>
  <Slides>24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 Math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Windows User</cp:lastModifiedBy>
  <cp:revision>91</cp:revision>
  <dcterms:created xsi:type="dcterms:W3CDTF">2006-08-16T00:00:00Z</dcterms:created>
  <dcterms:modified xsi:type="dcterms:W3CDTF">2021-07-08T11:16:43Z</dcterms:modified>
</cp:coreProperties>
</file>