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4" r:id="rId3"/>
    <p:sldId id="281" r:id="rId4"/>
    <p:sldId id="265" r:id="rId5"/>
    <p:sldId id="293" r:id="rId6"/>
    <p:sldId id="291" r:id="rId7"/>
    <p:sldId id="283" r:id="rId8"/>
    <p:sldId id="290" r:id="rId9"/>
    <p:sldId id="289" r:id="rId10"/>
    <p:sldId id="285" r:id="rId11"/>
    <p:sldId id="274" r:id="rId12"/>
    <p:sldId id="295" r:id="rId13"/>
    <p:sldId id="296" r:id="rId14"/>
    <p:sldId id="294" r:id="rId15"/>
    <p:sldId id="277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mKR4apBsdBAQebw8RcOog==" hashData="kJWxaA6ROAKrnfKNn8KWV5+Utbw5OdHoLfL5c2XSZu2VDiX79ACi0UOotAmb7Pv3egwpknPRt0HCytsgxgyoz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1CB13-1685-406D-8D1D-844E2D65A7E6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DEA28B-042E-4348-802A-816F573187B1}">
      <dgm:prSet phldrT="[Text]"/>
      <dgm:spPr/>
      <dgm:t>
        <a:bodyPr/>
        <a:lstStyle/>
        <a:p>
          <a:r>
            <a:rPr lang="en-US" dirty="0" err="1" smtClean="0"/>
            <a:t>ত্রিভুজ</a:t>
          </a:r>
          <a:endParaRPr lang="en-US" dirty="0"/>
        </a:p>
      </dgm:t>
    </dgm:pt>
    <dgm:pt modelId="{75C370F2-E7D2-4344-8EA4-2EF7671539DD}" type="parTrans" cxnId="{E8D62D8F-E05D-4C13-A772-6455FDB2FF75}">
      <dgm:prSet/>
      <dgm:spPr/>
      <dgm:t>
        <a:bodyPr/>
        <a:lstStyle/>
        <a:p>
          <a:endParaRPr lang="en-US"/>
        </a:p>
      </dgm:t>
    </dgm:pt>
    <dgm:pt modelId="{3D389DFB-E71E-432E-A0CC-22C6D66FBB2B}" type="sibTrans" cxnId="{E8D62D8F-E05D-4C13-A772-6455FDB2FF75}">
      <dgm:prSet/>
      <dgm:spPr/>
      <dgm:t>
        <a:bodyPr/>
        <a:lstStyle/>
        <a:p>
          <a:endParaRPr lang="en-US"/>
        </a:p>
      </dgm:t>
    </dgm:pt>
    <dgm:pt modelId="{E85DA411-CEF1-4C1F-935F-FDA46664251E}">
      <dgm:prSet phldrT="[Text]"/>
      <dgm:spPr/>
      <dgm:t>
        <a:bodyPr/>
        <a:lstStyle/>
        <a:p>
          <a:r>
            <a:rPr lang="en-US" dirty="0" err="1" smtClean="0"/>
            <a:t>বাহুভেদে</a:t>
          </a:r>
          <a:endParaRPr lang="en-US" dirty="0"/>
        </a:p>
      </dgm:t>
    </dgm:pt>
    <dgm:pt modelId="{F98037A4-11C4-4F52-965A-07E70F713174}" type="parTrans" cxnId="{7E3EA679-3ECF-4CDE-83F1-A4F6B42CFF09}">
      <dgm:prSet/>
      <dgm:spPr/>
      <dgm:t>
        <a:bodyPr/>
        <a:lstStyle/>
        <a:p>
          <a:endParaRPr lang="en-US"/>
        </a:p>
      </dgm:t>
    </dgm:pt>
    <dgm:pt modelId="{AC06849C-BC0C-41E6-BE3F-BC0076F687AD}" type="sibTrans" cxnId="{7E3EA679-3ECF-4CDE-83F1-A4F6B42CFF09}">
      <dgm:prSet/>
      <dgm:spPr/>
      <dgm:t>
        <a:bodyPr/>
        <a:lstStyle/>
        <a:p>
          <a:endParaRPr lang="en-US"/>
        </a:p>
      </dgm:t>
    </dgm:pt>
    <dgm:pt modelId="{E9B6F62B-52DC-42DE-AE93-DD964B990BE6}">
      <dgm:prSet phldrT="[Text]"/>
      <dgm:spPr/>
      <dgm:t>
        <a:bodyPr/>
        <a:lstStyle/>
        <a:p>
          <a:r>
            <a:rPr lang="en-US" dirty="0" err="1" smtClean="0"/>
            <a:t>সমবাহু</a:t>
          </a:r>
          <a:r>
            <a:rPr lang="en-US" dirty="0" smtClean="0"/>
            <a:t> </a:t>
          </a:r>
          <a:endParaRPr lang="en-US" dirty="0"/>
        </a:p>
      </dgm:t>
    </dgm:pt>
    <dgm:pt modelId="{37C45B86-E88F-4931-B1D3-AA377F30F647}" type="parTrans" cxnId="{03C85971-8F74-4C79-A56E-7F4CD3E10D72}">
      <dgm:prSet/>
      <dgm:spPr/>
      <dgm:t>
        <a:bodyPr/>
        <a:lstStyle/>
        <a:p>
          <a:endParaRPr lang="en-US"/>
        </a:p>
      </dgm:t>
    </dgm:pt>
    <dgm:pt modelId="{8FE0C013-9100-4E38-9E04-59F8C96BDE4A}" type="sibTrans" cxnId="{03C85971-8F74-4C79-A56E-7F4CD3E10D72}">
      <dgm:prSet/>
      <dgm:spPr/>
      <dgm:t>
        <a:bodyPr/>
        <a:lstStyle/>
        <a:p>
          <a:endParaRPr lang="en-US"/>
        </a:p>
      </dgm:t>
    </dgm:pt>
    <dgm:pt modelId="{AA5A7FFE-74F8-4FAC-B1C8-97E6E80DDA59}">
      <dgm:prSet phldrT="[Text]"/>
      <dgm:spPr/>
      <dgm:t>
        <a:bodyPr/>
        <a:lstStyle/>
        <a:p>
          <a:r>
            <a:rPr lang="en-US" dirty="0" err="1" smtClean="0"/>
            <a:t>বিষমবাহু</a:t>
          </a:r>
          <a:endParaRPr lang="en-US" dirty="0"/>
        </a:p>
      </dgm:t>
    </dgm:pt>
    <dgm:pt modelId="{708599B5-5A30-4032-B600-2EB7E74ACCD5}" type="parTrans" cxnId="{8F774C3A-CD43-4975-BF11-D506A0160DEB}">
      <dgm:prSet/>
      <dgm:spPr/>
      <dgm:t>
        <a:bodyPr/>
        <a:lstStyle/>
        <a:p>
          <a:endParaRPr lang="en-US"/>
        </a:p>
      </dgm:t>
    </dgm:pt>
    <dgm:pt modelId="{FB7E7977-9AE2-4326-9D35-578BD1981043}" type="sibTrans" cxnId="{8F774C3A-CD43-4975-BF11-D506A0160DEB}">
      <dgm:prSet/>
      <dgm:spPr/>
      <dgm:t>
        <a:bodyPr/>
        <a:lstStyle/>
        <a:p>
          <a:endParaRPr lang="en-US"/>
        </a:p>
      </dgm:t>
    </dgm:pt>
    <dgm:pt modelId="{223D2048-EB25-40D9-B202-E2D8BE072615}">
      <dgm:prSet phldrT="[Text]"/>
      <dgm:spPr/>
      <dgm:t>
        <a:bodyPr/>
        <a:lstStyle/>
        <a:p>
          <a:r>
            <a:rPr lang="en-US" dirty="0" err="1" smtClean="0"/>
            <a:t>কোণভেদে</a:t>
          </a:r>
          <a:endParaRPr lang="en-US" dirty="0"/>
        </a:p>
      </dgm:t>
    </dgm:pt>
    <dgm:pt modelId="{9FBCC2A3-8CE0-4457-BC08-2B2EEA42FB96}" type="parTrans" cxnId="{22C40964-CA1E-4259-9621-913752121BAE}">
      <dgm:prSet/>
      <dgm:spPr/>
      <dgm:t>
        <a:bodyPr/>
        <a:lstStyle/>
        <a:p>
          <a:endParaRPr lang="en-US"/>
        </a:p>
      </dgm:t>
    </dgm:pt>
    <dgm:pt modelId="{B2ACCB00-013F-4675-AEA3-2960FBBF27CF}" type="sibTrans" cxnId="{22C40964-CA1E-4259-9621-913752121BAE}">
      <dgm:prSet/>
      <dgm:spPr/>
      <dgm:t>
        <a:bodyPr/>
        <a:lstStyle/>
        <a:p>
          <a:endParaRPr lang="en-US"/>
        </a:p>
      </dgm:t>
    </dgm:pt>
    <dgm:pt modelId="{11799C88-656B-4B14-A8D6-FCC71B302CE0}">
      <dgm:prSet phldrT="[Text]"/>
      <dgm:spPr/>
      <dgm:t>
        <a:bodyPr/>
        <a:lstStyle/>
        <a:p>
          <a:r>
            <a:rPr lang="en-US" dirty="0" err="1" smtClean="0"/>
            <a:t>সূক্ষকোণী</a:t>
          </a:r>
          <a:endParaRPr lang="en-US" dirty="0"/>
        </a:p>
      </dgm:t>
    </dgm:pt>
    <dgm:pt modelId="{3957C87B-64DB-4ED9-8A6C-7C2831CC0601}" type="parTrans" cxnId="{2DC23697-CD5E-444F-95CC-512A11C41ADC}">
      <dgm:prSet/>
      <dgm:spPr/>
      <dgm:t>
        <a:bodyPr/>
        <a:lstStyle/>
        <a:p>
          <a:endParaRPr lang="en-US"/>
        </a:p>
      </dgm:t>
    </dgm:pt>
    <dgm:pt modelId="{9D7D3C99-77F8-4C68-86D6-3D39BD2DFB67}" type="sibTrans" cxnId="{2DC23697-CD5E-444F-95CC-512A11C41ADC}">
      <dgm:prSet/>
      <dgm:spPr/>
      <dgm:t>
        <a:bodyPr/>
        <a:lstStyle/>
        <a:p>
          <a:endParaRPr lang="en-US"/>
        </a:p>
      </dgm:t>
    </dgm:pt>
    <dgm:pt modelId="{4589EFA2-E8AC-4345-A779-27A45BAE8F02}">
      <dgm:prSet/>
      <dgm:spPr/>
      <dgm:t>
        <a:bodyPr/>
        <a:lstStyle/>
        <a:p>
          <a:r>
            <a:rPr lang="en-US" dirty="0" err="1" smtClean="0"/>
            <a:t>সমদ্বিবাহু</a:t>
          </a:r>
          <a:r>
            <a:rPr lang="en-US" dirty="0" smtClean="0"/>
            <a:t> </a:t>
          </a:r>
          <a:endParaRPr lang="en-US" dirty="0"/>
        </a:p>
      </dgm:t>
    </dgm:pt>
    <dgm:pt modelId="{4D888BD6-E35C-4B0D-9B73-CE5280E20358}" type="parTrans" cxnId="{FF6FAEFE-FB4C-4111-87C1-15DE014DD446}">
      <dgm:prSet/>
      <dgm:spPr/>
      <dgm:t>
        <a:bodyPr/>
        <a:lstStyle/>
        <a:p>
          <a:endParaRPr lang="en-US"/>
        </a:p>
      </dgm:t>
    </dgm:pt>
    <dgm:pt modelId="{7BBE28B7-DBA9-4B32-BF2F-9F26485D0D4E}" type="sibTrans" cxnId="{FF6FAEFE-FB4C-4111-87C1-15DE014DD446}">
      <dgm:prSet/>
      <dgm:spPr/>
      <dgm:t>
        <a:bodyPr/>
        <a:lstStyle/>
        <a:p>
          <a:endParaRPr lang="en-US"/>
        </a:p>
      </dgm:t>
    </dgm:pt>
    <dgm:pt modelId="{632DD3EC-7F22-4813-92D1-A14AB6ACA53E}">
      <dgm:prSet/>
      <dgm:spPr/>
      <dgm:t>
        <a:bodyPr/>
        <a:lstStyle/>
        <a:p>
          <a:r>
            <a:rPr lang="en-US" dirty="0" err="1" smtClean="0"/>
            <a:t>স্থূলকোণী</a:t>
          </a:r>
          <a:endParaRPr lang="en-US" dirty="0"/>
        </a:p>
      </dgm:t>
    </dgm:pt>
    <dgm:pt modelId="{4B781E0E-9397-4D38-85AB-3FB2C8911752}" type="parTrans" cxnId="{56A64C12-00D1-4105-86F1-39F209B24CCE}">
      <dgm:prSet/>
      <dgm:spPr/>
      <dgm:t>
        <a:bodyPr/>
        <a:lstStyle/>
        <a:p>
          <a:endParaRPr lang="en-US"/>
        </a:p>
      </dgm:t>
    </dgm:pt>
    <dgm:pt modelId="{8CB0FEAC-5B90-4D84-B307-68FA3420C51E}" type="sibTrans" cxnId="{56A64C12-00D1-4105-86F1-39F209B24CCE}">
      <dgm:prSet/>
      <dgm:spPr/>
      <dgm:t>
        <a:bodyPr/>
        <a:lstStyle/>
        <a:p>
          <a:endParaRPr lang="en-US"/>
        </a:p>
      </dgm:t>
    </dgm:pt>
    <dgm:pt modelId="{2979B172-66A2-4E5A-88F8-685CCEF016D5}">
      <dgm:prSet/>
      <dgm:spPr/>
      <dgm:t>
        <a:bodyPr/>
        <a:lstStyle/>
        <a:p>
          <a:r>
            <a:rPr lang="en-US" dirty="0" err="1" smtClean="0"/>
            <a:t>সমকোণী</a:t>
          </a:r>
          <a:endParaRPr lang="en-US" dirty="0"/>
        </a:p>
      </dgm:t>
    </dgm:pt>
    <dgm:pt modelId="{BD2B3CE0-A078-4506-8F88-C19E9339E501}" type="parTrans" cxnId="{C12961C8-655F-4F62-8B04-6EFF32589379}">
      <dgm:prSet/>
      <dgm:spPr/>
      <dgm:t>
        <a:bodyPr/>
        <a:lstStyle/>
        <a:p>
          <a:endParaRPr lang="en-US"/>
        </a:p>
      </dgm:t>
    </dgm:pt>
    <dgm:pt modelId="{07770E17-D0D5-401B-9C9D-5322EB630D75}" type="sibTrans" cxnId="{C12961C8-655F-4F62-8B04-6EFF32589379}">
      <dgm:prSet/>
      <dgm:spPr/>
      <dgm:t>
        <a:bodyPr/>
        <a:lstStyle/>
        <a:p>
          <a:endParaRPr lang="en-US"/>
        </a:p>
      </dgm:t>
    </dgm:pt>
    <dgm:pt modelId="{A07570A5-E386-41D4-B205-46769B2F478A}" type="pres">
      <dgm:prSet presAssocID="{47D1CB13-1685-406D-8D1D-844E2D65A7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163E6-BDD9-404E-A748-E767F1A6A0A7}" type="pres">
      <dgm:prSet presAssocID="{2CDEA28B-042E-4348-802A-816F573187B1}" presName="root1" presStyleCnt="0"/>
      <dgm:spPr/>
      <dgm:t>
        <a:bodyPr/>
        <a:lstStyle/>
        <a:p>
          <a:endParaRPr lang="en-US"/>
        </a:p>
      </dgm:t>
    </dgm:pt>
    <dgm:pt modelId="{DB9340DF-504C-4F3C-8EAD-AEC4CC4AFE02}" type="pres">
      <dgm:prSet presAssocID="{2CDEA28B-042E-4348-802A-816F573187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CB41A-58F4-48FB-AA32-A5F15EDDFCA3}" type="pres">
      <dgm:prSet presAssocID="{2CDEA28B-042E-4348-802A-816F573187B1}" presName="level2hierChild" presStyleCnt="0"/>
      <dgm:spPr/>
      <dgm:t>
        <a:bodyPr/>
        <a:lstStyle/>
        <a:p>
          <a:endParaRPr lang="en-US"/>
        </a:p>
      </dgm:t>
    </dgm:pt>
    <dgm:pt modelId="{ADC05742-666D-4DAE-8735-6914FE543A6A}" type="pres">
      <dgm:prSet presAssocID="{F98037A4-11C4-4F52-965A-07E70F71317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FF856BB-AF4A-4C3E-8806-46DEC5677CCC}" type="pres">
      <dgm:prSet presAssocID="{F98037A4-11C4-4F52-965A-07E70F71317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9DCCD26-52BD-4492-BCB8-C3455E98BF84}" type="pres">
      <dgm:prSet presAssocID="{E85DA411-CEF1-4C1F-935F-FDA46664251E}" presName="root2" presStyleCnt="0"/>
      <dgm:spPr/>
      <dgm:t>
        <a:bodyPr/>
        <a:lstStyle/>
        <a:p>
          <a:endParaRPr lang="en-US"/>
        </a:p>
      </dgm:t>
    </dgm:pt>
    <dgm:pt modelId="{4964C85D-072F-4891-B63E-657A83521211}" type="pres">
      <dgm:prSet presAssocID="{E85DA411-CEF1-4C1F-935F-FDA4666425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AF1F5-6FF1-45B9-A4A8-DA661C8F92B7}" type="pres">
      <dgm:prSet presAssocID="{E85DA411-CEF1-4C1F-935F-FDA46664251E}" presName="level3hierChild" presStyleCnt="0"/>
      <dgm:spPr/>
      <dgm:t>
        <a:bodyPr/>
        <a:lstStyle/>
        <a:p>
          <a:endParaRPr lang="en-US"/>
        </a:p>
      </dgm:t>
    </dgm:pt>
    <dgm:pt modelId="{058B15D7-88C0-409C-BE2D-19120F9F7030}" type="pres">
      <dgm:prSet presAssocID="{37C45B86-E88F-4931-B1D3-AA377F30F647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30D95567-0429-4E12-87DE-BAD5E3576948}" type="pres">
      <dgm:prSet presAssocID="{37C45B86-E88F-4931-B1D3-AA377F30F647}" presName="connTx" presStyleLbl="parChTrans1D3" presStyleIdx="0" presStyleCnt="6"/>
      <dgm:spPr/>
      <dgm:t>
        <a:bodyPr/>
        <a:lstStyle/>
        <a:p>
          <a:endParaRPr lang="en-US"/>
        </a:p>
      </dgm:t>
    </dgm:pt>
    <dgm:pt modelId="{D965CFA1-9A9B-4CF8-8DF1-54D77104B9BF}" type="pres">
      <dgm:prSet presAssocID="{E9B6F62B-52DC-42DE-AE93-DD964B990BE6}" presName="root2" presStyleCnt="0"/>
      <dgm:spPr/>
      <dgm:t>
        <a:bodyPr/>
        <a:lstStyle/>
        <a:p>
          <a:endParaRPr lang="en-US"/>
        </a:p>
      </dgm:t>
    </dgm:pt>
    <dgm:pt modelId="{17EE69D1-66DC-43BB-9525-B9F981101664}" type="pres">
      <dgm:prSet presAssocID="{E9B6F62B-52DC-42DE-AE93-DD964B990BE6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D8CE92-E69F-4251-AAE0-E54D82E9048A}" type="pres">
      <dgm:prSet presAssocID="{E9B6F62B-52DC-42DE-AE93-DD964B990BE6}" presName="level3hierChild" presStyleCnt="0"/>
      <dgm:spPr/>
      <dgm:t>
        <a:bodyPr/>
        <a:lstStyle/>
        <a:p>
          <a:endParaRPr lang="en-US"/>
        </a:p>
      </dgm:t>
    </dgm:pt>
    <dgm:pt modelId="{0B1662EA-E1C8-4073-BDC3-2E87A7339F31}" type="pres">
      <dgm:prSet presAssocID="{4D888BD6-E35C-4B0D-9B73-CE5280E20358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648BF8E-FBFF-4858-A6FB-4AFC2A512453}" type="pres">
      <dgm:prSet presAssocID="{4D888BD6-E35C-4B0D-9B73-CE5280E20358}" presName="connTx" presStyleLbl="parChTrans1D3" presStyleIdx="1" presStyleCnt="6"/>
      <dgm:spPr/>
      <dgm:t>
        <a:bodyPr/>
        <a:lstStyle/>
        <a:p>
          <a:endParaRPr lang="en-US"/>
        </a:p>
      </dgm:t>
    </dgm:pt>
    <dgm:pt modelId="{6717FCD0-D706-45BA-B884-3A20F29C6DCD}" type="pres">
      <dgm:prSet presAssocID="{4589EFA2-E8AC-4345-A779-27A45BAE8F02}" presName="root2" presStyleCnt="0"/>
      <dgm:spPr/>
      <dgm:t>
        <a:bodyPr/>
        <a:lstStyle/>
        <a:p>
          <a:endParaRPr lang="en-US"/>
        </a:p>
      </dgm:t>
    </dgm:pt>
    <dgm:pt modelId="{405CFBAD-E503-4A94-85B3-F360383F71AB}" type="pres">
      <dgm:prSet presAssocID="{4589EFA2-E8AC-4345-A779-27A45BAE8F02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D0A63-E5ED-495D-BE8F-94165C2BD30C}" type="pres">
      <dgm:prSet presAssocID="{4589EFA2-E8AC-4345-A779-27A45BAE8F02}" presName="level3hierChild" presStyleCnt="0"/>
      <dgm:spPr/>
      <dgm:t>
        <a:bodyPr/>
        <a:lstStyle/>
        <a:p>
          <a:endParaRPr lang="en-US"/>
        </a:p>
      </dgm:t>
    </dgm:pt>
    <dgm:pt modelId="{4F4E5A24-42FE-4491-A5DF-13DE412B21F2}" type="pres">
      <dgm:prSet presAssocID="{708599B5-5A30-4032-B600-2EB7E74ACCD5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14DFC6A4-A34A-495B-953E-3D13CAFBE301}" type="pres">
      <dgm:prSet presAssocID="{708599B5-5A30-4032-B600-2EB7E74ACCD5}" presName="connTx" presStyleLbl="parChTrans1D3" presStyleIdx="2" presStyleCnt="6"/>
      <dgm:spPr/>
      <dgm:t>
        <a:bodyPr/>
        <a:lstStyle/>
        <a:p>
          <a:endParaRPr lang="en-US"/>
        </a:p>
      </dgm:t>
    </dgm:pt>
    <dgm:pt modelId="{14222964-8984-4A9D-B59A-D243B1D47843}" type="pres">
      <dgm:prSet presAssocID="{AA5A7FFE-74F8-4FAC-B1C8-97E6E80DDA59}" presName="root2" presStyleCnt="0"/>
      <dgm:spPr/>
      <dgm:t>
        <a:bodyPr/>
        <a:lstStyle/>
        <a:p>
          <a:endParaRPr lang="en-US"/>
        </a:p>
      </dgm:t>
    </dgm:pt>
    <dgm:pt modelId="{C7A079DF-F2AE-4802-9C56-7CCC9B501D2E}" type="pres">
      <dgm:prSet presAssocID="{AA5A7FFE-74F8-4FAC-B1C8-97E6E80DDA59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E964C6-4503-4B34-A7A4-069C2F10E6AC}" type="pres">
      <dgm:prSet presAssocID="{AA5A7FFE-74F8-4FAC-B1C8-97E6E80DDA59}" presName="level3hierChild" presStyleCnt="0"/>
      <dgm:spPr/>
      <dgm:t>
        <a:bodyPr/>
        <a:lstStyle/>
        <a:p>
          <a:endParaRPr lang="en-US"/>
        </a:p>
      </dgm:t>
    </dgm:pt>
    <dgm:pt modelId="{69A8E82F-331F-49AA-961D-39AC2EC71706}" type="pres">
      <dgm:prSet presAssocID="{9FBCC2A3-8CE0-4457-BC08-2B2EEA42FB9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9511A4C-1F59-41D5-8D3C-440AE7A291F7}" type="pres">
      <dgm:prSet presAssocID="{9FBCC2A3-8CE0-4457-BC08-2B2EEA42FB9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2A0B999-43F0-4AA4-A7E7-3B464126D594}" type="pres">
      <dgm:prSet presAssocID="{223D2048-EB25-40D9-B202-E2D8BE072615}" presName="root2" presStyleCnt="0"/>
      <dgm:spPr/>
      <dgm:t>
        <a:bodyPr/>
        <a:lstStyle/>
        <a:p>
          <a:endParaRPr lang="en-US"/>
        </a:p>
      </dgm:t>
    </dgm:pt>
    <dgm:pt modelId="{243FD4C7-C898-456D-B3C2-530C57C4C98C}" type="pres">
      <dgm:prSet presAssocID="{223D2048-EB25-40D9-B202-E2D8BE07261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745681-81EF-425B-90C1-C376E8A9E244}" type="pres">
      <dgm:prSet presAssocID="{223D2048-EB25-40D9-B202-E2D8BE072615}" presName="level3hierChild" presStyleCnt="0"/>
      <dgm:spPr/>
      <dgm:t>
        <a:bodyPr/>
        <a:lstStyle/>
        <a:p>
          <a:endParaRPr lang="en-US"/>
        </a:p>
      </dgm:t>
    </dgm:pt>
    <dgm:pt modelId="{F3FDF501-DBE4-470D-82C6-7016798B1992}" type="pres">
      <dgm:prSet presAssocID="{3957C87B-64DB-4ED9-8A6C-7C2831CC0601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CCDD7FDC-21B1-4377-A1FF-8726763467C6}" type="pres">
      <dgm:prSet presAssocID="{3957C87B-64DB-4ED9-8A6C-7C2831CC0601}" presName="connTx" presStyleLbl="parChTrans1D3" presStyleIdx="3" presStyleCnt="6"/>
      <dgm:spPr/>
      <dgm:t>
        <a:bodyPr/>
        <a:lstStyle/>
        <a:p>
          <a:endParaRPr lang="en-US"/>
        </a:p>
      </dgm:t>
    </dgm:pt>
    <dgm:pt modelId="{1C0C2261-7474-4065-8FB9-C4FF4739877A}" type="pres">
      <dgm:prSet presAssocID="{11799C88-656B-4B14-A8D6-FCC71B302CE0}" presName="root2" presStyleCnt="0"/>
      <dgm:spPr/>
      <dgm:t>
        <a:bodyPr/>
        <a:lstStyle/>
        <a:p>
          <a:endParaRPr lang="en-US"/>
        </a:p>
      </dgm:t>
    </dgm:pt>
    <dgm:pt modelId="{779645F4-9EB7-4D7E-834A-9FD70D125CB1}" type="pres">
      <dgm:prSet presAssocID="{11799C88-656B-4B14-A8D6-FCC71B302CE0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0A7BB-A414-4B0E-8841-3EB4B36D7502}" type="pres">
      <dgm:prSet presAssocID="{11799C88-656B-4B14-A8D6-FCC71B302CE0}" presName="level3hierChild" presStyleCnt="0"/>
      <dgm:spPr/>
      <dgm:t>
        <a:bodyPr/>
        <a:lstStyle/>
        <a:p>
          <a:endParaRPr lang="en-US"/>
        </a:p>
      </dgm:t>
    </dgm:pt>
    <dgm:pt modelId="{D9F433F8-93F7-457C-B137-FC2FEC9C9DBB}" type="pres">
      <dgm:prSet presAssocID="{4B781E0E-9397-4D38-85AB-3FB2C8911752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628D5F1A-D9A2-4AF3-B0FA-51438D20F282}" type="pres">
      <dgm:prSet presAssocID="{4B781E0E-9397-4D38-85AB-3FB2C8911752}" presName="connTx" presStyleLbl="parChTrans1D3" presStyleIdx="4" presStyleCnt="6"/>
      <dgm:spPr/>
      <dgm:t>
        <a:bodyPr/>
        <a:lstStyle/>
        <a:p>
          <a:endParaRPr lang="en-US"/>
        </a:p>
      </dgm:t>
    </dgm:pt>
    <dgm:pt modelId="{E94FAE48-6C8C-4C6C-8E61-D134D1C1A8F3}" type="pres">
      <dgm:prSet presAssocID="{632DD3EC-7F22-4813-92D1-A14AB6ACA53E}" presName="root2" presStyleCnt="0"/>
      <dgm:spPr/>
      <dgm:t>
        <a:bodyPr/>
        <a:lstStyle/>
        <a:p>
          <a:endParaRPr lang="en-US"/>
        </a:p>
      </dgm:t>
    </dgm:pt>
    <dgm:pt modelId="{43581347-E65C-4599-9298-727569E626CB}" type="pres">
      <dgm:prSet presAssocID="{632DD3EC-7F22-4813-92D1-A14AB6ACA53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D0064-EB6D-41FF-AA04-A67BCE270664}" type="pres">
      <dgm:prSet presAssocID="{632DD3EC-7F22-4813-92D1-A14AB6ACA53E}" presName="level3hierChild" presStyleCnt="0"/>
      <dgm:spPr/>
      <dgm:t>
        <a:bodyPr/>
        <a:lstStyle/>
        <a:p>
          <a:endParaRPr lang="en-US"/>
        </a:p>
      </dgm:t>
    </dgm:pt>
    <dgm:pt modelId="{380B4CE8-82D2-4BEF-9734-679460677B11}" type="pres">
      <dgm:prSet presAssocID="{BD2B3CE0-A078-4506-8F88-C19E9339E501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1225A872-83B3-403B-B90C-6776D998D4EC}" type="pres">
      <dgm:prSet presAssocID="{BD2B3CE0-A078-4506-8F88-C19E9339E501}" presName="connTx" presStyleLbl="parChTrans1D3" presStyleIdx="5" presStyleCnt="6"/>
      <dgm:spPr/>
      <dgm:t>
        <a:bodyPr/>
        <a:lstStyle/>
        <a:p>
          <a:endParaRPr lang="en-US"/>
        </a:p>
      </dgm:t>
    </dgm:pt>
    <dgm:pt modelId="{BBF21A5A-227F-48A8-B005-FB2610F144A1}" type="pres">
      <dgm:prSet presAssocID="{2979B172-66A2-4E5A-88F8-685CCEF016D5}" presName="root2" presStyleCnt="0"/>
      <dgm:spPr/>
      <dgm:t>
        <a:bodyPr/>
        <a:lstStyle/>
        <a:p>
          <a:endParaRPr lang="en-US"/>
        </a:p>
      </dgm:t>
    </dgm:pt>
    <dgm:pt modelId="{191667A4-21DC-405C-9277-F89AE759924B}" type="pres">
      <dgm:prSet presAssocID="{2979B172-66A2-4E5A-88F8-685CCEF016D5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C9CD6-5F7D-4539-84C9-8FEC6B5A6D3D}" type="pres">
      <dgm:prSet presAssocID="{2979B172-66A2-4E5A-88F8-685CCEF016D5}" presName="level3hierChild" presStyleCnt="0"/>
      <dgm:spPr/>
      <dgm:t>
        <a:bodyPr/>
        <a:lstStyle/>
        <a:p>
          <a:endParaRPr lang="en-US"/>
        </a:p>
      </dgm:t>
    </dgm:pt>
  </dgm:ptLst>
  <dgm:cxnLst>
    <dgm:cxn modelId="{C6C1B496-A4CF-434A-8710-F69CB4C78D7F}" type="presOf" srcId="{F98037A4-11C4-4F52-965A-07E70F713174}" destId="{ADC05742-666D-4DAE-8735-6914FE543A6A}" srcOrd="0" destOrd="0" presId="urn:microsoft.com/office/officeart/2005/8/layout/hierarchy2"/>
    <dgm:cxn modelId="{2DC23697-CD5E-444F-95CC-512A11C41ADC}" srcId="{223D2048-EB25-40D9-B202-E2D8BE072615}" destId="{11799C88-656B-4B14-A8D6-FCC71B302CE0}" srcOrd="0" destOrd="0" parTransId="{3957C87B-64DB-4ED9-8A6C-7C2831CC0601}" sibTransId="{9D7D3C99-77F8-4C68-86D6-3D39BD2DFB67}"/>
    <dgm:cxn modelId="{FDE32EAD-0E72-41A3-BF28-459860CAD3D9}" type="presOf" srcId="{4B781E0E-9397-4D38-85AB-3FB2C8911752}" destId="{D9F433F8-93F7-457C-B137-FC2FEC9C9DBB}" srcOrd="0" destOrd="0" presId="urn:microsoft.com/office/officeart/2005/8/layout/hierarchy2"/>
    <dgm:cxn modelId="{EFB5CDD4-5838-45AD-B673-CA1B7F49E251}" type="presOf" srcId="{E85DA411-CEF1-4C1F-935F-FDA46664251E}" destId="{4964C85D-072F-4891-B63E-657A83521211}" srcOrd="0" destOrd="0" presId="urn:microsoft.com/office/officeart/2005/8/layout/hierarchy2"/>
    <dgm:cxn modelId="{1B9DC33F-7062-43DF-8B4F-534AF2BBFA6D}" type="presOf" srcId="{AA5A7FFE-74F8-4FAC-B1C8-97E6E80DDA59}" destId="{C7A079DF-F2AE-4802-9C56-7CCC9B501D2E}" srcOrd="0" destOrd="0" presId="urn:microsoft.com/office/officeart/2005/8/layout/hierarchy2"/>
    <dgm:cxn modelId="{C12961C8-655F-4F62-8B04-6EFF32589379}" srcId="{223D2048-EB25-40D9-B202-E2D8BE072615}" destId="{2979B172-66A2-4E5A-88F8-685CCEF016D5}" srcOrd="2" destOrd="0" parTransId="{BD2B3CE0-A078-4506-8F88-C19E9339E501}" sibTransId="{07770E17-D0D5-401B-9C9D-5322EB630D75}"/>
    <dgm:cxn modelId="{C0E4D0D2-0A54-4668-8D30-62AFC64E2DBD}" type="presOf" srcId="{BD2B3CE0-A078-4506-8F88-C19E9339E501}" destId="{1225A872-83B3-403B-B90C-6776D998D4EC}" srcOrd="1" destOrd="0" presId="urn:microsoft.com/office/officeart/2005/8/layout/hierarchy2"/>
    <dgm:cxn modelId="{56A64C12-00D1-4105-86F1-39F209B24CCE}" srcId="{223D2048-EB25-40D9-B202-E2D8BE072615}" destId="{632DD3EC-7F22-4813-92D1-A14AB6ACA53E}" srcOrd="1" destOrd="0" parTransId="{4B781E0E-9397-4D38-85AB-3FB2C8911752}" sibTransId="{8CB0FEAC-5B90-4D84-B307-68FA3420C51E}"/>
    <dgm:cxn modelId="{7E3EA679-3ECF-4CDE-83F1-A4F6B42CFF09}" srcId="{2CDEA28B-042E-4348-802A-816F573187B1}" destId="{E85DA411-CEF1-4C1F-935F-FDA46664251E}" srcOrd="0" destOrd="0" parTransId="{F98037A4-11C4-4F52-965A-07E70F713174}" sibTransId="{AC06849C-BC0C-41E6-BE3F-BC0076F687AD}"/>
    <dgm:cxn modelId="{22C40964-CA1E-4259-9621-913752121BAE}" srcId="{2CDEA28B-042E-4348-802A-816F573187B1}" destId="{223D2048-EB25-40D9-B202-E2D8BE072615}" srcOrd="1" destOrd="0" parTransId="{9FBCC2A3-8CE0-4457-BC08-2B2EEA42FB96}" sibTransId="{B2ACCB00-013F-4675-AEA3-2960FBBF27CF}"/>
    <dgm:cxn modelId="{4E719F64-5007-4A46-9EBC-5ACF877E34B8}" type="presOf" srcId="{4B781E0E-9397-4D38-85AB-3FB2C8911752}" destId="{628D5F1A-D9A2-4AF3-B0FA-51438D20F282}" srcOrd="1" destOrd="0" presId="urn:microsoft.com/office/officeart/2005/8/layout/hierarchy2"/>
    <dgm:cxn modelId="{E8D62D8F-E05D-4C13-A772-6455FDB2FF75}" srcId="{47D1CB13-1685-406D-8D1D-844E2D65A7E6}" destId="{2CDEA28B-042E-4348-802A-816F573187B1}" srcOrd="0" destOrd="0" parTransId="{75C370F2-E7D2-4344-8EA4-2EF7671539DD}" sibTransId="{3D389DFB-E71E-432E-A0CC-22C6D66FBB2B}"/>
    <dgm:cxn modelId="{A942C080-9101-40E6-BBD2-F429246E907A}" type="presOf" srcId="{223D2048-EB25-40D9-B202-E2D8BE072615}" destId="{243FD4C7-C898-456D-B3C2-530C57C4C98C}" srcOrd="0" destOrd="0" presId="urn:microsoft.com/office/officeart/2005/8/layout/hierarchy2"/>
    <dgm:cxn modelId="{49491876-D413-492F-89E3-B982E1425E58}" type="presOf" srcId="{37C45B86-E88F-4931-B1D3-AA377F30F647}" destId="{058B15D7-88C0-409C-BE2D-19120F9F7030}" srcOrd="0" destOrd="0" presId="urn:microsoft.com/office/officeart/2005/8/layout/hierarchy2"/>
    <dgm:cxn modelId="{7C8F3C82-41CE-428D-9D10-CA205432DB5C}" type="presOf" srcId="{4D888BD6-E35C-4B0D-9B73-CE5280E20358}" destId="{E648BF8E-FBFF-4858-A6FB-4AFC2A512453}" srcOrd="1" destOrd="0" presId="urn:microsoft.com/office/officeart/2005/8/layout/hierarchy2"/>
    <dgm:cxn modelId="{03C85971-8F74-4C79-A56E-7F4CD3E10D72}" srcId="{E85DA411-CEF1-4C1F-935F-FDA46664251E}" destId="{E9B6F62B-52DC-42DE-AE93-DD964B990BE6}" srcOrd="0" destOrd="0" parTransId="{37C45B86-E88F-4931-B1D3-AA377F30F647}" sibTransId="{8FE0C013-9100-4E38-9E04-59F8C96BDE4A}"/>
    <dgm:cxn modelId="{4C23A53A-2E30-468B-9218-084F234AC6CF}" type="presOf" srcId="{708599B5-5A30-4032-B600-2EB7E74ACCD5}" destId="{4F4E5A24-42FE-4491-A5DF-13DE412B21F2}" srcOrd="0" destOrd="0" presId="urn:microsoft.com/office/officeart/2005/8/layout/hierarchy2"/>
    <dgm:cxn modelId="{287CDA9F-B286-4123-B470-391FA49F5A70}" type="presOf" srcId="{708599B5-5A30-4032-B600-2EB7E74ACCD5}" destId="{14DFC6A4-A34A-495B-953E-3D13CAFBE301}" srcOrd="1" destOrd="0" presId="urn:microsoft.com/office/officeart/2005/8/layout/hierarchy2"/>
    <dgm:cxn modelId="{57F93C4F-C234-42C5-9E11-5CA9CAFC29E1}" type="presOf" srcId="{11799C88-656B-4B14-A8D6-FCC71B302CE0}" destId="{779645F4-9EB7-4D7E-834A-9FD70D125CB1}" srcOrd="0" destOrd="0" presId="urn:microsoft.com/office/officeart/2005/8/layout/hierarchy2"/>
    <dgm:cxn modelId="{ED492EA7-5C91-40A7-8703-146A712D9929}" type="presOf" srcId="{37C45B86-E88F-4931-B1D3-AA377F30F647}" destId="{30D95567-0429-4E12-87DE-BAD5E3576948}" srcOrd="1" destOrd="0" presId="urn:microsoft.com/office/officeart/2005/8/layout/hierarchy2"/>
    <dgm:cxn modelId="{41484F75-147C-4E92-91D5-9A937BA667F6}" type="presOf" srcId="{3957C87B-64DB-4ED9-8A6C-7C2831CC0601}" destId="{CCDD7FDC-21B1-4377-A1FF-8726763467C6}" srcOrd="1" destOrd="0" presId="urn:microsoft.com/office/officeart/2005/8/layout/hierarchy2"/>
    <dgm:cxn modelId="{7FA22E63-E147-4E0C-B6B5-5C799826D5C4}" type="presOf" srcId="{47D1CB13-1685-406D-8D1D-844E2D65A7E6}" destId="{A07570A5-E386-41D4-B205-46769B2F478A}" srcOrd="0" destOrd="0" presId="urn:microsoft.com/office/officeart/2005/8/layout/hierarchy2"/>
    <dgm:cxn modelId="{F4B0DDFB-65C8-47BE-A631-E1F0EEF91845}" type="presOf" srcId="{4D888BD6-E35C-4B0D-9B73-CE5280E20358}" destId="{0B1662EA-E1C8-4073-BDC3-2E87A7339F31}" srcOrd="0" destOrd="0" presId="urn:microsoft.com/office/officeart/2005/8/layout/hierarchy2"/>
    <dgm:cxn modelId="{B83171C3-14B8-40FE-94AE-6CA09718CDEA}" type="presOf" srcId="{2979B172-66A2-4E5A-88F8-685CCEF016D5}" destId="{191667A4-21DC-405C-9277-F89AE759924B}" srcOrd="0" destOrd="0" presId="urn:microsoft.com/office/officeart/2005/8/layout/hierarchy2"/>
    <dgm:cxn modelId="{8F774C3A-CD43-4975-BF11-D506A0160DEB}" srcId="{E85DA411-CEF1-4C1F-935F-FDA46664251E}" destId="{AA5A7FFE-74F8-4FAC-B1C8-97E6E80DDA59}" srcOrd="2" destOrd="0" parTransId="{708599B5-5A30-4032-B600-2EB7E74ACCD5}" sibTransId="{FB7E7977-9AE2-4326-9D35-578BD1981043}"/>
    <dgm:cxn modelId="{FF6FAEFE-FB4C-4111-87C1-15DE014DD446}" srcId="{E85DA411-CEF1-4C1F-935F-FDA46664251E}" destId="{4589EFA2-E8AC-4345-A779-27A45BAE8F02}" srcOrd="1" destOrd="0" parTransId="{4D888BD6-E35C-4B0D-9B73-CE5280E20358}" sibTransId="{7BBE28B7-DBA9-4B32-BF2F-9F26485D0D4E}"/>
    <dgm:cxn modelId="{DB1C92AB-488B-4049-848E-274146FCE4B0}" type="presOf" srcId="{9FBCC2A3-8CE0-4457-BC08-2B2EEA42FB96}" destId="{69A8E82F-331F-49AA-961D-39AC2EC71706}" srcOrd="0" destOrd="0" presId="urn:microsoft.com/office/officeart/2005/8/layout/hierarchy2"/>
    <dgm:cxn modelId="{E52E6473-7D03-4A7A-8B4C-4061203F4B0A}" type="presOf" srcId="{4589EFA2-E8AC-4345-A779-27A45BAE8F02}" destId="{405CFBAD-E503-4A94-85B3-F360383F71AB}" srcOrd="0" destOrd="0" presId="urn:microsoft.com/office/officeart/2005/8/layout/hierarchy2"/>
    <dgm:cxn modelId="{8D2516E1-114D-4D87-929A-4185542C706D}" type="presOf" srcId="{BD2B3CE0-A078-4506-8F88-C19E9339E501}" destId="{380B4CE8-82D2-4BEF-9734-679460677B11}" srcOrd="0" destOrd="0" presId="urn:microsoft.com/office/officeart/2005/8/layout/hierarchy2"/>
    <dgm:cxn modelId="{4FEF0081-9080-452F-97C9-0EBEF4E1D246}" type="presOf" srcId="{E9B6F62B-52DC-42DE-AE93-DD964B990BE6}" destId="{17EE69D1-66DC-43BB-9525-B9F981101664}" srcOrd="0" destOrd="0" presId="urn:microsoft.com/office/officeart/2005/8/layout/hierarchy2"/>
    <dgm:cxn modelId="{E4148523-812D-4112-BEF7-6BBC79572A97}" type="presOf" srcId="{9FBCC2A3-8CE0-4457-BC08-2B2EEA42FB96}" destId="{C9511A4C-1F59-41D5-8D3C-440AE7A291F7}" srcOrd="1" destOrd="0" presId="urn:microsoft.com/office/officeart/2005/8/layout/hierarchy2"/>
    <dgm:cxn modelId="{DB0884BC-303C-47E5-9FDB-794C31D6D239}" type="presOf" srcId="{F98037A4-11C4-4F52-965A-07E70F713174}" destId="{2FF856BB-AF4A-4C3E-8806-46DEC5677CCC}" srcOrd="1" destOrd="0" presId="urn:microsoft.com/office/officeart/2005/8/layout/hierarchy2"/>
    <dgm:cxn modelId="{CDA6B3DE-8E5B-4CBA-924E-1C3B6D951D6A}" type="presOf" srcId="{3957C87B-64DB-4ED9-8A6C-7C2831CC0601}" destId="{F3FDF501-DBE4-470D-82C6-7016798B1992}" srcOrd="0" destOrd="0" presId="urn:microsoft.com/office/officeart/2005/8/layout/hierarchy2"/>
    <dgm:cxn modelId="{97202545-75E1-4430-9D6C-091E5A93C7D6}" type="presOf" srcId="{632DD3EC-7F22-4813-92D1-A14AB6ACA53E}" destId="{43581347-E65C-4599-9298-727569E626CB}" srcOrd="0" destOrd="0" presId="urn:microsoft.com/office/officeart/2005/8/layout/hierarchy2"/>
    <dgm:cxn modelId="{CAEAEA49-F2BC-4106-AC2C-88AF063A8A47}" type="presOf" srcId="{2CDEA28B-042E-4348-802A-816F573187B1}" destId="{DB9340DF-504C-4F3C-8EAD-AEC4CC4AFE02}" srcOrd="0" destOrd="0" presId="urn:microsoft.com/office/officeart/2005/8/layout/hierarchy2"/>
    <dgm:cxn modelId="{6AE8FDF4-F8D6-4BA8-A5F8-41E993ECE51C}" type="presParOf" srcId="{A07570A5-E386-41D4-B205-46769B2F478A}" destId="{E63163E6-BDD9-404E-A748-E767F1A6A0A7}" srcOrd="0" destOrd="0" presId="urn:microsoft.com/office/officeart/2005/8/layout/hierarchy2"/>
    <dgm:cxn modelId="{2BAFC8CE-0480-4981-B713-F604CF52FC89}" type="presParOf" srcId="{E63163E6-BDD9-404E-A748-E767F1A6A0A7}" destId="{DB9340DF-504C-4F3C-8EAD-AEC4CC4AFE02}" srcOrd="0" destOrd="0" presId="urn:microsoft.com/office/officeart/2005/8/layout/hierarchy2"/>
    <dgm:cxn modelId="{DA990941-C2D3-4304-9F44-717B64D62BA5}" type="presParOf" srcId="{E63163E6-BDD9-404E-A748-E767F1A6A0A7}" destId="{72CCB41A-58F4-48FB-AA32-A5F15EDDFCA3}" srcOrd="1" destOrd="0" presId="urn:microsoft.com/office/officeart/2005/8/layout/hierarchy2"/>
    <dgm:cxn modelId="{4DE2BF6F-357C-4F55-9DF5-D61A0B8BE16F}" type="presParOf" srcId="{72CCB41A-58F4-48FB-AA32-A5F15EDDFCA3}" destId="{ADC05742-666D-4DAE-8735-6914FE543A6A}" srcOrd="0" destOrd="0" presId="urn:microsoft.com/office/officeart/2005/8/layout/hierarchy2"/>
    <dgm:cxn modelId="{4B63B747-8D7F-45DF-8E5E-63CA8B9716CB}" type="presParOf" srcId="{ADC05742-666D-4DAE-8735-6914FE543A6A}" destId="{2FF856BB-AF4A-4C3E-8806-46DEC5677CCC}" srcOrd="0" destOrd="0" presId="urn:microsoft.com/office/officeart/2005/8/layout/hierarchy2"/>
    <dgm:cxn modelId="{8EC5BF34-5078-4A6D-982C-571077AA5FEC}" type="presParOf" srcId="{72CCB41A-58F4-48FB-AA32-A5F15EDDFCA3}" destId="{09DCCD26-52BD-4492-BCB8-C3455E98BF84}" srcOrd="1" destOrd="0" presId="urn:microsoft.com/office/officeart/2005/8/layout/hierarchy2"/>
    <dgm:cxn modelId="{1FE2C774-AEB7-4EE1-8E0F-4460D68810E5}" type="presParOf" srcId="{09DCCD26-52BD-4492-BCB8-C3455E98BF84}" destId="{4964C85D-072F-4891-B63E-657A83521211}" srcOrd="0" destOrd="0" presId="urn:microsoft.com/office/officeart/2005/8/layout/hierarchy2"/>
    <dgm:cxn modelId="{834C8333-8943-4A18-AACD-6AC6CFA0C3AD}" type="presParOf" srcId="{09DCCD26-52BD-4492-BCB8-C3455E98BF84}" destId="{994AF1F5-6FF1-45B9-A4A8-DA661C8F92B7}" srcOrd="1" destOrd="0" presId="urn:microsoft.com/office/officeart/2005/8/layout/hierarchy2"/>
    <dgm:cxn modelId="{F8EF2D8E-0B07-4DCE-AED0-42C3555A32A5}" type="presParOf" srcId="{994AF1F5-6FF1-45B9-A4A8-DA661C8F92B7}" destId="{058B15D7-88C0-409C-BE2D-19120F9F7030}" srcOrd="0" destOrd="0" presId="urn:microsoft.com/office/officeart/2005/8/layout/hierarchy2"/>
    <dgm:cxn modelId="{C8C76734-432B-44C5-BD24-88AA5148E921}" type="presParOf" srcId="{058B15D7-88C0-409C-BE2D-19120F9F7030}" destId="{30D95567-0429-4E12-87DE-BAD5E3576948}" srcOrd="0" destOrd="0" presId="urn:microsoft.com/office/officeart/2005/8/layout/hierarchy2"/>
    <dgm:cxn modelId="{85B943C3-7F20-4332-AD3B-39E0B922B0E9}" type="presParOf" srcId="{994AF1F5-6FF1-45B9-A4A8-DA661C8F92B7}" destId="{D965CFA1-9A9B-4CF8-8DF1-54D77104B9BF}" srcOrd="1" destOrd="0" presId="urn:microsoft.com/office/officeart/2005/8/layout/hierarchy2"/>
    <dgm:cxn modelId="{BD0EF777-3E54-42F0-89C7-1ACE7DDD9514}" type="presParOf" srcId="{D965CFA1-9A9B-4CF8-8DF1-54D77104B9BF}" destId="{17EE69D1-66DC-43BB-9525-B9F981101664}" srcOrd="0" destOrd="0" presId="urn:microsoft.com/office/officeart/2005/8/layout/hierarchy2"/>
    <dgm:cxn modelId="{90DAB9A1-C898-443D-B3B3-2C8FB4A0659E}" type="presParOf" srcId="{D965CFA1-9A9B-4CF8-8DF1-54D77104B9BF}" destId="{A9D8CE92-E69F-4251-AAE0-E54D82E9048A}" srcOrd="1" destOrd="0" presId="urn:microsoft.com/office/officeart/2005/8/layout/hierarchy2"/>
    <dgm:cxn modelId="{2901CAE1-7E54-43FC-85E0-175FDBE0BA31}" type="presParOf" srcId="{994AF1F5-6FF1-45B9-A4A8-DA661C8F92B7}" destId="{0B1662EA-E1C8-4073-BDC3-2E87A7339F31}" srcOrd="2" destOrd="0" presId="urn:microsoft.com/office/officeart/2005/8/layout/hierarchy2"/>
    <dgm:cxn modelId="{0EEF6A6F-6EC9-42CF-94AE-50A62D082EED}" type="presParOf" srcId="{0B1662EA-E1C8-4073-BDC3-2E87A7339F31}" destId="{E648BF8E-FBFF-4858-A6FB-4AFC2A512453}" srcOrd="0" destOrd="0" presId="urn:microsoft.com/office/officeart/2005/8/layout/hierarchy2"/>
    <dgm:cxn modelId="{0C68C5D4-0E2D-418F-93FA-2860A4D822CE}" type="presParOf" srcId="{994AF1F5-6FF1-45B9-A4A8-DA661C8F92B7}" destId="{6717FCD0-D706-45BA-B884-3A20F29C6DCD}" srcOrd="3" destOrd="0" presId="urn:microsoft.com/office/officeart/2005/8/layout/hierarchy2"/>
    <dgm:cxn modelId="{8B8D4093-AC4A-4EA4-BE6C-D007DB425B42}" type="presParOf" srcId="{6717FCD0-D706-45BA-B884-3A20F29C6DCD}" destId="{405CFBAD-E503-4A94-85B3-F360383F71AB}" srcOrd="0" destOrd="0" presId="urn:microsoft.com/office/officeart/2005/8/layout/hierarchy2"/>
    <dgm:cxn modelId="{9220A7CC-B6B9-450B-A216-F2361DF4A36F}" type="presParOf" srcId="{6717FCD0-D706-45BA-B884-3A20F29C6DCD}" destId="{2BAD0A63-E5ED-495D-BE8F-94165C2BD30C}" srcOrd="1" destOrd="0" presId="urn:microsoft.com/office/officeart/2005/8/layout/hierarchy2"/>
    <dgm:cxn modelId="{37804493-D6FF-4754-9E06-EB0DBB79DAF7}" type="presParOf" srcId="{994AF1F5-6FF1-45B9-A4A8-DA661C8F92B7}" destId="{4F4E5A24-42FE-4491-A5DF-13DE412B21F2}" srcOrd="4" destOrd="0" presId="urn:microsoft.com/office/officeart/2005/8/layout/hierarchy2"/>
    <dgm:cxn modelId="{E63D7D31-7FC0-41EA-884E-6F17222B56D0}" type="presParOf" srcId="{4F4E5A24-42FE-4491-A5DF-13DE412B21F2}" destId="{14DFC6A4-A34A-495B-953E-3D13CAFBE301}" srcOrd="0" destOrd="0" presId="urn:microsoft.com/office/officeart/2005/8/layout/hierarchy2"/>
    <dgm:cxn modelId="{04FC7B20-D4BA-4386-9950-FFE79EAE404F}" type="presParOf" srcId="{994AF1F5-6FF1-45B9-A4A8-DA661C8F92B7}" destId="{14222964-8984-4A9D-B59A-D243B1D47843}" srcOrd="5" destOrd="0" presId="urn:microsoft.com/office/officeart/2005/8/layout/hierarchy2"/>
    <dgm:cxn modelId="{233BA377-C5C7-483A-B3D2-FA559EF4F769}" type="presParOf" srcId="{14222964-8984-4A9D-B59A-D243B1D47843}" destId="{C7A079DF-F2AE-4802-9C56-7CCC9B501D2E}" srcOrd="0" destOrd="0" presId="urn:microsoft.com/office/officeart/2005/8/layout/hierarchy2"/>
    <dgm:cxn modelId="{C54F703C-FF5C-4FDF-BBE6-CD829ECBD16C}" type="presParOf" srcId="{14222964-8984-4A9D-B59A-D243B1D47843}" destId="{63E964C6-4503-4B34-A7A4-069C2F10E6AC}" srcOrd="1" destOrd="0" presId="urn:microsoft.com/office/officeart/2005/8/layout/hierarchy2"/>
    <dgm:cxn modelId="{0092FB15-87F0-44AE-AF68-4496E0FB0F6F}" type="presParOf" srcId="{72CCB41A-58F4-48FB-AA32-A5F15EDDFCA3}" destId="{69A8E82F-331F-49AA-961D-39AC2EC71706}" srcOrd="2" destOrd="0" presId="urn:microsoft.com/office/officeart/2005/8/layout/hierarchy2"/>
    <dgm:cxn modelId="{F93385B9-050E-4754-98D8-F36205DB2A54}" type="presParOf" srcId="{69A8E82F-331F-49AA-961D-39AC2EC71706}" destId="{C9511A4C-1F59-41D5-8D3C-440AE7A291F7}" srcOrd="0" destOrd="0" presId="urn:microsoft.com/office/officeart/2005/8/layout/hierarchy2"/>
    <dgm:cxn modelId="{9A074816-33FF-4D0E-98B4-B45B1B8127FE}" type="presParOf" srcId="{72CCB41A-58F4-48FB-AA32-A5F15EDDFCA3}" destId="{52A0B999-43F0-4AA4-A7E7-3B464126D594}" srcOrd="3" destOrd="0" presId="urn:microsoft.com/office/officeart/2005/8/layout/hierarchy2"/>
    <dgm:cxn modelId="{5580CE40-6C5B-4F68-81F0-4A97A2A3CE15}" type="presParOf" srcId="{52A0B999-43F0-4AA4-A7E7-3B464126D594}" destId="{243FD4C7-C898-456D-B3C2-530C57C4C98C}" srcOrd="0" destOrd="0" presId="urn:microsoft.com/office/officeart/2005/8/layout/hierarchy2"/>
    <dgm:cxn modelId="{58450960-8C26-4F58-BD3D-85622D2F9EF4}" type="presParOf" srcId="{52A0B999-43F0-4AA4-A7E7-3B464126D594}" destId="{07745681-81EF-425B-90C1-C376E8A9E244}" srcOrd="1" destOrd="0" presId="urn:microsoft.com/office/officeart/2005/8/layout/hierarchy2"/>
    <dgm:cxn modelId="{4B053C4C-B6FB-4D17-9DA2-73B2212AF660}" type="presParOf" srcId="{07745681-81EF-425B-90C1-C376E8A9E244}" destId="{F3FDF501-DBE4-470D-82C6-7016798B1992}" srcOrd="0" destOrd="0" presId="urn:microsoft.com/office/officeart/2005/8/layout/hierarchy2"/>
    <dgm:cxn modelId="{B0B44DBC-B6E2-4491-BFFB-A8268E759B80}" type="presParOf" srcId="{F3FDF501-DBE4-470D-82C6-7016798B1992}" destId="{CCDD7FDC-21B1-4377-A1FF-8726763467C6}" srcOrd="0" destOrd="0" presId="urn:microsoft.com/office/officeart/2005/8/layout/hierarchy2"/>
    <dgm:cxn modelId="{8465D02A-61FD-43D3-87B5-02771EF937C2}" type="presParOf" srcId="{07745681-81EF-425B-90C1-C376E8A9E244}" destId="{1C0C2261-7474-4065-8FB9-C4FF4739877A}" srcOrd="1" destOrd="0" presId="urn:microsoft.com/office/officeart/2005/8/layout/hierarchy2"/>
    <dgm:cxn modelId="{405ADF88-F654-4023-9E91-071E7713803B}" type="presParOf" srcId="{1C0C2261-7474-4065-8FB9-C4FF4739877A}" destId="{779645F4-9EB7-4D7E-834A-9FD70D125CB1}" srcOrd="0" destOrd="0" presId="urn:microsoft.com/office/officeart/2005/8/layout/hierarchy2"/>
    <dgm:cxn modelId="{23E271EC-F185-46A0-9C15-F3892608DAA6}" type="presParOf" srcId="{1C0C2261-7474-4065-8FB9-C4FF4739877A}" destId="{CEB0A7BB-A414-4B0E-8841-3EB4B36D7502}" srcOrd="1" destOrd="0" presId="urn:microsoft.com/office/officeart/2005/8/layout/hierarchy2"/>
    <dgm:cxn modelId="{FDED1221-4BF5-4282-9486-B068690FFB40}" type="presParOf" srcId="{07745681-81EF-425B-90C1-C376E8A9E244}" destId="{D9F433F8-93F7-457C-B137-FC2FEC9C9DBB}" srcOrd="2" destOrd="0" presId="urn:microsoft.com/office/officeart/2005/8/layout/hierarchy2"/>
    <dgm:cxn modelId="{1D776806-E692-4E95-8B01-A8D94DCF1C9C}" type="presParOf" srcId="{D9F433F8-93F7-457C-B137-FC2FEC9C9DBB}" destId="{628D5F1A-D9A2-4AF3-B0FA-51438D20F282}" srcOrd="0" destOrd="0" presId="urn:microsoft.com/office/officeart/2005/8/layout/hierarchy2"/>
    <dgm:cxn modelId="{2BF62B16-BA0B-4B8B-93F0-800AF3CF3DDD}" type="presParOf" srcId="{07745681-81EF-425B-90C1-C376E8A9E244}" destId="{E94FAE48-6C8C-4C6C-8E61-D134D1C1A8F3}" srcOrd="3" destOrd="0" presId="urn:microsoft.com/office/officeart/2005/8/layout/hierarchy2"/>
    <dgm:cxn modelId="{B9B1100C-6133-4B49-BD27-FA96F12FF720}" type="presParOf" srcId="{E94FAE48-6C8C-4C6C-8E61-D134D1C1A8F3}" destId="{43581347-E65C-4599-9298-727569E626CB}" srcOrd="0" destOrd="0" presId="urn:microsoft.com/office/officeart/2005/8/layout/hierarchy2"/>
    <dgm:cxn modelId="{095C7720-36D6-4FFA-AD52-040FE4D705F1}" type="presParOf" srcId="{E94FAE48-6C8C-4C6C-8E61-D134D1C1A8F3}" destId="{73DD0064-EB6D-41FF-AA04-A67BCE270664}" srcOrd="1" destOrd="0" presId="urn:microsoft.com/office/officeart/2005/8/layout/hierarchy2"/>
    <dgm:cxn modelId="{F2AB02BE-4222-4DDB-82CE-59F6D57A7D4E}" type="presParOf" srcId="{07745681-81EF-425B-90C1-C376E8A9E244}" destId="{380B4CE8-82D2-4BEF-9734-679460677B11}" srcOrd="4" destOrd="0" presId="urn:microsoft.com/office/officeart/2005/8/layout/hierarchy2"/>
    <dgm:cxn modelId="{8A8B1D1B-B0FB-4CAF-9258-730C58F63409}" type="presParOf" srcId="{380B4CE8-82D2-4BEF-9734-679460677B11}" destId="{1225A872-83B3-403B-B90C-6776D998D4EC}" srcOrd="0" destOrd="0" presId="urn:microsoft.com/office/officeart/2005/8/layout/hierarchy2"/>
    <dgm:cxn modelId="{65D14455-437D-47BA-8CCF-BEAD7AB730E1}" type="presParOf" srcId="{07745681-81EF-425B-90C1-C376E8A9E244}" destId="{BBF21A5A-227F-48A8-B005-FB2610F144A1}" srcOrd="5" destOrd="0" presId="urn:microsoft.com/office/officeart/2005/8/layout/hierarchy2"/>
    <dgm:cxn modelId="{65976557-8F8E-48B5-87AA-FA6CF4F3E617}" type="presParOf" srcId="{BBF21A5A-227F-48A8-B005-FB2610F144A1}" destId="{191667A4-21DC-405C-9277-F89AE759924B}" srcOrd="0" destOrd="0" presId="urn:microsoft.com/office/officeart/2005/8/layout/hierarchy2"/>
    <dgm:cxn modelId="{90DBDD41-2151-49AC-A16A-6A65F14F6249}" type="presParOf" srcId="{BBF21A5A-227F-48A8-B005-FB2610F144A1}" destId="{17EC9CD6-5F7D-4539-84C9-8FEC6B5A6D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3CF87-E5CC-4A59-9810-0129B8DAC91C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7CF3A7-93E6-4099-B0BC-A10F4EBE5DEB}">
      <dgm:prSet phldrT="[Text]" custT="1"/>
      <dgm:spPr/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কোণভেদে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7D882-F61F-42A6-A1A2-CB57FE3CBBD4}" type="parTrans" cxnId="{D71E3C66-B582-466E-B101-0CEA95F5CB97}">
      <dgm:prSet/>
      <dgm:spPr/>
      <dgm:t>
        <a:bodyPr/>
        <a:lstStyle/>
        <a:p>
          <a:endParaRPr lang="en-US"/>
        </a:p>
      </dgm:t>
    </dgm:pt>
    <dgm:pt modelId="{4F7B3663-C17A-41FF-AB55-C19796F9EDC1}" type="sibTrans" cxnId="{D71E3C66-B582-466E-B101-0CEA95F5CB97}">
      <dgm:prSet/>
      <dgm:spPr/>
      <dgm:t>
        <a:bodyPr/>
        <a:lstStyle/>
        <a:p>
          <a:endParaRPr lang="en-US"/>
        </a:p>
      </dgm:t>
    </dgm:pt>
    <dgm:pt modelId="{C8DE8730-1136-4C5A-AA9F-CF4E36C0650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সূক্ষ্মকোণ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633FFF-75B9-4EF6-AB6A-5E0223A4C5F4}" type="parTrans" cxnId="{343FBF9A-C6A8-4CB0-9586-DCB736BB352C}">
      <dgm:prSet/>
      <dgm:spPr/>
      <dgm:t>
        <a:bodyPr/>
        <a:lstStyle/>
        <a:p>
          <a:endParaRPr lang="en-US"/>
        </a:p>
      </dgm:t>
    </dgm:pt>
    <dgm:pt modelId="{E06C5938-A696-492E-98D3-A41059BD648B}" type="sibTrans" cxnId="{343FBF9A-C6A8-4CB0-9586-DCB736BB352C}">
      <dgm:prSet/>
      <dgm:spPr/>
      <dgm:t>
        <a:bodyPr/>
        <a:lstStyle/>
        <a:p>
          <a:endParaRPr lang="en-US"/>
        </a:p>
      </dgm:t>
    </dgm:pt>
    <dgm:pt modelId="{898A5F4B-AA3D-4E5D-9CF0-641085AE2767}">
      <dgm:prSet phldrT="[Text]"/>
      <dgm:spPr/>
      <dgm:t>
        <a:bodyPr/>
        <a:lstStyle/>
        <a:p>
          <a:r>
            <a:rPr lang="en-US" dirty="0" err="1" smtClean="0"/>
            <a:t>সমকোণী</a:t>
          </a:r>
          <a:r>
            <a:rPr lang="en-US" dirty="0" smtClean="0"/>
            <a:t> </a:t>
          </a:r>
          <a:r>
            <a:rPr lang="en-US" dirty="0" err="1" smtClean="0"/>
            <a:t>ত্রিভুজ</a:t>
          </a:r>
          <a:r>
            <a:rPr lang="en-US" dirty="0" smtClean="0"/>
            <a:t> </a:t>
          </a:r>
          <a:endParaRPr lang="en-US" dirty="0"/>
        </a:p>
      </dgm:t>
    </dgm:pt>
    <dgm:pt modelId="{EF769228-4E34-47BE-9D6F-9C3BD059AA5B}" type="parTrans" cxnId="{28C5267B-3319-4932-B1C8-1955280C3792}">
      <dgm:prSet/>
      <dgm:spPr/>
      <dgm:t>
        <a:bodyPr/>
        <a:lstStyle/>
        <a:p>
          <a:endParaRPr lang="en-US"/>
        </a:p>
      </dgm:t>
    </dgm:pt>
    <dgm:pt modelId="{53D31E5D-A5D0-41C5-A0C5-B30658FDCF75}" type="sibTrans" cxnId="{28C5267B-3319-4932-B1C8-1955280C3792}">
      <dgm:prSet/>
      <dgm:spPr/>
      <dgm:t>
        <a:bodyPr/>
        <a:lstStyle/>
        <a:p>
          <a:endParaRPr lang="en-US"/>
        </a:p>
      </dgm:t>
    </dgm:pt>
    <dgm:pt modelId="{46C6F0D5-4AE3-4575-8448-7DEE05DBF0E0}">
      <dgm:prSet/>
      <dgm:spPr/>
      <dgm:t>
        <a:bodyPr/>
        <a:lstStyle/>
        <a:p>
          <a:r>
            <a:rPr lang="en-US" dirty="0" err="1" smtClean="0"/>
            <a:t>স্থূলকোণী</a:t>
          </a:r>
          <a:r>
            <a:rPr lang="en-US" dirty="0" smtClean="0"/>
            <a:t> </a:t>
          </a:r>
          <a:r>
            <a:rPr lang="en-US" dirty="0" err="1" smtClean="0"/>
            <a:t>ত্রিভুজ</a:t>
          </a:r>
          <a:endParaRPr lang="en-US" dirty="0"/>
        </a:p>
      </dgm:t>
    </dgm:pt>
    <dgm:pt modelId="{66D48A1F-395B-47BC-B378-599275945E12}" type="parTrans" cxnId="{CEE977AA-97DD-484F-8455-825DBC168100}">
      <dgm:prSet/>
      <dgm:spPr/>
      <dgm:t>
        <a:bodyPr/>
        <a:lstStyle/>
        <a:p>
          <a:endParaRPr lang="en-US"/>
        </a:p>
      </dgm:t>
    </dgm:pt>
    <dgm:pt modelId="{D81C1F24-E836-452A-A7D4-F6299D50DD92}" type="sibTrans" cxnId="{CEE977AA-97DD-484F-8455-825DBC168100}">
      <dgm:prSet/>
      <dgm:spPr/>
      <dgm:t>
        <a:bodyPr/>
        <a:lstStyle/>
        <a:p>
          <a:endParaRPr lang="en-US"/>
        </a:p>
      </dgm:t>
    </dgm:pt>
    <dgm:pt modelId="{0126D2E9-95FF-44F6-9ED9-756E5C76E598}" type="pres">
      <dgm:prSet presAssocID="{DF43CF87-E5CC-4A59-9810-0129B8DAC91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72296E6-9B17-45A7-ADE8-EE01921235FE}" type="pres">
      <dgm:prSet presAssocID="{A67CF3A7-93E6-4099-B0BC-A10F4EBE5DEB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E802405-EA65-4557-9010-7090A748EF6D}" type="pres">
      <dgm:prSet presAssocID="{A67CF3A7-93E6-4099-B0BC-A10F4EBE5DEB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03C6EB29-8BEA-4D89-8A21-4A74ACCE45B7}" type="pres">
      <dgm:prSet presAssocID="{A67CF3A7-93E6-4099-B0BC-A10F4EBE5DEB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1C5504-365D-4CE5-BE0A-07B885E73D58}" type="pres">
      <dgm:prSet presAssocID="{A67CF3A7-93E6-4099-B0BC-A10F4EBE5DE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4A12A24-F412-488A-A163-9AEA4654F943}" type="pres">
      <dgm:prSet presAssocID="{C8DE8730-1136-4C5A-AA9F-CF4E36C0650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57A3FAC-69C6-4CBB-88FF-F9B4881B11AD}" type="pres">
      <dgm:prSet presAssocID="{C8DE8730-1136-4C5A-AA9F-CF4E36C0650C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6A43CE03-375D-4991-9124-9296392AE18C}" type="pres">
      <dgm:prSet presAssocID="{C8DE8730-1136-4C5A-AA9F-CF4E36C0650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EEDC5-3250-4FE8-8D5D-813E27E9356A}" type="pres">
      <dgm:prSet presAssocID="{898A5F4B-AA3D-4E5D-9CF0-641085AE276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ADBB02-FB10-402C-A617-0E78CCCA3767}" type="pres">
      <dgm:prSet presAssocID="{898A5F4B-AA3D-4E5D-9CF0-641085AE2767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699580F-927E-413D-AFB0-FFF92A2212CE}" type="pres">
      <dgm:prSet presAssocID="{898A5F4B-AA3D-4E5D-9CF0-641085AE276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8D8D-F957-444A-9CE1-A45C32BF6CCA}" type="pres">
      <dgm:prSet presAssocID="{46C6F0D5-4AE3-4575-8448-7DEE05DBF0E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F5ECB28-524F-4440-BBE4-653A58FC0529}" type="pres">
      <dgm:prSet presAssocID="{46C6F0D5-4AE3-4575-8448-7DEE05DBF0E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CC4C31C-1A63-4791-9DB4-0FF576CEEBF7}" type="pres">
      <dgm:prSet presAssocID="{46C6F0D5-4AE3-4575-8448-7DEE05DBF0E0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5267B-3319-4932-B1C8-1955280C3792}" srcId="{A67CF3A7-93E6-4099-B0BC-A10F4EBE5DEB}" destId="{898A5F4B-AA3D-4E5D-9CF0-641085AE2767}" srcOrd="1" destOrd="0" parTransId="{EF769228-4E34-47BE-9D6F-9C3BD059AA5B}" sibTransId="{53D31E5D-A5D0-41C5-A0C5-B30658FDCF75}"/>
    <dgm:cxn modelId="{C2192D85-BA96-43AF-8F09-34A24F03CFAB}" type="presOf" srcId="{898A5F4B-AA3D-4E5D-9CF0-641085AE2767}" destId="{E699580F-927E-413D-AFB0-FFF92A2212CE}" srcOrd="0" destOrd="0" presId="urn:microsoft.com/office/officeart/2008/layout/PictureAccentList"/>
    <dgm:cxn modelId="{2228625D-58A4-4E8B-96CB-745239FB1E49}" type="presOf" srcId="{A67CF3A7-93E6-4099-B0BC-A10F4EBE5DEB}" destId="{03C6EB29-8BEA-4D89-8A21-4A74ACCE45B7}" srcOrd="0" destOrd="0" presId="urn:microsoft.com/office/officeart/2008/layout/PictureAccentList"/>
    <dgm:cxn modelId="{CEE977AA-97DD-484F-8455-825DBC168100}" srcId="{A67CF3A7-93E6-4099-B0BC-A10F4EBE5DEB}" destId="{46C6F0D5-4AE3-4575-8448-7DEE05DBF0E0}" srcOrd="2" destOrd="0" parTransId="{66D48A1F-395B-47BC-B378-599275945E12}" sibTransId="{D81C1F24-E836-452A-A7D4-F6299D50DD92}"/>
    <dgm:cxn modelId="{D71E3C66-B582-466E-B101-0CEA95F5CB97}" srcId="{DF43CF87-E5CC-4A59-9810-0129B8DAC91C}" destId="{A67CF3A7-93E6-4099-B0BC-A10F4EBE5DEB}" srcOrd="0" destOrd="0" parTransId="{58A7D882-F61F-42A6-A1A2-CB57FE3CBBD4}" sibTransId="{4F7B3663-C17A-41FF-AB55-C19796F9EDC1}"/>
    <dgm:cxn modelId="{343FBF9A-C6A8-4CB0-9586-DCB736BB352C}" srcId="{A67CF3A7-93E6-4099-B0BC-A10F4EBE5DEB}" destId="{C8DE8730-1136-4C5A-AA9F-CF4E36C0650C}" srcOrd="0" destOrd="0" parTransId="{DE633FFF-75B9-4EF6-AB6A-5E0223A4C5F4}" sibTransId="{E06C5938-A696-492E-98D3-A41059BD648B}"/>
    <dgm:cxn modelId="{E1795518-A66D-4ADB-97C2-54FA4B110156}" type="presOf" srcId="{C8DE8730-1136-4C5A-AA9F-CF4E36C0650C}" destId="{6A43CE03-375D-4991-9124-9296392AE18C}" srcOrd="0" destOrd="0" presId="urn:microsoft.com/office/officeart/2008/layout/PictureAccentList"/>
    <dgm:cxn modelId="{ED7C9BEB-B28A-40EA-99B6-8D5E75CA6DF5}" type="presOf" srcId="{DF43CF87-E5CC-4A59-9810-0129B8DAC91C}" destId="{0126D2E9-95FF-44F6-9ED9-756E5C76E598}" srcOrd="0" destOrd="0" presId="urn:microsoft.com/office/officeart/2008/layout/PictureAccentList"/>
    <dgm:cxn modelId="{3E95F827-4448-4A47-AE30-24BAA8305EEA}" type="presOf" srcId="{46C6F0D5-4AE3-4575-8448-7DEE05DBF0E0}" destId="{DCC4C31C-1A63-4791-9DB4-0FF576CEEBF7}" srcOrd="0" destOrd="0" presId="urn:microsoft.com/office/officeart/2008/layout/PictureAccentList"/>
    <dgm:cxn modelId="{FD12C0F8-9032-4DE3-BBAD-4A846062B409}" type="presParOf" srcId="{0126D2E9-95FF-44F6-9ED9-756E5C76E598}" destId="{C72296E6-9B17-45A7-ADE8-EE01921235FE}" srcOrd="0" destOrd="0" presId="urn:microsoft.com/office/officeart/2008/layout/PictureAccentList"/>
    <dgm:cxn modelId="{9EA24277-89FB-4C8A-9546-EBC1D49698B0}" type="presParOf" srcId="{C72296E6-9B17-45A7-ADE8-EE01921235FE}" destId="{5E802405-EA65-4557-9010-7090A748EF6D}" srcOrd="0" destOrd="0" presId="urn:microsoft.com/office/officeart/2008/layout/PictureAccentList"/>
    <dgm:cxn modelId="{FAD09F4A-EFCD-402F-B874-FCE6EDC82F59}" type="presParOf" srcId="{5E802405-EA65-4557-9010-7090A748EF6D}" destId="{03C6EB29-8BEA-4D89-8A21-4A74ACCE45B7}" srcOrd="0" destOrd="0" presId="urn:microsoft.com/office/officeart/2008/layout/PictureAccentList"/>
    <dgm:cxn modelId="{80243BDD-A9EA-45F4-AC9A-CA75E4AEC29C}" type="presParOf" srcId="{C72296E6-9B17-45A7-ADE8-EE01921235FE}" destId="{6E1C5504-365D-4CE5-BE0A-07B885E73D58}" srcOrd="1" destOrd="0" presId="urn:microsoft.com/office/officeart/2008/layout/PictureAccentList"/>
    <dgm:cxn modelId="{0FCC0929-D511-40A4-87AD-9E883218434C}" type="presParOf" srcId="{6E1C5504-365D-4CE5-BE0A-07B885E73D58}" destId="{74A12A24-F412-488A-A163-9AEA4654F943}" srcOrd="0" destOrd="0" presId="urn:microsoft.com/office/officeart/2008/layout/PictureAccentList"/>
    <dgm:cxn modelId="{9A71DDE7-7D2E-4148-A56C-8E8689EDF0AC}" type="presParOf" srcId="{74A12A24-F412-488A-A163-9AEA4654F943}" destId="{857A3FAC-69C6-4CBB-88FF-F9B4881B11AD}" srcOrd="0" destOrd="0" presId="urn:microsoft.com/office/officeart/2008/layout/PictureAccentList"/>
    <dgm:cxn modelId="{7B8A8B6E-DFBA-45D0-A50C-29A297BD24D8}" type="presParOf" srcId="{74A12A24-F412-488A-A163-9AEA4654F943}" destId="{6A43CE03-375D-4991-9124-9296392AE18C}" srcOrd="1" destOrd="0" presId="urn:microsoft.com/office/officeart/2008/layout/PictureAccentList"/>
    <dgm:cxn modelId="{6DB77F7E-717D-45C0-9B1A-82F3730DE28C}" type="presParOf" srcId="{6E1C5504-365D-4CE5-BE0A-07B885E73D58}" destId="{D2AEEDC5-3250-4FE8-8D5D-813E27E9356A}" srcOrd="1" destOrd="0" presId="urn:microsoft.com/office/officeart/2008/layout/PictureAccentList"/>
    <dgm:cxn modelId="{F1614FE2-5AF7-4198-9C82-AB5E5DE50D2C}" type="presParOf" srcId="{D2AEEDC5-3250-4FE8-8D5D-813E27E9356A}" destId="{30ADBB02-FB10-402C-A617-0E78CCCA3767}" srcOrd="0" destOrd="0" presId="urn:microsoft.com/office/officeart/2008/layout/PictureAccentList"/>
    <dgm:cxn modelId="{B4B91031-BFB0-456A-ACB2-9308B52E2AC9}" type="presParOf" srcId="{D2AEEDC5-3250-4FE8-8D5D-813E27E9356A}" destId="{E699580F-927E-413D-AFB0-FFF92A2212CE}" srcOrd="1" destOrd="0" presId="urn:microsoft.com/office/officeart/2008/layout/PictureAccentList"/>
    <dgm:cxn modelId="{4F6CD98A-E932-4BC1-8423-8BCE8108D81F}" type="presParOf" srcId="{6E1C5504-365D-4CE5-BE0A-07B885E73D58}" destId="{93CB8D8D-F957-444A-9CE1-A45C32BF6CCA}" srcOrd="2" destOrd="0" presId="urn:microsoft.com/office/officeart/2008/layout/PictureAccentList"/>
    <dgm:cxn modelId="{174E3E10-4834-403C-B068-515343D0AE34}" type="presParOf" srcId="{93CB8D8D-F957-444A-9CE1-A45C32BF6CCA}" destId="{5F5ECB28-524F-4440-BBE4-653A58FC0529}" srcOrd="0" destOrd="0" presId="urn:microsoft.com/office/officeart/2008/layout/PictureAccentList"/>
    <dgm:cxn modelId="{EAD26B0F-AB9C-4D34-B382-66C742F6E0C8}" type="presParOf" srcId="{93CB8D8D-F957-444A-9CE1-A45C32BF6CCA}" destId="{DCC4C31C-1A63-4791-9DB4-0FF576CEEB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F051A-0226-4764-A8C2-8DD7AFF130B2}" type="doc">
      <dgm:prSet loTypeId="urn:microsoft.com/office/officeart/2008/layout/PictureAccen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F0E191F-285D-4D3F-8C8B-FC78F64EF7FD}">
      <dgm:prSet phldrT="[Text]" custT="1"/>
      <dgm:spPr/>
      <dgm:t>
        <a:bodyPr/>
        <a:lstStyle/>
        <a:p>
          <a:r>
            <a:rPr lang="en-US" sz="4800" i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বাহুভেদে</a:t>
          </a:r>
          <a:r>
            <a:rPr lang="en-US" sz="4800" i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i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4800" i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4F6C85-11E7-4F43-A44D-73AA4B5F6DCD}" type="parTrans" cxnId="{0DC14E23-D81E-4D95-8F1C-3B88F172155E}">
      <dgm:prSet/>
      <dgm:spPr/>
      <dgm:t>
        <a:bodyPr/>
        <a:lstStyle/>
        <a:p>
          <a:endParaRPr lang="en-US"/>
        </a:p>
      </dgm:t>
    </dgm:pt>
    <dgm:pt modelId="{87ACC386-BA99-4499-8D4C-CF515C58544C}" type="sibTrans" cxnId="{0DC14E23-D81E-4D95-8F1C-3B88F172155E}">
      <dgm:prSet/>
      <dgm:spPr/>
      <dgm:t>
        <a:bodyPr/>
        <a:lstStyle/>
        <a:p>
          <a:endParaRPr lang="en-US"/>
        </a:p>
      </dgm:t>
    </dgm:pt>
    <dgm:pt modelId="{7853EEB6-3195-4BBA-9EED-533542E5504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সমবাহু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97F714-B1F1-46FB-8297-178A0B65B549}" type="parTrans" cxnId="{8950B940-58E7-42DF-BA77-A924840AE790}">
      <dgm:prSet/>
      <dgm:spPr/>
      <dgm:t>
        <a:bodyPr/>
        <a:lstStyle/>
        <a:p>
          <a:endParaRPr lang="en-US"/>
        </a:p>
      </dgm:t>
    </dgm:pt>
    <dgm:pt modelId="{7AC355E5-EEB5-4B94-AC25-73ABCAEE6597}" type="sibTrans" cxnId="{8950B940-58E7-42DF-BA77-A924840AE790}">
      <dgm:prSet/>
      <dgm:spPr/>
      <dgm:t>
        <a:bodyPr/>
        <a:lstStyle/>
        <a:p>
          <a:endParaRPr lang="en-US"/>
        </a:p>
      </dgm:t>
    </dgm:pt>
    <dgm:pt modelId="{1C7A8ACF-2960-431A-8DDF-922882D26C44}">
      <dgm:prSet phldrT="[Text]"/>
      <dgm:spPr/>
      <dgm:t>
        <a:bodyPr/>
        <a:lstStyle/>
        <a:p>
          <a:r>
            <a:rPr lang="en-US" dirty="0" err="1" smtClean="0"/>
            <a:t>সমদ্বিবাহু</a:t>
          </a:r>
          <a:r>
            <a:rPr lang="en-US" dirty="0" smtClean="0"/>
            <a:t> </a:t>
          </a:r>
          <a:r>
            <a:rPr lang="en-US" dirty="0" err="1" smtClean="0"/>
            <a:t>ত্রিভুজ</a:t>
          </a:r>
          <a:endParaRPr lang="en-US" dirty="0"/>
        </a:p>
      </dgm:t>
    </dgm:pt>
    <dgm:pt modelId="{98838DAA-49E6-4D3A-B028-D9660B66284F}" type="parTrans" cxnId="{DA5DCC98-3986-41F3-821D-221164D2A5BC}">
      <dgm:prSet/>
      <dgm:spPr/>
      <dgm:t>
        <a:bodyPr/>
        <a:lstStyle/>
        <a:p>
          <a:endParaRPr lang="en-US"/>
        </a:p>
      </dgm:t>
    </dgm:pt>
    <dgm:pt modelId="{5FB207BB-5472-43FA-B917-98F81AADCCBE}" type="sibTrans" cxnId="{DA5DCC98-3986-41F3-821D-221164D2A5BC}">
      <dgm:prSet/>
      <dgm:spPr/>
      <dgm:t>
        <a:bodyPr/>
        <a:lstStyle/>
        <a:p>
          <a:endParaRPr lang="en-US"/>
        </a:p>
      </dgm:t>
    </dgm:pt>
    <dgm:pt modelId="{19F95453-AF01-4781-85EB-F1023A7FAD0A}">
      <dgm:prSet/>
      <dgm:spPr/>
      <dgm:t>
        <a:bodyPr/>
        <a:lstStyle/>
        <a:p>
          <a:r>
            <a:rPr lang="en-US" dirty="0" err="1" smtClean="0"/>
            <a:t>বিষমবাহু</a:t>
          </a:r>
          <a:r>
            <a:rPr lang="en-US" dirty="0" smtClean="0"/>
            <a:t> </a:t>
          </a:r>
          <a:r>
            <a:rPr lang="en-US" dirty="0" err="1" smtClean="0"/>
            <a:t>ত্রিভুজ</a:t>
          </a:r>
          <a:r>
            <a:rPr lang="en-US" dirty="0" smtClean="0"/>
            <a:t> </a:t>
          </a:r>
          <a:endParaRPr lang="en-US" dirty="0"/>
        </a:p>
      </dgm:t>
    </dgm:pt>
    <dgm:pt modelId="{2672CB29-8768-4F4E-B2D1-A27844CA69B9}" type="parTrans" cxnId="{F83A40A7-8E07-496C-9CC3-A311FB44B623}">
      <dgm:prSet/>
      <dgm:spPr/>
      <dgm:t>
        <a:bodyPr/>
        <a:lstStyle/>
        <a:p>
          <a:endParaRPr lang="en-US"/>
        </a:p>
      </dgm:t>
    </dgm:pt>
    <dgm:pt modelId="{E8FF559C-F86D-45D8-8741-0E1A6D5959B9}" type="sibTrans" cxnId="{F83A40A7-8E07-496C-9CC3-A311FB44B623}">
      <dgm:prSet/>
      <dgm:spPr/>
      <dgm:t>
        <a:bodyPr/>
        <a:lstStyle/>
        <a:p>
          <a:endParaRPr lang="en-US"/>
        </a:p>
      </dgm:t>
    </dgm:pt>
    <dgm:pt modelId="{97FCD9D1-CF89-4D39-9FAA-8F3457B249C9}" type="pres">
      <dgm:prSet presAssocID="{F2BF051A-0226-4764-A8C2-8DD7AFF130B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174DBA-462F-4AFA-A5D3-E9F89EB73FB7}" type="pres">
      <dgm:prSet presAssocID="{3F0E191F-285D-4D3F-8C8B-FC78F64EF7FD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54E47DC7-8E1F-4472-A213-11B7C52CF0AB}" type="pres">
      <dgm:prSet presAssocID="{3F0E191F-285D-4D3F-8C8B-FC78F64EF7FD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39195E48-D47A-4FB2-8AEE-FB482DC82921}" type="pres">
      <dgm:prSet presAssocID="{3F0E191F-285D-4D3F-8C8B-FC78F64EF7F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FBD9D62A-98A8-4F22-80C8-E7AF41E99394}" type="pres">
      <dgm:prSet presAssocID="{3F0E191F-285D-4D3F-8C8B-FC78F64EF7FD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5DA834-C9B4-4076-BCFA-D61F5B165190}" type="pres">
      <dgm:prSet presAssocID="{7853EEB6-3195-4BBA-9EED-533542E5504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791523-F118-4F7E-BD23-EBCCFE5E2C26}" type="pres">
      <dgm:prSet presAssocID="{7853EEB6-3195-4BBA-9EED-533542E5504C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E93792A0-905D-4712-A425-0033AC6DD1EA}" type="pres">
      <dgm:prSet presAssocID="{7853EEB6-3195-4BBA-9EED-533542E5504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9269D-501F-41A2-AB71-87D98E7A0039}" type="pres">
      <dgm:prSet presAssocID="{1C7A8ACF-2960-431A-8DDF-922882D26C4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FD425F3-CA1C-403C-BCD5-D224F0E3AC6B}" type="pres">
      <dgm:prSet presAssocID="{1C7A8ACF-2960-431A-8DDF-922882D26C44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9249E76F-4FDC-4B36-8E91-03EBBE35FCB1}" type="pres">
      <dgm:prSet presAssocID="{1C7A8ACF-2960-431A-8DDF-922882D26C44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8D505-345B-4053-A7F3-274C6B0BF213}" type="pres">
      <dgm:prSet presAssocID="{19F95453-AF01-4781-85EB-F1023A7FAD0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948C36-A551-4D3C-8D49-878BAEE28279}" type="pres">
      <dgm:prSet presAssocID="{19F95453-AF01-4781-85EB-F1023A7FAD0A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2FE8DAE-2FFF-4273-8838-79E03B8D404E}" type="pres">
      <dgm:prSet presAssocID="{19F95453-AF01-4781-85EB-F1023A7FAD0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DCC98-3986-41F3-821D-221164D2A5BC}" srcId="{3F0E191F-285D-4D3F-8C8B-FC78F64EF7FD}" destId="{1C7A8ACF-2960-431A-8DDF-922882D26C44}" srcOrd="1" destOrd="0" parTransId="{98838DAA-49E6-4D3A-B028-D9660B66284F}" sibTransId="{5FB207BB-5472-43FA-B917-98F81AADCCBE}"/>
    <dgm:cxn modelId="{93D76386-30B0-42B6-859A-F7120C9F9E35}" type="presOf" srcId="{7853EEB6-3195-4BBA-9EED-533542E5504C}" destId="{E93792A0-905D-4712-A425-0033AC6DD1EA}" srcOrd="0" destOrd="0" presId="urn:microsoft.com/office/officeart/2008/layout/PictureAccentList"/>
    <dgm:cxn modelId="{F83A40A7-8E07-496C-9CC3-A311FB44B623}" srcId="{3F0E191F-285D-4D3F-8C8B-FC78F64EF7FD}" destId="{19F95453-AF01-4781-85EB-F1023A7FAD0A}" srcOrd="2" destOrd="0" parTransId="{2672CB29-8768-4F4E-B2D1-A27844CA69B9}" sibTransId="{E8FF559C-F86D-45D8-8741-0E1A6D5959B9}"/>
    <dgm:cxn modelId="{38263821-8D5D-4D74-AB59-CB14DF21A54B}" type="presOf" srcId="{1C7A8ACF-2960-431A-8DDF-922882D26C44}" destId="{9249E76F-4FDC-4B36-8E91-03EBBE35FCB1}" srcOrd="0" destOrd="0" presId="urn:microsoft.com/office/officeart/2008/layout/PictureAccentList"/>
    <dgm:cxn modelId="{398205B0-3C09-44A9-8345-F6CDE002E698}" type="presOf" srcId="{19F95453-AF01-4781-85EB-F1023A7FAD0A}" destId="{22FE8DAE-2FFF-4273-8838-79E03B8D404E}" srcOrd="0" destOrd="0" presId="urn:microsoft.com/office/officeart/2008/layout/PictureAccentList"/>
    <dgm:cxn modelId="{9EF8C7D5-3230-4FA0-AC35-2B05F944E51B}" type="presOf" srcId="{F2BF051A-0226-4764-A8C2-8DD7AFF130B2}" destId="{97FCD9D1-CF89-4D39-9FAA-8F3457B249C9}" srcOrd="0" destOrd="0" presId="urn:microsoft.com/office/officeart/2008/layout/PictureAccentList"/>
    <dgm:cxn modelId="{DCD88971-E5B8-44AD-981D-377BAF8D67F2}" type="presOf" srcId="{3F0E191F-285D-4D3F-8C8B-FC78F64EF7FD}" destId="{39195E48-D47A-4FB2-8AEE-FB482DC82921}" srcOrd="0" destOrd="0" presId="urn:microsoft.com/office/officeart/2008/layout/PictureAccentList"/>
    <dgm:cxn modelId="{0DC14E23-D81E-4D95-8F1C-3B88F172155E}" srcId="{F2BF051A-0226-4764-A8C2-8DD7AFF130B2}" destId="{3F0E191F-285D-4D3F-8C8B-FC78F64EF7FD}" srcOrd="0" destOrd="0" parTransId="{E24F6C85-11E7-4F43-A44D-73AA4B5F6DCD}" sibTransId="{87ACC386-BA99-4499-8D4C-CF515C58544C}"/>
    <dgm:cxn modelId="{8950B940-58E7-42DF-BA77-A924840AE790}" srcId="{3F0E191F-285D-4D3F-8C8B-FC78F64EF7FD}" destId="{7853EEB6-3195-4BBA-9EED-533542E5504C}" srcOrd="0" destOrd="0" parTransId="{2497F714-B1F1-46FB-8297-178A0B65B549}" sibTransId="{7AC355E5-EEB5-4B94-AC25-73ABCAEE6597}"/>
    <dgm:cxn modelId="{596F30E4-8401-40A1-A106-CF13A34BA4EA}" type="presParOf" srcId="{97FCD9D1-CF89-4D39-9FAA-8F3457B249C9}" destId="{D0174DBA-462F-4AFA-A5D3-E9F89EB73FB7}" srcOrd="0" destOrd="0" presId="urn:microsoft.com/office/officeart/2008/layout/PictureAccentList"/>
    <dgm:cxn modelId="{F2B2F64B-6DD3-4164-A9E6-11FF70C08DB4}" type="presParOf" srcId="{D0174DBA-462F-4AFA-A5D3-E9F89EB73FB7}" destId="{54E47DC7-8E1F-4472-A213-11B7C52CF0AB}" srcOrd="0" destOrd="0" presId="urn:microsoft.com/office/officeart/2008/layout/PictureAccentList"/>
    <dgm:cxn modelId="{F957E139-AE0E-444F-B8E1-FA2922BB4B4C}" type="presParOf" srcId="{54E47DC7-8E1F-4472-A213-11B7C52CF0AB}" destId="{39195E48-D47A-4FB2-8AEE-FB482DC82921}" srcOrd="0" destOrd="0" presId="urn:microsoft.com/office/officeart/2008/layout/PictureAccentList"/>
    <dgm:cxn modelId="{FEF4451A-5E19-48D4-B9DE-8A3635DE1530}" type="presParOf" srcId="{D0174DBA-462F-4AFA-A5D3-E9F89EB73FB7}" destId="{FBD9D62A-98A8-4F22-80C8-E7AF41E99394}" srcOrd="1" destOrd="0" presId="urn:microsoft.com/office/officeart/2008/layout/PictureAccentList"/>
    <dgm:cxn modelId="{FEB30EB7-B284-4CF6-A979-320E552BC5C0}" type="presParOf" srcId="{FBD9D62A-98A8-4F22-80C8-E7AF41E99394}" destId="{835DA834-C9B4-4076-BCFA-D61F5B165190}" srcOrd="0" destOrd="0" presId="urn:microsoft.com/office/officeart/2008/layout/PictureAccentList"/>
    <dgm:cxn modelId="{B5496565-50FA-412A-AE76-A0CEE4633437}" type="presParOf" srcId="{835DA834-C9B4-4076-BCFA-D61F5B165190}" destId="{75791523-F118-4F7E-BD23-EBCCFE5E2C26}" srcOrd="0" destOrd="0" presId="urn:microsoft.com/office/officeart/2008/layout/PictureAccentList"/>
    <dgm:cxn modelId="{6FF78BDB-C6D5-4D5C-BFF6-09FBDAC636DE}" type="presParOf" srcId="{835DA834-C9B4-4076-BCFA-D61F5B165190}" destId="{E93792A0-905D-4712-A425-0033AC6DD1EA}" srcOrd="1" destOrd="0" presId="urn:microsoft.com/office/officeart/2008/layout/PictureAccentList"/>
    <dgm:cxn modelId="{CC8EA9AB-ED91-49AD-A9FB-CB253397D62D}" type="presParOf" srcId="{FBD9D62A-98A8-4F22-80C8-E7AF41E99394}" destId="{F4C9269D-501F-41A2-AB71-87D98E7A0039}" srcOrd="1" destOrd="0" presId="urn:microsoft.com/office/officeart/2008/layout/PictureAccentList"/>
    <dgm:cxn modelId="{8E193C9C-090D-4E2B-8DE1-3632C3242235}" type="presParOf" srcId="{F4C9269D-501F-41A2-AB71-87D98E7A0039}" destId="{4FD425F3-CA1C-403C-BCD5-D224F0E3AC6B}" srcOrd="0" destOrd="0" presId="urn:microsoft.com/office/officeart/2008/layout/PictureAccentList"/>
    <dgm:cxn modelId="{33CC6D3C-657B-4124-812B-3E904C32769E}" type="presParOf" srcId="{F4C9269D-501F-41A2-AB71-87D98E7A0039}" destId="{9249E76F-4FDC-4B36-8E91-03EBBE35FCB1}" srcOrd="1" destOrd="0" presId="urn:microsoft.com/office/officeart/2008/layout/PictureAccentList"/>
    <dgm:cxn modelId="{B187E04F-C30A-4DC0-B321-EC3AC4237EE0}" type="presParOf" srcId="{FBD9D62A-98A8-4F22-80C8-E7AF41E99394}" destId="{2648D505-345B-4053-A7F3-274C6B0BF213}" srcOrd="2" destOrd="0" presId="urn:microsoft.com/office/officeart/2008/layout/PictureAccentList"/>
    <dgm:cxn modelId="{5ADCF14E-FEF7-450F-A86E-66288E14F5C5}" type="presParOf" srcId="{2648D505-345B-4053-A7F3-274C6B0BF213}" destId="{35948C36-A551-4D3C-8D49-878BAEE28279}" srcOrd="0" destOrd="0" presId="urn:microsoft.com/office/officeart/2008/layout/PictureAccentList"/>
    <dgm:cxn modelId="{9D71EB10-FD29-47F9-A0EA-1C0A030EBAC5}" type="presParOf" srcId="{2648D505-345B-4053-A7F3-274C6B0BF213}" destId="{22FE8DAE-2FFF-4273-8838-79E03B8D404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340DF-504C-4F3C-8EAD-AEC4CC4AFE02}">
      <dsp:nvSpPr>
        <dsp:cNvPr id="0" name=""/>
        <dsp:cNvSpPr/>
      </dsp:nvSpPr>
      <dsp:spPr>
        <a:xfrm>
          <a:off x="411" y="1935449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ত্রিভুজ</a:t>
          </a:r>
          <a:endParaRPr lang="en-US" sz="2600" kern="1200" dirty="0"/>
        </a:p>
      </dsp:txBody>
      <dsp:txXfrm>
        <a:off x="16716" y="1951754"/>
        <a:ext cx="1080773" cy="524081"/>
      </dsp:txXfrm>
    </dsp:sp>
    <dsp:sp modelId="{ADC05742-666D-4DAE-8735-6914FE543A6A}">
      <dsp:nvSpPr>
        <dsp:cNvPr id="0" name=""/>
        <dsp:cNvSpPr/>
      </dsp:nvSpPr>
      <dsp:spPr>
        <a:xfrm rot="17692822">
          <a:off x="807202" y="1722332"/>
          <a:ext cx="1058538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1058538" y="11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10008" y="1707185"/>
        <a:ext cx="52926" cy="52926"/>
      </dsp:txXfrm>
    </dsp:sp>
    <dsp:sp modelId="{4964C85D-072F-4891-B63E-657A83521211}">
      <dsp:nvSpPr>
        <dsp:cNvPr id="0" name=""/>
        <dsp:cNvSpPr/>
      </dsp:nvSpPr>
      <dsp:spPr>
        <a:xfrm>
          <a:off x="1559148" y="975156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বাহুভেদে</a:t>
          </a:r>
          <a:endParaRPr lang="en-US" sz="2600" kern="1200" dirty="0"/>
        </a:p>
      </dsp:txBody>
      <dsp:txXfrm>
        <a:off x="1575453" y="991461"/>
        <a:ext cx="1080773" cy="524081"/>
      </dsp:txXfrm>
    </dsp:sp>
    <dsp:sp modelId="{058B15D7-88C0-409C-BE2D-19120F9F7030}">
      <dsp:nvSpPr>
        <dsp:cNvPr id="0" name=""/>
        <dsp:cNvSpPr/>
      </dsp:nvSpPr>
      <dsp:spPr>
        <a:xfrm rot="18289469">
          <a:off x="2505275" y="922088"/>
          <a:ext cx="779865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779865" y="11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5711" y="913907"/>
        <a:ext cx="38993" cy="38993"/>
      </dsp:txXfrm>
    </dsp:sp>
    <dsp:sp modelId="{17EE69D1-66DC-43BB-9525-B9F981101664}">
      <dsp:nvSpPr>
        <dsp:cNvPr id="0" name=""/>
        <dsp:cNvSpPr/>
      </dsp:nvSpPr>
      <dsp:spPr>
        <a:xfrm>
          <a:off x="3117885" y="334960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সমবাহু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134190" y="351265"/>
        <a:ext cx="1080773" cy="524081"/>
      </dsp:txXfrm>
    </dsp:sp>
    <dsp:sp modelId="{0B1662EA-E1C8-4073-BDC3-2E87A7339F31}">
      <dsp:nvSpPr>
        <dsp:cNvPr id="0" name=""/>
        <dsp:cNvSpPr/>
      </dsp:nvSpPr>
      <dsp:spPr>
        <a:xfrm>
          <a:off x="2672531" y="1242186"/>
          <a:ext cx="445353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445353" y="11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4074" y="1242368"/>
        <a:ext cx="22267" cy="22267"/>
      </dsp:txXfrm>
    </dsp:sp>
    <dsp:sp modelId="{405CFBAD-E503-4A94-85B3-F360383F71AB}">
      <dsp:nvSpPr>
        <dsp:cNvPr id="0" name=""/>
        <dsp:cNvSpPr/>
      </dsp:nvSpPr>
      <dsp:spPr>
        <a:xfrm>
          <a:off x="3117885" y="975156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সমদ্বিবাহু</a:t>
          </a:r>
          <a:r>
            <a:rPr lang="en-US" sz="2600" kern="1200" dirty="0" smtClean="0"/>
            <a:t> </a:t>
          </a:r>
          <a:endParaRPr lang="en-US" sz="2600" kern="1200" dirty="0"/>
        </a:p>
      </dsp:txBody>
      <dsp:txXfrm>
        <a:off x="3134190" y="991461"/>
        <a:ext cx="1080773" cy="524081"/>
      </dsp:txXfrm>
    </dsp:sp>
    <dsp:sp modelId="{4F4E5A24-42FE-4491-A5DF-13DE412B21F2}">
      <dsp:nvSpPr>
        <dsp:cNvPr id="0" name=""/>
        <dsp:cNvSpPr/>
      </dsp:nvSpPr>
      <dsp:spPr>
        <a:xfrm rot="3310531">
          <a:off x="2505275" y="1562284"/>
          <a:ext cx="779865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779865" y="11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5711" y="1554103"/>
        <a:ext cx="38993" cy="38993"/>
      </dsp:txXfrm>
    </dsp:sp>
    <dsp:sp modelId="{C7A079DF-F2AE-4802-9C56-7CCC9B501D2E}">
      <dsp:nvSpPr>
        <dsp:cNvPr id="0" name=""/>
        <dsp:cNvSpPr/>
      </dsp:nvSpPr>
      <dsp:spPr>
        <a:xfrm>
          <a:off x="3117885" y="1615351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বিষমবাহু</a:t>
          </a:r>
          <a:endParaRPr lang="en-US" sz="2600" kern="1200" dirty="0"/>
        </a:p>
      </dsp:txBody>
      <dsp:txXfrm>
        <a:off x="3134190" y="1631656"/>
        <a:ext cx="1080773" cy="524081"/>
      </dsp:txXfrm>
    </dsp:sp>
    <dsp:sp modelId="{69A8E82F-331F-49AA-961D-39AC2EC71706}">
      <dsp:nvSpPr>
        <dsp:cNvPr id="0" name=""/>
        <dsp:cNvSpPr/>
      </dsp:nvSpPr>
      <dsp:spPr>
        <a:xfrm rot="3907178">
          <a:off x="807202" y="2682626"/>
          <a:ext cx="1058538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1058538" y="11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10008" y="2667478"/>
        <a:ext cx="52926" cy="52926"/>
      </dsp:txXfrm>
    </dsp:sp>
    <dsp:sp modelId="{243FD4C7-C898-456D-B3C2-530C57C4C98C}">
      <dsp:nvSpPr>
        <dsp:cNvPr id="0" name=""/>
        <dsp:cNvSpPr/>
      </dsp:nvSpPr>
      <dsp:spPr>
        <a:xfrm>
          <a:off x="1559148" y="2895742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কোণভেদে</a:t>
          </a:r>
          <a:endParaRPr lang="en-US" sz="2600" kern="1200" dirty="0"/>
        </a:p>
      </dsp:txBody>
      <dsp:txXfrm>
        <a:off x="1575453" y="2912047"/>
        <a:ext cx="1080773" cy="524081"/>
      </dsp:txXfrm>
    </dsp:sp>
    <dsp:sp modelId="{F3FDF501-DBE4-470D-82C6-7016798B1992}">
      <dsp:nvSpPr>
        <dsp:cNvPr id="0" name=""/>
        <dsp:cNvSpPr/>
      </dsp:nvSpPr>
      <dsp:spPr>
        <a:xfrm rot="18289469">
          <a:off x="2505275" y="2842675"/>
          <a:ext cx="779865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779865" y="11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5711" y="2834494"/>
        <a:ext cx="38993" cy="38993"/>
      </dsp:txXfrm>
    </dsp:sp>
    <dsp:sp modelId="{779645F4-9EB7-4D7E-834A-9FD70D125CB1}">
      <dsp:nvSpPr>
        <dsp:cNvPr id="0" name=""/>
        <dsp:cNvSpPr/>
      </dsp:nvSpPr>
      <dsp:spPr>
        <a:xfrm>
          <a:off x="3117885" y="2255547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সূক্ষকোণী</a:t>
          </a:r>
          <a:endParaRPr lang="en-US" sz="2600" kern="1200" dirty="0"/>
        </a:p>
      </dsp:txBody>
      <dsp:txXfrm>
        <a:off x="3134190" y="2271852"/>
        <a:ext cx="1080773" cy="524081"/>
      </dsp:txXfrm>
    </dsp:sp>
    <dsp:sp modelId="{D9F433F8-93F7-457C-B137-FC2FEC9C9DBB}">
      <dsp:nvSpPr>
        <dsp:cNvPr id="0" name=""/>
        <dsp:cNvSpPr/>
      </dsp:nvSpPr>
      <dsp:spPr>
        <a:xfrm>
          <a:off x="2672531" y="3162772"/>
          <a:ext cx="445353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445353" y="11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84074" y="3162954"/>
        <a:ext cx="22267" cy="22267"/>
      </dsp:txXfrm>
    </dsp:sp>
    <dsp:sp modelId="{43581347-E65C-4599-9298-727569E626CB}">
      <dsp:nvSpPr>
        <dsp:cNvPr id="0" name=""/>
        <dsp:cNvSpPr/>
      </dsp:nvSpPr>
      <dsp:spPr>
        <a:xfrm>
          <a:off x="3117885" y="2895742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স্থূলকোণী</a:t>
          </a:r>
          <a:endParaRPr lang="en-US" sz="2600" kern="1200" dirty="0"/>
        </a:p>
      </dsp:txBody>
      <dsp:txXfrm>
        <a:off x="3134190" y="2912047"/>
        <a:ext cx="1080773" cy="524081"/>
      </dsp:txXfrm>
    </dsp:sp>
    <dsp:sp modelId="{380B4CE8-82D2-4BEF-9734-679460677B11}">
      <dsp:nvSpPr>
        <dsp:cNvPr id="0" name=""/>
        <dsp:cNvSpPr/>
      </dsp:nvSpPr>
      <dsp:spPr>
        <a:xfrm rot="3310531">
          <a:off x="2505275" y="3482870"/>
          <a:ext cx="779865" cy="22631"/>
        </a:xfrm>
        <a:custGeom>
          <a:avLst/>
          <a:gdLst/>
          <a:ahLst/>
          <a:cxnLst/>
          <a:rect l="0" t="0" r="0" b="0"/>
          <a:pathLst>
            <a:path>
              <a:moveTo>
                <a:pt x="0" y="11315"/>
              </a:moveTo>
              <a:lnTo>
                <a:pt x="779865" y="113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5711" y="3474689"/>
        <a:ext cx="38993" cy="38993"/>
      </dsp:txXfrm>
    </dsp:sp>
    <dsp:sp modelId="{191667A4-21DC-405C-9277-F89AE759924B}">
      <dsp:nvSpPr>
        <dsp:cNvPr id="0" name=""/>
        <dsp:cNvSpPr/>
      </dsp:nvSpPr>
      <dsp:spPr>
        <a:xfrm>
          <a:off x="3117885" y="3535938"/>
          <a:ext cx="1113383" cy="55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সমকোণী</a:t>
          </a:r>
          <a:endParaRPr lang="en-US" sz="2600" kern="1200" dirty="0"/>
        </a:p>
      </dsp:txBody>
      <dsp:txXfrm>
        <a:off x="3134190" y="3552243"/>
        <a:ext cx="1080773" cy="52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6EB29-8BEA-4D89-8A21-4A74ACCE45B7}">
      <dsp:nvSpPr>
        <dsp:cNvPr id="0" name=""/>
        <dsp:cNvSpPr/>
      </dsp:nvSpPr>
      <dsp:spPr>
        <a:xfrm>
          <a:off x="210424" y="2064"/>
          <a:ext cx="3976594" cy="1241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কোণভেদে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84" y="38424"/>
        <a:ext cx="3903874" cy="1168703"/>
      </dsp:txXfrm>
    </dsp:sp>
    <dsp:sp modelId="{857A3FAC-69C6-4CBB-88FF-F9B4881B11AD}">
      <dsp:nvSpPr>
        <dsp:cNvPr id="0" name=""/>
        <dsp:cNvSpPr/>
      </dsp:nvSpPr>
      <dsp:spPr>
        <a:xfrm>
          <a:off x="210424" y="1466943"/>
          <a:ext cx="1241423" cy="124142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43CE03-375D-4991-9124-9296392AE18C}">
      <dsp:nvSpPr>
        <dsp:cNvPr id="0" name=""/>
        <dsp:cNvSpPr/>
      </dsp:nvSpPr>
      <dsp:spPr>
        <a:xfrm>
          <a:off x="1526332" y="1466943"/>
          <a:ext cx="2660686" cy="12414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সূক্ষ্মকোণ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86944" y="1527555"/>
        <a:ext cx="2539462" cy="1120199"/>
      </dsp:txXfrm>
    </dsp:sp>
    <dsp:sp modelId="{30ADBB02-FB10-402C-A617-0E78CCCA3767}">
      <dsp:nvSpPr>
        <dsp:cNvPr id="0" name=""/>
        <dsp:cNvSpPr/>
      </dsp:nvSpPr>
      <dsp:spPr>
        <a:xfrm>
          <a:off x="210424" y="2857337"/>
          <a:ext cx="1241423" cy="124142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9580F-927E-413D-AFB0-FFF92A2212CE}">
      <dsp:nvSpPr>
        <dsp:cNvPr id="0" name=""/>
        <dsp:cNvSpPr/>
      </dsp:nvSpPr>
      <dsp:spPr>
        <a:xfrm>
          <a:off x="1526332" y="2857337"/>
          <a:ext cx="2660686" cy="12414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সমকোণী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ত্রিভুজ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1586944" y="2917949"/>
        <a:ext cx="2539462" cy="1120199"/>
      </dsp:txXfrm>
    </dsp:sp>
    <dsp:sp modelId="{5F5ECB28-524F-4440-BBE4-653A58FC0529}">
      <dsp:nvSpPr>
        <dsp:cNvPr id="0" name=""/>
        <dsp:cNvSpPr/>
      </dsp:nvSpPr>
      <dsp:spPr>
        <a:xfrm>
          <a:off x="210424" y="4247731"/>
          <a:ext cx="1241423" cy="124142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4C31C-1A63-4791-9DB4-0FF576CEEBF7}">
      <dsp:nvSpPr>
        <dsp:cNvPr id="0" name=""/>
        <dsp:cNvSpPr/>
      </dsp:nvSpPr>
      <dsp:spPr>
        <a:xfrm>
          <a:off x="1526332" y="4247731"/>
          <a:ext cx="2660686" cy="12414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স্থূলকোণী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ত্রিভুজ</a:t>
          </a:r>
          <a:endParaRPr lang="en-US" sz="3300" kern="1200" dirty="0"/>
        </a:p>
      </dsp:txBody>
      <dsp:txXfrm>
        <a:off x="1586944" y="4308343"/>
        <a:ext cx="2539462" cy="1120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95E48-D47A-4FB2-8AEE-FB482DC82921}">
      <dsp:nvSpPr>
        <dsp:cNvPr id="0" name=""/>
        <dsp:cNvSpPr/>
      </dsp:nvSpPr>
      <dsp:spPr>
        <a:xfrm>
          <a:off x="216526" y="1944"/>
          <a:ext cx="4091903" cy="1168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i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বাহুভেদে</a:t>
          </a:r>
          <a:r>
            <a:rPr lang="en-US" sz="4800" i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i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4800" i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763" y="36181"/>
        <a:ext cx="4023429" cy="1100454"/>
      </dsp:txXfrm>
    </dsp:sp>
    <dsp:sp modelId="{75791523-F118-4F7E-BD23-EBCCFE5E2C26}">
      <dsp:nvSpPr>
        <dsp:cNvPr id="0" name=""/>
        <dsp:cNvSpPr/>
      </dsp:nvSpPr>
      <dsp:spPr>
        <a:xfrm>
          <a:off x="216526" y="1381279"/>
          <a:ext cx="1168928" cy="116892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3792A0-905D-4712-A425-0033AC6DD1EA}">
      <dsp:nvSpPr>
        <dsp:cNvPr id="0" name=""/>
        <dsp:cNvSpPr/>
      </dsp:nvSpPr>
      <dsp:spPr>
        <a:xfrm>
          <a:off x="1455590" y="1381279"/>
          <a:ext cx="2852839" cy="11689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সমবাহু</a:t>
          </a:r>
          <a:r>
            <a:rPr lang="en-US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2663" y="1438352"/>
        <a:ext cx="2738693" cy="1054782"/>
      </dsp:txXfrm>
    </dsp:sp>
    <dsp:sp modelId="{4FD425F3-CA1C-403C-BCD5-D224F0E3AC6B}">
      <dsp:nvSpPr>
        <dsp:cNvPr id="0" name=""/>
        <dsp:cNvSpPr/>
      </dsp:nvSpPr>
      <dsp:spPr>
        <a:xfrm>
          <a:off x="216526" y="2690479"/>
          <a:ext cx="1168928" cy="116892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9E76F-4FDC-4B36-8E91-03EBBE35FCB1}">
      <dsp:nvSpPr>
        <dsp:cNvPr id="0" name=""/>
        <dsp:cNvSpPr/>
      </dsp:nvSpPr>
      <dsp:spPr>
        <a:xfrm>
          <a:off x="1455590" y="2690479"/>
          <a:ext cx="2852839" cy="11689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সমদ্বিবাহু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ত্রিভুজ</a:t>
          </a:r>
          <a:endParaRPr lang="en-US" sz="3300" kern="1200" dirty="0"/>
        </a:p>
      </dsp:txBody>
      <dsp:txXfrm>
        <a:off x="1512663" y="2747552"/>
        <a:ext cx="2738693" cy="1054782"/>
      </dsp:txXfrm>
    </dsp:sp>
    <dsp:sp modelId="{35948C36-A551-4D3C-8D49-878BAEE28279}">
      <dsp:nvSpPr>
        <dsp:cNvPr id="0" name=""/>
        <dsp:cNvSpPr/>
      </dsp:nvSpPr>
      <dsp:spPr>
        <a:xfrm>
          <a:off x="216526" y="3999678"/>
          <a:ext cx="1168928" cy="116892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E8DAE-2FFF-4273-8838-79E03B8D404E}">
      <dsp:nvSpPr>
        <dsp:cNvPr id="0" name=""/>
        <dsp:cNvSpPr/>
      </dsp:nvSpPr>
      <dsp:spPr>
        <a:xfrm>
          <a:off x="1455590" y="3999678"/>
          <a:ext cx="2852839" cy="11689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বিষমবাহু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ত্রিভুজ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1512663" y="4056751"/>
        <a:ext cx="2738693" cy="105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2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3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701F-8D0F-4CF5-B60C-768361CC726A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BC6B-318E-447E-B1B6-C24551210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45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46.png"/><Relationship Id="rId7" Type="http://schemas.openxmlformats.org/officeDocument/2006/relationships/image" Target="../media/image18.jpe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g"/><Relationship Id="rId7" Type="http://schemas.openxmlformats.org/officeDocument/2006/relationships/image" Target="../media/image1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jpg"/><Relationship Id="rId7" Type="http://schemas.openxmlformats.org/officeDocument/2006/relationships/image" Target="../media/image1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29.jp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png"/><Relationship Id="rId1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2.wav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0.wmf"/><Relationship Id="rId5" Type="http://schemas.openxmlformats.org/officeDocument/2006/relationships/diagramData" Target="../diagrams/data1.xm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3.wav"/><Relationship Id="rId9" Type="http://schemas.microsoft.com/office/2007/relationships/diagramDrawing" Target="../diagrams/drawing1.xm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w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394293" y="555499"/>
            <a:ext cx="8008831" cy="6000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92" y="2504291"/>
            <a:ext cx="1820910" cy="1820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03" y="2440113"/>
            <a:ext cx="1885088" cy="1885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92" y="2360025"/>
            <a:ext cx="1841711" cy="1841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37" y="2383416"/>
            <a:ext cx="1820910" cy="18209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8625" y="1970682"/>
            <a:ext cx="6385034" cy="2285991"/>
            <a:chOff x="1669087" y="1704085"/>
            <a:chExt cx="8350810" cy="2927371"/>
          </a:xfrm>
        </p:grpSpPr>
        <p:grpSp>
          <p:nvGrpSpPr>
            <p:cNvPr id="8" name="Group 7"/>
            <p:cNvGrpSpPr/>
            <p:nvPr/>
          </p:nvGrpSpPr>
          <p:grpSpPr>
            <a:xfrm>
              <a:off x="8691354" y="3937869"/>
              <a:ext cx="965494" cy="693587"/>
              <a:chOff x="8691354" y="3937869"/>
              <a:chExt cx="965494" cy="693587"/>
            </a:xfrm>
          </p:grpSpPr>
          <p:sp>
            <p:nvSpPr>
              <p:cNvPr id="17" name="Rectangle: Rounded Corners 8">
                <a:extLst>
                  <a:ext uri="{FF2B5EF4-FFF2-40B4-BE49-F238E27FC236}">
                    <a16:creationId xmlns:a16="http://schemas.microsoft.com/office/drawing/2014/main" xmlns="" id="{7CC38CAD-54DA-4452-AF9A-254B8EAA17C8}"/>
                  </a:ext>
                </a:extLst>
              </p:cNvPr>
              <p:cNvSpPr/>
              <p:nvPr/>
            </p:nvSpPr>
            <p:spPr>
              <a:xfrm>
                <a:off x="8691354" y="4235255"/>
                <a:ext cx="425943" cy="3962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9023140" y="3937869"/>
                <a:ext cx="633708" cy="6021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669087" y="1704085"/>
              <a:ext cx="8350810" cy="2779801"/>
              <a:chOff x="1669087" y="1704085"/>
              <a:chExt cx="8350810" cy="277980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6CA0F592-6DCF-49B7-B640-04E8095FA820}"/>
                  </a:ext>
                </a:extLst>
              </p:cNvPr>
              <p:cNvSpPr/>
              <p:nvPr/>
            </p:nvSpPr>
            <p:spPr>
              <a:xfrm>
                <a:off x="2195220" y="3900884"/>
                <a:ext cx="463119" cy="5206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1" name="Rectangle: Rounded Corners 8">
                <a:extLst>
                  <a:ext uri="{FF2B5EF4-FFF2-40B4-BE49-F238E27FC236}">
                    <a16:creationId xmlns:a16="http://schemas.microsoft.com/office/drawing/2014/main" xmlns="" id="{7CC38CAD-54DA-4452-AF9A-254B8EAA17C8}"/>
                  </a:ext>
                </a:extLst>
              </p:cNvPr>
              <p:cNvSpPr/>
              <p:nvPr/>
            </p:nvSpPr>
            <p:spPr>
              <a:xfrm>
                <a:off x="9117297" y="1704085"/>
                <a:ext cx="435225" cy="43131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: Rounded Corners 1">
                <a:extLst>
                  <a:ext uri="{FF2B5EF4-FFF2-40B4-BE49-F238E27FC236}">
                    <a16:creationId xmlns:a16="http://schemas.microsoft.com/office/drawing/2014/main" xmlns="" id="{9E9F26B6-E410-4A1E-BC00-8C24BE9DFC85}"/>
                  </a:ext>
                </a:extLst>
              </p:cNvPr>
              <p:cNvSpPr/>
              <p:nvPr/>
            </p:nvSpPr>
            <p:spPr>
              <a:xfrm>
                <a:off x="2256188" y="2408723"/>
                <a:ext cx="7541525" cy="185800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8000">
                    <a:srgbClr val="820016"/>
                  </a:gs>
                  <a:gs pos="100000">
                    <a:srgbClr val="F3638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শুভেচ্ছা</a:t>
                </a: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: Rounded Corners 10">
                <a:extLst>
                  <a:ext uri="{FF2B5EF4-FFF2-40B4-BE49-F238E27FC236}">
                    <a16:creationId xmlns:a16="http://schemas.microsoft.com/office/drawing/2014/main" xmlns="" id="{54425D84-B665-40F7-8AD7-766B21077764}"/>
                  </a:ext>
                </a:extLst>
              </p:cNvPr>
              <p:cNvSpPr/>
              <p:nvPr/>
            </p:nvSpPr>
            <p:spPr>
              <a:xfrm>
                <a:off x="1669087" y="3802184"/>
                <a:ext cx="657466" cy="68170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4" name="Rectangle: Rounded Corners 11">
                <a:extLst>
                  <a:ext uri="{FF2B5EF4-FFF2-40B4-BE49-F238E27FC236}">
                    <a16:creationId xmlns:a16="http://schemas.microsoft.com/office/drawing/2014/main" xmlns="" id="{919BB92E-08ED-4A6B-BAF9-102D0C6F0AFF}"/>
                  </a:ext>
                </a:extLst>
              </p:cNvPr>
              <p:cNvSpPr/>
              <p:nvPr/>
            </p:nvSpPr>
            <p:spPr>
              <a:xfrm>
                <a:off x="1807988" y="3281549"/>
                <a:ext cx="657466" cy="6193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15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8844410" y="2006939"/>
                <a:ext cx="617295" cy="64558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Rectangle: Rounded Corners 6">
                <a:extLst>
                  <a:ext uri="{FF2B5EF4-FFF2-40B4-BE49-F238E27FC236}">
                    <a16:creationId xmlns:a16="http://schemas.microsoft.com/office/drawing/2014/main" xmlns="" id="{821E940E-D850-4D51-9D1F-F941B740FED9}"/>
                  </a:ext>
                </a:extLst>
              </p:cNvPr>
              <p:cNvSpPr/>
              <p:nvPr/>
            </p:nvSpPr>
            <p:spPr>
              <a:xfrm>
                <a:off x="9362431" y="1891599"/>
                <a:ext cx="657466" cy="6324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20016"/>
                  </a:gs>
                  <a:gs pos="100000">
                    <a:srgbClr val="F0346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7200" dirty="0">
                  <a:solidFill>
                    <a:srgbClr val="CD01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2515439" y="106543"/>
            <a:ext cx="2685197" cy="2718790"/>
            <a:chOff x="2056467" y="1199138"/>
            <a:chExt cx="2518731" cy="2434844"/>
          </a:xfrm>
        </p:grpSpPr>
        <p:grpSp>
          <p:nvGrpSpPr>
            <p:cNvPr id="25" name="Group 24"/>
            <p:cNvGrpSpPr/>
            <p:nvPr/>
          </p:nvGrpSpPr>
          <p:grpSpPr>
            <a:xfrm>
              <a:off x="2056467" y="1199138"/>
              <a:ext cx="2518731" cy="2434844"/>
              <a:chOff x="4702628" y="1974669"/>
              <a:chExt cx="2847702" cy="284770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2628" y="1974669"/>
                <a:ext cx="2847702" cy="2847702"/>
              </a:xfrm>
              <a:prstGeom prst="rect">
                <a:avLst/>
              </a:prstGeom>
              <a:ln w="25400">
                <a:noFill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59759">
                <a:off x="5153436" y="2450716"/>
                <a:ext cx="1930093" cy="1915508"/>
              </a:xfrm>
              <a:prstGeom prst="ellipse">
                <a:avLst/>
              </a:prstGeom>
              <a:ln w="254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538" b="100000" l="21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02151">
              <a:off x="2855188" y="2683227"/>
              <a:ext cx="384562" cy="538448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55" y="5306667"/>
            <a:ext cx="1184246" cy="10583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43899" y="5253170"/>
            <a:ext cx="1184246" cy="10583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63" y="31746"/>
            <a:ext cx="1184246" cy="10583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F99A660-EAAF-4FAC-9048-0E6A851B72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23977" y="31746"/>
            <a:ext cx="1184246" cy="10583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2857" y="2691852"/>
            <a:ext cx="973875" cy="15350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" y="2644956"/>
            <a:ext cx="973875" cy="1535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42" y="5986732"/>
            <a:ext cx="7988475" cy="811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0" y="318305"/>
            <a:ext cx="2181414" cy="2223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2315 L 0.42864 -0.375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22 2.96296E-6 L -0.41159 0.3710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1134 L 0.43477 0.3872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18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59 -0.11296 L -0.40703 -0.3555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-1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C4D89F5-4946-47F8-8974-BDB937197820}"/>
              </a:ext>
            </a:extLst>
          </p:cNvPr>
          <p:cNvSpPr txBox="1"/>
          <p:nvPr/>
        </p:nvSpPr>
        <p:spPr>
          <a:xfrm>
            <a:off x="6200611" y="2024914"/>
            <a:ext cx="5366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88978"/>
              </p:ext>
            </p:extLst>
          </p:nvPr>
        </p:nvGraphicFramePr>
        <p:xfrm>
          <a:off x="8097365" y="27583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7365" y="275837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  <a:ln w="762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981833" y="2439211"/>
            <a:ext cx="4379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GB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4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82758" y="816539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8" name="Picture 77"/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44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4497" y="311561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9A9A41-F10E-4B25-9E95-360517BB1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76" y="3445888"/>
            <a:ext cx="2862177" cy="2669388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53586"/>
              </p:ext>
            </p:extLst>
          </p:nvPr>
        </p:nvGraphicFramePr>
        <p:xfrm>
          <a:off x="8718456" y="30335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8456" y="3033553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762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1332797" y="853960"/>
            <a:ext cx="40281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GB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5" name="Picture 74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7572777" y="725566"/>
            <a:ext cx="278415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6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54229" y="277304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449BEA-58CA-4219-8CF4-EB74D3C9364C}"/>
              </a:ext>
            </a:extLst>
          </p:cNvPr>
          <p:cNvSpPr txBox="1"/>
          <p:nvPr/>
        </p:nvSpPr>
        <p:spPr>
          <a:xfrm>
            <a:off x="6810507" y="1954639"/>
            <a:ext cx="4295960" cy="25545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x-none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036567" y="1340373"/>
            <a:ext cx="4338490" cy="86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Wave1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bn-IN" sz="9600" dirty="0" smtClean="0">
                <a:ln>
                  <a:solidFill>
                    <a:srgbClr val="EE26C8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>
                  <a:solidFill>
                    <a:srgbClr val="FF0000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1309D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2051" y="2682417"/>
            <a:ext cx="2903095" cy="273262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58597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185130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28114" y="266200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1" y="2846149"/>
            <a:ext cx="2622497" cy="2091766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048535" y="1175677"/>
            <a:ext cx="4462199" cy="1446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kern="0" dirty="0" smtClean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02148"/>
              </p:ext>
            </p:extLst>
          </p:nvPr>
        </p:nvGraphicFramePr>
        <p:xfrm>
          <a:off x="8501287" y="284614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1287" y="2846149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76200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7858793" y="665637"/>
            <a:ext cx="2881894" cy="1098682"/>
          </a:xfrm>
          <a:prstGeom prst="wedgeRoundRectCallout">
            <a:avLst>
              <a:gd name="adj1" fmla="val -17312"/>
              <a:gd name="adj2" fmla="val 14133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3183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27550" y="263577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449BEA-58CA-4219-8CF4-EB74D3C9364C}"/>
              </a:ext>
            </a:extLst>
          </p:cNvPr>
          <p:cNvSpPr txBox="1"/>
          <p:nvPr/>
        </p:nvSpPr>
        <p:spPr>
          <a:xfrm>
            <a:off x="6810507" y="1954639"/>
            <a:ext cx="4295960" cy="25545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মধ্যমা,বহিঃস্থ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036567" y="1340373"/>
            <a:ext cx="4338490" cy="8650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Wave1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9600" dirty="0" err="1" smtClean="0">
                <a:ln>
                  <a:solidFill>
                    <a:srgbClr val="EE26C8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>
                  <a:solidFill>
                    <a:srgbClr val="FF0000"/>
                  </a:solidFill>
                </a:ln>
                <a:solidFill>
                  <a:srgbClr val="1309D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9600" dirty="0" smtClean="0">
                <a:solidFill>
                  <a:srgbClr val="1309D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1309D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1" y="2366879"/>
            <a:ext cx="2277740" cy="1798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5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9307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55847" y="249464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উঅ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5E4CAC-8FB6-4BC0-B33B-BFA03AE56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8278" y="4985127"/>
            <a:ext cx="202585" cy="26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1079086" y="3607119"/>
            <a:ext cx="43045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১২৬-১২৭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৬, ১০, ১১ ও ৯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62" y="877010"/>
            <a:ext cx="2082397" cy="2730109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82642"/>
              </p:ext>
            </p:extLst>
          </p:nvPr>
        </p:nvGraphicFramePr>
        <p:xfrm>
          <a:off x="7999292" y="306863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99292" y="3068634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5"/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631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16952" y="237819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F7CC18B-07CE-4B62-BD75-15815E140D6A}"/>
              </a:ext>
            </a:extLst>
          </p:cNvPr>
          <p:cNvSpPr txBox="1"/>
          <p:nvPr/>
        </p:nvSpPr>
        <p:spPr>
          <a:xfrm>
            <a:off x="1510887" y="2388981"/>
            <a:ext cx="2891588" cy="648379"/>
          </a:xfrm>
          <a:custGeom>
            <a:avLst/>
            <a:gdLst/>
            <a:ahLst/>
            <a:cxnLst/>
            <a:rect l="l" t="t" r="r" b="b"/>
            <a:pathLst>
              <a:path w="2891588" h="648379">
                <a:moveTo>
                  <a:pt x="2839027" y="616137"/>
                </a:moveTo>
                <a:lnTo>
                  <a:pt x="2838516" y="618493"/>
                </a:lnTo>
                <a:cubicBezTo>
                  <a:pt x="2837520" y="620468"/>
                  <a:pt x="2836026" y="622122"/>
                  <a:pt x="2834033" y="623453"/>
                </a:cubicBezTo>
                <a:lnTo>
                  <a:pt x="2834023" y="623458"/>
                </a:lnTo>
                <a:lnTo>
                  <a:pt x="2835885" y="622965"/>
                </a:lnTo>
                <a:cubicBezTo>
                  <a:pt x="2838445" y="621159"/>
                  <a:pt x="2839725" y="619117"/>
                  <a:pt x="2839725" y="616839"/>
                </a:cubicBezTo>
                <a:close/>
                <a:moveTo>
                  <a:pt x="2045863" y="400003"/>
                </a:moveTo>
                <a:lnTo>
                  <a:pt x="2045388" y="402031"/>
                </a:lnTo>
                <a:lnTo>
                  <a:pt x="2046078" y="400800"/>
                </a:lnTo>
                <a:close/>
                <a:moveTo>
                  <a:pt x="2006136" y="392328"/>
                </a:moveTo>
                <a:lnTo>
                  <a:pt x="2004924" y="393139"/>
                </a:lnTo>
                <a:cubicBezTo>
                  <a:pt x="1999665" y="398397"/>
                  <a:pt x="1997036" y="404940"/>
                  <a:pt x="1997036" y="412766"/>
                </a:cubicBezTo>
                <a:cubicBezTo>
                  <a:pt x="1997036" y="421799"/>
                  <a:pt x="1999496" y="429268"/>
                  <a:pt x="2004418" y="435174"/>
                </a:cubicBezTo>
                <a:cubicBezTo>
                  <a:pt x="2009339" y="441079"/>
                  <a:pt x="2015550" y="444032"/>
                  <a:pt x="2023051" y="444032"/>
                </a:cubicBezTo>
                <a:cubicBezTo>
                  <a:pt x="2036029" y="444032"/>
                  <a:pt x="2047223" y="438559"/>
                  <a:pt x="2056633" y="427613"/>
                </a:cubicBezTo>
                <a:lnTo>
                  <a:pt x="2058324" y="424693"/>
                </a:lnTo>
                <a:lnTo>
                  <a:pt x="2051304" y="430701"/>
                </a:lnTo>
                <a:cubicBezTo>
                  <a:pt x="2047379" y="432794"/>
                  <a:pt x="2043196" y="433840"/>
                  <a:pt x="2038755" y="433840"/>
                </a:cubicBezTo>
                <a:cubicBezTo>
                  <a:pt x="2028556" y="433840"/>
                  <a:pt x="2020251" y="430633"/>
                  <a:pt x="2013842" y="424220"/>
                </a:cubicBezTo>
                <a:cubicBezTo>
                  <a:pt x="2007432" y="417806"/>
                  <a:pt x="2004227" y="410000"/>
                  <a:pt x="2004227" y="400800"/>
                </a:cubicBezTo>
                <a:cubicBezTo>
                  <a:pt x="2004227" y="397915"/>
                  <a:pt x="2004806" y="395172"/>
                  <a:pt x="2005964" y="392572"/>
                </a:cubicBezTo>
                <a:close/>
                <a:moveTo>
                  <a:pt x="1883129" y="343388"/>
                </a:moveTo>
                <a:cubicBezTo>
                  <a:pt x="1876628" y="344841"/>
                  <a:pt x="1866285" y="347853"/>
                  <a:pt x="1852101" y="352425"/>
                </a:cubicBezTo>
                <a:cubicBezTo>
                  <a:pt x="1837917" y="356997"/>
                  <a:pt x="1823893" y="362323"/>
                  <a:pt x="1810030" y="368403"/>
                </a:cubicBezTo>
                <a:cubicBezTo>
                  <a:pt x="1796168" y="374484"/>
                  <a:pt x="1783243" y="381070"/>
                  <a:pt x="1771258" y="388162"/>
                </a:cubicBezTo>
                <a:cubicBezTo>
                  <a:pt x="1759272" y="395254"/>
                  <a:pt x="1750811" y="400832"/>
                  <a:pt x="1745873" y="404896"/>
                </a:cubicBezTo>
                <a:cubicBezTo>
                  <a:pt x="1751795" y="412413"/>
                  <a:pt x="1760854" y="421902"/>
                  <a:pt x="1773050" y="433364"/>
                </a:cubicBezTo>
                <a:cubicBezTo>
                  <a:pt x="1785245" y="444826"/>
                  <a:pt x="1798374" y="455893"/>
                  <a:pt x="1812435" y="466564"/>
                </a:cubicBezTo>
                <a:cubicBezTo>
                  <a:pt x="1826497" y="477236"/>
                  <a:pt x="1840883" y="487059"/>
                  <a:pt x="1855596" y="496032"/>
                </a:cubicBezTo>
                <a:cubicBezTo>
                  <a:pt x="1870308" y="505006"/>
                  <a:pt x="1879486" y="511588"/>
                  <a:pt x="1883129" y="515779"/>
                </a:cubicBezTo>
                <a:close/>
                <a:moveTo>
                  <a:pt x="2372040" y="320838"/>
                </a:moveTo>
                <a:lnTo>
                  <a:pt x="2372648" y="322308"/>
                </a:lnTo>
                <a:cubicBezTo>
                  <a:pt x="2374091" y="323513"/>
                  <a:pt x="2375561" y="324416"/>
                  <a:pt x="2377058" y="325019"/>
                </a:cubicBezTo>
                <a:lnTo>
                  <a:pt x="2379942" y="325588"/>
                </a:lnTo>
                <a:close/>
                <a:moveTo>
                  <a:pt x="1997881" y="317969"/>
                </a:moveTo>
                <a:cubicBezTo>
                  <a:pt x="1987745" y="318429"/>
                  <a:pt x="1976001" y="321140"/>
                  <a:pt x="1962651" y="326101"/>
                </a:cubicBezTo>
                <a:lnTo>
                  <a:pt x="1962651" y="353923"/>
                </a:lnTo>
                <a:lnTo>
                  <a:pt x="1968377" y="343906"/>
                </a:lnTo>
                <a:cubicBezTo>
                  <a:pt x="1978371" y="331917"/>
                  <a:pt x="1990614" y="325922"/>
                  <a:pt x="2005108" y="325922"/>
                </a:cubicBezTo>
                <a:cubicBezTo>
                  <a:pt x="2014189" y="325922"/>
                  <a:pt x="2022835" y="327761"/>
                  <a:pt x="2031046" y="331440"/>
                </a:cubicBezTo>
                <a:cubicBezTo>
                  <a:pt x="2039257" y="335119"/>
                  <a:pt x="2046415" y="339874"/>
                  <a:pt x="2052519" y="345704"/>
                </a:cubicBezTo>
                <a:cubicBezTo>
                  <a:pt x="2058623" y="351534"/>
                  <a:pt x="2063485" y="358485"/>
                  <a:pt x="2067104" y="366558"/>
                </a:cubicBezTo>
                <a:lnTo>
                  <a:pt x="2069376" y="373461"/>
                </a:lnTo>
                <a:lnTo>
                  <a:pt x="2069088" y="370547"/>
                </a:lnTo>
                <a:cubicBezTo>
                  <a:pt x="2067982" y="365411"/>
                  <a:pt x="2066322" y="360740"/>
                  <a:pt x="2064110" y="356533"/>
                </a:cubicBezTo>
                <a:cubicBezTo>
                  <a:pt x="2059684" y="348119"/>
                  <a:pt x="2053924" y="340938"/>
                  <a:pt x="2046828" y="334989"/>
                </a:cubicBezTo>
                <a:cubicBezTo>
                  <a:pt x="2039732" y="329039"/>
                  <a:pt x="2032137" y="324715"/>
                  <a:pt x="2024045" y="322017"/>
                </a:cubicBezTo>
                <a:cubicBezTo>
                  <a:pt x="2015953" y="319318"/>
                  <a:pt x="2008398" y="317969"/>
                  <a:pt x="2001382" y="317969"/>
                </a:cubicBezTo>
                <a:close/>
                <a:moveTo>
                  <a:pt x="786160" y="316406"/>
                </a:moveTo>
                <a:lnTo>
                  <a:pt x="785682" y="317826"/>
                </a:lnTo>
                <a:lnTo>
                  <a:pt x="788148" y="322630"/>
                </a:lnTo>
                <a:close/>
                <a:moveTo>
                  <a:pt x="820067" y="314123"/>
                </a:moveTo>
                <a:lnTo>
                  <a:pt x="817373" y="320113"/>
                </a:lnTo>
                <a:lnTo>
                  <a:pt x="819317" y="320219"/>
                </a:lnTo>
                <a:close/>
                <a:moveTo>
                  <a:pt x="2368834" y="310040"/>
                </a:moveTo>
                <a:lnTo>
                  <a:pt x="2368320" y="311849"/>
                </a:lnTo>
                <a:lnTo>
                  <a:pt x="2371435" y="319377"/>
                </a:lnTo>
                <a:lnTo>
                  <a:pt x="2368785" y="310349"/>
                </a:lnTo>
                <a:close/>
                <a:moveTo>
                  <a:pt x="789479" y="308808"/>
                </a:moveTo>
                <a:lnTo>
                  <a:pt x="788367" y="309854"/>
                </a:lnTo>
                <a:lnTo>
                  <a:pt x="786352" y="315837"/>
                </a:lnTo>
                <a:close/>
                <a:moveTo>
                  <a:pt x="2402706" y="308146"/>
                </a:moveTo>
                <a:lnTo>
                  <a:pt x="2400403" y="314179"/>
                </a:lnTo>
                <a:lnTo>
                  <a:pt x="2401956" y="314230"/>
                </a:lnTo>
                <a:close/>
                <a:moveTo>
                  <a:pt x="1349657" y="297787"/>
                </a:moveTo>
                <a:cubicBezTo>
                  <a:pt x="1337823" y="297787"/>
                  <a:pt x="1326277" y="300431"/>
                  <a:pt x="1315022" y="305717"/>
                </a:cubicBezTo>
                <a:cubicBezTo>
                  <a:pt x="1303767" y="311003"/>
                  <a:pt x="1293654" y="318131"/>
                  <a:pt x="1284685" y="327101"/>
                </a:cubicBezTo>
                <a:cubicBezTo>
                  <a:pt x="1275716" y="336070"/>
                  <a:pt x="1268502" y="345897"/>
                  <a:pt x="1263045" y="356580"/>
                </a:cubicBezTo>
                <a:cubicBezTo>
                  <a:pt x="1257588" y="367264"/>
                  <a:pt x="1254860" y="378266"/>
                  <a:pt x="1254860" y="389585"/>
                </a:cubicBezTo>
                <a:cubicBezTo>
                  <a:pt x="1254860" y="400840"/>
                  <a:pt x="1261160" y="412766"/>
                  <a:pt x="1273761" y="425363"/>
                </a:cubicBezTo>
                <a:cubicBezTo>
                  <a:pt x="1286362" y="437960"/>
                  <a:pt x="1297274" y="449660"/>
                  <a:pt x="1306497" y="460463"/>
                </a:cubicBezTo>
                <a:cubicBezTo>
                  <a:pt x="1337501" y="480124"/>
                  <a:pt x="1365556" y="495820"/>
                  <a:pt x="1390662" y="507552"/>
                </a:cubicBezTo>
                <a:lnTo>
                  <a:pt x="1391281" y="360281"/>
                </a:lnTo>
                <a:lnTo>
                  <a:pt x="1376428" y="374178"/>
                </a:lnTo>
                <a:cubicBezTo>
                  <a:pt x="1369344" y="379083"/>
                  <a:pt x="1361468" y="383026"/>
                  <a:pt x="1352801" y="386007"/>
                </a:cubicBezTo>
                <a:cubicBezTo>
                  <a:pt x="1344133" y="388987"/>
                  <a:pt x="1335358" y="390478"/>
                  <a:pt x="1326476" y="390478"/>
                </a:cubicBezTo>
                <a:cubicBezTo>
                  <a:pt x="1312672" y="390478"/>
                  <a:pt x="1301100" y="386860"/>
                  <a:pt x="1291757" y="379625"/>
                </a:cubicBezTo>
                <a:cubicBezTo>
                  <a:pt x="1282415" y="372390"/>
                  <a:pt x="1277743" y="363252"/>
                  <a:pt x="1277743" y="352211"/>
                </a:cubicBezTo>
                <a:cubicBezTo>
                  <a:pt x="1277743" y="341654"/>
                  <a:pt x="1281905" y="333137"/>
                  <a:pt x="1290227" y="326660"/>
                </a:cubicBezTo>
                <a:cubicBezTo>
                  <a:pt x="1298550" y="320183"/>
                  <a:pt x="1308390" y="316945"/>
                  <a:pt x="1319749" y="316945"/>
                </a:cubicBezTo>
                <a:cubicBezTo>
                  <a:pt x="1327266" y="316945"/>
                  <a:pt x="1333530" y="319274"/>
                  <a:pt x="1338543" y="323934"/>
                </a:cubicBezTo>
                <a:cubicBezTo>
                  <a:pt x="1343555" y="328593"/>
                  <a:pt x="1346062" y="333784"/>
                  <a:pt x="1346062" y="339507"/>
                </a:cubicBezTo>
                <a:cubicBezTo>
                  <a:pt x="1346062" y="346405"/>
                  <a:pt x="1343875" y="351641"/>
                  <a:pt x="1339501" y="355217"/>
                </a:cubicBezTo>
                <a:cubicBezTo>
                  <a:pt x="1335128" y="358793"/>
                  <a:pt x="1330040" y="360581"/>
                  <a:pt x="1324237" y="360581"/>
                </a:cubicBezTo>
                <a:cubicBezTo>
                  <a:pt x="1316530" y="360581"/>
                  <a:pt x="1310716" y="358620"/>
                  <a:pt x="1306795" y="354699"/>
                </a:cubicBezTo>
                <a:lnTo>
                  <a:pt x="1304879" y="349995"/>
                </a:lnTo>
                <a:lnTo>
                  <a:pt x="1304199" y="352211"/>
                </a:lnTo>
                <a:cubicBezTo>
                  <a:pt x="1304199" y="355180"/>
                  <a:pt x="1306249" y="358267"/>
                  <a:pt x="1310349" y="361474"/>
                </a:cubicBezTo>
                <a:cubicBezTo>
                  <a:pt x="1314449" y="364681"/>
                  <a:pt x="1319824" y="366284"/>
                  <a:pt x="1326476" y="366284"/>
                </a:cubicBezTo>
                <a:cubicBezTo>
                  <a:pt x="1334009" y="366284"/>
                  <a:pt x="1341182" y="365074"/>
                  <a:pt x="1347996" y="362653"/>
                </a:cubicBezTo>
                <a:cubicBezTo>
                  <a:pt x="1354811" y="360232"/>
                  <a:pt x="1360730" y="356840"/>
                  <a:pt x="1365755" y="352479"/>
                </a:cubicBezTo>
                <a:cubicBezTo>
                  <a:pt x="1370779" y="348117"/>
                  <a:pt x="1374809" y="343224"/>
                  <a:pt x="1377845" y="337798"/>
                </a:cubicBezTo>
                <a:cubicBezTo>
                  <a:pt x="1380881" y="332373"/>
                  <a:pt x="1382399" y="326462"/>
                  <a:pt x="1382399" y="320064"/>
                </a:cubicBezTo>
                <a:cubicBezTo>
                  <a:pt x="1382399" y="314722"/>
                  <a:pt x="1379133" y="309674"/>
                  <a:pt x="1372601" y="304919"/>
                </a:cubicBezTo>
                <a:cubicBezTo>
                  <a:pt x="1366068" y="300165"/>
                  <a:pt x="1358420" y="297787"/>
                  <a:pt x="1349657" y="297787"/>
                </a:cubicBezTo>
                <a:close/>
                <a:moveTo>
                  <a:pt x="214682" y="297787"/>
                </a:moveTo>
                <a:cubicBezTo>
                  <a:pt x="203371" y="297787"/>
                  <a:pt x="192165" y="300449"/>
                  <a:pt x="181065" y="305771"/>
                </a:cubicBezTo>
                <a:cubicBezTo>
                  <a:pt x="169964" y="311093"/>
                  <a:pt x="159862" y="318189"/>
                  <a:pt x="150757" y="327059"/>
                </a:cubicBezTo>
                <a:cubicBezTo>
                  <a:pt x="141653" y="335929"/>
                  <a:pt x="134357" y="345738"/>
                  <a:pt x="128868" y="356485"/>
                </a:cubicBezTo>
                <a:cubicBezTo>
                  <a:pt x="123379" y="367233"/>
                  <a:pt x="120635" y="378266"/>
                  <a:pt x="120635" y="389585"/>
                </a:cubicBezTo>
                <a:cubicBezTo>
                  <a:pt x="120635" y="400840"/>
                  <a:pt x="126935" y="412764"/>
                  <a:pt x="139536" y="425357"/>
                </a:cubicBezTo>
                <a:cubicBezTo>
                  <a:pt x="152137" y="437950"/>
                  <a:pt x="167517" y="451505"/>
                  <a:pt x="185679" y="466023"/>
                </a:cubicBezTo>
                <a:cubicBezTo>
                  <a:pt x="206737" y="481969"/>
                  <a:pt x="230077" y="495812"/>
                  <a:pt x="255699" y="507552"/>
                </a:cubicBezTo>
                <a:lnTo>
                  <a:pt x="256328" y="358026"/>
                </a:lnTo>
                <a:lnTo>
                  <a:pt x="241977" y="374029"/>
                </a:lnTo>
                <a:cubicBezTo>
                  <a:pt x="226900" y="384995"/>
                  <a:pt x="210078" y="390478"/>
                  <a:pt x="191513" y="390478"/>
                </a:cubicBezTo>
                <a:cubicBezTo>
                  <a:pt x="178209" y="390478"/>
                  <a:pt x="166884" y="386860"/>
                  <a:pt x="157538" y="379625"/>
                </a:cubicBezTo>
                <a:cubicBezTo>
                  <a:pt x="148192" y="372390"/>
                  <a:pt x="143518" y="363252"/>
                  <a:pt x="143518" y="352211"/>
                </a:cubicBezTo>
                <a:cubicBezTo>
                  <a:pt x="143518" y="341654"/>
                  <a:pt x="147680" y="333137"/>
                  <a:pt x="156002" y="326660"/>
                </a:cubicBezTo>
                <a:cubicBezTo>
                  <a:pt x="164325" y="320183"/>
                  <a:pt x="174165" y="316945"/>
                  <a:pt x="185524" y="316945"/>
                </a:cubicBezTo>
                <a:cubicBezTo>
                  <a:pt x="193040" y="316945"/>
                  <a:pt x="199305" y="319274"/>
                  <a:pt x="204318" y="323934"/>
                </a:cubicBezTo>
                <a:cubicBezTo>
                  <a:pt x="209330" y="328593"/>
                  <a:pt x="211836" y="333784"/>
                  <a:pt x="211836" y="339507"/>
                </a:cubicBezTo>
                <a:cubicBezTo>
                  <a:pt x="211836" y="347341"/>
                  <a:pt x="209310" y="352812"/>
                  <a:pt x="204258" y="355920"/>
                </a:cubicBezTo>
                <a:cubicBezTo>
                  <a:pt x="199206" y="359027"/>
                  <a:pt x="194207" y="360581"/>
                  <a:pt x="189262" y="360581"/>
                </a:cubicBezTo>
                <a:cubicBezTo>
                  <a:pt x="182682" y="360581"/>
                  <a:pt x="177277" y="358656"/>
                  <a:pt x="173046" y="354806"/>
                </a:cubicBezTo>
                <a:lnTo>
                  <a:pt x="170775" y="349600"/>
                </a:lnTo>
                <a:lnTo>
                  <a:pt x="169974" y="352211"/>
                </a:lnTo>
                <a:cubicBezTo>
                  <a:pt x="169974" y="355576"/>
                  <a:pt x="172010" y="358763"/>
                  <a:pt x="176082" y="361772"/>
                </a:cubicBezTo>
                <a:cubicBezTo>
                  <a:pt x="180154" y="364780"/>
                  <a:pt x="185297" y="366284"/>
                  <a:pt x="191513" y="366284"/>
                </a:cubicBezTo>
                <a:cubicBezTo>
                  <a:pt x="199037" y="366284"/>
                  <a:pt x="206207" y="365074"/>
                  <a:pt x="213021" y="362653"/>
                </a:cubicBezTo>
                <a:cubicBezTo>
                  <a:pt x="219836" y="360232"/>
                  <a:pt x="225755" y="356840"/>
                  <a:pt x="230779" y="352479"/>
                </a:cubicBezTo>
                <a:cubicBezTo>
                  <a:pt x="235804" y="348117"/>
                  <a:pt x="239834" y="343224"/>
                  <a:pt x="242870" y="337798"/>
                </a:cubicBezTo>
                <a:cubicBezTo>
                  <a:pt x="245906" y="332373"/>
                  <a:pt x="247424" y="326462"/>
                  <a:pt x="247424" y="320064"/>
                </a:cubicBezTo>
                <a:cubicBezTo>
                  <a:pt x="247424" y="314722"/>
                  <a:pt x="244158" y="309674"/>
                  <a:pt x="237625" y="304919"/>
                </a:cubicBezTo>
                <a:cubicBezTo>
                  <a:pt x="231093" y="300165"/>
                  <a:pt x="223445" y="297787"/>
                  <a:pt x="214682" y="297787"/>
                </a:cubicBezTo>
                <a:close/>
                <a:moveTo>
                  <a:pt x="2604250" y="263212"/>
                </a:moveTo>
                <a:lnTo>
                  <a:pt x="2597868" y="270032"/>
                </a:lnTo>
                <a:cubicBezTo>
                  <a:pt x="2594575" y="273746"/>
                  <a:pt x="2591078" y="277872"/>
                  <a:pt x="2587377" y="282411"/>
                </a:cubicBezTo>
                <a:cubicBezTo>
                  <a:pt x="2579976" y="291487"/>
                  <a:pt x="2572929" y="301103"/>
                  <a:pt x="2566238" y="311259"/>
                </a:cubicBezTo>
                <a:cubicBezTo>
                  <a:pt x="2559547" y="321415"/>
                  <a:pt x="2554042" y="331044"/>
                  <a:pt x="2549724" y="340144"/>
                </a:cubicBezTo>
                <a:cubicBezTo>
                  <a:pt x="2545406" y="349244"/>
                  <a:pt x="2543247" y="357255"/>
                  <a:pt x="2543247" y="364177"/>
                </a:cubicBezTo>
                <a:cubicBezTo>
                  <a:pt x="2543247" y="367796"/>
                  <a:pt x="2544003" y="371047"/>
                  <a:pt x="2545515" y="373928"/>
                </a:cubicBezTo>
                <a:cubicBezTo>
                  <a:pt x="2547027" y="376809"/>
                  <a:pt x="2552201" y="378250"/>
                  <a:pt x="2561035" y="378250"/>
                </a:cubicBezTo>
                <a:cubicBezTo>
                  <a:pt x="2567083" y="378250"/>
                  <a:pt x="2573237" y="376523"/>
                  <a:pt x="2579496" y="373071"/>
                </a:cubicBezTo>
                <a:cubicBezTo>
                  <a:pt x="2585754" y="369618"/>
                  <a:pt x="2591602" y="364833"/>
                  <a:pt x="2597039" y="358718"/>
                </a:cubicBezTo>
                <a:cubicBezTo>
                  <a:pt x="2602477" y="352602"/>
                  <a:pt x="2607178" y="345809"/>
                  <a:pt x="2611142" y="338340"/>
                </a:cubicBezTo>
                <a:cubicBezTo>
                  <a:pt x="2615107" y="330871"/>
                  <a:pt x="2617832" y="320993"/>
                  <a:pt x="2619316" y="308705"/>
                </a:cubicBezTo>
                <a:cubicBezTo>
                  <a:pt x="2634151" y="310960"/>
                  <a:pt x="2647617" y="315615"/>
                  <a:pt x="2659714" y="322671"/>
                </a:cubicBezTo>
                <a:cubicBezTo>
                  <a:pt x="2701648" y="349967"/>
                  <a:pt x="2727856" y="385595"/>
                  <a:pt x="2738340" y="429558"/>
                </a:cubicBezTo>
                <a:lnTo>
                  <a:pt x="2739503" y="436267"/>
                </a:lnTo>
                <a:lnTo>
                  <a:pt x="2740330" y="429613"/>
                </a:lnTo>
                <a:cubicBezTo>
                  <a:pt x="2744466" y="401876"/>
                  <a:pt x="2749689" y="381977"/>
                  <a:pt x="2756000" y="369915"/>
                </a:cubicBezTo>
                <a:cubicBezTo>
                  <a:pt x="2754595" y="369669"/>
                  <a:pt x="2751009" y="367961"/>
                  <a:pt x="2745243" y="364790"/>
                </a:cubicBezTo>
                <a:cubicBezTo>
                  <a:pt x="2739476" y="361619"/>
                  <a:pt x="2735188" y="358970"/>
                  <a:pt x="2732378" y="356842"/>
                </a:cubicBezTo>
                <a:cubicBezTo>
                  <a:pt x="2687878" y="336632"/>
                  <a:pt x="2651994" y="313186"/>
                  <a:pt x="2624724" y="286506"/>
                </a:cubicBezTo>
                <a:close/>
                <a:moveTo>
                  <a:pt x="2395562" y="246210"/>
                </a:moveTo>
                <a:lnTo>
                  <a:pt x="2395627" y="246233"/>
                </a:lnTo>
                <a:cubicBezTo>
                  <a:pt x="2404831" y="250416"/>
                  <a:pt x="2413255" y="256604"/>
                  <a:pt x="2420898" y="264795"/>
                </a:cubicBezTo>
                <a:cubicBezTo>
                  <a:pt x="2428542" y="272987"/>
                  <a:pt x="2435021" y="282793"/>
                  <a:pt x="2440335" y="294216"/>
                </a:cubicBezTo>
                <a:cubicBezTo>
                  <a:pt x="2445649" y="305638"/>
                  <a:pt x="2448307" y="318492"/>
                  <a:pt x="2448307" y="332780"/>
                </a:cubicBezTo>
                <a:cubicBezTo>
                  <a:pt x="2448307" y="336360"/>
                  <a:pt x="2448648" y="342259"/>
                  <a:pt x="2449330" y="350479"/>
                </a:cubicBezTo>
                <a:cubicBezTo>
                  <a:pt x="2450013" y="358698"/>
                  <a:pt x="2451378" y="370701"/>
                  <a:pt x="2453426" y="386489"/>
                </a:cubicBezTo>
                <a:cubicBezTo>
                  <a:pt x="2456831" y="413302"/>
                  <a:pt x="2462616" y="435592"/>
                  <a:pt x="2470780" y="453360"/>
                </a:cubicBezTo>
                <a:cubicBezTo>
                  <a:pt x="2478943" y="471129"/>
                  <a:pt x="2488782" y="485535"/>
                  <a:pt x="2500295" y="496580"/>
                </a:cubicBezTo>
                <a:cubicBezTo>
                  <a:pt x="2511808" y="507625"/>
                  <a:pt x="2524868" y="515737"/>
                  <a:pt x="2539473" y="520917"/>
                </a:cubicBezTo>
                <a:cubicBezTo>
                  <a:pt x="2554078" y="526096"/>
                  <a:pt x="2569361" y="529142"/>
                  <a:pt x="2585323" y="530055"/>
                </a:cubicBezTo>
                <a:cubicBezTo>
                  <a:pt x="2598944" y="528689"/>
                  <a:pt x="2611605" y="525314"/>
                  <a:pt x="2623305" y="519928"/>
                </a:cubicBezTo>
                <a:cubicBezTo>
                  <a:pt x="2635004" y="514543"/>
                  <a:pt x="2644865" y="507726"/>
                  <a:pt x="2652886" y="499479"/>
                </a:cubicBezTo>
                <a:cubicBezTo>
                  <a:pt x="2660906" y="491232"/>
                  <a:pt x="2667264" y="481828"/>
                  <a:pt x="2671959" y="471267"/>
                </a:cubicBezTo>
                <a:cubicBezTo>
                  <a:pt x="2676655" y="460707"/>
                  <a:pt x="2679002" y="449925"/>
                  <a:pt x="2679002" y="438924"/>
                </a:cubicBezTo>
                <a:cubicBezTo>
                  <a:pt x="2679002" y="423224"/>
                  <a:pt x="2676958" y="410813"/>
                  <a:pt x="2672870" y="401693"/>
                </a:cubicBezTo>
                <a:cubicBezTo>
                  <a:pt x="2648915" y="442063"/>
                  <a:pt x="2619114" y="462248"/>
                  <a:pt x="2583466" y="462248"/>
                </a:cubicBezTo>
                <a:lnTo>
                  <a:pt x="2574489" y="462248"/>
                </a:lnTo>
                <a:cubicBezTo>
                  <a:pt x="2568345" y="462248"/>
                  <a:pt x="2559725" y="456962"/>
                  <a:pt x="2548629" y="446389"/>
                </a:cubicBezTo>
                <a:cubicBezTo>
                  <a:pt x="2537532" y="435817"/>
                  <a:pt x="2526134" y="423771"/>
                  <a:pt x="2514434" y="410254"/>
                </a:cubicBezTo>
                <a:cubicBezTo>
                  <a:pt x="2502734" y="396736"/>
                  <a:pt x="2492391" y="383691"/>
                  <a:pt x="2483406" y="371118"/>
                </a:cubicBezTo>
                <a:cubicBezTo>
                  <a:pt x="2474421" y="358545"/>
                  <a:pt x="2469639" y="349611"/>
                  <a:pt x="2469059" y="344317"/>
                </a:cubicBezTo>
                <a:cubicBezTo>
                  <a:pt x="2467487" y="339094"/>
                  <a:pt x="2466702" y="332756"/>
                  <a:pt x="2466702" y="325303"/>
                </a:cubicBezTo>
                <a:cubicBezTo>
                  <a:pt x="2466702" y="295529"/>
                  <a:pt x="2477917" y="269165"/>
                  <a:pt x="2500349" y="246210"/>
                </a:cubicBezTo>
                <a:close/>
                <a:moveTo>
                  <a:pt x="530626" y="246210"/>
                </a:moveTo>
                <a:lnTo>
                  <a:pt x="530626" y="565011"/>
                </a:lnTo>
                <a:lnTo>
                  <a:pt x="532115" y="585871"/>
                </a:lnTo>
                <a:cubicBezTo>
                  <a:pt x="532115" y="594563"/>
                  <a:pt x="535415" y="602621"/>
                  <a:pt x="542015" y="610047"/>
                </a:cubicBezTo>
                <a:cubicBezTo>
                  <a:pt x="548615" y="617472"/>
                  <a:pt x="557975" y="621185"/>
                  <a:pt x="570096" y="621185"/>
                </a:cubicBezTo>
                <a:cubicBezTo>
                  <a:pt x="574922" y="621185"/>
                  <a:pt x="579220" y="619984"/>
                  <a:pt x="582990" y="617583"/>
                </a:cubicBezTo>
                <a:lnTo>
                  <a:pt x="586765" y="611094"/>
                </a:lnTo>
                <a:lnTo>
                  <a:pt x="579855" y="612138"/>
                </a:lnTo>
                <a:lnTo>
                  <a:pt x="579085" y="613726"/>
                </a:lnTo>
                <a:cubicBezTo>
                  <a:pt x="575013" y="617389"/>
                  <a:pt x="570520" y="619220"/>
                  <a:pt x="565607" y="619220"/>
                </a:cubicBezTo>
                <a:cubicBezTo>
                  <a:pt x="559812" y="619220"/>
                  <a:pt x="555102" y="617206"/>
                  <a:pt x="551474" y="613178"/>
                </a:cubicBezTo>
                <a:cubicBezTo>
                  <a:pt x="547847" y="609150"/>
                  <a:pt x="546033" y="604639"/>
                  <a:pt x="546033" y="599647"/>
                </a:cubicBezTo>
                <a:cubicBezTo>
                  <a:pt x="546033" y="592511"/>
                  <a:pt x="549113" y="586718"/>
                  <a:pt x="555272" y="582269"/>
                </a:cubicBezTo>
                <a:cubicBezTo>
                  <a:pt x="561432" y="577820"/>
                  <a:pt x="567869" y="575596"/>
                  <a:pt x="574584" y="575596"/>
                </a:cubicBezTo>
                <a:cubicBezTo>
                  <a:pt x="579696" y="575596"/>
                  <a:pt x="584517" y="576385"/>
                  <a:pt x="589046" y="577962"/>
                </a:cubicBezTo>
                <a:lnTo>
                  <a:pt x="596371" y="582052"/>
                </a:lnTo>
                <a:lnTo>
                  <a:pt x="601421" y="566000"/>
                </a:lnTo>
                <a:lnTo>
                  <a:pt x="601421" y="246210"/>
                </a:lnTo>
                <a:lnTo>
                  <a:pt x="574489" y="246210"/>
                </a:lnTo>
                <a:lnTo>
                  <a:pt x="553832" y="246210"/>
                </a:lnTo>
                <a:close/>
                <a:moveTo>
                  <a:pt x="2316671" y="107633"/>
                </a:moveTo>
                <a:cubicBezTo>
                  <a:pt x="2309630" y="121888"/>
                  <a:pt x="2304552" y="130909"/>
                  <a:pt x="2301437" y="134696"/>
                </a:cubicBezTo>
                <a:cubicBezTo>
                  <a:pt x="2298321" y="138482"/>
                  <a:pt x="2295887" y="142016"/>
                  <a:pt x="2294132" y="145298"/>
                </a:cubicBezTo>
                <a:cubicBezTo>
                  <a:pt x="2292378" y="148580"/>
                  <a:pt x="2291211" y="151765"/>
                  <a:pt x="2290632" y="154853"/>
                </a:cubicBezTo>
                <a:cubicBezTo>
                  <a:pt x="2290053" y="157941"/>
                  <a:pt x="2289763" y="162429"/>
                  <a:pt x="2289763" y="168319"/>
                </a:cubicBezTo>
                <a:lnTo>
                  <a:pt x="2289763" y="175046"/>
                </a:lnTo>
                <a:cubicBezTo>
                  <a:pt x="2289763" y="177911"/>
                  <a:pt x="2289866" y="180380"/>
                  <a:pt x="2290072" y="182452"/>
                </a:cubicBezTo>
                <a:lnTo>
                  <a:pt x="2290117" y="183142"/>
                </a:lnTo>
                <a:lnTo>
                  <a:pt x="2291787" y="183142"/>
                </a:lnTo>
                <a:lnTo>
                  <a:pt x="2357783" y="183142"/>
                </a:lnTo>
                <a:lnTo>
                  <a:pt x="2891588" y="183142"/>
                </a:lnTo>
                <a:lnTo>
                  <a:pt x="2867990" y="246210"/>
                </a:lnTo>
                <a:lnTo>
                  <a:pt x="2668822" y="246210"/>
                </a:lnTo>
                <a:lnTo>
                  <a:pt x="2684776" y="249091"/>
                </a:lnTo>
                <a:cubicBezTo>
                  <a:pt x="2703255" y="264688"/>
                  <a:pt x="2724982" y="277213"/>
                  <a:pt x="2749957" y="286667"/>
                </a:cubicBezTo>
                <a:cubicBezTo>
                  <a:pt x="2774933" y="296121"/>
                  <a:pt x="2804553" y="304165"/>
                  <a:pt x="2838820" y="310801"/>
                </a:cubicBezTo>
                <a:lnTo>
                  <a:pt x="2843749" y="393454"/>
                </a:lnTo>
                <a:cubicBezTo>
                  <a:pt x="2838391" y="398875"/>
                  <a:pt x="2832845" y="407920"/>
                  <a:pt x="2827110" y="420588"/>
                </a:cubicBezTo>
                <a:cubicBezTo>
                  <a:pt x="2821375" y="433257"/>
                  <a:pt x="2815966" y="448669"/>
                  <a:pt x="2810882" y="466826"/>
                </a:cubicBezTo>
                <a:cubicBezTo>
                  <a:pt x="2805798" y="484983"/>
                  <a:pt x="2801408" y="505403"/>
                  <a:pt x="2797713" y="528084"/>
                </a:cubicBezTo>
                <a:cubicBezTo>
                  <a:pt x="2794018" y="550766"/>
                  <a:pt x="2792171" y="574370"/>
                  <a:pt x="2792171" y="598897"/>
                </a:cubicBezTo>
                <a:cubicBezTo>
                  <a:pt x="2792171" y="606413"/>
                  <a:pt x="2795352" y="612755"/>
                  <a:pt x="2801714" y="617923"/>
                </a:cubicBezTo>
                <a:lnTo>
                  <a:pt x="2809538" y="622150"/>
                </a:lnTo>
                <a:lnTo>
                  <a:pt x="2807115" y="618112"/>
                </a:lnTo>
                <a:cubicBezTo>
                  <a:pt x="2806423" y="616037"/>
                  <a:pt x="2806077" y="613617"/>
                  <a:pt x="2806077" y="610850"/>
                </a:cubicBezTo>
                <a:cubicBezTo>
                  <a:pt x="2806077" y="597309"/>
                  <a:pt x="2813852" y="590538"/>
                  <a:pt x="2829402" y="590538"/>
                </a:cubicBezTo>
                <a:cubicBezTo>
                  <a:pt x="2838276" y="590538"/>
                  <a:pt x="2845876" y="593203"/>
                  <a:pt x="2852202" y="598533"/>
                </a:cubicBezTo>
                <a:cubicBezTo>
                  <a:pt x="2858528" y="603863"/>
                  <a:pt x="2861692" y="609965"/>
                  <a:pt x="2861692" y="616839"/>
                </a:cubicBezTo>
                <a:cubicBezTo>
                  <a:pt x="2861692" y="625809"/>
                  <a:pt x="2858000" y="633183"/>
                  <a:pt x="2850619" y="638961"/>
                </a:cubicBezTo>
                <a:cubicBezTo>
                  <a:pt x="2843237" y="644739"/>
                  <a:pt x="2834918" y="647629"/>
                  <a:pt x="2825663" y="647629"/>
                </a:cubicBezTo>
                <a:cubicBezTo>
                  <a:pt x="2807844" y="647629"/>
                  <a:pt x="2791859" y="641942"/>
                  <a:pt x="2777711" y="630567"/>
                </a:cubicBezTo>
                <a:cubicBezTo>
                  <a:pt x="2770637" y="624880"/>
                  <a:pt x="2765012" y="618837"/>
                  <a:pt x="2760838" y="612437"/>
                </a:cubicBezTo>
                <a:lnTo>
                  <a:pt x="2757004" y="602928"/>
                </a:lnTo>
                <a:lnTo>
                  <a:pt x="2754394" y="608287"/>
                </a:lnTo>
                <a:cubicBezTo>
                  <a:pt x="2746146" y="620061"/>
                  <a:pt x="2733223" y="625947"/>
                  <a:pt x="2715626" y="625947"/>
                </a:cubicBezTo>
                <a:cubicBezTo>
                  <a:pt x="2722484" y="614557"/>
                  <a:pt x="2726963" y="607241"/>
                  <a:pt x="2729062" y="603998"/>
                </a:cubicBezTo>
                <a:cubicBezTo>
                  <a:pt x="2731161" y="600756"/>
                  <a:pt x="2732663" y="593888"/>
                  <a:pt x="2733568" y="583395"/>
                </a:cubicBezTo>
                <a:cubicBezTo>
                  <a:pt x="2733568" y="567845"/>
                  <a:pt x="2733631" y="553600"/>
                  <a:pt x="2733757" y="540659"/>
                </a:cubicBezTo>
                <a:lnTo>
                  <a:pt x="2733841" y="534115"/>
                </a:lnTo>
                <a:lnTo>
                  <a:pt x="2722947" y="556010"/>
                </a:lnTo>
                <a:cubicBezTo>
                  <a:pt x="2718362" y="563101"/>
                  <a:pt x="2713012" y="569604"/>
                  <a:pt x="2706898" y="575519"/>
                </a:cubicBezTo>
                <a:cubicBezTo>
                  <a:pt x="2682443" y="599176"/>
                  <a:pt x="2650268" y="611005"/>
                  <a:pt x="2610374" y="611005"/>
                </a:cubicBezTo>
                <a:cubicBezTo>
                  <a:pt x="2588372" y="611005"/>
                  <a:pt x="2562642" y="605834"/>
                  <a:pt x="2533186" y="595491"/>
                </a:cubicBezTo>
                <a:cubicBezTo>
                  <a:pt x="2448588" y="560931"/>
                  <a:pt x="2405000" y="495189"/>
                  <a:pt x="2402420" y="398264"/>
                </a:cubicBezTo>
                <a:cubicBezTo>
                  <a:pt x="2402420" y="388628"/>
                  <a:pt x="2403325" y="379030"/>
                  <a:pt x="2405134" y="369469"/>
                </a:cubicBezTo>
                <a:cubicBezTo>
                  <a:pt x="2406944" y="359908"/>
                  <a:pt x="2408976" y="350985"/>
                  <a:pt x="2411230" y="342698"/>
                </a:cubicBezTo>
                <a:cubicBezTo>
                  <a:pt x="2413485" y="334411"/>
                  <a:pt x="2415445" y="327283"/>
                  <a:pt x="2417112" y="321314"/>
                </a:cubicBezTo>
                <a:cubicBezTo>
                  <a:pt x="2418779" y="315345"/>
                  <a:pt x="2419612" y="310944"/>
                  <a:pt x="2419612" y="308110"/>
                </a:cubicBezTo>
                <a:cubicBezTo>
                  <a:pt x="2419612" y="300681"/>
                  <a:pt x="2417424" y="295234"/>
                  <a:pt x="2413046" y="291769"/>
                </a:cubicBezTo>
                <a:cubicBezTo>
                  <a:pt x="2408669" y="288304"/>
                  <a:pt x="2404178" y="286572"/>
                  <a:pt x="2399574" y="286572"/>
                </a:cubicBezTo>
                <a:cubicBezTo>
                  <a:pt x="2396387" y="286572"/>
                  <a:pt x="2393093" y="287199"/>
                  <a:pt x="2389692" y="288454"/>
                </a:cubicBezTo>
                <a:lnTo>
                  <a:pt x="2380546" y="293363"/>
                </a:lnTo>
                <a:lnTo>
                  <a:pt x="2389109" y="292275"/>
                </a:lnTo>
                <a:cubicBezTo>
                  <a:pt x="2403158" y="292275"/>
                  <a:pt x="2410183" y="300542"/>
                  <a:pt x="2410183" y="317076"/>
                </a:cubicBezTo>
                <a:cubicBezTo>
                  <a:pt x="2410183" y="337110"/>
                  <a:pt x="2400666" y="347127"/>
                  <a:pt x="2381632" y="347127"/>
                </a:cubicBezTo>
                <a:cubicBezTo>
                  <a:pt x="2376512" y="347127"/>
                  <a:pt x="2370858" y="345801"/>
                  <a:pt x="2364671" y="343150"/>
                </a:cubicBezTo>
                <a:cubicBezTo>
                  <a:pt x="2358484" y="340499"/>
                  <a:pt x="2352866" y="336649"/>
                  <a:pt x="2347818" y="331601"/>
                </a:cubicBezTo>
                <a:cubicBezTo>
                  <a:pt x="2342769" y="326553"/>
                  <a:pt x="2338523" y="320435"/>
                  <a:pt x="2335078" y="313248"/>
                </a:cubicBezTo>
                <a:cubicBezTo>
                  <a:pt x="2331633" y="306060"/>
                  <a:pt x="2329911" y="298117"/>
                  <a:pt x="2329911" y="289417"/>
                </a:cubicBezTo>
                <a:cubicBezTo>
                  <a:pt x="2329911" y="277638"/>
                  <a:pt x="2333590" y="266450"/>
                  <a:pt x="2340948" y="255854"/>
                </a:cubicBezTo>
                <a:cubicBezTo>
                  <a:pt x="2342787" y="253204"/>
                  <a:pt x="2344797" y="250886"/>
                  <a:pt x="2346975" y="248900"/>
                </a:cubicBezTo>
                <a:lnTo>
                  <a:pt x="2350791" y="246210"/>
                </a:lnTo>
                <a:lnTo>
                  <a:pt x="2336614" y="246210"/>
                </a:lnTo>
                <a:lnTo>
                  <a:pt x="2306194" y="246210"/>
                </a:lnTo>
                <a:lnTo>
                  <a:pt x="2292751" y="246210"/>
                </a:lnTo>
                <a:lnTo>
                  <a:pt x="2292751" y="565011"/>
                </a:lnTo>
                <a:lnTo>
                  <a:pt x="2294240" y="585871"/>
                </a:lnTo>
                <a:cubicBezTo>
                  <a:pt x="2294240" y="594563"/>
                  <a:pt x="2297540" y="602621"/>
                  <a:pt x="2304140" y="610047"/>
                </a:cubicBezTo>
                <a:cubicBezTo>
                  <a:pt x="2310740" y="617472"/>
                  <a:pt x="2320100" y="621185"/>
                  <a:pt x="2332221" y="621185"/>
                </a:cubicBezTo>
                <a:cubicBezTo>
                  <a:pt x="2337046" y="621185"/>
                  <a:pt x="2341345" y="619984"/>
                  <a:pt x="2345115" y="617583"/>
                </a:cubicBezTo>
                <a:cubicBezTo>
                  <a:pt x="2348885" y="615182"/>
                  <a:pt x="2350770" y="611942"/>
                  <a:pt x="2350770" y="607862"/>
                </a:cubicBezTo>
                <a:lnTo>
                  <a:pt x="2347069" y="602224"/>
                </a:lnTo>
                <a:lnTo>
                  <a:pt x="2345791" y="607831"/>
                </a:lnTo>
                <a:cubicBezTo>
                  <a:pt x="2344773" y="609929"/>
                  <a:pt x="2343246" y="611894"/>
                  <a:pt x="2341210" y="613726"/>
                </a:cubicBezTo>
                <a:cubicBezTo>
                  <a:pt x="2337138" y="617389"/>
                  <a:pt x="2332645" y="619220"/>
                  <a:pt x="2327732" y="619220"/>
                </a:cubicBezTo>
                <a:cubicBezTo>
                  <a:pt x="2321938" y="619220"/>
                  <a:pt x="2317227" y="617206"/>
                  <a:pt x="2313599" y="613178"/>
                </a:cubicBezTo>
                <a:cubicBezTo>
                  <a:pt x="2309972" y="609150"/>
                  <a:pt x="2308158" y="604639"/>
                  <a:pt x="2308158" y="599647"/>
                </a:cubicBezTo>
                <a:cubicBezTo>
                  <a:pt x="2308158" y="592511"/>
                  <a:pt x="2311238" y="586718"/>
                  <a:pt x="2317397" y="582269"/>
                </a:cubicBezTo>
                <a:cubicBezTo>
                  <a:pt x="2323557" y="577820"/>
                  <a:pt x="2329994" y="575596"/>
                  <a:pt x="2336709" y="575596"/>
                </a:cubicBezTo>
                <a:cubicBezTo>
                  <a:pt x="2346933" y="575596"/>
                  <a:pt x="2355991" y="578751"/>
                  <a:pt x="2363885" y="585061"/>
                </a:cubicBezTo>
                <a:cubicBezTo>
                  <a:pt x="2371779" y="591372"/>
                  <a:pt x="2375726" y="598972"/>
                  <a:pt x="2375726" y="607862"/>
                </a:cubicBezTo>
                <a:cubicBezTo>
                  <a:pt x="2375726" y="618744"/>
                  <a:pt x="2371424" y="627720"/>
                  <a:pt x="2362820" y="634788"/>
                </a:cubicBezTo>
                <a:cubicBezTo>
                  <a:pt x="2354216" y="641856"/>
                  <a:pt x="2344016" y="645390"/>
                  <a:pt x="2332221" y="645390"/>
                </a:cubicBezTo>
                <a:cubicBezTo>
                  <a:pt x="2308868" y="645390"/>
                  <a:pt x="2288665" y="638213"/>
                  <a:pt x="2271612" y="623858"/>
                </a:cubicBezTo>
                <a:cubicBezTo>
                  <a:pt x="2263085" y="616680"/>
                  <a:pt x="2256146" y="608778"/>
                  <a:pt x="2250795" y="600151"/>
                </a:cubicBezTo>
                <a:lnTo>
                  <a:pt x="2245258" y="586390"/>
                </a:lnTo>
                <a:lnTo>
                  <a:pt x="2243895" y="589246"/>
                </a:lnTo>
                <a:cubicBezTo>
                  <a:pt x="2240761" y="594438"/>
                  <a:pt x="2237109" y="599333"/>
                  <a:pt x="2232940" y="603933"/>
                </a:cubicBezTo>
                <a:cubicBezTo>
                  <a:pt x="2224602" y="613132"/>
                  <a:pt x="2211301" y="617732"/>
                  <a:pt x="2193037" y="617732"/>
                </a:cubicBezTo>
                <a:cubicBezTo>
                  <a:pt x="2200823" y="605461"/>
                  <a:pt x="2206383" y="596932"/>
                  <a:pt x="2209717" y="592146"/>
                </a:cubicBezTo>
                <a:cubicBezTo>
                  <a:pt x="2213051" y="587359"/>
                  <a:pt x="2214718" y="582132"/>
                  <a:pt x="2214718" y="576465"/>
                </a:cubicBezTo>
                <a:lnTo>
                  <a:pt x="2214718" y="289751"/>
                </a:lnTo>
                <a:cubicBezTo>
                  <a:pt x="2208606" y="274908"/>
                  <a:pt x="2200454" y="263940"/>
                  <a:pt x="2190262" y="256848"/>
                </a:cubicBezTo>
                <a:cubicBezTo>
                  <a:pt x="2180071" y="249756"/>
                  <a:pt x="2171573" y="246210"/>
                  <a:pt x="2164771" y="246210"/>
                </a:cubicBezTo>
                <a:lnTo>
                  <a:pt x="2142823" y="246210"/>
                </a:lnTo>
                <a:lnTo>
                  <a:pt x="2142566" y="246960"/>
                </a:lnTo>
                <a:lnTo>
                  <a:pt x="1962651" y="246960"/>
                </a:lnTo>
                <a:lnTo>
                  <a:pt x="1963067" y="263855"/>
                </a:lnTo>
                <a:cubicBezTo>
                  <a:pt x="1965480" y="262370"/>
                  <a:pt x="1973017" y="261628"/>
                  <a:pt x="1985677" y="261628"/>
                </a:cubicBezTo>
                <a:cubicBezTo>
                  <a:pt x="2004338" y="261628"/>
                  <a:pt x="2022337" y="264255"/>
                  <a:pt x="2039672" y="269510"/>
                </a:cubicBezTo>
                <a:cubicBezTo>
                  <a:pt x="2057008" y="274765"/>
                  <a:pt x="2072539" y="282672"/>
                  <a:pt x="2086267" y="293233"/>
                </a:cubicBezTo>
                <a:cubicBezTo>
                  <a:pt x="2099995" y="303794"/>
                  <a:pt x="2110981" y="316921"/>
                  <a:pt x="2119224" y="332613"/>
                </a:cubicBezTo>
                <a:cubicBezTo>
                  <a:pt x="2127467" y="348306"/>
                  <a:pt x="2131588" y="366300"/>
                  <a:pt x="2131588" y="386596"/>
                </a:cubicBezTo>
                <a:cubicBezTo>
                  <a:pt x="2131588" y="418640"/>
                  <a:pt x="2124079" y="444490"/>
                  <a:pt x="2109062" y="464148"/>
                </a:cubicBezTo>
                <a:cubicBezTo>
                  <a:pt x="2094044" y="483805"/>
                  <a:pt x="2071355" y="493633"/>
                  <a:pt x="2040994" y="493633"/>
                </a:cubicBezTo>
                <a:cubicBezTo>
                  <a:pt x="2028119" y="493633"/>
                  <a:pt x="2016326" y="490611"/>
                  <a:pt x="2005614" y="484567"/>
                </a:cubicBezTo>
                <a:cubicBezTo>
                  <a:pt x="1994903" y="478522"/>
                  <a:pt x="1985646" y="470658"/>
                  <a:pt x="1977843" y="460974"/>
                </a:cubicBezTo>
                <a:cubicBezTo>
                  <a:pt x="1973942" y="456133"/>
                  <a:pt x="1970484" y="450908"/>
                  <a:pt x="1967471" y="445300"/>
                </a:cubicBezTo>
                <a:lnTo>
                  <a:pt x="1962651" y="434060"/>
                </a:lnTo>
                <a:lnTo>
                  <a:pt x="1962651" y="580954"/>
                </a:lnTo>
                <a:cubicBezTo>
                  <a:pt x="1962651" y="592130"/>
                  <a:pt x="1967111" y="601754"/>
                  <a:pt x="1976033" y="609826"/>
                </a:cubicBezTo>
                <a:cubicBezTo>
                  <a:pt x="1984955" y="617899"/>
                  <a:pt x="1996393" y="621935"/>
                  <a:pt x="2010347" y="621935"/>
                </a:cubicBezTo>
                <a:cubicBezTo>
                  <a:pt x="2016888" y="621935"/>
                  <a:pt x="2021987" y="620455"/>
                  <a:pt x="2025647" y="617494"/>
                </a:cubicBezTo>
                <a:cubicBezTo>
                  <a:pt x="2029306" y="614533"/>
                  <a:pt x="2031135" y="610827"/>
                  <a:pt x="2031135" y="606374"/>
                </a:cubicBezTo>
                <a:cubicBezTo>
                  <a:pt x="2031135" y="604230"/>
                  <a:pt x="2029794" y="601974"/>
                  <a:pt x="2027111" y="599605"/>
                </a:cubicBezTo>
                <a:lnTo>
                  <a:pt x="2026167" y="598748"/>
                </a:lnTo>
                <a:lnTo>
                  <a:pt x="2026194" y="598897"/>
                </a:lnTo>
                <a:cubicBezTo>
                  <a:pt x="2026194" y="605842"/>
                  <a:pt x="2023793" y="610717"/>
                  <a:pt x="2018991" y="613523"/>
                </a:cubicBezTo>
                <a:cubicBezTo>
                  <a:pt x="2014189" y="616329"/>
                  <a:pt x="2009811" y="617732"/>
                  <a:pt x="2005858" y="617732"/>
                </a:cubicBezTo>
                <a:cubicBezTo>
                  <a:pt x="1992809" y="617732"/>
                  <a:pt x="1986284" y="610954"/>
                  <a:pt x="1986284" y="597396"/>
                </a:cubicBezTo>
                <a:cubicBezTo>
                  <a:pt x="1986284" y="589268"/>
                  <a:pt x="1989364" y="582980"/>
                  <a:pt x="1995524" y="578531"/>
                </a:cubicBezTo>
                <a:cubicBezTo>
                  <a:pt x="2001683" y="574082"/>
                  <a:pt x="2008367" y="571857"/>
                  <a:pt x="2015574" y="571857"/>
                </a:cubicBezTo>
                <a:cubicBezTo>
                  <a:pt x="2025861" y="571857"/>
                  <a:pt x="2035185" y="575108"/>
                  <a:pt x="2043548" y="581609"/>
                </a:cubicBezTo>
                <a:cubicBezTo>
                  <a:pt x="2051910" y="588109"/>
                  <a:pt x="2056091" y="596364"/>
                  <a:pt x="2056091" y="606374"/>
                </a:cubicBezTo>
                <a:cubicBezTo>
                  <a:pt x="2056091" y="617780"/>
                  <a:pt x="2051441" y="627382"/>
                  <a:pt x="2042143" y="635181"/>
                </a:cubicBezTo>
                <a:cubicBezTo>
                  <a:pt x="2032844" y="642979"/>
                  <a:pt x="2022245" y="646879"/>
                  <a:pt x="2010347" y="646879"/>
                </a:cubicBezTo>
                <a:cubicBezTo>
                  <a:pt x="1998909" y="646879"/>
                  <a:pt x="1987781" y="644851"/>
                  <a:pt x="1976962" y="640795"/>
                </a:cubicBezTo>
                <a:cubicBezTo>
                  <a:pt x="1966143" y="636739"/>
                  <a:pt x="1956424" y="631075"/>
                  <a:pt x="1947804" y="623804"/>
                </a:cubicBezTo>
                <a:cubicBezTo>
                  <a:pt x="1939183" y="616534"/>
                  <a:pt x="1931923" y="608066"/>
                  <a:pt x="1926021" y="598402"/>
                </a:cubicBezTo>
                <a:cubicBezTo>
                  <a:pt x="1923070" y="593570"/>
                  <a:pt x="1920624" y="588720"/>
                  <a:pt x="1918682" y="583851"/>
                </a:cubicBezTo>
                <a:lnTo>
                  <a:pt x="1918365" y="582773"/>
                </a:lnTo>
                <a:lnTo>
                  <a:pt x="1916943" y="586126"/>
                </a:lnTo>
                <a:cubicBezTo>
                  <a:pt x="1913724" y="591629"/>
                  <a:pt x="1909759" y="596809"/>
                  <a:pt x="1905048" y="601665"/>
                </a:cubicBezTo>
                <a:cubicBezTo>
                  <a:pt x="1895626" y="611376"/>
                  <a:pt x="1882089" y="616232"/>
                  <a:pt x="1864436" y="616232"/>
                </a:cubicBezTo>
                <a:cubicBezTo>
                  <a:pt x="1872461" y="603691"/>
                  <a:pt x="1878204" y="594495"/>
                  <a:pt x="1881664" y="588645"/>
                </a:cubicBezTo>
                <a:cubicBezTo>
                  <a:pt x="1885125" y="582795"/>
                  <a:pt x="1886855" y="576993"/>
                  <a:pt x="1886855" y="571238"/>
                </a:cubicBezTo>
                <a:lnTo>
                  <a:pt x="1886855" y="565761"/>
                </a:lnTo>
                <a:cubicBezTo>
                  <a:pt x="1872163" y="561277"/>
                  <a:pt x="1855185" y="554599"/>
                  <a:pt x="1835920" y="545729"/>
                </a:cubicBezTo>
                <a:cubicBezTo>
                  <a:pt x="1816656" y="536859"/>
                  <a:pt x="1798503" y="526455"/>
                  <a:pt x="1781461" y="514517"/>
                </a:cubicBezTo>
                <a:cubicBezTo>
                  <a:pt x="1770793" y="508453"/>
                  <a:pt x="1758288" y="500348"/>
                  <a:pt x="1743945" y="490204"/>
                </a:cubicBezTo>
                <a:cubicBezTo>
                  <a:pt x="1729602" y="480060"/>
                  <a:pt x="1715997" y="469456"/>
                  <a:pt x="1703130" y="458391"/>
                </a:cubicBezTo>
                <a:cubicBezTo>
                  <a:pt x="1690263" y="447326"/>
                  <a:pt x="1679421" y="435914"/>
                  <a:pt x="1670602" y="424154"/>
                </a:cubicBezTo>
                <a:cubicBezTo>
                  <a:pt x="1661784" y="412395"/>
                  <a:pt x="1657374" y="400626"/>
                  <a:pt x="1657374" y="388846"/>
                </a:cubicBezTo>
                <a:cubicBezTo>
                  <a:pt x="1657374" y="378750"/>
                  <a:pt x="1662486" y="368189"/>
                  <a:pt x="1672710" y="357164"/>
                </a:cubicBezTo>
                <a:cubicBezTo>
                  <a:pt x="1682933" y="346139"/>
                  <a:pt x="1694554" y="335903"/>
                  <a:pt x="1707571" y="326458"/>
                </a:cubicBezTo>
                <a:cubicBezTo>
                  <a:pt x="1720589" y="317012"/>
                  <a:pt x="1733388" y="308694"/>
                  <a:pt x="1745969" y="301502"/>
                </a:cubicBezTo>
                <a:cubicBezTo>
                  <a:pt x="1758550" y="294311"/>
                  <a:pt x="1767948" y="289584"/>
                  <a:pt x="1774163" y="287322"/>
                </a:cubicBezTo>
                <a:cubicBezTo>
                  <a:pt x="1791403" y="280424"/>
                  <a:pt x="1809463" y="274933"/>
                  <a:pt x="1828342" y="270850"/>
                </a:cubicBezTo>
                <a:cubicBezTo>
                  <a:pt x="1847222" y="266766"/>
                  <a:pt x="1864984" y="263537"/>
                  <a:pt x="1881629" y="261164"/>
                </a:cubicBezTo>
                <a:lnTo>
                  <a:pt x="1881629" y="246960"/>
                </a:lnTo>
                <a:lnTo>
                  <a:pt x="1605797" y="246960"/>
                </a:lnTo>
                <a:lnTo>
                  <a:pt x="1629145" y="183142"/>
                </a:lnTo>
                <a:lnTo>
                  <a:pt x="2114562" y="183142"/>
                </a:lnTo>
                <a:lnTo>
                  <a:pt x="2164485" y="183142"/>
                </a:lnTo>
                <a:lnTo>
                  <a:pt x="2170010" y="183142"/>
                </a:lnTo>
                <a:cubicBezTo>
                  <a:pt x="2183805" y="183142"/>
                  <a:pt x="2195136" y="188129"/>
                  <a:pt x="2204002" y="198102"/>
                </a:cubicBezTo>
                <a:cubicBezTo>
                  <a:pt x="2212868" y="208076"/>
                  <a:pt x="2216440" y="217535"/>
                  <a:pt x="2214718" y="226481"/>
                </a:cubicBezTo>
                <a:lnTo>
                  <a:pt x="2212467" y="173974"/>
                </a:lnTo>
                <a:cubicBezTo>
                  <a:pt x="2211975" y="162481"/>
                  <a:pt x="2215357" y="151773"/>
                  <a:pt x="2222612" y="141851"/>
                </a:cubicBezTo>
                <a:cubicBezTo>
                  <a:pt x="2229867" y="131929"/>
                  <a:pt x="2239114" y="126032"/>
                  <a:pt x="2250353" y="124159"/>
                </a:cubicBezTo>
                <a:close/>
                <a:moveTo>
                  <a:pt x="771252" y="59329"/>
                </a:moveTo>
                <a:cubicBezTo>
                  <a:pt x="743328" y="59329"/>
                  <a:pt x="721172" y="66499"/>
                  <a:pt x="704785" y="80838"/>
                </a:cubicBezTo>
                <a:cubicBezTo>
                  <a:pt x="688398" y="95177"/>
                  <a:pt x="680205" y="114423"/>
                  <a:pt x="680205" y="138577"/>
                </a:cubicBezTo>
                <a:cubicBezTo>
                  <a:pt x="679705" y="144030"/>
                  <a:pt x="680038" y="149104"/>
                  <a:pt x="681205" y="153799"/>
                </a:cubicBezTo>
                <a:cubicBezTo>
                  <a:pt x="682372" y="158494"/>
                  <a:pt x="683312" y="162501"/>
                  <a:pt x="684026" y="165819"/>
                </a:cubicBezTo>
                <a:lnTo>
                  <a:pt x="688372" y="183142"/>
                </a:lnTo>
                <a:lnTo>
                  <a:pt x="725579" y="183142"/>
                </a:lnTo>
                <a:lnTo>
                  <a:pt x="768120" y="183142"/>
                </a:lnTo>
                <a:lnTo>
                  <a:pt x="963272" y="183142"/>
                </a:lnTo>
                <a:lnTo>
                  <a:pt x="948560" y="171099"/>
                </a:lnTo>
                <a:cubicBezTo>
                  <a:pt x="936923" y="160919"/>
                  <a:pt x="919393" y="144375"/>
                  <a:pt x="895970" y="121468"/>
                </a:cubicBezTo>
                <a:cubicBezTo>
                  <a:pt x="853576" y="80042"/>
                  <a:pt x="812003" y="59329"/>
                  <a:pt x="771252" y="59329"/>
                </a:cubicBezTo>
                <a:close/>
                <a:moveTo>
                  <a:pt x="756309" y="0"/>
                </a:moveTo>
                <a:cubicBezTo>
                  <a:pt x="784591" y="0"/>
                  <a:pt x="809889" y="4021"/>
                  <a:pt x="832206" y="12061"/>
                </a:cubicBezTo>
                <a:cubicBezTo>
                  <a:pt x="854522" y="20102"/>
                  <a:pt x="874669" y="31576"/>
                  <a:pt x="892648" y="46482"/>
                </a:cubicBezTo>
                <a:cubicBezTo>
                  <a:pt x="910515" y="62238"/>
                  <a:pt x="925940" y="76607"/>
                  <a:pt x="938922" y="89589"/>
                </a:cubicBezTo>
                <a:cubicBezTo>
                  <a:pt x="951903" y="102571"/>
                  <a:pt x="963583" y="114005"/>
                  <a:pt x="973962" y="123891"/>
                </a:cubicBezTo>
                <a:cubicBezTo>
                  <a:pt x="984340" y="133777"/>
                  <a:pt x="993154" y="141438"/>
                  <a:pt x="1000405" y="146876"/>
                </a:cubicBezTo>
                <a:cubicBezTo>
                  <a:pt x="1007656" y="152313"/>
                  <a:pt x="1013318" y="154928"/>
                  <a:pt x="1017390" y="154722"/>
                </a:cubicBezTo>
                <a:cubicBezTo>
                  <a:pt x="1034320" y="148769"/>
                  <a:pt x="1043925" y="130965"/>
                  <a:pt x="1046203" y="101310"/>
                </a:cubicBezTo>
                <a:lnTo>
                  <a:pt x="1046203" y="98798"/>
                </a:lnTo>
                <a:cubicBezTo>
                  <a:pt x="1046203" y="94242"/>
                  <a:pt x="1044851" y="89575"/>
                  <a:pt x="1042149" y="84797"/>
                </a:cubicBezTo>
                <a:cubicBezTo>
                  <a:pt x="1039446" y="80018"/>
                  <a:pt x="1035949" y="75595"/>
                  <a:pt x="1031659" y="71527"/>
                </a:cubicBezTo>
                <a:cubicBezTo>
                  <a:pt x="1027369" y="67459"/>
                  <a:pt x="1023146" y="64284"/>
                  <a:pt x="1018991" y="62002"/>
                </a:cubicBezTo>
                <a:cubicBezTo>
                  <a:pt x="1014836" y="59720"/>
                  <a:pt x="1011742" y="58579"/>
                  <a:pt x="1009710" y="58579"/>
                </a:cubicBezTo>
                <a:lnTo>
                  <a:pt x="1008222" y="58579"/>
                </a:lnTo>
                <a:cubicBezTo>
                  <a:pt x="1004896" y="58579"/>
                  <a:pt x="1001971" y="59922"/>
                  <a:pt x="999447" y="62609"/>
                </a:cubicBezTo>
                <a:cubicBezTo>
                  <a:pt x="996923" y="65296"/>
                  <a:pt x="995661" y="69636"/>
                  <a:pt x="995661" y="75629"/>
                </a:cubicBezTo>
                <a:cubicBezTo>
                  <a:pt x="995661" y="81463"/>
                  <a:pt x="997332" y="86138"/>
                  <a:pt x="1000673" y="89654"/>
                </a:cubicBezTo>
                <a:lnTo>
                  <a:pt x="1004356" y="92835"/>
                </a:lnTo>
                <a:lnTo>
                  <a:pt x="1000602" y="86023"/>
                </a:lnTo>
                <a:cubicBezTo>
                  <a:pt x="1000602" y="78990"/>
                  <a:pt x="1001846" y="73984"/>
                  <a:pt x="1004334" y="71003"/>
                </a:cubicBezTo>
                <a:cubicBezTo>
                  <a:pt x="1006823" y="68023"/>
                  <a:pt x="1010361" y="66532"/>
                  <a:pt x="1014949" y="66532"/>
                </a:cubicBezTo>
                <a:cubicBezTo>
                  <a:pt x="1019973" y="66532"/>
                  <a:pt x="1025240" y="68945"/>
                  <a:pt x="1030748" y="73771"/>
                </a:cubicBezTo>
                <a:cubicBezTo>
                  <a:pt x="1036257" y="78597"/>
                  <a:pt x="1039011" y="84947"/>
                  <a:pt x="1039011" y="92821"/>
                </a:cubicBezTo>
                <a:cubicBezTo>
                  <a:pt x="1039011" y="100132"/>
                  <a:pt x="1036652" y="105807"/>
                  <a:pt x="1031933" y="109847"/>
                </a:cubicBezTo>
                <a:cubicBezTo>
                  <a:pt x="1027214" y="113887"/>
                  <a:pt x="1022005" y="116983"/>
                  <a:pt x="1016306" y="119134"/>
                </a:cubicBezTo>
                <a:lnTo>
                  <a:pt x="1012699" y="119134"/>
                </a:lnTo>
                <a:cubicBezTo>
                  <a:pt x="1001975" y="119134"/>
                  <a:pt x="992543" y="114763"/>
                  <a:pt x="984403" y="106019"/>
                </a:cubicBezTo>
                <a:cubicBezTo>
                  <a:pt x="976263" y="97276"/>
                  <a:pt x="972194" y="86150"/>
                  <a:pt x="972194" y="72640"/>
                </a:cubicBezTo>
                <a:cubicBezTo>
                  <a:pt x="972194" y="63718"/>
                  <a:pt x="975331" y="55075"/>
                  <a:pt x="981605" y="46708"/>
                </a:cubicBezTo>
                <a:cubicBezTo>
                  <a:pt x="987880" y="38342"/>
                  <a:pt x="996752" y="33489"/>
                  <a:pt x="1008222" y="32147"/>
                </a:cubicBezTo>
                <a:lnTo>
                  <a:pt x="1012699" y="32147"/>
                </a:lnTo>
                <a:cubicBezTo>
                  <a:pt x="1020977" y="32147"/>
                  <a:pt x="1029020" y="34312"/>
                  <a:pt x="1036827" y="38642"/>
                </a:cubicBezTo>
                <a:cubicBezTo>
                  <a:pt x="1044633" y="42972"/>
                  <a:pt x="1051523" y="48397"/>
                  <a:pt x="1057496" y="54918"/>
                </a:cubicBezTo>
                <a:cubicBezTo>
                  <a:pt x="1063469" y="61438"/>
                  <a:pt x="1068235" y="68943"/>
                  <a:pt x="1071795" y="77433"/>
                </a:cubicBezTo>
                <a:cubicBezTo>
                  <a:pt x="1075355" y="85922"/>
                  <a:pt x="1077135" y="94790"/>
                  <a:pt x="1077135" y="104037"/>
                </a:cubicBezTo>
                <a:cubicBezTo>
                  <a:pt x="1077135" y="112228"/>
                  <a:pt x="1075393" y="121549"/>
                  <a:pt x="1071908" y="131999"/>
                </a:cubicBezTo>
                <a:cubicBezTo>
                  <a:pt x="1068424" y="142449"/>
                  <a:pt x="1063594" y="152507"/>
                  <a:pt x="1057418" y="162175"/>
                </a:cubicBezTo>
                <a:cubicBezTo>
                  <a:pt x="1054331" y="167009"/>
                  <a:pt x="1050898" y="171507"/>
                  <a:pt x="1047121" y="175669"/>
                </a:cubicBezTo>
                <a:lnTo>
                  <a:pt x="1039071" y="183142"/>
                </a:lnTo>
                <a:lnTo>
                  <a:pt x="1133476" y="183142"/>
                </a:lnTo>
                <a:lnTo>
                  <a:pt x="1194567" y="183142"/>
                </a:lnTo>
                <a:lnTo>
                  <a:pt x="1554611" y="183142"/>
                </a:lnTo>
                <a:lnTo>
                  <a:pt x="1534407" y="246210"/>
                </a:lnTo>
                <a:lnTo>
                  <a:pt x="1475375" y="246210"/>
                </a:lnTo>
                <a:lnTo>
                  <a:pt x="1475375" y="571155"/>
                </a:lnTo>
                <a:lnTo>
                  <a:pt x="1474459" y="586919"/>
                </a:lnTo>
                <a:cubicBezTo>
                  <a:pt x="1473578" y="595055"/>
                  <a:pt x="1476451" y="602925"/>
                  <a:pt x="1483079" y="610529"/>
                </a:cubicBezTo>
                <a:cubicBezTo>
                  <a:pt x="1489707" y="618133"/>
                  <a:pt x="1498803" y="621935"/>
                  <a:pt x="1510368" y="621935"/>
                </a:cubicBezTo>
                <a:cubicBezTo>
                  <a:pt x="1514670" y="621935"/>
                  <a:pt x="1518587" y="620758"/>
                  <a:pt x="1522119" y="618405"/>
                </a:cubicBezTo>
                <a:cubicBezTo>
                  <a:pt x="1525651" y="616051"/>
                  <a:pt x="1527418" y="612787"/>
                  <a:pt x="1527418" y="608612"/>
                </a:cubicBezTo>
                <a:cubicBezTo>
                  <a:pt x="1527418" y="605671"/>
                  <a:pt x="1526943" y="603466"/>
                  <a:pt x="1525995" y="601995"/>
                </a:cubicBezTo>
                <a:lnTo>
                  <a:pt x="1525409" y="601692"/>
                </a:lnTo>
                <a:lnTo>
                  <a:pt x="1525465" y="601885"/>
                </a:lnTo>
                <a:cubicBezTo>
                  <a:pt x="1525465" y="606616"/>
                  <a:pt x="1523429" y="610813"/>
                  <a:pt x="1519357" y="614476"/>
                </a:cubicBezTo>
                <a:cubicBezTo>
                  <a:pt x="1515285" y="618139"/>
                  <a:pt x="1510792" y="619971"/>
                  <a:pt x="1505879" y="619971"/>
                </a:cubicBezTo>
                <a:cubicBezTo>
                  <a:pt x="1500386" y="619971"/>
                  <a:pt x="1495999" y="617921"/>
                  <a:pt x="1492717" y="613821"/>
                </a:cubicBezTo>
                <a:cubicBezTo>
                  <a:pt x="1489435" y="609721"/>
                  <a:pt x="1487794" y="605243"/>
                  <a:pt x="1487794" y="600385"/>
                </a:cubicBezTo>
                <a:cubicBezTo>
                  <a:pt x="1487794" y="594114"/>
                  <a:pt x="1490234" y="588538"/>
                  <a:pt x="1495116" y="583657"/>
                </a:cubicBezTo>
                <a:cubicBezTo>
                  <a:pt x="1499998" y="578775"/>
                  <a:pt x="1506328" y="576334"/>
                  <a:pt x="1514106" y="576334"/>
                </a:cubicBezTo>
                <a:cubicBezTo>
                  <a:pt x="1525227" y="576334"/>
                  <a:pt x="1534385" y="579777"/>
                  <a:pt x="1541580" y="586663"/>
                </a:cubicBezTo>
                <a:cubicBezTo>
                  <a:pt x="1548775" y="593549"/>
                  <a:pt x="1552373" y="600865"/>
                  <a:pt x="1552373" y="608612"/>
                </a:cubicBezTo>
                <a:cubicBezTo>
                  <a:pt x="1552373" y="618915"/>
                  <a:pt x="1548081" y="627743"/>
                  <a:pt x="1539497" y="635097"/>
                </a:cubicBezTo>
                <a:cubicBezTo>
                  <a:pt x="1530912" y="642452"/>
                  <a:pt x="1521203" y="646129"/>
                  <a:pt x="1510368" y="646129"/>
                </a:cubicBezTo>
                <a:cubicBezTo>
                  <a:pt x="1488921" y="646129"/>
                  <a:pt x="1469819" y="639102"/>
                  <a:pt x="1453063" y="625049"/>
                </a:cubicBezTo>
                <a:cubicBezTo>
                  <a:pt x="1444685" y="618022"/>
                  <a:pt x="1437857" y="610158"/>
                  <a:pt x="1432578" y="601458"/>
                </a:cubicBezTo>
                <a:lnTo>
                  <a:pt x="1427375" y="588150"/>
                </a:lnTo>
                <a:lnTo>
                  <a:pt x="1426432" y="590349"/>
                </a:lnTo>
                <a:cubicBezTo>
                  <a:pt x="1423410" y="595625"/>
                  <a:pt x="1419797" y="600508"/>
                  <a:pt x="1415594" y="604998"/>
                </a:cubicBezTo>
                <a:cubicBezTo>
                  <a:pt x="1407188" y="613980"/>
                  <a:pt x="1394377" y="618470"/>
                  <a:pt x="1377161" y="618470"/>
                </a:cubicBezTo>
                <a:cubicBezTo>
                  <a:pt x="1391115" y="601714"/>
                  <a:pt x="1398092" y="588280"/>
                  <a:pt x="1398092" y="578168"/>
                </a:cubicBezTo>
                <a:lnTo>
                  <a:pt x="1396604" y="566202"/>
                </a:lnTo>
                <a:lnTo>
                  <a:pt x="1396604" y="568083"/>
                </a:lnTo>
                <a:lnTo>
                  <a:pt x="1383435" y="558677"/>
                </a:lnTo>
                <a:cubicBezTo>
                  <a:pt x="1357821" y="550700"/>
                  <a:pt x="1335229" y="542157"/>
                  <a:pt x="1315659" y="533049"/>
                </a:cubicBezTo>
                <a:lnTo>
                  <a:pt x="1314517" y="532476"/>
                </a:lnTo>
                <a:lnTo>
                  <a:pt x="1317326" y="536919"/>
                </a:lnTo>
                <a:cubicBezTo>
                  <a:pt x="1319036" y="541304"/>
                  <a:pt x="1319892" y="546017"/>
                  <a:pt x="1319892" y="551057"/>
                </a:cubicBezTo>
                <a:cubicBezTo>
                  <a:pt x="1319892" y="561606"/>
                  <a:pt x="1316433" y="570496"/>
                  <a:pt x="1309515" y="577727"/>
                </a:cubicBezTo>
                <a:cubicBezTo>
                  <a:pt x="1302598" y="584958"/>
                  <a:pt x="1294051" y="588574"/>
                  <a:pt x="1283875" y="588574"/>
                </a:cubicBezTo>
                <a:cubicBezTo>
                  <a:pt x="1273112" y="588574"/>
                  <a:pt x="1264291" y="584978"/>
                  <a:pt x="1257414" y="577787"/>
                </a:cubicBezTo>
                <a:cubicBezTo>
                  <a:pt x="1250536" y="570595"/>
                  <a:pt x="1247097" y="561685"/>
                  <a:pt x="1247097" y="551057"/>
                </a:cubicBezTo>
                <a:cubicBezTo>
                  <a:pt x="1247097" y="540889"/>
                  <a:pt x="1250498" y="532096"/>
                  <a:pt x="1257301" y="524679"/>
                </a:cubicBezTo>
                <a:cubicBezTo>
                  <a:pt x="1260702" y="520970"/>
                  <a:pt x="1264617" y="518189"/>
                  <a:pt x="1269046" y="516334"/>
                </a:cubicBezTo>
                <a:lnTo>
                  <a:pt x="1278734" y="514517"/>
                </a:lnTo>
                <a:lnTo>
                  <a:pt x="1261878" y="506058"/>
                </a:lnTo>
                <a:cubicBezTo>
                  <a:pt x="1245595" y="497171"/>
                  <a:pt x="1230892" y="488228"/>
                  <a:pt x="1217772" y="479227"/>
                </a:cubicBezTo>
                <a:cubicBezTo>
                  <a:pt x="1204651" y="470226"/>
                  <a:pt x="1194110" y="461221"/>
                  <a:pt x="1186149" y="452211"/>
                </a:cubicBezTo>
                <a:cubicBezTo>
                  <a:pt x="1178894" y="443845"/>
                  <a:pt x="1174280" y="435860"/>
                  <a:pt x="1172308" y="428256"/>
                </a:cubicBezTo>
                <a:cubicBezTo>
                  <a:pt x="1170335" y="420652"/>
                  <a:pt x="1169349" y="413492"/>
                  <a:pt x="1169349" y="406777"/>
                </a:cubicBezTo>
                <a:cubicBezTo>
                  <a:pt x="1169349" y="390307"/>
                  <a:pt x="1173971" y="373358"/>
                  <a:pt x="1183214" y="355932"/>
                </a:cubicBezTo>
                <a:cubicBezTo>
                  <a:pt x="1192457" y="338505"/>
                  <a:pt x="1206665" y="322927"/>
                  <a:pt x="1225838" y="309200"/>
                </a:cubicBezTo>
                <a:cubicBezTo>
                  <a:pt x="1245011" y="295472"/>
                  <a:pt x="1268869" y="284236"/>
                  <a:pt x="1297413" y="275493"/>
                </a:cubicBezTo>
                <a:cubicBezTo>
                  <a:pt x="1325956" y="266750"/>
                  <a:pt x="1357273" y="262378"/>
                  <a:pt x="1391365" y="262378"/>
                </a:cubicBezTo>
                <a:lnTo>
                  <a:pt x="1391365" y="246210"/>
                </a:lnTo>
                <a:lnTo>
                  <a:pt x="1177624" y="246210"/>
                </a:lnTo>
                <a:lnTo>
                  <a:pt x="1144525" y="246210"/>
                </a:lnTo>
                <a:lnTo>
                  <a:pt x="1007329" y="246210"/>
                </a:lnTo>
                <a:cubicBezTo>
                  <a:pt x="994788" y="260545"/>
                  <a:pt x="984830" y="273421"/>
                  <a:pt x="977456" y="284839"/>
                </a:cubicBezTo>
                <a:cubicBezTo>
                  <a:pt x="970082" y="296257"/>
                  <a:pt x="964516" y="306195"/>
                  <a:pt x="960758" y="314653"/>
                </a:cubicBezTo>
                <a:cubicBezTo>
                  <a:pt x="956999" y="323110"/>
                  <a:pt x="954662" y="330430"/>
                  <a:pt x="953745" y="336614"/>
                </a:cubicBezTo>
                <a:cubicBezTo>
                  <a:pt x="952828" y="342797"/>
                  <a:pt x="952370" y="348496"/>
                  <a:pt x="952370" y="353711"/>
                </a:cubicBezTo>
                <a:cubicBezTo>
                  <a:pt x="952370" y="357323"/>
                  <a:pt x="953001" y="360321"/>
                  <a:pt x="954263" y="362706"/>
                </a:cubicBezTo>
                <a:cubicBezTo>
                  <a:pt x="955525" y="365091"/>
                  <a:pt x="960827" y="366284"/>
                  <a:pt x="970169" y="366284"/>
                </a:cubicBezTo>
                <a:cubicBezTo>
                  <a:pt x="975464" y="366284"/>
                  <a:pt x="981189" y="364798"/>
                  <a:pt x="987344" y="361825"/>
                </a:cubicBezTo>
                <a:cubicBezTo>
                  <a:pt x="993500" y="358853"/>
                  <a:pt x="999356" y="354588"/>
                  <a:pt x="1004912" y="349032"/>
                </a:cubicBezTo>
                <a:cubicBezTo>
                  <a:pt x="1010468" y="343476"/>
                  <a:pt x="1015159" y="337322"/>
                  <a:pt x="1018985" y="330571"/>
                </a:cubicBezTo>
                <a:cubicBezTo>
                  <a:pt x="1022811" y="323820"/>
                  <a:pt x="1025522" y="314790"/>
                  <a:pt x="1027117" y="303479"/>
                </a:cubicBezTo>
                <a:cubicBezTo>
                  <a:pt x="1037444" y="305225"/>
                  <a:pt x="1045429" y="307037"/>
                  <a:pt x="1051072" y="308914"/>
                </a:cubicBezTo>
                <a:cubicBezTo>
                  <a:pt x="1056716" y="310791"/>
                  <a:pt x="1061867" y="313000"/>
                  <a:pt x="1066527" y="315540"/>
                </a:cubicBezTo>
                <a:cubicBezTo>
                  <a:pt x="1121986" y="348607"/>
                  <a:pt x="1149716" y="395216"/>
                  <a:pt x="1149716" y="455367"/>
                </a:cubicBezTo>
                <a:cubicBezTo>
                  <a:pt x="1149716" y="494602"/>
                  <a:pt x="1137728" y="524742"/>
                  <a:pt x="1113753" y="545789"/>
                </a:cubicBezTo>
                <a:cubicBezTo>
                  <a:pt x="1095772" y="561573"/>
                  <a:pt x="1073324" y="571439"/>
                  <a:pt x="1046411" y="575385"/>
                </a:cubicBezTo>
                <a:lnTo>
                  <a:pt x="1026947" y="576737"/>
                </a:lnTo>
                <a:lnTo>
                  <a:pt x="1032546" y="580805"/>
                </a:lnTo>
                <a:cubicBezTo>
                  <a:pt x="1039896" y="588762"/>
                  <a:pt x="1043572" y="598031"/>
                  <a:pt x="1043572" y="608612"/>
                </a:cubicBezTo>
                <a:cubicBezTo>
                  <a:pt x="1043572" y="619661"/>
                  <a:pt x="1039863" y="629051"/>
                  <a:pt x="1032445" y="636782"/>
                </a:cubicBezTo>
                <a:cubicBezTo>
                  <a:pt x="1025028" y="644513"/>
                  <a:pt x="1015981" y="648379"/>
                  <a:pt x="1005305" y="648379"/>
                </a:cubicBezTo>
                <a:cubicBezTo>
                  <a:pt x="994549" y="648379"/>
                  <a:pt x="985483" y="644535"/>
                  <a:pt x="978105" y="636848"/>
                </a:cubicBezTo>
                <a:cubicBezTo>
                  <a:pt x="970727" y="629160"/>
                  <a:pt x="967038" y="619748"/>
                  <a:pt x="967038" y="608612"/>
                </a:cubicBezTo>
                <a:cubicBezTo>
                  <a:pt x="967038" y="597944"/>
                  <a:pt x="970693" y="588653"/>
                  <a:pt x="978004" y="580739"/>
                </a:cubicBezTo>
                <a:lnTo>
                  <a:pt x="986859" y="574334"/>
                </a:lnTo>
                <a:lnTo>
                  <a:pt x="965336" y="569625"/>
                </a:lnTo>
                <a:cubicBezTo>
                  <a:pt x="947548" y="564470"/>
                  <a:pt x="930746" y="557681"/>
                  <a:pt x="914930" y="549259"/>
                </a:cubicBezTo>
                <a:cubicBezTo>
                  <a:pt x="899115" y="540838"/>
                  <a:pt x="884863" y="531579"/>
                  <a:pt x="872175" y="521482"/>
                </a:cubicBezTo>
                <a:cubicBezTo>
                  <a:pt x="859487" y="511386"/>
                  <a:pt x="850234" y="501868"/>
                  <a:pt x="844416" y="492931"/>
                </a:cubicBezTo>
                <a:cubicBezTo>
                  <a:pt x="831390" y="473675"/>
                  <a:pt x="823155" y="457553"/>
                  <a:pt x="819710" y="444568"/>
                </a:cubicBezTo>
                <a:cubicBezTo>
                  <a:pt x="816265" y="431582"/>
                  <a:pt x="814543" y="419136"/>
                  <a:pt x="814543" y="407230"/>
                </a:cubicBezTo>
                <a:cubicBezTo>
                  <a:pt x="813543" y="399800"/>
                  <a:pt x="814061" y="392402"/>
                  <a:pt x="816097" y="385036"/>
                </a:cubicBezTo>
                <a:cubicBezTo>
                  <a:pt x="818133" y="377670"/>
                  <a:pt x="820147" y="369503"/>
                  <a:pt x="822139" y="360533"/>
                </a:cubicBezTo>
                <a:lnTo>
                  <a:pt x="825235" y="346579"/>
                </a:lnTo>
                <a:cubicBezTo>
                  <a:pt x="832561" y="331442"/>
                  <a:pt x="836224" y="320612"/>
                  <a:pt x="836224" y="314087"/>
                </a:cubicBezTo>
                <a:cubicBezTo>
                  <a:pt x="836224" y="308174"/>
                  <a:pt x="834164" y="303606"/>
                  <a:pt x="830045" y="300383"/>
                </a:cubicBezTo>
                <a:cubicBezTo>
                  <a:pt x="825925" y="297160"/>
                  <a:pt x="821552" y="295549"/>
                  <a:pt x="816924" y="295549"/>
                </a:cubicBezTo>
                <a:cubicBezTo>
                  <a:pt x="813813" y="295549"/>
                  <a:pt x="810360" y="296180"/>
                  <a:pt x="806566" y="297442"/>
                </a:cubicBezTo>
                <a:lnTo>
                  <a:pt x="801622" y="299899"/>
                </a:lnTo>
                <a:lnTo>
                  <a:pt x="806458" y="299014"/>
                </a:lnTo>
                <a:cubicBezTo>
                  <a:pt x="820508" y="299014"/>
                  <a:pt x="827533" y="306781"/>
                  <a:pt x="827533" y="322314"/>
                </a:cubicBezTo>
                <a:lnTo>
                  <a:pt x="827533" y="326172"/>
                </a:lnTo>
                <a:cubicBezTo>
                  <a:pt x="824627" y="342134"/>
                  <a:pt x="815360" y="350115"/>
                  <a:pt x="799731" y="350115"/>
                </a:cubicBezTo>
                <a:cubicBezTo>
                  <a:pt x="793985" y="350115"/>
                  <a:pt x="788264" y="348833"/>
                  <a:pt x="782569" y="346270"/>
                </a:cubicBezTo>
                <a:cubicBezTo>
                  <a:pt x="776873" y="343706"/>
                  <a:pt x="771436" y="340267"/>
                  <a:pt x="766257" y="335953"/>
                </a:cubicBezTo>
                <a:cubicBezTo>
                  <a:pt x="761078" y="331639"/>
                  <a:pt x="756742" y="326281"/>
                  <a:pt x="753249" y="319879"/>
                </a:cubicBezTo>
                <a:cubicBezTo>
                  <a:pt x="749757" y="313478"/>
                  <a:pt x="748011" y="306066"/>
                  <a:pt x="748011" y="297645"/>
                </a:cubicBezTo>
                <a:cubicBezTo>
                  <a:pt x="748011" y="286357"/>
                  <a:pt x="751462" y="275914"/>
                  <a:pt x="758363" y="266313"/>
                </a:cubicBezTo>
                <a:cubicBezTo>
                  <a:pt x="765265" y="256713"/>
                  <a:pt x="775320" y="251913"/>
                  <a:pt x="788528" y="251913"/>
                </a:cubicBezTo>
                <a:cubicBezTo>
                  <a:pt x="795513" y="251913"/>
                  <a:pt x="803476" y="253869"/>
                  <a:pt x="812418" y="257782"/>
                </a:cubicBezTo>
                <a:cubicBezTo>
                  <a:pt x="821359" y="261696"/>
                  <a:pt x="829779" y="267327"/>
                  <a:pt x="837677" y="274677"/>
                </a:cubicBezTo>
                <a:cubicBezTo>
                  <a:pt x="845575" y="282028"/>
                  <a:pt x="852089" y="290834"/>
                  <a:pt x="857221" y="301097"/>
                </a:cubicBezTo>
                <a:cubicBezTo>
                  <a:pt x="862352" y="311361"/>
                  <a:pt x="864918" y="323426"/>
                  <a:pt x="864918" y="337292"/>
                </a:cubicBezTo>
                <a:lnTo>
                  <a:pt x="869264" y="385215"/>
                </a:lnTo>
                <a:cubicBezTo>
                  <a:pt x="869740" y="399534"/>
                  <a:pt x="873403" y="413308"/>
                  <a:pt x="880253" y="426536"/>
                </a:cubicBezTo>
                <a:cubicBezTo>
                  <a:pt x="887104" y="439764"/>
                  <a:pt x="895847" y="451577"/>
                  <a:pt x="906483" y="461975"/>
                </a:cubicBezTo>
                <a:cubicBezTo>
                  <a:pt x="917119" y="472373"/>
                  <a:pt x="929079" y="481130"/>
                  <a:pt x="942362" y="488246"/>
                </a:cubicBezTo>
                <a:cubicBezTo>
                  <a:pt x="955646" y="495362"/>
                  <a:pt x="968935" y="499868"/>
                  <a:pt x="982230" y="501765"/>
                </a:cubicBezTo>
                <a:lnTo>
                  <a:pt x="993708" y="502396"/>
                </a:lnTo>
                <a:cubicBezTo>
                  <a:pt x="1007400" y="501023"/>
                  <a:pt x="1019973" y="498001"/>
                  <a:pt x="1031427" y="493330"/>
                </a:cubicBezTo>
                <a:cubicBezTo>
                  <a:pt x="1042881" y="488659"/>
                  <a:pt x="1052662" y="482618"/>
                  <a:pt x="1060770" y="475208"/>
                </a:cubicBezTo>
                <a:cubicBezTo>
                  <a:pt x="1068878" y="467799"/>
                  <a:pt x="1075091" y="459544"/>
                  <a:pt x="1079409" y="450443"/>
                </a:cubicBezTo>
                <a:cubicBezTo>
                  <a:pt x="1083727" y="441343"/>
                  <a:pt x="1085886" y="431522"/>
                  <a:pt x="1085886" y="420981"/>
                </a:cubicBezTo>
                <a:cubicBezTo>
                  <a:pt x="1085886" y="407488"/>
                  <a:pt x="1083831" y="396824"/>
                  <a:pt x="1079719" y="388989"/>
                </a:cubicBezTo>
                <a:cubicBezTo>
                  <a:pt x="1055565" y="424867"/>
                  <a:pt x="1026276" y="442806"/>
                  <a:pt x="991851" y="442806"/>
                </a:cubicBezTo>
                <a:lnTo>
                  <a:pt x="982873" y="442806"/>
                </a:lnTo>
                <a:cubicBezTo>
                  <a:pt x="977444" y="442806"/>
                  <a:pt x="969116" y="437993"/>
                  <a:pt x="957888" y="428369"/>
                </a:cubicBezTo>
                <a:cubicBezTo>
                  <a:pt x="946661" y="418745"/>
                  <a:pt x="935385" y="407886"/>
                  <a:pt x="924062" y="395794"/>
                </a:cubicBezTo>
                <a:cubicBezTo>
                  <a:pt x="912740" y="383701"/>
                  <a:pt x="902540" y="371951"/>
                  <a:pt x="893463" y="360545"/>
                </a:cubicBezTo>
                <a:cubicBezTo>
                  <a:pt x="884387" y="349139"/>
                  <a:pt x="879507" y="340690"/>
                  <a:pt x="878825" y="335197"/>
                </a:cubicBezTo>
                <a:cubicBezTo>
                  <a:pt x="878341" y="332800"/>
                  <a:pt x="877971" y="330319"/>
                  <a:pt x="877717" y="327755"/>
                </a:cubicBezTo>
                <a:cubicBezTo>
                  <a:pt x="877463" y="325192"/>
                  <a:pt x="877336" y="322382"/>
                  <a:pt x="877336" y="319326"/>
                </a:cubicBezTo>
                <a:cubicBezTo>
                  <a:pt x="877336" y="295736"/>
                  <a:pt x="881821" y="271363"/>
                  <a:pt x="890790" y="246210"/>
                </a:cubicBezTo>
                <a:lnTo>
                  <a:pt x="792326" y="246210"/>
                </a:lnTo>
                <a:lnTo>
                  <a:pt x="703910" y="246210"/>
                </a:lnTo>
                <a:lnTo>
                  <a:pt x="683896" y="246210"/>
                </a:lnTo>
                <a:lnTo>
                  <a:pt x="681693" y="576525"/>
                </a:lnTo>
                <a:cubicBezTo>
                  <a:pt x="681693" y="587597"/>
                  <a:pt x="686515" y="597311"/>
                  <a:pt x="696159" y="605665"/>
                </a:cubicBezTo>
                <a:cubicBezTo>
                  <a:pt x="705803" y="614019"/>
                  <a:pt x="718126" y="618196"/>
                  <a:pt x="733128" y="618196"/>
                </a:cubicBezTo>
                <a:cubicBezTo>
                  <a:pt x="739930" y="618196"/>
                  <a:pt x="745469" y="616772"/>
                  <a:pt x="749743" y="613922"/>
                </a:cubicBezTo>
                <a:cubicBezTo>
                  <a:pt x="754017" y="611073"/>
                  <a:pt x="756155" y="607310"/>
                  <a:pt x="756155" y="602635"/>
                </a:cubicBezTo>
                <a:cubicBezTo>
                  <a:pt x="756155" y="600190"/>
                  <a:pt x="754593" y="597734"/>
                  <a:pt x="751469" y="595265"/>
                </a:cubicBezTo>
                <a:lnTo>
                  <a:pt x="749614" y="593803"/>
                </a:lnTo>
                <a:lnTo>
                  <a:pt x="749725" y="594408"/>
                </a:lnTo>
                <a:cubicBezTo>
                  <a:pt x="749725" y="599694"/>
                  <a:pt x="747588" y="604280"/>
                  <a:pt x="743314" y="608165"/>
                </a:cubicBezTo>
                <a:cubicBezTo>
                  <a:pt x="739039" y="612051"/>
                  <a:pt x="733902" y="613994"/>
                  <a:pt x="727901" y="613994"/>
                </a:cubicBezTo>
                <a:cubicBezTo>
                  <a:pt x="721099" y="613994"/>
                  <a:pt x="716259" y="611735"/>
                  <a:pt x="713381" y="607219"/>
                </a:cubicBezTo>
                <a:cubicBezTo>
                  <a:pt x="710504" y="602703"/>
                  <a:pt x="709065" y="597936"/>
                  <a:pt x="709065" y="592920"/>
                </a:cubicBezTo>
                <a:cubicBezTo>
                  <a:pt x="709065" y="585466"/>
                  <a:pt x="711804" y="579344"/>
                  <a:pt x="717281" y="574554"/>
                </a:cubicBezTo>
                <a:cubicBezTo>
                  <a:pt x="722758" y="569764"/>
                  <a:pt x="730036" y="567369"/>
                  <a:pt x="739117" y="567369"/>
                </a:cubicBezTo>
                <a:cubicBezTo>
                  <a:pt x="750356" y="567369"/>
                  <a:pt x="760290" y="570603"/>
                  <a:pt x="768918" y="577072"/>
                </a:cubicBezTo>
                <a:cubicBezTo>
                  <a:pt x="777546" y="583541"/>
                  <a:pt x="781860" y="592062"/>
                  <a:pt x="781860" y="602635"/>
                </a:cubicBezTo>
                <a:cubicBezTo>
                  <a:pt x="781860" y="613462"/>
                  <a:pt x="777098" y="623044"/>
                  <a:pt x="767573" y="631383"/>
                </a:cubicBezTo>
                <a:cubicBezTo>
                  <a:pt x="758048" y="639721"/>
                  <a:pt x="746566" y="643890"/>
                  <a:pt x="733128" y="643890"/>
                </a:cubicBezTo>
                <a:cubicBezTo>
                  <a:pt x="721087" y="643890"/>
                  <a:pt x="709478" y="641894"/>
                  <a:pt x="698302" y="637901"/>
                </a:cubicBezTo>
                <a:cubicBezTo>
                  <a:pt x="687126" y="633909"/>
                  <a:pt x="676879" y="628452"/>
                  <a:pt x="667560" y="621530"/>
                </a:cubicBezTo>
                <a:cubicBezTo>
                  <a:pt x="658242" y="614609"/>
                  <a:pt x="650312" y="606108"/>
                  <a:pt x="643771" y="596027"/>
                </a:cubicBezTo>
                <a:cubicBezTo>
                  <a:pt x="640501" y="590987"/>
                  <a:pt x="638034" y="586164"/>
                  <a:pt x="636369" y="581558"/>
                </a:cubicBezTo>
                <a:lnTo>
                  <a:pt x="635811" y="578717"/>
                </a:lnTo>
                <a:lnTo>
                  <a:pt x="632758" y="584600"/>
                </a:lnTo>
                <a:cubicBezTo>
                  <a:pt x="629333" y="589218"/>
                  <a:pt x="624868" y="593856"/>
                  <a:pt x="619364" y="598516"/>
                </a:cubicBezTo>
                <a:lnTo>
                  <a:pt x="612309" y="602465"/>
                </a:lnTo>
                <a:lnTo>
                  <a:pt x="613601" y="607862"/>
                </a:lnTo>
                <a:cubicBezTo>
                  <a:pt x="613601" y="618744"/>
                  <a:pt x="609299" y="627720"/>
                  <a:pt x="600695" y="634788"/>
                </a:cubicBezTo>
                <a:cubicBezTo>
                  <a:pt x="592090" y="641856"/>
                  <a:pt x="581891" y="645390"/>
                  <a:pt x="570096" y="645390"/>
                </a:cubicBezTo>
                <a:cubicBezTo>
                  <a:pt x="546743" y="645390"/>
                  <a:pt x="526541" y="638213"/>
                  <a:pt x="509487" y="623858"/>
                </a:cubicBezTo>
                <a:cubicBezTo>
                  <a:pt x="500960" y="616680"/>
                  <a:pt x="494021" y="608778"/>
                  <a:pt x="488670" y="600151"/>
                </a:cubicBezTo>
                <a:lnTo>
                  <a:pt x="482443" y="584675"/>
                </a:lnTo>
                <a:lnTo>
                  <a:pt x="470815" y="603933"/>
                </a:lnTo>
                <a:cubicBezTo>
                  <a:pt x="462477" y="613132"/>
                  <a:pt x="449176" y="617732"/>
                  <a:pt x="430911" y="617732"/>
                </a:cubicBezTo>
                <a:cubicBezTo>
                  <a:pt x="438698" y="605461"/>
                  <a:pt x="444258" y="596932"/>
                  <a:pt x="447592" y="592146"/>
                </a:cubicBezTo>
                <a:cubicBezTo>
                  <a:pt x="450926" y="587359"/>
                  <a:pt x="452593" y="582132"/>
                  <a:pt x="452593" y="576465"/>
                </a:cubicBezTo>
                <a:lnTo>
                  <a:pt x="452593" y="289751"/>
                </a:lnTo>
                <a:cubicBezTo>
                  <a:pt x="446481" y="274908"/>
                  <a:pt x="438329" y="263940"/>
                  <a:pt x="428137" y="256848"/>
                </a:cubicBezTo>
                <a:cubicBezTo>
                  <a:pt x="417946" y="249756"/>
                  <a:pt x="409448" y="246210"/>
                  <a:pt x="402646" y="246210"/>
                </a:cubicBezTo>
                <a:lnTo>
                  <a:pt x="393514" y="246210"/>
                </a:lnTo>
                <a:lnTo>
                  <a:pt x="340412" y="246210"/>
                </a:lnTo>
                <a:lnTo>
                  <a:pt x="340412" y="571179"/>
                </a:lnTo>
                <a:lnTo>
                  <a:pt x="339507" y="586573"/>
                </a:lnTo>
                <a:cubicBezTo>
                  <a:pt x="338610" y="595789"/>
                  <a:pt x="341674" y="603986"/>
                  <a:pt x="348699" y="611166"/>
                </a:cubicBezTo>
                <a:lnTo>
                  <a:pt x="368050" y="618969"/>
                </a:lnTo>
                <a:lnTo>
                  <a:pt x="370166" y="619971"/>
                </a:lnTo>
                <a:lnTo>
                  <a:pt x="370351" y="619897"/>
                </a:lnTo>
                <a:lnTo>
                  <a:pt x="375405" y="621935"/>
                </a:lnTo>
                <a:cubicBezTo>
                  <a:pt x="379564" y="621935"/>
                  <a:pt x="383443" y="620649"/>
                  <a:pt x="387043" y="618077"/>
                </a:cubicBezTo>
                <a:cubicBezTo>
                  <a:pt x="390643" y="615506"/>
                  <a:pt x="392442" y="612351"/>
                  <a:pt x="392442" y="608612"/>
                </a:cubicBezTo>
                <a:lnTo>
                  <a:pt x="389085" y="603491"/>
                </a:lnTo>
                <a:lnTo>
                  <a:pt x="384632" y="614220"/>
                </a:lnTo>
                <a:lnTo>
                  <a:pt x="370351" y="619897"/>
                </a:lnTo>
                <a:lnTo>
                  <a:pt x="368050" y="618969"/>
                </a:lnTo>
                <a:lnTo>
                  <a:pt x="357045" y="613761"/>
                </a:lnTo>
                <a:cubicBezTo>
                  <a:pt x="353735" y="609622"/>
                  <a:pt x="352080" y="605163"/>
                  <a:pt x="352080" y="600385"/>
                </a:cubicBezTo>
                <a:cubicBezTo>
                  <a:pt x="352080" y="593495"/>
                  <a:pt x="354715" y="587764"/>
                  <a:pt x="359986" y="583192"/>
                </a:cubicBezTo>
                <a:cubicBezTo>
                  <a:pt x="365256" y="578620"/>
                  <a:pt x="371638" y="576334"/>
                  <a:pt x="379131" y="576334"/>
                </a:cubicBezTo>
                <a:cubicBezTo>
                  <a:pt x="387775" y="576334"/>
                  <a:pt x="396191" y="579325"/>
                  <a:pt x="404378" y="585305"/>
                </a:cubicBezTo>
                <a:cubicBezTo>
                  <a:pt x="412566" y="591286"/>
                  <a:pt x="416660" y="599055"/>
                  <a:pt x="416660" y="608612"/>
                </a:cubicBezTo>
                <a:cubicBezTo>
                  <a:pt x="416660" y="619486"/>
                  <a:pt x="412358" y="628458"/>
                  <a:pt x="403753" y="635526"/>
                </a:cubicBezTo>
                <a:cubicBezTo>
                  <a:pt x="395149" y="642594"/>
                  <a:pt x="385699" y="646129"/>
                  <a:pt x="375405" y="646129"/>
                </a:cubicBezTo>
                <a:cubicBezTo>
                  <a:pt x="364348" y="646129"/>
                  <a:pt x="353948" y="644233"/>
                  <a:pt x="344204" y="640443"/>
                </a:cubicBezTo>
                <a:cubicBezTo>
                  <a:pt x="334461" y="636653"/>
                  <a:pt x="325648" y="631500"/>
                  <a:pt x="317766" y="624983"/>
                </a:cubicBezTo>
                <a:cubicBezTo>
                  <a:pt x="309884" y="618466"/>
                  <a:pt x="303231" y="610731"/>
                  <a:pt x="297806" y="601778"/>
                </a:cubicBezTo>
                <a:lnTo>
                  <a:pt x="291895" y="586761"/>
                </a:lnTo>
                <a:lnTo>
                  <a:pt x="285048" y="600129"/>
                </a:lnTo>
                <a:cubicBezTo>
                  <a:pt x="278500" y="608666"/>
                  <a:pt x="270455" y="614525"/>
                  <a:pt x="260914" y="617708"/>
                </a:cubicBezTo>
                <a:cubicBezTo>
                  <a:pt x="258866" y="618216"/>
                  <a:pt x="257445" y="618470"/>
                  <a:pt x="256652" y="618470"/>
                </a:cubicBezTo>
                <a:cubicBezTo>
                  <a:pt x="255858" y="618470"/>
                  <a:pt x="251786" y="618720"/>
                  <a:pt x="244436" y="619220"/>
                </a:cubicBezTo>
                <a:cubicBezTo>
                  <a:pt x="250762" y="606036"/>
                  <a:pt x="255459" y="597079"/>
                  <a:pt x="258527" y="592348"/>
                </a:cubicBezTo>
                <a:cubicBezTo>
                  <a:pt x="261595" y="587617"/>
                  <a:pt x="262886" y="582895"/>
                  <a:pt x="262402" y="578180"/>
                </a:cubicBezTo>
                <a:lnTo>
                  <a:pt x="261878" y="568190"/>
                </a:lnTo>
                <a:lnTo>
                  <a:pt x="242102" y="558677"/>
                </a:lnTo>
                <a:cubicBezTo>
                  <a:pt x="211027" y="546930"/>
                  <a:pt x="183186" y="535093"/>
                  <a:pt x="158580" y="523167"/>
                </a:cubicBezTo>
                <a:cubicBezTo>
                  <a:pt x="133974" y="511241"/>
                  <a:pt x="112620" y="499031"/>
                  <a:pt x="94518" y="486537"/>
                </a:cubicBezTo>
                <a:cubicBezTo>
                  <a:pt x="76417" y="474044"/>
                  <a:pt x="61994" y="461217"/>
                  <a:pt x="51251" y="448056"/>
                </a:cubicBezTo>
                <a:cubicBezTo>
                  <a:pt x="40508" y="434896"/>
                  <a:pt x="35136" y="421136"/>
                  <a:pt x="35136" y="406777"/>
                </a:cubicBezTo>
                <a:cubicBezTo>
                  <a:pt x="35136" y="389759"/>
                  <a:pt x="39871" y="372702"/>
                  <a:pt x="49340" y="355604"/>
                </a:cubicBezTo>
                <a:cubicBezTo>
                  <a:pt x="58809" y="338507"/>
                  <a:pt x="73055" y="323054"/>
                  <a:pt x="92078" y="309247"/>
                </a:cubicBezTo>
                <a:cubicBezTo>
                  <a:pt x="111100" y="295440"/>
                  <a:pt x="134843" y="284177"/>
                  <a:pt x="163307" y="275457"/>
                </a:cubicBezTo>
                <a:cubicBezTo>
                  <a:pt x="191771" y="266738"/>
                  <a:pt x="222802" y="262378"/>
                  <a:pt x="256402" y="262378"/>
                </a:cubicBezTo>
                <a:lnTo>
                  <a:pt x="256402" y="246210"/>
                </a:lnTo>
                <a:lnTo>
                  <a:pt x="11049" y="246210"/>
                </a:lnTo>
                <a:lnTo>
                  <a:pt x="0" y="183142"/>
                </a:lnTo>
                <a:lnTo>
                  <a:pt x="352437" y="183142"/>
                </a:lnTo>
                <a:lnTo>
                  <a:pt x="407885" y="183142"/>
                </a:lnTo>
                <a:lnTo>
                  <a:pt x="412171" y="183142"/>
                </a:lnTo>
                <a:lnTo>
                  <a:pt x="412054" y="183537"/>
                </a:lnTo>
                <a:lnTo>
                  <a:pt x="417769" y="184077"/>
                </a:lnTo>
                <a:cubicBezTo>
                  <a:pt x="427192" y="185947"/>
                  <a:pt x="435228" y="190622"/>
                  <a:pt x="441877" y="198102"/>
                </a:cubicBezTo>
                <a:cubicBezTo>
                  <a:pt x="450743" y="208076"/>
                  <a:pt x="454315" y="217535"/>
                  <a:pt x="452593" y="226481"/>
                </a:cubicBezTo>
                <a:lnTo>
                  <a:pt x="450343" y="173974"/>
                </a:lnTo>
                <a:cubicBezTo>
                  <a:pt x="449850" y="162481"/>
                  <a:pt x="453232" y="151773"/>
                  <a:pt x="460487" y="141851"/>
                </a:cubicBezTo>
                <a:cubicBezTo>
                  <a:pt x="467741" y="131929"/>
                  <a:pt x="476989" y="126032"/>
                  <a:pt x="488228" y="124159"/>
                </a:cubicBezTo>
                <a:lnTo>
                  <a:pt x="554546" y="107633"/>
                </a:lnTo>
                <a:cubicBezTo>
                  <a:pt x="547506" y="121888"/>
                  <a:pt x="542428" y="130909"/>
                  <a:pt x="539312" y="134696"/>
                </a:cubicBezTo>
                <a:cubicBezTo>
                  <a:pt x="536197" y="138482"/>
                  <a:pt x="533762" y="142016"/>
                  <a:pt x="532007" y="145298"/>
                </a:cubicBezTo>
                <a:cubicBezTo>
                  <a:pt x="530253" y="148580"/>
                  <a:pt x="529086" y="151765"/>
                  <a:pt x="528507" y="154853"/>
                </a:cubicBezTo>
                <a:cubicBezTo>
                  <a:pt x="527928" y="157941"/>
                  <a:pt x="527638" y="162429"/>
                  <a:pt x="527638" y="168319"/>
                </a:cubicBezTo>
                <a:lnTo>
                  <a:pt x="527638" y="175046"/>
                </a:lnTo>
                <a:cubicBezTo>
                  <a:pt x="527638" y="177911"/>
                  <a:pt x="527741" y="180380"/>
                  <a:pt x="527947" y="182452"/>
                </a:cubicBezTo>
                <a:lnTo>
                  <a:pt x="527992" y="183142"/>
                </a:lnTo>
                <a:lnTo>
                  <a:pt x="538627" y="183142"/>
                </a:lnTo>
                <a:lnTo>
                  <a:pt x="595658" y="183142"/>
                </a:lnTo>
                <a:lnTo>
                  <a:pt x="599183" y="183142"/>
                </a:lnTo>
                <a:cubicBezTo>
                  <a:pt x="592706" y="165664"/>
                  <a:pt x="589467" y="151007"/>
                  <a:pt x="589467" y="139172"/>
                </a:cubicBezTo>
                <a:cubicBezTo>
                  <a:pt x="589467" y="118321"/>
                  <a:pt x="593537" y="99231"/>
                  <a:pt x="601677" y="81903"/>
                </a:cubicBezTo>
                <a:cubicBezTo>
                  <a:pt x="609817" y="64576"/>
                  <a:pt x="621277" y="49842"/>
                  <a:pt x="636056" y="37701"/>
                </a:cubicBezTo>
                <a:cubicBezTo>
                  <a:pt x="650836" y="25561"/>
                  <a:pt x="668491" y="16242"/>
                  <a:pt x="689021" y="9745"/>
                </a:cubicBezTo>
                <a:cubicBezTo>
                  <a:pt x="709552" y="3249"/>
                  <a:pt x="731981" y="0"/>
                  <a:pt x="756309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5449BEA-58CA-4219-8CF4-EB74D3C9364C}"/>
                  </a:ext>
                </a:extLst>
              </p:cNvPr>
              <p:cNvSpPr txBox="1"/>
              <p:nvPr/>
            </p:nvSpPr>
            <p:spPr>
              <a:xfrm>
                <a:off x="6772543" y="1278747"/>
                <a:ext cx="4295960" cy="3742371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ABC ত্রিভুজের    A =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BC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মধ্যবিন্দু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তথ্য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অনুযায়ী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দেখাওযে,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+AC&gt;2AD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BC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x-none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5449BEA-58CA-4219-8CF4-EB74D3C93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43" y="1278747"/>
                <a:ext cx="4295960" cy="3742371"/>
              </a:xfrm>
              <a:prstGeom prst="rect">
                <a:avLst/>
              </a:prstGeom>
              <a:blipFill rotWithShape="0">
                <a:blip r:embed="rId2"/>
                <a:stretch>
                  <a:fillRect l="-3688" t="-2117" r="-3404" b="-2280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6"/>
          <a:stretch/>
        </p:blipFill>
        <p:spPr>
          <a:xfrm>
            <a:off x="2183302" y="3413708"/>
            <a:ext cx="1234628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375" y="1366289"/>
            <a:ext cx="355730" cy="432657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4895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4688" y="142967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6979" y="223767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2022" y="26251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0B30D04-7C9D-4EAD-AA3B-49AAB0A8C289}"/>
              </a:ext>
            </a:extLst>
          </p:cNvPr>
          <p:cNvSpPr txBox="1"/>
          <p:nvPr/>
        </p:nvSpPr>
        <p:spPr>
          <a:xfrm>
            <a:off x="1688343" y="2434632"/>
            <a:ext cx="2947957" cy="1207992"/>
          </a:xfrm>
          <a:custGeom>
            <a:avLst/>
            <a:gdLst/>
            <a:ahLst/>
            <a:cxnLst/>
            <a:rect l="l" t="t" r="r" b="b"/>
            <a:pathLst>
              <a:path w="1804654" h="539246">
                <a:moveTo>
                  <a:pt x="463376" y="348889"/>
                </a:moveTo>
                <a:lnTo>
                  <a:pt x="461653" y="351472"/>
                </a:lnTo>
                <a:cubicBezTo>
                  <a:pt x="461653" y="352988"/>
                  <a:pt x="462951" y="354467"/>
                  <a:pt x="465546" y="355907"/>
                </a:cubicBezTo>
                <a:lnTo>
                  <a:pt x="466045" y="356032"/>
                </a:lnTo>
                <a:close/>
                <a:moveTo>
                  <a:pt x="232517" y="241732"/>
                </a:moveTo>
                <a:cubicBezTo>
                  <a:pt x="226437" y="245899"/>
                  <a:pt x="217049" y="250549"/>
                  <a:pt x="204353" y="255680"/>
                </a:cubicBezTo>
                <a:cubicBezTo>
                  <a:pt x="191657" y="260812"/>
                  <a:pt x="179042" y="266261"/>
                  <a:pt x="166509" y="272028"/>
                </a:cubicBezTo>
                <a:cubicBezTo>
                  <a:pt x="153976" y="277794"/>
                  <a:pt x="142571" y="283491"/>
                  <a:pt x="132296" y="289119"/>
                </a:cubicBezTo>
                <a:cubicBezTo>
                  <a:pt x="122021" y="294747"/>
                  <a:pt x="114395" y="298763"/>
                  <a:pt x="109419" y="301168"/>
                </a:cubicBezTo>
                <a:cubicBezTo>
                  <a:pt x="114697" y="308979"/>
                  <a:pt x="122226" y="318133"/>
                  <a:pt x="132005" y="328630"/>
                </a:cubicBezTo>
                <a:cubicBezTo>
                  <a:pt x="141784" y="339127"/>
                  <a:pt x="152787" y="348813"/>
                  <a:pt x="165015" y="357687"/>
                </a:cubicBezTo>
                <a:cubicBezTo>
                  <a:pt x="177243" y="366561"/>
                  <a:pt x="190272" y="375021"/>
                  <a:pt x="204103" y="383065"/>
                </a:cubicBezTo>
                <a:cubicBezTo>
                  <a:pt x="217934" y="391110"/>
                  <a:pt x="227640" y="397474"/>
                  <a:pt x="233220" y="402157"/>
                </a:cubicBezTo>
                <a:close/>
                <a:moveTo>
                  <a:pt x="1098792" y="190154"/>
                </a:moveTo>
                <a:cubicBezTo>
                  <a:pt x="1087481" y="190154"/>
                  <a:pt x="1076275" y="192815"/>
                  <a:pt x="1065175" y="198138"/>
                </a:cubicBezTo>
                <a:cubicBezTo>
                  <a:pt x="1054074" y="203460"/>
                  <a:pt x="1043972" y="210556"/>
                  <a:pt x="1034867" y="219426"/>
                </a:cubicBezTo>
                <a:cubicBezTo>
                  <a:pt x="1025763" y="228296"/>
                  <a:pt x="1018467" y="238105"/>
                  <a:pt x="1012978" y="248852"/>
                </a:cubicBezTo>
                <a:cubicBezTo>
                  <a:pt x="1007489" y="259600"/>
                  <a:pt x="1004745" y="270633"/>
                  <a:pt x="1004745" y="281952"/>
                </a:cubicBezTo>
                <a:cubicBezTo>
                  <a:pt x="1004745" y="293207"/>
                  <a:pt x="1011045" y="305131"/>
                  <a:pt x="1023646" y="317724"/>
                </a:cubicBezTo>
                <a:cubicBezTo>
                  <a:pt x="1036247" y="330317"/>
                  <a:pt x="1051628" y="343872"/>
                  <a:pt x="1069788" y="358390"/>
                </a:cubicBezTo>
                <a:cubicBezTo>
                  <a:pt x="1090847" y="374336"/>
                  <a:pt x="1114187" y="388179"/>
                  <a:pt x="1139809" y="399919"/>
                </a:cubicBezTo>
                <a:lnTo>
                  <a:pt x="1140438" y="250393"/>
                </a:lnTo>
                <a:lnTo>
                  <a:pt x="1126087" y="266396"/>
                </a:lnTo>
                <a:cubicBezTo>
                  <a:pt x="1111010" y="277362"/>
                  <a:pt x="1094188" y="282845"/>
                  <a:pt x="1075623" y="282845"/>
                </a:cubicBezTo>
                <a:cubicBezTo>
                  <a:pt x="1062319" y="282845"/>
                  <a:pt x="1050995" y="279227"/>
                  <a:pt x="1041648" y="271992"/>
                </a:cubicBezTo>
                <a:cubicBezTo>
                  <a:pt x="1032302" y="264757"/>
                  <a:pt x="1027629" y="255619"/>
                  <a:pt x="1027629" y="244578"/>
                </a:cubicBezTo>
                <a:cubicBezTo>
                  <a:pt x="1027629" y="234021"/>
                  <a:pt x="1031790" y="225504"/>
                  <a:pt x="1040112" y="219027"/>
                </a:cubicBezTo>
                <a:cubicBezTo>
                  <a:pt x="1048435" y="212550"/>
                  <a:pt x="1058275" y="209312"/>
                  <a:pt x="1069634" y="209312"/>
                </a:cubicBezTo>
                <a:cubicBezTo>
                  <a:pt x="1077151" y="209312"/>
                  <a:pt x="1083415" y="211641"/>
                  <a:pt x="1088428" y="216301"/>
                </a:cubicBezTo>
                <a:cubicBezTo>
                  <a:pt x="1093440" y="220960"/>
                  <a:pt x="1095947" y="226151"/>
                  <a:pt x="1095947" y="231874"/>
                </a:cubicBezTo>
                <a:cubicBezTo>
                  <a:pt x="1095947" y="239708"/>
                  <a:pt x="1093420" y="245179"/>
                  <a:pt x="1088368" y="248287"/>
                </a:cubicBezTo>
                <a:cubicBezTo>
                  <a:pt x="1083316" y="251394"/>
                  <a:pt x="1078317" y="252948"/>
                  <a:pt x="1073372" y="252948"/>
                </a:cubicBezTo>
                <a:cubicBezTo>
                  <a:pt x="1066792" y="252948"/>
                  <a:pt x="1061387" y="251023"/>
                  <a:pt x="1057156" y="247173"/>
                </a:cubicBezTo>
                <a:lnTo>
                  <a:pt x="1054885" y="241967"/>
                </a:lnTo>
                <a:lnTo>
                  <a:pt x="1054084" y="244578"/>
                </a:lnTo>
                <a:cubicBezTo>
                  <a:pt x="1054084" y="247943"/>
                  <a:pt x="1056120" y="251130"/>
                  <a:pt x="1060192" y="254139"/>
                </a:cubicBezTo>
                <a:cubicBezTo>
                  <a:pt x="1064264" y="257147"/>
                  <a:pt x="1069408" y="258651"/>
                  <a:pt x="1075623" y="258651"/>
                </a:cubicBezTo>
                <a:cubicBezTo>
                  <a:pt x="1083148" y="258651"/>
                  <a:pt x="1090317" y="257441"/>
                  <a:pt x="1097131" y="255020"/>
                </a:cubicBezTo>
                <a:cubicBezTo>
                  <a:pt x="1103946" y="252599"/>
                  <a:pt x="1109865" y="249207"/>
                  <a:pt x="1114889" y="244846"/>
                </a:cubicBezTo>
                <a:cubicBezTo>
                  <a:pt x="1119914" y="240484"/>
                  <a:pt x="1123944" y="235591"/>
                  <a:pt x="1126980" y="230165"/>
                </a:cubicBezTo>
                <a:cubicBezTo>
                  <a:pt x="1130016" y="224740"/>
                  <a:pt x="1131534" y="218829"/>
                  <a:pt x="1131534" y="212431"/>
                </a:cubicBezTo>
                <a:cubicBezTo>
                  <a:pt x="1131534" y="207089"/>
                  <a:pt x="1128268" y="202041"/>
                  <a:pt x="1121736" y="197286"/>
                </a:cubicBezTo>
                <a:cubicBezTo>
                  <a:pt x="1115203" y="192532"/>
                  <a:pt x="1107555" y="190154"/>
                  <a:pt x="1098792" y="190154"/>
                </a:cubicBezTo>
                <a:close/>
                <a:moveTo>
                  <a:pt x="107025" y="168653"/>
                </a:moveTo>
                <a:lnTo>
                  <a:pt x="101477" y="172212"/>
                </a:lnTo>
                <a:lnTo>
                  <a:pt x="107180" y="172212"/>
                </a:lnTo>
                <a:close/>
                <a:moveTo>
                  <a:pt x="98810" y="118395"/>
                </a:moveTo>
                <a:cubicBezTo>
                  <a:pt x="92651" y="118395"/>
                  <a:pt x="87273" y="121076"/>
                  <a:pt x="82677" y="126438"/>
                </a:cubicBezTo>
                <a:cubicBezTo>
                  <a:pt x="78081" y="131800"/>
                  <a:pt x="75783" y="138787"/>
                  <a:pt x="75783" y="147399"/>
                </a:cubicBezTo>
                <a:lnTo>
                  <a:pt x="75917" y="148187"/>
                </a:lnTo>
                <a:lnTo>
                  <a:pt x="78623" y="139624"/>
                </a:lnTo>
                <a:cubicBezTo>
                  <a:pt x="81207" y="135751"/>
                  <a:pt x="85943" y="133814"/>
                  <a:pt x="92833" y="133814"/>
                </a:cubicBezTo>
                <a:cubicBezTo>
                  <a:pt x="99731" y="133814"/>
                  <a:pt x="104843" y="136584"/>
                  <a:pt x="108168" y="142125"/>
                </a:cubicBezTo>
                <a:cubicBezTo>
                  <a:pt x="111494" y="147665"/>
                  <a:pt x="113157" y="152416"/>
                  <a:pt x="113157" y="156376"/>
                </a:cubicBezTo>
                <a:lnTo>
                  <a:pt x="111304" y="162860"/>
                </a:lnTo>
                <a:lnTo>
                  <a:pt x="115206" y="162027"/>
                </a:lnTo>
                <a:cubicBezTo>
                  <a:pt x="116585" y="161397"/>
                  <a:pt x="117864" y="160452"/>
                  <a:pt x="119045" y="159192"/>
                </a:cubicBezTo>
                <a:cubicBezTo>
                  <a:pt x="121406" y="156672"/>
                  <a:pt x="122587" y="152741"/>
                  <a:pt x="122587" y="147399"/>
                </a:cubicBezTo>
                <a:cubicBezTo>
                  <a:pt x="122587" y="140597"/>
                  <a:pt x="120434" y="134062"/>
                  <a:pt x="116128" y="127795"/>
                </a:cubicBezTo>
                <a:cubicBezTo>
                  <a:pt x="111822" y="121529"/>
                  <a:pt x="106049" y="118395"/>
                  <a:pt x="98810" y="118395"/>
                </a:cubicBezTo>
                <a:close/>
                <a:moveTo>
                  <a:pt x="1429131" y="0"/>
                </a:moveTo>
                <a:cubicBezTo>
                  <a:pt x="1422090" y="14255"/>
                  <a:pt x="1417012" y="23276"/>
                  <a:pt x="1413897" y="27063"/>
                </a:cubicBezTo>
                <a:cubicBezTo>
                  <a:pt x="1410782" y="30849"/>
                  <a:pt x="1408347" y="34383"/>
                  <a:pt x="1406593" y="37665"/>
                </a:cubicBezTo>
                <a:cubicBezTo>
                  <a:pt x="1404838" y="40947"/>
                  <a:pt x="1403672" y="44132"/>
                  <a:pt x="1403092" y="47220"/>
                </a:cubicBezTo>
                <a:cubicBezTo>
                  <a:pt x="1402513" y="50308"/>
                  <a:pt x="1402223" y="54796"/>
                  <a:pt x="1402223" y="60686"/>
                </a:cubicBezTo>
                <a:lnTo>
                  <a:pt x="1402223" y="67413"/>
                </a:lnTo>
                <a:cubicBezTo>
                  <a:pt x="1402223" y="70278"/>
                  <a:pt x="1402326" y="72747"/>
                  <a:pt x="1402532" y="74819"/>
                </a:cubicBezTo>
                <a:lnTo>
                  <a:pt x="1402576" y="75509"/>
                </a:lnTo>
                <a:lnTo>
                  <a:pt x="1470243" y="75509"/>
                </a:lnTo>
                <a:lnTo>
                  <a:pt x="1804654" y="75509"/>
                </a:lnTo>
                <a:lnTo>
                  <a:pt x="1783509" y="137826"/>
                </a:lnTo>
                <a:lnTo>
                  <a:pt x="1543764" y="137826"/>
                </a:lnTo>
                <a:lnTo>
                  <a:pt x="1543764" y="245185"/>
                </a:lnTo>
                <a:cubicBezTo>
                  <a:pt x="1561052" y="221031"/>
                  <a:pt x="1585041" y="203408"/>
                  <a:pt x="1615732" y="192315"/>
                </a:cubicBezTo>
                <a:cubicBezTo>
                  <a:pt x="1646422" y="181223"/>
                  <a:pt x="1675710" y="175676"/>
                  <a:pt x="1703594" y="175676"/>
                </a:cubicBezTo>
                <a:cubicBezTo>
                  <a:pt x="1709999" y="175676"/>
                  <a:pt x="1716477" y="179548"/>
                  <a:pt x="1723025" y="187291"/>
                </a:cubicBezTo>
                <a:cubicBezTo>
                  <a:pt x="1729574" y="195034"/>
                  <a:pt x="1734812" y="201656"/>
                  <a:pt x="1738741" y="207157"/>
                </a:cubicBezTo>
                <a:lnTo>
                  <a:pt x="1759053" y="238863"/>
                </a:lnTo>
                <a:cubicBezTo>
                  <a:pt x="1757117" y="250134"/>
                  <a:pt x="1751951" y="260100"/>
                  <a:pt x="1743557" y="268759"/>
                </a:cubicBezTo>
                <a:cubicBezTo>
                  <a:pt x="1735163" y="277419"/>
                  <a:pt x="1726498" y="285613"/>
                  <a:pt x="1717560" y="293340"/>
                </a:cubicBezTo>
                <a:cubicBezTo>
                  <a:pt x="1708622" y="301067"/>
                  <a:pt x="1700220" y="308864"/>
                  <a:pt x="1692355" y="316730"/>
                </a:cubicBezTo>
                <a:cubicBezTo>
                  <a:pt x="1684488" y="324596"/>
                  <a:pt x="1679710" y="332339"/>
                  <a:pt x="1678019" y="339959"/>
                </a:cubicBezTo>
                <a:cubicBezTo>
                  <a:pt x="1672741" y="358699"/>
                  <a:pt x="1670102" y="384965"/>
                  <a:pt x="1670102" y="418754"/>
                </a:cubicBezTo>
                <a:lnTo>
                  <a:pt x="1670102" y="474821"/>
                </a:lnTo>
                <a:cubicBezTo>
                  <a:pt x="1670102" y="486068"/>
                  <a:pt x="1673870" y="495460"/>
                  <a:pt x="1681407" y="502997"/>
                </a:cubicBezTo>
                <a:cubicBezTo>
                  <a:pt x="1688943" y="510534"/>
                  <a:pt x="1697835" y="514302"/>
                  <a:pt x="1708082" y="514302"/>
                </a:cubicBezTo>
                <a:cubicBezTo>
                  <a:pt x="1712924" y="514302"/>
                  <a:pt x="1716851" y="512881"/>
                  <a:pt x="1719864" y="510040"/>
                </a:cubicBezTo>
                <a:cubicBezTo>
                  <a:pt x="1722876" y="507198"/>
                  <a:pt x="1724382" y="503928"/>
                  <a:pt x="1724382" y="500229"/>
                </a:cubicBezTo>
                <a:lnTo>
                  <a:pt x="1721952" y="495260"/>
                </a:lnTo>
                <a:lnTo>
                  <a:pt x="1717066" y="505343"/>
                </a:lnTo>
                <a:cubicBezTo>
                  <a:pt x="1712998" y="509006"/>
                  <a:pt x="1709003" y="510837"/>
                  <a:pt x="1705082" y="510837"/>
                </a:cubicBezTo>
                <a:cubicBezTo>
                  <a:pt x="1693525" y="510837"/>
                  <a:pt x="1687747" y="504063"/>
                  <a:pt x="1687747" y="490513"/>
                </a:cubicBezTo>
                <a:cubicBezTo>
                  <a:pt x="1687747" y="474480"/>
                  <a:pt x="1696018" y="466463"/>
                  <a:pt x="1712559" y="466463"/>
                </a:cubicBezTo>
                <a:cubicBezTo>
                  <a:pt x="1722251" y="466463"/>
                  <a:pt x="1730428" y="469795"/>
                  <a:pt x="1737092" y="476458"/>
                </a:cubicBezTo>
                <a:cubicBezTo>
                  <a:pt x="1743756" y="483122"/>
                  <a:pt x="1747088" y="491045"/>
                  <a:pt x="1747088" y="500229"/>
                </a:cubicBezTo>
                <a:cubicBezTo>
                  <a:pt x="1747088" y="510349"/>
                  <a:pt x="1743240" y="519257"/>
                  <a:pt x="1735545" y="526952"/>
                </a:cubicBezTo>
                <a:cubicBezTo>
                  <a:pt x="1727849" y="534648"/>
                  <a:pt x="1718695" y="538496"/>
                  <a:pt x="1708082" y="538496"/>
                </a:cubicBezTo>
                <a:cubicBezTo>
                  <a:pt x="1698399" y="538496"/>
                  <a:pt x="1689094" y="536406"/>
                  <a:pt x="1680168" y="532227"/>
                </a:cubicBezTo>
                <a:cubicBezTo>
                  <a:pt x="1671243" y="528048"/>
                  <a:pt x="1663299" y="522476"/>
                  <a:pt x="1656338" y="515511"/>
                </a:cubicBezTo>
                <a:cubicBezTo>
                  <a:pt x="1649377" y="508545"/>
                  <a:pt x="1643430" y="500406"/>
                  <a:pt x="1638497" y="491091"/>
                </a:cubicBezTo>
                <a:lnTo>
                  <a:pt x="1634052" y="477853"/>
                </a:lnTo>
                <a:lnTo>
                  <a:pt x="1626049" y="494151"/>
                </a:lnTo>
                <a:cubicBezTo>
                  <a:pt x="1618524" y="504283"/>
                  <a:pt x="1606447" y="509349"/>
                  <a:pt x="1589818" y="509349"/>
                </a:cubicBezTo>
                <a:cubicBezTo>
                  <a:pt x="1595890" y="497197"/>
                  <a:pt x="1599267" y="490926"/>
                  <a:pt x="1599950" y="490537"/>
                </a:cubicBezTo>
                <a:cubicBezTo>
                  <a:pt x="1600632" y="490148"/>
                  <a:pt x="1601508" y="488972"/>
                  <a:pt x="1602575" y="487007"/>
                </a:cubicBezTo>
                <a:cubicBezTo>
                  <a:pt x="1603643" y="485042"/>
                  <a:pt x="1604526" y="481739"/>
                  <a:pt x="1605224" y="477095"/>
                </a:cubicBezTo>
                <a:cubicBezTo>
                  <a:pt x="1605923" y="472452"/>
                  <a:pt x="1606272" y="465463"/>
                  <a:pt x="1606272" y="456128"/>
                </a:cubicBezTo>
                <a:cubicBezTo>
                  <a:pt x="1606272" y="451643"/>
                  <a:pt x="1606272" y="447028"/>
                  <a:pt x="1606272" y="442281"/>
                </a:cubicBezTo>
                <a:cubicBezTo>
                  <a:pt x="1606272" y="437535"/>
                  <a:pt x="1606022" y="432403"/>
                  <a:pt x="1605522" y="426886"/>
                </a:cubicBezTo>
                <a:lnTo>
                  <a:pt x="1605522" y="332041"/>
                </a:lnTo>
                <a:cubicBezTo>
                  <a:pt x="1605522" y="323842"/>
                  <a:pt x="1607116" y="315486"/>
                  <a:pt x="1610302" y="306973"/>
                </a:cubicBezTo>
                <a:lnTo>
                  <a:pt x="1621751" y="282478"/>
                </a:lnTo>
                <a:lnTo>
                  <a:pt x="1614565" y="289756"/>
                </a:lnTo>
                <a:cubicBezTo>
                  <a:pt x="1598591" y="305246"/>
                  <a:pt x="1584881" y="320202"/>
                  <a:pt x="1573435" y="334625"/>
                </a:cubicBezTo>
                <a:cubicBezTo>
                  <a:pt x="1570514" y="338260"/>
                  <a:pt x="1567619" y="341955"/>
                  <a:pt x="1564749" y="345710"/>
                </a:cubicBezTo>
                <a:cubicBezTo>
                  <a:pt x="1561880" y="349464"/>
                  <a:pt x="1558536" y="353387"/>
                  <a:pt x="1554718" y="357479"/>
                </a:cubicBezTo>
                <a:cubicBezTo>
                  <a:pt x="1550900" y="361571"/>
                  <a:pt x="1546906" y="365105"/>
                  <a:pt x="1542734" y="368081"/>
                </a:cubicBezTo>
                <a:cubicBezTo>
                  <a:pt x="1538563" y="371058"/>
                  <a:pt x="1534125" y="372546"/>
                  <a:pt x="1529417" y="372546"/>
                </a:cubicBezTo>
                <a:lnTo>
                  <a:pt x="1526988" y="372546"/>
                </a:lnTo>
                <a:cubicBezTo>
                  <a:pt x="1522901" y="371745"/>
                  <a:pt x="1517734" y="369131"/>
                  <a:pt x="1511486" y="364706"/>
                </a:cubicBezTo>
                <a:cubicBezTo>
                  <a:pt x="1505240" y="360281"/>
                  <a:pt x="1498473" y="354830"/>
                  <a:pt x="1491187" y="348353"/>
                </a:cubicBezTo>
                <a:cubicBezTo>
                  <a:pt x="1483900" y="341876"/>
                  <a:pt x="1477463" y="335006"/>
                  <a:pt x="1471875" y="327743"/>
                </a:cubicBezTo>
                <a:cubicBezTo>
                  <a:pt x="1466286" y="320480"/>
                  <a:pt x="1463493" y="313690"/>
                  <a:pt x="1463493" y="307371"/>
                </a:cubicBezTo>
                <a:lnTo>
                  <a:pt x="1463493" y="138577"/>
                </a:lnTo>
                <a:lnTo>
                  <a:pt x="1449074" y="138577"/>
                </a:lnTo>
                <a:lnTo>
                  <a:pt x="1405211" y="138577"/>
                </a:lnTo>
                <a:lnTo>
                  <a:pt x="1405211" y="457378"/>
                </a:lnTo>
                <a:lnTo>
                  <a:pt x="1406700" y="478238"/>
                </a:lnTo>
                <a:cubicBezTo>
                  <a:pt x="1406700" y="486930"/>
                  <a:pt x="1410000" y="494988"/>
                  <a:pt x="1416600" y="502414"/>
                </a:cubicBezTo>
                <a:cubicBezTo>
                  <a:pt x="1423200" y="509839"/>
                  <a:pt x="1432560" y="513552"/>
                  <a:pt x="1444681" y="513552"/>
                </a:cubicBezTo>
                <a:cubicBezTo>
                  <a:pt x="1449507" y="513552"/>
                  <a:pt x="1453805" y="512351"/>
                  <a:pt x="1457575" y="509950"/>
                </a:cubicBezTo>
                <a:cubicBezTo>
                  <a:pt x="1461346" y="507549"/>
                  <a:pt x="1463231" y="504309"/>
                  <a:pt x="1463231" y="500229"/>
                </a:cubicBezTo>
                <a:cubicBezTo>
                  <a:pt x="1463231" y="498276"/>
                  <a:pt x="1461945" y="496318"/>
                  <a:pt x="1459373" y="494353"/>
                </a:cubicBezTo>
                <a:lnTo>
                  <a:pt x="1459368" y="494347"/>
                </a:lnTo>
                <a:lnTo>
                  <a:pt x="1453670" y="506093"/>
                </a:lnTo>
                <a:cubicBezTo>
                  <a:pt x="1449598" y="509756"/>
                  <a:pt x="1445105" y="511587"/>
                  <a:pt x="1440192" y="511587"/>
                </a:cubicBezTo>
                <a:cubicBezTo>
                  <a:pt x="1434398" y="511587"/>
                  <a:pt x="1429687" y="509573"/>
                  <a:pt x="1426059" y="505545"/>
                </a:cubicBezTo>
                <a:cubicBezTo>
                  <a:pt x="1422432" y="501517"/>
                  <a:pt x="1420618" y="497006"/>
                  <a:pt x="1420618" y="492014"/>
                </a:cubicBezTo>
                <a:cubicBezTo>
                  <a:pt x="1420618" y="484878"/>
                  <a:pt x="1423698" y="479085"/>
                  <a:pt x="1429857" y="474636"/>
                </a:cubicBezTo>
                <a:cubicBezTo>
                  <a:pt x="1436017" y="470187"/>
                  <a:pt x="1442454" y="467963"/>
                  <a:pt x="1449169" y="467963"/>
                </a:cubicBezTo>
                <a:cubicBezTo>
                  <a:pt x="1459393" y="467963"/>
                  <a:pt x="1468451" y="471118"/>
                  <a:pt x="1476345" y="477428"/>
                </a:cubicBezTo>
                <a:cubicBezTo>
                  <a:pt x="1484239" y="483739"/>
                  <a:pt x="1488186" y="491339"/>
                  <a:pt x="1488186" y="500229"/>
                </a:cubicBezTo>
                <a:cubicBezTo>
                  <a:pt x="1488186" y="511111"/>
                  <a:pt x="1483884" y="520087"/>
                  <a:pt x="1475280" y="527155"/>
                </a:cubicBezTo>
                <a:cubicBezTo>
                  <a:pt x="1466675" y="534223"/>
                  <a:pt x="1456476" y="537757"/>
                  <a:pt x="1444681" y="537757"/>
                </a:cubicBezTo>
                <a:cubicBezTo>
                  <a:pt x="1421328" y="537757"/>
                  <a:pt x="1401126" y="530580"/>
                  <a:pt x="1384072" y="516225"/>
                </a:cubicBezTo>
                <a:cubicBezTo>
                  <a:pt x="1375545" y="509047"/>
                  <a:pt x="1368606" y="501145"/>
                  <a:pt x="1363255" y="492518"/>
                </a:cubicBezTo>
                <a:lnTo>
                  <a:pt x="1357028" y="477042"/>
                </a:lnTo>
                <a:lnTo>
                  <a:pt x="1345400" y="496300"/>
                </a:lnTo>
                <a:cubicBezTo>
                  <a:pt x="1337062" y="505499"/>
                  <a:pt x="1323761" y="510099"/>
                  <a:pt x="1305496" y="510099"/>
                </a:cubicBezTo>
                <a:cubicBezTo>
                  <a:pt x="1313283" y="497828"/>
                  <a:pt x="1318843" y="489299"/>
                  <a:pt x="1322177" y="484513"/>
                </a:cubicBezTo>
                <a:cubicBezTo>
                  <a:pt x="1325511" y="479726"/>
                  <a:pt x="1327178" y="474499"/>
                  <a:pt x="1327178" y="468832"/>
                </a:cubicBezTo>
                <a:lnTo>
                  <a:pt x="1327178" y="182118"/>
                </a:lnTo>
                <a:cubicBezTo>
                  <a:pt x="1321066" y="167275"/>
                  <a:pt x="1312914" y="156307"/>
                  <a:pt x="1302722" y="149215"/>
                </a:cubicBezTo>
                <a:cubicBezTo>
                  <a:pt x="1292531" y="142123"/>
                  <a:pt x="1284034" y="138577"/>
                  <a:pt x="1277231" y="138577"/>
                </a:cubicBezTo>
                <a:lnTo>
                  <a:pt x="1224522" y="138577"/>
                </a:lnTo>
                <a:lnTo>
                  <a:pt x="1224522" y="463546"/>
                </a:lnTo>
                <a:lnTo>
                  <a:pt x="1223617" y="478940"/>
                </a:lnTo>
                <a:cubicBezTo>
                  <a:pt x="1222720" y="488156"/>
                  <a:pt x="1225784" y="496353"/>
                  <a:pt x="1232809" y="503533"/>
                </a:cubicBezTo>
                <a:lnTo>
                  <a:pt x="1252160" y="511336"/>
                </a:lnTo>
                <a:lnTo>
                  <a:pt x="1254276" y="512338"/>
                </a:lnTo>
                <a:lnTo>
                  <a:pt x="1254461" y="512264"/>
                </a:lnTo>
                <a:lnTo>
                  <a:pt x="1259515" y="514302"/>
                </a:lnTo>
                <a:cubicBezTo>
                  <a:pt x="1263674" y="514302"/>
                  <a:pt x="1267553" y="513016"/>
                  <a:pt x="1271153" y="510444"/>
                </a:cubicBezTo>
                <a:cubicBezTo>
                  <a:pt x="1274753" y="507873"/>
                  <a:pt x="1276552" y="504718"/>
                  <a:pt x="1276552" y="500979"/>
                </a:cubicBezTo>
                <a:lnTo>
                  <a:pt x="1273195" y="495858"/>
                </a:lnTo>
                <a:lnTo>
                  <a:pt x="1268742" y="506587"/>
                </a:lnTo>
                <a:lnTo>
                  <a:pt x="1254461" y="512264"/>
                </a:lnTo>
                <a:lnTo>
                  <a:pt x="1252160" y="511336"/>
                </a:lnTo>
                <a:lnTo>
                  <a:pt x="1241155" y="506128"/>
                </a:lnTo>
                <a:cubicBezTo>
                  <a:pt x="1237845" y="501989"/>
                  <a:pt x="1236190" y="497530"/>
                  <a:pt x="1236190" y="492752"/>
                </a:cubicBezTo>
                <a:cubicBezTo>
                  <a:pt x="1236190" y="485862"/>
                  <a:pt x="1238826" y="480131"/>
                  <a:pt x="1244096" y="475559"/>
                </a:cubicBezTo>
                <a:cubicBezTo>
                  <a:pt x="1249367" y="470987"/>
                  <a:pt x="1255748" y="468701"/>
                  <a:pt x="1263241" y="468701"/>
                </a:cubicBezTo>
                <a:cubicBezTo>
                  <a:pt x="1271885" y="468701"/>
                  <a:pt x="1280301" y="471692"/>
                  <a:pt x="1288489" y="477672"/>
                </a:cubicBezTo>
                <a:cubicBezTo>
                  <a:pt x="1296676" y="483653"/>
                  <a:pt x="1300770" y="491422"/>
                  <a:pt x="1300770" y="500979"/>
                </a:cubicBezTo>
                <a:cubicBezTo>
                  <a:pt x="1300770" y="511853"/>
                  <a:pt x="1296468" y="520825"/>
                  <a:pt x="1287863" y="527893"/>
                </a:cubicBezTo>
                <a:cubicBezTo>
                  <a:pt x="1279259" y="534961"/>
                  <a:pt x="1269810" y="538496"/>
                  <a:pt x="1259515" y="538496"/>
                </a:cubicBezTo>
                <a:cubicBezTo>
                  <a:pt x="1248458" y="538496"/>
                  <a:pt x="1238058" y="536600"/>
                  <a:pt x="1228314" y="532810"/>
                </a:cubicBezTo>
                <a:cubicBezTo>
                  <a:pt x="1218571" y="529020"/>
                  <a:pt x="1209758" y="523867"/>
                  <a:pt x="1201876" y="517350"/>
                </a:cubicBezTo>
                <a:cubicBezTo>
                  <a:pt x="1193995" y="510833"/>
                  <a:pt x="1187341" y="503098"/>
                  <a:pt x="1181916" y="494145"/>
                </a:cubicBezTo>
                <a:lnTo>
                  <a:pt x="1176005" y="479128"/>
                </a:lnTo>
                <a:lnTo>
                  <a:pt x="1169158" y="492496"/>
                </a:lnTo>
                <a:cubicBezTo>
                  <a:pt x="1162610" y="501033"/>
                  <a:pt x="1154565" y="506892"/>
                  <a:pt x="1145024" y="510075"/>
                </a:cubicBezTo>
                <a:cubicBezTo>
                  <a:pt x="1142976" y="510583"/>
                  <a:pt x="1141555" y="510837"/>
                  <a:pt x="1140762" y="510837"/>
                </a:cubicBezTo>
                <a:cubicBezTo>
                  <a:pt x="1139968" y="510837"/>
                  <a:pt x="1135896" y="511087"/>
                  <a:pt x="1128546" y="511587"/>
                </a:cubicBezTo>
                <a:cubicBezTo>
                  <a:pt x="1134872" y="498403"/>
                  <a:pt x="1139569" y="489446"/>
                  <a:pt x="1142637" y="484715"/>
                </a:cubicBezTo>
                <a:cubicBezTo>
                  <a:pt x="1145705" y="479984"/>
                  <a:pt x="1146997" y="475262"/>
                  <a:pt x="1146512" y="470547"/>
                </a:cubicBezTo>
                <a:lnTo>
                  <a:pt x="1145988" y="460557"/>
                </a:lnTo>
                <a:lnTo>
                  <a:pt x="1126212" y="451044"/>
                </a:lnTo>
                <a:cubicBezTo>
                  <a:pt x="1095137" y="439297"/>
                  <a:pt x="1067296" y="427460"/>
                  <a:pt x="1042690" y="415534"/>
                </a:cubicBezTo>
                <a:cubicBezTo>
                  <a:pt x="1018084" y="403608"/>
                  <a:pt x="996730" y="391398"/>
                  <a:pt x="978628" y="378904"/>
                </a:cubicBezTo>
                <a:cubicBezTo>
                  <a:pt x="960527" y="366411"/>
                  <a:pt x="946104" y="353584"/>
                  <a:pt x="935361" y="340423"/>
                </a:cubicBezTo>
                <a:cubicBezTo>
                  <a:pt x="924618" y="327263"/>
                  <a:pt x="919246" y="313503"/>
                  <a:pt x="919246" y="299144"/>
                </a:cubicBezTo>
                <a:cubicBezTo>
                  <a:pt x="919246" y="282126"/>
                  <a:pt x="923981" y="265069"/>
                  <a:pt x="933450" y="247971"/>
                </a:cubicBezTo>
                <a:cubicBezTo>
                  <a:pt x="942919" y="230874"/>
                  <a:pt x="957165" y="215421"/>
                  <a:pt x="976188" y="201614"/>
                </a:cubicBezTo>
                <a:cubicBezTo>
                  <a:pt x="995210" y="187807"/>
                  <a:pt x="1018953" y="176544"/>
                  <a:pt x="1047417" y="167824"/>
                </a:cubicBezTo>
                <a:cubicBezTo>
                  <a:pt x="1075881" y="159105"/>
                  <a:pt x="1106912" y="154745"/>
                  <a:pt x="1140512" y="154745"/>
                </a:cubicBezTo>
                <a:lnTo>
                  <a:pt x="1140512" y="138577"/>
                </a:lnTo>
                <a:lnTo>
                  <a:pt x="924020" y="138577"/>
                </a:lnTo>
                <a:lnTo>
                  <a:pt x="895160" y="138577"/>
                </a:lnTo>
                <a:lnTo>
                  <a:pt x="840555" y="138577"/>
                </a:lnTo>
                <a:lnTo>
                  <a:pt x="839563" y="141642"/>
                </a:lnTo>
                <a:cubicBezTo>
                  <a:pt x="838004" y="145337"/>
                  <a:pt x="837224" y="150249"/>
                  <a:pt x="837224" y="156376"/>
                </a:cubicBezTo>
                <a:cubicBezTo>
                  <a:pt x="837224" y="161028"/>
                  <a:pt x="838160" y="167328"/>
                  <a:pt x="840034" y="175278"/>
                </a:cubicBezTo>
                <a:cubicBezTo>
                  <a:pt x="841907" y="183227"/>
                  <a:pt x="846324" y="192976"/>
                  <a:pt x="853285" y="204525"/>
                </a:cubicBezTo>
                <a:cubicBezTo>
                  <a:pt x="858254" y="212899"/>
                  <a:pt x="863457" y="220914"/>
                  <a:pt x="868894" y="228570"/>
                </a:cubicBezTo>
                <a:cubicBezTo>
                  <a:pt x="874332" y="236226"/>
                  <a:pt x="879447" y="244713"/>
                  <a:pt x="884242" y="254031"/>
                </a:cubicBezTo>
                <a:cubicBezTo>
                  <a:pt x="889036" y="263350"/>
                  <a:pt x="892989" y="273199"/>
                  <a:pt x="896100" y="283577"/>
                </a:cubicBezTo>
                <a:cubicBezTo>
                  <a:pt x="899212" y="293955"/>
                  <a:pt x="900767" y="306121"/>
                  <a:pt x="900767" y="320075"/>
                </a:cubicBezTo>
                <a:cubicBezTo>
                  <a:pt x="900767" y="332291"/>
                  <a:pt x="899575" y="344233"/>
                  <a:pt x="897190" y="355901"/>
                </a:cubicBezTo>
                <a:cubicBezTo>
                  <a:pt x="894804" y="367569"/>
                  <a:pt x="891999" y="378622"/>
                  <a:pt x="888772" y="389060"/>
                </a:cubicBezTo>
                <a:cubicBezTo>
                  <a:pt x="885545" y="399498"/>
                  <a:pt x="881910" y="410271"/>
                  <a:pt x="877866" y="421380"/>
                </a:cubicBezTo>
                <a:cubicBezTo>
                  <a:pt x="873822" y="432488"/>
                  <a:pt x="870192" y="443801"/>
                  <a:pt x="866978" y="455319"/>
                </a:cubicBezTo>
                <a:lnTo>
                  <a:pt x="866287" y="478036"/>
                </a:lnTo>
                <a:cubicBezTo>
                  <a:pt x="867612" y="488608"/>
                  <a:pt x="871387" y="497421"/>
                  <a:pt x="877610" y="504473"/>
                </a:cubicBezTo>
                <a:cubicBezTo>
                  <a:pt x="883833" y="511526"/>
                  <a:pt x="891754" y="515052"/>
                  <a:pt x="901375" y="515052"/>
                </a:cubicBezTo>
                <a:cubicBezTo>
                  <a:pt x="910249" y="515052"/>
                  <a:pt x="914686" y="509861"/>
                  <a:pt x="914686" y="499479"/>
                </a:cubicBezTo>
                <a:lnTo>
                  <a:pt x="914274" y="498743"/>
                </a:lnTo>
                <a:lnTo>
                  <a:pt x="913935" y="501649"/>
                </a:lnTo>
                <a:cubicBezTo>
                  <a:pt x="911862" y="509275"/>
                  <a:pt x="906679" y="513088"/>
                  <a:pt x="898386" y="513088"/>
                </a:cubicBezTo>
                <a:cubicBezTo>
                  <a:pt x="893330" y="513088"/>
                  <a:pt x="889300" y="511161"/>
                  <a:pt x="886295" y="507307"/>
                </a:cubicBezTo>
                <a:cubicBezTo>
                  <a:pt x="883291" y="503454"/>
                  <a:pt x="881789" y="498225"/>
                  <a:pt x="881789" y="491621"/>
                </a:cubicBezTo>
                <a:cubicBezTo>
                  <a:pt x="882980" y="486882"/>
                  <a:pt x="885043" y="482127"/>
                  <a:pt x="887980" y="477357"/>
                </a:cubicBezTo>
                <a:cubicBezTo>
                  <a:pt x="890917" y="472587"/>
                  <a:pt x="895878" y="470201"/>
                  <a:pt x="902863" y="470201"/>
                </a:cubicBezTo>
                <a:cubicBezTo>
                  <a:pt x="912753" y="470201"/>
                  <a:pt x="920980" y="472993"/>
                  <a:pt x="927545" y="478577"/>
                </a:cubicBezTo>
                <a:cubicBezTo>
                  <a:pt x="934109" y="484161"/>
                  <a:pt x="937391" y="491879"/>
                  <a:pt x="937391" y="501729"/>
                </a:cubicBezTo>
                <a:cubicBezTo>
                  <a:pt x="937391" y="511230"/>
                  <a:pt x="933823" y="519858"/>
                  <a:pt x="926687" y="527613"/>
                </a:cubicBezTo>
                <a:cubicBezTo>
                  <a:pt x="919551" y="535368"/>
                  <a:pt x="911860" y="539246"/>
                  <a:pt x="903613" y="539246"/>
                </a:cubicBezTo>
                <a:cubicBezTo>
                  <a:pt x="886667" y="539246"/>
                  <a:pt x="871452" y="533193"/>
                  <a:pt x="857970" y="521089"/>
                </a:cubicBezTo>
                <a:cubicBezTo>
                  <a:pt x="844489" y="508984"/>
                  <a:pt x="836259" y="495351"/>
                  <a:pt x="833283" y="480191"/>
                </a:cubicBezTo>
                <a:lnTo>
                  <a:pt x="828032" y="495335"/>
                </a:lnTo>
                <a:cubicBezTo>
                  <a:pt x="823246" y="501296"/>
                  <a:pt x="819182" y="505039"/>
                  <a:pt x="815840" y="506563"/>
                </a:cubicBezTo>
                <a:cubicBezTo>
                  <a:pt x="812499" y="508087"/>
                  <a:pt x="804581" y="510012"/>
                  <a:pt x="792087" y="512338"/>
                </a:cubicBezTo>
                <a:cubicBezTo>
                  <a:pt x="797937" y="500606"/>
                  <a:pt x="802265" y="492039"/>
                  <a:pt x="805071" y="486638"/>
                </a:cubicBezTo>
                <a:cubicBezTo>
                  <a:pt x="807877" y="481236"/>
                  <a:pt x="809280" y="475158"/>
                  <a:pt x="809280" y="468403"/>
                </a:cubicBezTo>
                <a:lnTo>
                  <a:pt x="821984" y="396490"/>
                </a:lnTo>
                <a:cubicBezTo>
                  <a:pt x="821984" y="396014"/>
                  <a:pt x="822732" y="391785"/>
                  <a:pt x="824228" y="383804"/>
                </a:cubicBezTo>
                <a:cubicBezTo>
                  <a:pt x="825724" y="375822"/>
                  <a:pt x="826472" y="367042"/>
                  <a:pt x="826472" y="357461"/>
                </a:cubicBezTo>
                <a:cubicBezTo>
                  <a:pt x="826472" y="353405"/>
                  <a:pt x="825794" y="350186"/>
                  <a:pt x="824436" y="347805"/>
                </a:cubicBezTo>
                <a:lnTo>
                  <a:pt x="804886" y="310193"/>
                </a:lnTo>
                <a:cubicBezTo>
                  <a:pt x="793615" y="288175"/>
                  <a:pt x="784928" y="268515"/>
                  <a:pt x="778824" y="251216"/>
                </a:cubicBezTo>
                <a:cubicBezTo>
                  <a:pt x="772720" y="233916"/>
                  <a:pt x="769668" y="215507"/>
                  <a:pt x="769668" y="195988"/>
                </a:cubicBezTo>
                <a:cubicBezTo>
                  <a:pt x="769668" y="189083"/>
                  <a:pt x="770174" y="180701"/>
                  <a:pt x="771186" y="170843"/>
                </a:cubicBezTo>
                <a:cubicBezTo>
                  <a:pt x="771692" y="165913"/>
                  <a:pt x="772690" y="160345"/>
                  <a:pt x="774182" y="154138"/>
                </a:cubicBezTo>
                <a:lnTo>
                  <a:pt x="778691" y="138577"/>
                </a:lnTo>
                <a:lnTo>
                  <a:pt x="743045" y="138577"/>
                </a:lnTo>
                <a:lnTo>
                  <a:pt x="697087" y="138577"/>
                </a:lnTo>
                <a:lnTo>
                  <a:pt x="695635" y="478619"/>
                </a:lnTo>
                <a:cubicBezTo>
                  <a:pt x="695635" y="487446"/>
                  <a:pt x="698941" y="495474"/>
                  <a:pt x="705553" y="502705"/>
                </a:cubicBezTo>
                <a:lnTo>
                  <a:pt x="716974" y="507122"/>
                </a:lnTo>
                <a:lnTo>
                  <a:pt x="729127" y="512338"/>
                </a:lnTo>
                <a:lnTo>
                  <a:pt x="729804" y="512083"/>
                </a:lnTo>
                <a:lnTo>
                  <a:pt x="733604" y="513552"/>
                </a:lnTo>
                <a:cubicBezTo>
                  <a:pt x="739033" y="513552"/>
                  <a:pt x="743482" y="512480"/>
                  <a:pt x="746951" y="510337"/>
                </a:cubicBezTo>
                <a:cubicBezTo>
                  <a:pt x="750419" y="508194"/>
                  <a:pt x="752154" y="505075"/>
                  <a:pt x="752154" y="500979"/>
                </a:cubicBezTo>
                <a:cubicBezTo>
                  <a:pt x="752154" y="499479"/>
                  <a:pt x="750957" y="497758"/>
                  <a:pt x="748564" y="495818"/>
                </a:cubicBezTo>
                <a:lnTo>
                  <a:pt x="748381" y="495631"/>
                </a:lnTo>
                <a:lnTo>
                  <a:pt x="742432" y="507325"/>
                </a:lnTo>
                <a:lnTo>
                  <a:pt x="729804" y="512083"/>
                </a:lnTo>
                <a:lnTo>
                  <a:pt x="716974" y="507122"/>
                </a:lnTo>
                <a:lnTo>
                  <a:pt x="715423" y="506456"/>
                </a:lnTo>
                <a:cubicBezTo>
                  <a:pt x="711502" y="502535"/>
                  <a:pt x="709541" y="498217"/>
                  <a:pt x="709541" y="493502"/>
                </a:cubicBezTo>
                <a:cubicBezTo>
                  <a:pt x="709541" y="486318"/>
                  <a:pt x="712498" y="480639"/>
                  <a:pt x="718412" y="476464"/>
                </a:cubicBezTo>
                <a:cubicBezTo>
                  <a:pt x="724325" y="472289"/>
                  <a:pt x="730885" y="470201"/>
                  <a:pt x="738092" y="470201"/>
                </a:cubicBezTo>
                <a:cubicBezTo>
                  <a:pt x="748260" y="470201"/>
                  <a:pt x="757305" y="473212"/>
                  <a:pt x="765227" y="479232"/>
                </a:cubicBezTo>
                <a:cubicBezTo>
                  <a:pt x="773148" y="485253"/>
                  <a:pt x="777109" y="492502"/>
                  <a:pt x="777109" y="500979"/>
                </a:cubicBezTo>
                <a:cubicBezTo>
                  <a:pt x="777109" y="512004"/>
                  <a:pt x="772509" y="520890"/>
                  <a:pt x="763310" y="527637"/>
                </a:cubicBezTo>
                <a:cubicBezTo>
                  <a:pt x="754110" y="534384"/>
                  <a:pt x="744208" y="537757"/>
                  <a:pt x="733604" y="537757"/>
                </a:cubicBezTo>
                <a:cubicBezTo>
                  <a:pt x="721960" y="537757"/>
                  <a:pt x="711129" y="535912"/>
                  <a:pt x="701112" y="532221"/>
                </a:cubicBezTo>
                <a:cubicBezTo>
                  <a:pt x="691094" y="528530"/>
                  <a:pt x="681938" y="523504"/>
                  <a:pt x="673644" y="517142"/>
                </a:cubicBezTo>
                <a:cubicBezTo>
                  <a:pt x="665349" y="510780"/>
                  <a:pt x="658370" y="503283"/>
                  <a:pt x="652707" y="494651"/>
                </a:cubicBezTo>
                <a:lnTo>
                  <a:pt x="646050" y="478907"/>
                </a:lnTo>
                <a:lnTo>
                  <a:pt x="634693" y="497199"/>
                </a:lnTo>
                <a:cubicBezTo>
                  <a:pt x="626735" y="506291"/>
                  <a:pt x="613311" y="510837"/>
                  <a:pt x="594420" y="510837"/>
                </a:cubicBezTo>
                <a:cubicBezTo>
                  <a:pt x="602230" y="498971"/>
                  <a:pt x="607796" y="490545"/>
                  <a:pt x="611118" y="485560"/>
                </a:cubicBezTo>
                <a:cubicBezTo>
                  <a:pt x="614440" y="480576"/>
                  <a:pt x="616101" y="475789"/>
                  <a:pt x="616101" y="471201"/>
                </a:cubicBezTo>
                <a:lnTo>
                  <a:pt x="615363" y="334363"/>
                </a:lnTo>
                <a:lnTo>
                  <a:pt x="608278" y="322742"/>
                </a:lnTo>
                <a:cubicBezTo>
                  <a:pt x="599516" y="306193"/>
                  <a:pt x="591108" y="293536"/>
                  <a:pt x="583055" y="284773"/>
                </a:cubicBezTo>
                <a:cubicBezTo>
                  <a:pt x="575003" y="276010"/>
                  <a:pt x="567273" y="269609"/>
                  <a:pt x="559868" y="265569"/>
                </a:cubicBezTo>
                <a:cubicBezTo>
                  <a:pt x="552462" y="261528"/>
                  <a:pt x="545054" y="259163"/>
                  <a:pt x="537645" y="258472"/>
                </a:cubicBezTo>
                <a:cubicBezTo>
                  <a:pt x="530235" y="257782"/>
                  <a:pt x="522550" y="257437"/>
                  <a:pt x="514588" y="257437"/>
                </a:cubicBezTo>
                <a:cubicBezTo>
                  <a:pt x="503897" y="257437"/>
                  <a:pt x="493760" y="259832"/>
                  <a:pt x="484180" y="264622"/>
                </a:cubicBezTo>
                <a:cubicBezTo>
                  <a:pt x="474599" y="269412"/>
                  <a:pt x="466279" y="275792"/>
                  <a:pt x="459218" y="283761"/>
                </a:cubicBezTo>
                <a:cubicBezTo>
                  <a:pt x="452158" y="291731"/>
                  <a:pt x="446562" y="300877"/>
                  <a:pt x="442430" y="311199"/>
                </a:cubicBezTo>
                <a:cubicBezTo>
                  <a:pt x="438299" y="321522"/>
                  <a:pt x="436233" y="331958"/>
                  <a:pt x="436233" y="342507"/>
                </a:cubicBezTo>
                <a:cubicBezTo>
                  <a:pt x="436233" y="348960"/>
                  <a:pt x="437450" y="355387"/>
                  <a:pt x="439882" y="361789"/>
                </a:cubicBezTo>
                <a:cubicBezTo>
                  <a:pt x="442315" y="368191"/>
                  <a:pt x="445756" y="374058"/>
                  <a:pt x="450205" y="379392"/>
                </a:cubicBezTo>
                <a:cubicBezTo>
                  <a:pt x="454654" y="384726"/>
                  <a:pt x="459849" y="388985"/>
                  <a:pt x="465790" y="392168"/>
                </a:cubicBezTo>
                <a:cubicBezTo>
                  <a:pt x="471732" y="395351"/>
                  <a:pt x="478028" y="396942"/>
                  <a:pt x="484680" y="396942"/>
                </a:cubicBezTo>
                <a:cubicBezTo>
                  <a:pt x="490752" y="396942"/>
                  <a:pt x="497106" y="394329"/>
                  <a:pt x="503742" y="389102"/>
                </a:cubicBezTo>
                <a:cubicBezTo>
                  <a:pt x="510377" y="383875"/>
                  <a:pt x="513695" y="376067"/>
                  <a:pt x="513695" y="365676"/>
                </a:cubicBezTo>
                <a:cubicBezTo>
                  <a:pt x="513695" y="357493"/>
                  <a:pt x="510808" y="350613"/>
                  <a:pt x="505033" y="345037"/>
                </a:cubicBezTo>
                <a:lnTo>
                  <a:pt x="502425" y="343334"/>
                </a:lnTo>
                <a:lnTo>
                  <a:pt x="506504" y="352222"/>
                </a:lnTo>
                <a:cubicBezTo>
                  <a:pt x="506504" y="361692"/>
                  <a:pt x="502813" y="369316"/>
                  <a:pt x="495431" y="375094"/>
                </a:cubicBezTo>
                <a:cubicBezTo>
                  <a:pt x="488049" y="380873"/>
                  <a:pt x="479981" y="383762"/>
                  <a:pt x="471226" y="383762"/>
                </a:cubicBezTo>
                <a:cubicBezTo>
                  <a:pt x="460137" y="383762"/>
                  <a:pt x="451610" y="379682"/>
                  <a:pt x="445645" y="371522"/>
                </a:cubicBezTo>
                <a:cubicBezTo>
                  <a:pt x="439680" y="363363"/>
                  <a:pt x="436698" y="354187"/>
                  <a:pt x="436698" y="343995"/>
                </a:cubicBezTo>
                <a:cubicBezTo>
                  <a:pt x="436698" y="334526"/>
                  <a:pt x="438789" y="325747"/>
                  <a:pt x="442972" y="317658"/>
                </a:cubicBezTo>
                <a:cubicBezTo>
                  <a:pt x="447155" y="309570"/>
                  <a:pt x="452610" y="302724"/>
                  <a:pt x="459337" y="297120"/>
                </a:cubicBezTo>
                <a:cubicBezTo>
                  <a:pt x="466064" y="291516"/>
                  <a:pt x="473579" y="287192"/>
                  <a:pt x="481882" y="284148"/>
                </a:cubicBezTo>
                <a:cubicBezTo>
                  <a:pt x="490184" y="281104"/>
                  <a:pt x="498594" y="279582"/>
                  <a:pt x="507111" y="279582"/>
                </a:cubicBezTo>
                <a:cubicBezTo>
                  <a:pt x="521097" y="279582"/>
                  <a:pt x="533837" y="284898"/>
                  <a:pt x="545330" y="295531"/>
                </a:cubicBezTo>
                <a:cubicBezTo>
                  <a:pt x="556824" y="306163"/>
                  <a:pt x="562570" y="320075"/>
                  <a:pt x="562570" y="337268"/>
                </a:cubicBezTo>
                <a:cubicBezTo>
                  <a:pt x="562570" y="353262"/>
                  <a:pt x="559772" y="367921"/>
                  <a:pt x="554176" y="381244"/>
                </a:cubicBezTo>
                <a:cubicBezTo>
                  <a:pt x="548581" y="394567"/>
                  <a:pt x="540925" y="406219"/>
                  <a:pt x="531209" y="416201"/>
                </a:cubicBezTo>
                <a:cubicBezTo>
                  <a:pt x="521494" y="426182"/>
                  <a:pt x="510209" y="433986"/>
                  <a:pt x="497354" y="439614"/>
                </a:cubicBezTo>
                <a:cubicBezTo>
                  <a:pt x="484499" y="445242"/>
                  <a:pt x="470805" y="448056"/>
                  <a:pt x="456271" y="448056"/>
                </a:cubicBezTo>
                <a:cubicBezTo>
                  <a:pt x="442833" y="448056"/>
                  <a:pt x="430074" y="445772"/>
                  <a:pt x="417993" y="441204"/>
                </a:cubicBezTo>
                <a:cubicBezTo>
                  <a:pt x="405912" y="436636"/>
                  <a:pt x="395127" y="430151"/>
                  <a:pt x="385638" y="421749"/>
                </a:cubicBezTo>
                <a:cubicBezTo>
                  <a:pt x="376148" y="413347"/>
                  <a:pt x="368705" y="403346"/>
                  <a:pt x="363308" y="391745"/>
                </a:cubicBezTo>
                <a:cubicBezTo>
                  <a:pt x="357910" y="380144"/>
                  <a:pt x="355211" y="367220"/>
                  <a:pt x="355211" y="352972"/>
                </a:cubicBezTo>
                <a:cubicBezTo>
                  <a:pt x="355211" y="334041"/>
                  <a:pt x="359561" y="316140"/>
                  <a:pt x="368261" y="299269"/>
                </a:cubicBezTo>
                <a:cubicBezTo>
                  <a:pt x="376960" y="282398"/>
                  <a:pt x="388569" y="267872"/>
                  <a:pt x="403086" y="255692"/>
                </a:cubicBezTo>
                <a:cubicBezTo>
                  <a:pt x="417604" y="243512"/>
                  <a:pt x="434739" y="233735"/>
                  <a:pt x="454491" y="226361"/>
                </a:cubicBezTo>
                <a:cubicBezTo>
                  <a:pt x="474244" y="218987"/>
                  <a:pt x="493689" y="215300"/>
                  <a:pt x="512826" y="215300"/>
                </a:cubicBezTo>
                <a:cubicBezTo>
                  <a:pt x="535448" y="215888"/>
                  <a:pt x="555637" y="218404"/>
                  <a:pt x="573393" y="222849"/>
                </a:cubicBezTo>
                <a:cubicBezTo>
                  <a:pt x="582271" y="225071"/>
                  <a:pt x="590579" y="228259"/>
                  <a:pt x="598316" y="232413"/>
                </a:cubicBezTo>
                <a:lnTo>
                  <a:pt x="614613" y="244053"/>
                </a:lnTo>
                <a:lnTo>
                  <a:pt x="614613" y="138577"/>
                </a:lnTo>
                <a:lnTo>
                  <a:pt x="355080" y="138577"/>
                </a:lnTo>
                <a:lnTo>
                  <a:pt x="314992" y="138577"/>
                </a:lnTo>
                <a:lnTo>
                  <a:pt x="314992" y="447758"/>
                </a:lnTo>
                <a:lnTo>
                  <a:pt x="317230" y="470951"/>
                </a:lnTo>
                <a:cubicBezTo>
                  <a:pt x="317230" y="482088"/>
                  <a:pt x="320568" y="491724"/>
                  <a:pt x="327244" y="499860"/>
                </a:cubicBezTo>
                <a:cubicBezTo>
                  <a:pt x="333919" y="507996"/>
                  <a:pt x="342992" y="512064"/>
                  <a:pt x="354461" y="512064"/>
                </a:cubicBezTo>
                <a:cubicBezTo>
                  <a:pt x="359605" y="512064"/>
                  <a:pt x="363857" y="510718"/>
                  <a:pt x="367219" y="508028"/>
                </a:cubicBezTo>
                <a:cubicBezTo>
                  <a:pt x="370580" y="505337"/>
                  <a:pt x="372261" y="501491"/>
                  <a:pt x="372261" y="496490"/>
                </a:cubicBezTo>
                <a:lnTo>
                  <a:pt x="368713" y="489177"/>
                </a:lnTo>
                <a:lnTo>
                  <a:pt x="368808" y="489763"/>
                </a:lnTo>
                <a:cubicBezTo>
                  <a:pt x="368808" y="494399"/>
                  <a:pt x="366830" y="498697"/>
                  <a:pt x="362873" y="502658"/>
                </a:cubicBezTo>
                <a:cubicBezTo>
                  <a:pt x="358916" y="506619"/>
                  <a:pt x="354620" y="508599"/>
                  <a:pt x="349984" y="508599"/>
                </a:cubicBezTo>
                <a:cubicBezTo>
                  <a:pt x="345595" y="508599"/>
                  <a:pt x="341233" y="506827"/>
                  <a:pt x="336900" y="503283"/>
                </a:cubicBezTo>
                <a:cubicBezTo>
                  <a:pt x="332565" y="499739"/>
                  <a:pt x="330399" y="494236"/>
                  <a:pt x="330399" y="486775"/>
                </a:cubicBezTo>
                <a:cubicBezTo>
                  <a:pt x="330399" y="481147"/>
                  <a:pt x="333083" y="475484"/>
                  <a:pt x="338453" y="469785"/>
                </a:cubicBezTo>
                <a:cubicBezTo>
                  <a:pt x="343823" y="464086"/>
                  <a:pt x="350405" y="461236"/>
                  <a:pt x="358200" y="461236"/>
                </a:cubicBezTo>
                <a:cubicBezTo>
                  <a:pt x="368828" y="461236"/>
                  <a:pt x="377988" y="464927"/>
                  <a:pt x="385679" y="472309"/>
                </a:cubicBezTo>
                <a:cubicBezTo>
                  <a:pt x="393371" y="479691"/>
                  <a:pt x="397216" y="487751"/>
                  <a:pt x="397216" y="496490"/>
                </a:cubicBezTo>
                <a:cubicBezTo>
                  <a:pt x="397216" y="507111"/>
                  <a:pt x="392994" y="516644"/>
                  <a:pt x="384548" y="525089"/>
                </a:cubicBezTo>
                <a:cubicBezTo>
                  <a:pt x="376103" y="533535"/>
                  <a:pt x="366074" y="537757"/>
                  <a:pt x="354461" y="537757"/>
                </a:cubicBezTo>
                <a:cubicBezTo>
                  <a:pt x="342857" y="537757"/>
                  <a:pt x="332024" y="535581"/>
                  <a:pt x="321963" y="531227"/>
                </a:cubicBezTo>
                <a:cubicBezTo>
                  <a:pt x="311902" y="526873"/>
                  <a:pt x="302800" y="520896"/>
                  <a:pt x="294656" y="513296"/>
                </a:cubicBezTo>
                <a:cubicBezTo>
                  <a:pt x="286512" y="505696"/>
                  <a:pt x="279664" y="497135"/>
                  <a:pt x="274112" y="487614"/>
                </a:cubicBezTo>
                <a:lnTo>
                  <a:pt x="268612" y="472700"/>
                </a:lnTo>
                <a:lnTo>
                  <a:pt x="267444" y="475706"/>
                </a:lnTo>
                <a:cubicBezTo>
                  <a:pt x="264388" y="481504"/>
                  <a:pt x="260707" y="486842"/>
                  <a:pt x="256401" y="491722"/>
                </a:cubicBezTo>
                <a:cubicBezTo>
                  <a:pt x="247789" y="501481"/>
                  <a:pt x="234831" y="506361"/>
                  <a:pt x="217527" y="506361"/>
                </a:cubicBezTo>
                <a:cubicBezTo>
                  <a:pt x="225139" y="494200"/>
                  <a:pt x="230654" y="485130"/>
                  <a:pt x="234071" y="479149"/>
                </a:cubicBezTo>
                <a:cubicBezTo>
                  <a:pt x="237488" y="473168"/>
                  <a:pt x="239197" y="467634"/>
                  <a:pt x="239197" y="462546"/>
                </a:cubicBezTo>
                <a:lnTo>
                  <a:pt x="237673" y="452949"/>
                </a:lnTo>
                <a:cubicBezTo>
                  <a:pt x="215559" y="445718"/>
                  <a:pt x="192413" y="435683"/>
                  <a:pt x="168235" y="422844"/>
                </a:cubicBezTo>
                <a:cubicBezTo>
                  <a:pt x="144058" y="410005"/>
                  <a:pt x="121188" y="395470"/>
                  <a:pt x="99626" y="379238"/>
                </a:cubicBezTo>
                <a:cubicBezTo>
                  <a:pt x="78064" y="363005"/>
                  <a:pt x="58759" y="345219"/>
                  <a:pt x="41714" y="325880"/>
                </a:cubicBezTo>
                <a:cubicBezTo>
                  <a:pt x="24668" y="306540"/>
                  <a:pt x="10763" y="284547"/>
                  <a:pt x="0" y="259901"/>
                </a:cubicBezTo>
                <a:cubicBezTo>
                  <a:pt x="11224" y="250892"/>
                  <a:pt x="25856" y="242006"/>
                  <a:pt x="43898" y="233243"/>
                </a:cubicBezTo>
                <a:lnTo>
                  <a:pt x="58305" y="231898"/>
                </a:lnTo>
                <a:cubicBezTo>
                  <a:pt x="44192" y="229707"/>
                  <a:pt x="32814" y="222478"/>
                  <a:pt x="24170" y="210210"/>
                </a:cubicBezTo>
                <a:cubicBezTo>
                  <a:pt x="15526" y="197943"/>
                  <a:pt x="11204" y="183733"/>
                  <a:pt x="11204" y="167580"/>
                </a:cubicBezTo>
                <a:cubicBezTo>
                  <a:pt x="11204" y="157087"/>
                  <a:pt x="14010" y="146097"/>
                  <a:pt x="19622" y="134612"/>
                </a:cubicBezTo>
                <a:cubicBezTo>
                  <a:pt x="25233" y="123126"/>
                  <a:pt x="33068" y="112623"/>
                  <a:pt x="43125" y="103102"/>
                </a:cubicBezTo>
                <a:cubicBezTo>
                  <a:pt x="53181" y="93581"/>
                  <a:pt x="64925" y="85731"/>
                  <a:pt x="78355" y="79551"/>
                </a:cubicBezTo>
                <a:cubicBezTo>
                  <a:pt x="91786" y="73372"/>
                  <a:pt x="106327" y="70282"/>
                  <a:pt x="121980" y="70282"/>
                </a:cubicBezTo>
                <a:cubicBezTo>
                  <a:pt x="139355" y="70282"/>
                  <a:pt x="152819" y="75926"/>
                  <a:pt x="162372" y="87213"/>
                </a:cubicBezTo>
                <a:cubicBezTo>
                  <a:pt x="171924" y="98500"/>
                  <a:pt x="176701" y="110589"/>
                  <a:pt x="176701" y="123479"/>
                </a:cubicBezTo>
                <a:cubicBezTo>
                  <a:pt x="176701" y="132028"/>
                  <a:pt x="174984" y="140164"/>
                  <a:pt x="171551" y="147887"/>
                </a:cubicBezTo>
                <a:cubicBezTo>
                  <a:pt x="168119" y="155610"/>
                  <a:pt x="163463" y="162272"/>
                  <a:pt x="157585" y="167872"/>
                </a:cubicBezTo>
                <a:cubicBezTo>
                  <a:pt x="151707" y="173472"/>
                  <a:pt x="145106" y="177962"/>
                  <a:pt x="137779" y="181344"/>
                </a:cubicBezTo>
                <a:cubicBezTo>
                  <a:pt x="130453" y="184725"/>
                  <a:pt x="122448" y="186416"/>
                  <a:pt x="113764" y="186416"/>
                </a:cubicBezTo>
                <a:cubicBezTo>
                  <a:pt x="108256" y="186416"/>
                  <a:pt x="103187" y="185596"/>
                  <a:pt x="98558" y="183957"/>
                </a:cubicBezTo>
                <a:lnTo>
                  <a:pt x="86162" y="176680"/>
                </a:lnTo>
                <a:lnTo>
                  <a:pt x="87940" y="179427"/>
                </a:lnTo>
                <a:cubicBezTo>
                  <a:pt x="96044" y="187531"/>
                  <a:pt x="107752" y="193750"/>
                  <a:pt x="123063" y="198084"/>
                </a:cubicBezTo>
                <a:lnTo>
                  <a:pt x="191643" y="170985"/>
                </a:lnTo>
                <a:cubicBezTo>
                  <a:pt x="196691" y="168961"/>
                  <a:pt x="201803" y="167209"/>
                  <a:pt x="206979" y="165729"/>
                </a:cubicBezTo>
                <a:cubicBezTo>
                  <a:pt x="212154" y="164248"/>
                  <a:pt x="217095" y="162651"/>
                  <a:pt x="221802" y="160936"/>
                </a:cubicBezTo>
                <a:lnTo>
                  <a:pt x="231732" y="157627"/>
                </a:lnTo>
                <a:lnTo>
                  <a:pt x="231732" y="75509"/>
                </a:lnTo>
                <a:lnTo>
                  <a:pt x="331315" y="75509"/>
                </a:lnTo>
                <a:lnTo>
                  <a:pt x="377786" y="75509"/>
                </a:lnTo>
                <a:lnTo>
                  <a:pt x="694158" y="75509"/>
                </a:lnTo>
                <a:lnTo>
                  <a:pt x="766644" y="75509"/>
                </a:lnTo>
                <a:lnTo>
                  <a:pt x="884111" y="75509"/>
                </a:lnTo>
                <a:lnTo>
                  <a:pt x="941880" y="75509"/>
                </a:lnTo>
                <a:lnTo>
                  <a:pt x="1227022" y="75509"/>
                </a:lnTo>
                <a:lnTo>
                  <a:pt x="1282470" y="75509"/>
                </a:lnTo>
                <a:lnTo>
                  <a:pt x="1296281" y="75509"/>
                </a:lnTo>
                <a:lnTo>
                  <a:pt x="1295695" y="77490"/>
                </a:lnTo>
                <a:lnTo>
                  <a:pt x="1301314" y="79249"/>
                </a:lnTo>
                <a:cubicBezTo>
                  <a:pt x="1306980" y="81743"/>
                  <a:pt x="1312029" y="85483"/>
                  <a:pt x="1316462" y="90469"/>
                </a:cubicBezTo>
                <a:cubicBezTo>
                  <a:pt x="1325328" y="100443"/>
                  <a:pt x="1328900" y="109902"/>
                  <a:pt x="1327178" y="118848"/>
                </a:cubicBezTo>
                <a:lnTo>
                  <a:pt x="1324928" y="66341"/>
                </a:lnTo>
                <a:cubicBezTo>
                  <a:pt x="1324435" y="54848"/>
                  <a:pt x="1327817" y="44140"/>
                  <a:pt x="1335072" y="34218"/>
                </a:cubicBezTo>
                <a:cubicBezTo>
                  <a:pt x="1342327" y="24296"/>
                  <a:pt x="1351574" y="18399"/>
                  <a:pt x="1362813" y="16526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02C6A5-D879-46C6-9CF2-73919738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86" y="1437440"/>
            <a:ext cx="4084048" cy="216136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B5AD873-1FDF-4050-ACB0-E35176A9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58" y="3445359"/>
            <a:ext cx="4084048" cy="2161363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7373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lowchart: Delay 72"/>
          <p:cNvSpPr/>
          <p:nvPr/>
        </p:nvSpPr>
        <p:spPr>
          <a:xfrm rot="16200000">
            <a:off x="835119" y="1834314"/>
            <a:ext cx="4952999" cy="3643542"/>
          </a:xfrm>
          <a:prstGeom prst="flowChartDelay">
            <a:avLst/>
          </a:prstGeom>
          <a:ln w="38100">
            <a:solidFill>
              <a:srgbClr val="2910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/>
          <a:srcRect l="2221" b="7555"/>
          <a:stretch/>
        </p:blipFill>
        <p:spPr>
          <a:xfrm>
            <a:off x="1938119" y="1582618"/>
            <a:ext cx="2713046" cy="2454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4" y="1616882"/>
            <a:ext cx="1962150" cy="196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5" name="Rectangle 74"/>
          <p:cNvSpPr/>
          <p:nvPr/>
        </p:nvSpPr>
        <p:spPr>
          <a:xfrm>
            <a:off x="734097" y="3764753"/>
            <a:ext cx="528313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lang="en-US" sz="44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b="1" dirty="0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rgbClr val="3113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আচার্য্য</a:t>
            </a:r>
            <a:endParaRPr lang="bn-IN" sz="4400" b="1" dirty="0" smtClean="0">
              <a:ln w="0"/>
              <a:solidFill>
                <a:srgbClr val="3113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IN" sz="36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36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3200" b="1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ষ্টিয়া</a:t>
            </a:r>
            <a:r>
              <a:rPr lang="bn-BD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6" name="Flowchart: Delay 75"/>
          <p:cNvSpPr/>
          <p:nvPr/>
        </p:nvSpPr>
        <p:spPr>
          <a:xfrm rot="16200000">
            <a:off x="6451124" y="1825346"/>
            <a:ext cx="4952999" cy="3542463"/>
          </a:xfrm>
          <a:prstGeom prst="flowChartDelay">
            <a:avLst/>
          </a:prstGeom>
          <a:ln w="38100">
            <a:solidFill>
              <a:srgbClr val="2910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632421" y="1590698"/>
            <a:ext cx="2713046" cy="2479568"/>
            <a:chOff x="7198100" y="1505572"/>
            <a:chExt cx="2713046" cy="247956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2"/>
            <a:srcRect l="2221" b="7555"/>
            <a:stretch/>
          </p:blipFill>
          <p:spPr>
            <a:xfrm>
              <a:off x="7198100" y="1530970"/>
              <a:ext cx="2713046" cy="245417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264"/>
            <a:stretch/>
          </p:blipFill>
          <p:spPr>
            <a:xfrm>
              <a:off x="7571282" y="1505572"/>
              <a:ext cx="1965509" cy="2050430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77" y="1538649"/>
            <a:ext cx="1903359" cy="2142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0" name="Rectangle 79"/>
          <p:cNvSpPr/>
          <p:nvPr/>
        </p:nvSpPr>
        <p:spPr>
          <a:xfrm>
            <a:off x="6753064" y="3879826"/>
            <a:ext cx="4373413" cy="22362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 err="1" smtClean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 smtClean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3113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solidFill>
                <a:srgbClr val="3113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600" b="1" dirty="0" smtClean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৬.৩ (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-২০২১ 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A491FE8-D14E-47B5-9E7C-3671049FC5F8}"/>
              </a:ext>
            </a:extLst>
          </p:cNvPr>
          <p:cNvSpPr/>
          <p:nvPr/>
        </p:nvSpPr>
        <p:spPr>
          <a:xfrm>
            <a:off x="4347765" y="-106713"/>
            <a:ext cx="34964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905A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C04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AC04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83"/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04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 animBg="1"/>
      <p:bldP spid="80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41250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00366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F604514-8406-41E6-94E0-1D802B62CE99}"/>
              </a:ext>
            </a:extLst>
          </p:cNvPr>
          <p:cNvSpPr txBox="1"/>
          <p:nvPr/>
        </p:nvSpPr>
        <p:spPr>
          <a:xfrm>
            <a:off x="1578497" y="936287"/>
            <a:ext cx="361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160602" y="898934"/>
            <a:ext cx="4052387" cy="3033743"/>
            <a:chOff x="570016" y="-581892"/>
            <a:chExt cx="7861466" cy="4730988"/>
          </a:xfrm>
        </p:grpSpPr>
        <p:pic>
          <p:nvPicPr>
            <p:cNvPr id="73" name="Content Placeholder 3" descr="সংসদ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016" y="-581892"/>
              <a:ext cx="7861466" cy="47309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4" name="Rectangle 73"/>
            <p:cNvSpPr/>
            <p:nvPr/>
          </p:nvSpPr>
          <p:spPr>
            <a:xfrm>
              <a:off x="3669476" y="2624447"/>
              <a:ext cx="391885" cy="2968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1876300" y="1318161"/>
              <a:ext cx="344385" cy="938149"/>
            </a:xfrm>
            <a:prstGeom prst="triangle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95803" y="2553195"/>
              <a:ext cx="391885" cy="3443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6507677" y="1401289"/>
              <a:ext cx="344385" cy="938149"/>
            </a:xfrm>
            <a:prstGeom prst="triangle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864426" y="2565070"/>
              <a:ext cx="285008" cy="3087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7992093" y="1531918"/>
              <a:ext cx="344385" cy="938149"/>
            </a:xfrm>
            <a:prstGeom prst="triangle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736269" y="1496291"/>
              <a:ext cx="213757" cy="855024"/>
            </a:xfrm>
            <a:prstGeom prst="triangle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31EBFB58-076B-4DBA-B0C8-FDF09AA76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77" y="756485"/>
            <a:ext cx="4362430" cy="14598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2" name="Picture 81"/>
            <p:cNvPicPr/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475129" y="3844928"/>
            <a:ext cx="357291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56840" y="2256632"/>
            <a:ext cx="357291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87" y="2856000"/>
            <a:ext cx="3413451" cy="305534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206850" y="6007374"/>
            <a:ext cx="278860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76" y="4448238"/>
            <a:ext cx="1928728" cy="135971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550412" y="5787487"/>
            <a:ext cx="357291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বিস্কুট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476449" y="3818030"/>
            <a:ext cx="3572910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2" grpId="0" animBg="1"/>
      <p:bldP spid="83" grpId="0" animBg="1"/>
      <p:bldP spid="86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155762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5C19CE4-C0B7-49F4-B869-40A449DFA0BE}"/>
              </a:ext>
            </a:extLst>
          </p:cNvPr>
          <p:cNvGrpSpPr/>
          <p:nvPr/>
        </p:nvGrpSpPr>
        <p:grpSpPr>
          <a:xfrm>
            <a:off x="996748" y="1633390"/>
            <a:ext cx="4260535" cy="3009347"/>
            <a:chOff x="2630358" y="398955"/>
            <a:chExt cx="6931284" cy="5258731"/>
          </a:xfrm>
        </p:grpSpPr>
        <p:grpSp>
          <p:nvGrpSpPr>
            <p:cNvPr id="73" name="Group 20">
              <a:extLst>
                <a:ext uri="{FF2B5EF4-FFF2-40B4-BE49-F238E27FC236}">
                  <a16:creationId xmlns:a16="http://schemas.microsoft.com/office/drawing/2014/main" xmlns="" id="{275EB0FB-6408-4E11-899D-23BF7813D3E0}"/>
                </a:ext>
              </a:extLst>
            </p:cNvPr>
            <p:cNvGrpSpPr/>
            <p:nvPr/>
          </p:nvGrpSpPr>
          <p:grpSpPr>
            <a:xfrm>
              <a:off x="3690704" y="2629437"/>
              <a:ext cx="4811274" cy="3028249"/>
              <a:chOff x="1234331" y="3829751"/>
              <a:chExt cx="3596750" cy="3028249"/>
            </a:xfrm>
            <a:solidFill>
              <a:schemeClr val="accent4">
                <a:lumMod val="40000"/>
                <a:lumOff val="60000"/>
              </a:schemeClr>
            </a:solidFill>
          </p:grpSpPr>
          <p:grpSp>
            <p:nvGrpSpPr>
              <p:cNvPr id="79" name="Group 15">
                <a:extLst>
                  <a:ext uri="{FF2B5EF4-FFF2-40B4-BE49-F238E27FC236}">
                    <a16:creationId xmlns:a16="http://schemas.microsoft.com/office/drawing/2014/main" xmlns="" id="{A896DBB6-2F8C-4F1B-99B0-9A42A32E99D7}"/>
                  </a:ext>
                </a:extLst>
              </p:cNvPr>
              <p:cNvGrpSpPr/>
              <p:nvPr/>
            </p:nvGrpSpPr>
            <p:grpSpPr>
              <a:xfrm rot="410946">
                <a:off x="1234331" y="3829751"/>
                <a:ext cx="3306984" cy="3007567"/>
                <a:chOff x="1220539" y="3752571"/>
                <a:chExt cx="3306984" cy="3007567"/>
              </a:xfrm>
              <a:grpFill/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A171846E-56B5-4D7E-86D9-E50071EAB501}"/>
                    </a:ext>
                  </a:extLst>
                </p:cNvPr>
                <p:cNvSpPr/>
                <p:nvPr/>
              </p:nvSpPr>
              <p:spPr>
                <a:xfrm flipH="1">
                  <a:off x="1220539" y="4218977"/>
                  <a:ext cx="132594" cy="2541161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AB3BCCEE-21C6-4537-9BCF-3AFDF37103ED}"/>
                    </a:ext>
                  </a:extLst>
                </p:cNvPr>
                <p:cNvSpPr/>
                <p:nvPr/>
              </p:nvSpPr>
              <p:spPr>
                <a:xfrm rot="21189054" flipH="1">
                  <a:off x="1300128" y="4789615"/>
                  <a:ext cx="3208032" cy="18174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49340F93-2965-4508-8EDF-4648AC60FDA2}"/>
                    </a:ext>
                  </a:extLst>
                </p:cNvPr>
                <p:cNvSpPr/>
                <p:nvPr/>
              </p:nvSpPr>
              <p:spPr>
                <a:xfrm flipH="1">
                  <a:off x="4419599" y="3752571"/>
                  <a:ext cx="107924" cy="272443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80" name="Group 16">
                <a:extLst>
                  <a:ext uri="{FF2B5EF4-FFF2-40B4-BE49-F238E27FC236}">
                    <a16:creationId xmlns:a16="http://schemas.microsoft.com/office/drawing/2014/main" xmlns="" id="{16AEFD35-7772-46DE-8B81-F035E0A85AC0}"/>
                  </a:ext>
                </a:extLst>
              </p:cNvPr>
              <p:cNvGrpSpPr/>
              <p:nvPr/>
            </p:nvGrpSpPr>
            <p:grpSpPr>
              <a:xfrm>
                <a:off x="1524000" y="4648200"/>
                <a:ext cx="3307081" cy="2209800"/>
                <a:chOff x="1219200" y="4267200"/>
                <a:chExt cx="3307081" cy="2209800"/>
              </a:xfrm>
              <a:grpFill/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49C0A5E1-29B9-4584-9569-791BBDDB055D}"/>
                    </a:ext>
                  </a:extLst>
                </p:cNvPr>
                <p:cNvSpPr/>
                <p:nvPr/>
              </p:nvSpPr>
              <p:spPr>
                <a:xfrm flipH="1">
                  <a:off x="1219200" y="4267200"/>
                  <a:ext cx="106681" cy="2133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9337916C-FC0B-4D43-9BC5-ACF29807CD4C}"/>
                    </a:ext>
                  </a:extLst>
                </p:cNvPr>
                <p:cNvSpPr/>
                <p:nvPr/>
              </p:nvSpPr>
              <p:spPr>
                <a:xfrm flipH="1">
                  <a:off x="1295400" y="4953000"/>
                  <a:ext cx="3200399" cy="1524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ADB52E95-1478-42D8-961B-5CC61968D10A}"/>
                    </a:ext>
                  </a:extLst>
                </p:cNvPr>
                <p:cNvSpPr/>
                <p:nvPr/>
              </p:nvSpPr>
              <p:spPr>
                <a:xfrm flipH="1">
                  <a:off x="4419600" y="4343400"/>
                  <a:ext cx="106681" cy="21336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74" name="Group 21">
              <a:extLst>
                <a:ext uri="{FF2B5EF4-FFF2-40B4-BE49-F238E27FC236}">
                  <a16:creationId xmlns:a16="http://schemas.microsoft.com/office/drawing/2014/main" xmlns="" id="{29EE8546-0232-48DB-8B03-81E09E538EC5}"/>
                </a:ext>
              </a:extLst>
            </p:cNvPr>
            <p:cNvGrpSpPr/>
            <p:nvPr/>
          </p:nvGrpSpPr>
          <p:grpSpPr>
            <a:xfrm>
              <a:off x="2630358" y="398955"/>
              <a:ext cx="6931284" cy="3124200"/>
              <a:chOff x="685800" y="1143000"/>
              <a:chExt cx="5181600" cy="3124200"/>
            </a:xfrm>
          </p:grpSpPr>
          <p:sp>
            <p:nvSpPr>
              <p:cNvPr id="77" name="Rounded Rectangle 10">
                <a:extLst>
                  <a:ext uri="{FF2B5EF4-FFF2-40B4-BE49-F238E27FC236}">
                    <a16:creationId xmlns:a16="http://schemas.microsoft.com/office/drawing/2014/main" xmlns="" id="{FF89EE27-6FB1-49E4-A57D-027A6B91D2D5}"/>
                  </a:ext>
                </a:extLst>
              </p:cNvPr>
              <p:cNvSpPr/>
              <p:nvPr/>
            </p:nvSpPr>
            <p:spPr>
              <a:xfrm>
                <a:off x="685800" y="1143000"/>
                <a:ext cx="5181600" cy="312420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Rounded Rectangle 11">
                <a:extLst>
                  <a:ext uri="{FF2B5EF4-FFF2-40B4-BE49-F238E27FC236}">
                    <a16:creationId xmlns:a16="http://schemas.microsoft.com/office/drawing/2014/main" xmlns="" id="{0F5296BF-F2F2-405C-8F8B-7CA3D43F3E22}"/>
                  </a:ext>
                </a:extLst>
              </p:cNvPr>
              <p:cNvSpPr/>
              <p:nvPr/>
            </p:nvSpPr>
            <p:spPr>
              <a:xfrm>
                <a:off x="963668" y="1358695"/>
                <a:ext cx="4719570" cy="264170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solidFill>
                  <a:srgbClr val="1753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DF8044B7-F789-4985-AF02-2BE7FF1D9D7A}"/>
                </a:ext>
              </a:extLst>
            </p:cNvPr>
            <p:cNvSpPr/>
            <p:nvPr/>
          </p:nvSpPr>
          <p:spPr>
            <a:xfrm>
              <a:off x="7930752" y="4589955"/>
              <a:ext cx="509653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75204C3-87E3-4C0C-A99D-39A42F1D37F4}"/>
                </a:ext>
              </a:extLst>
            </p:cNvPr>
            <p:cNvSpPr/>
            <p:nvPr/>
          </p:nvSpPr>
          <p:spPr>
            <a:xfrm>
              <a:off x="3649664" y="4361355"/>
              <a:ext cx="509653" cy="15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531BC8C6-CAF5-4EF4-8E7B-210A8BC9F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15969" r="28864" b="34941"/>
          <a:stretch/>
        </p:blipFill>
        <p:spPr>
          <a:xfrm>
            <a:off x="1464920" y="2487966"/>
            <a:ext cx="3286563" cy="583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7787" y="1860089"/>
            <a:ext cx="367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10A4A627-FA39-423C-8BBA-6FABADEA9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82" y="1551926"/>
            <a:ext cx="4368943" cy="1496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" name="Picture 91"/>
            <p:cNvPicPr/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Picture 92" descr="63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430" y="3879973"/>
            <a:ext cx="2123859" cy="223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39360" y="3123903"/>
            <a:ext cx="265398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91892" y="6198244"/>
            <a:ext cx="265398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স্মৃতিসৌধ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5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04537" y="364465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970434" y="1160153"/>
            <a:ext cx="4159256" cy="520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465345B-8B95-4065-A32F-E38596DEC855}"/>
              </a:ext>
            </a:extLst>
          </p:cNvPr>
          <p:cNvSpPr txBox="1"/>
          <p:nvPr/>
        </p:nvSpPr>
        <p:spPr>
          <a:xfrm>
            <a:off x="6920641" y="784175"/>
            <a:ext cx="38698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ত্রিভুজের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ত্রিভুজের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ত্রিভুজের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ত্রিভুজের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সর্বসমতা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45" y="3983524"/>
            <a:ext cx="2277740" cy="1798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1123263" y="1944976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141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27852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1350509" y="2439211"/>
            <a:ext cx="34648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GB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GB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33" y="417270"/>
            <a:ext cx="4337939" cy="3249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10994"/>
              </p:ext>
            </p:extLst>
          </p:nvPr>
        </p:nvGraphicFramePr>
        <p:xfrm>
          <a:off x="8463524" y="44000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63524" y="4400053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982758" y="816539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868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27852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981833" y="2439211"/>
            <a:ext cx="4379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</a:t>
            </a:r>
            <a:r>
              <a:rPr lang="as-IN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8561078"/>
              </p:ext>
            </p:extLst>
          </p:nvPr>
        </p:nvGraphicFramePr>
        <p:xfrm>
          <a:off x="6799760" y="719667"/>
          <a:ext cx="4231680" cy="442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981013"/>
              </p:ext>
            </p:extLst>
          </p:nvPr>
        </p:nvGraphicFramePr>
        <p:xfrm>
          <a:off x="8805746" y="51246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10" imgW="914400" imgH="771480" progId="Package">
                  <p:embed/>
                </p:oleObj>
              </mc:Choice>
              <mc:Fallback>
                <p:oleObj name="Packager Shell Object" showAsIcon="1" r:id="rId10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05746" y="5124695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982758" y="816539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r>
              <a:rPr lang="en-US" sz="11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692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0" fill="hold"/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0" fill="hold"/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0"/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0" fill="hold"/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0" fill="hold"/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0"/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0" fill="hold"/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0" fill="hold"/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0"/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0" fill="hold"/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0" fill="hold"/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0"/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0" fill="hold"/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0" fill="hold"/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0"/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0" fill="hold"/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0" fill="hold"/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0"/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0" fill="hold"/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0" fill="hold"/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0"/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0" fill="hold"/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0" fill="hold"/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0"/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0" fill="hold"/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0" fill="hold"/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0"/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0" fill="hold"/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0" fill="hold"/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0"/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0" fill="hold"/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0" fill="hold"/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0"/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0" fill="hold"/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0" fill="hold"/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0"/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0" fill="hold"/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0" fill="hold"/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0"/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0" fill="hold"/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0" fill="hold"/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0"/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0" fill="hold"/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0" fill="hold"/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0"/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0" fill="hold"/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0" fill="hold"/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0"/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0" fill="hold"/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0" fill="hold"/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0"/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8" fill="hold" nodeType="clickEffect" p14:presetBounceEnd="1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10" dur="500" fill="hold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11" dur="500" fill="hold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Sub>
              <a:bldDgm bld="lvlOne"/>
            </p:bldSub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0" fill="hold"/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0" fill="hold"/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0"/>
                                            <p:tgtEl>
                                              <p:spTgt spid="6">
                                                <p:graphicEl>
                                                  <a:dgm id="{DB9340DF-504C-4F3C-8EAD-AEC4CC4AFE0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0" fill="hold"/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0" fill="hold"/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0"/>
                                            <p:tgtEl>
                                              <p:spTgt spid="6">
                                                <p:graphicEl>
                                                  <a:dgm id="{ADC05742-666D-4DAE-8735-6914FE543A6A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0" fill="hold"/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0" fill="hold"/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0"/>
                                            <p:tgtEl>
                                              <p:spTgt spid="6">
                                                <p:graphicEl>
                                                  <a:dgm id="{4964C85D-072F-4891-B63E-657A8352121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0" fill="hold"/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0" fill="hold"/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0"/>
                                            <p:tgtEl>
                                              <p:spTgt spid="6">
                                                <p:graphicEl>
                                                  <a:dgm id="{69A8E82F-331F-49AA-961D-39AC2EC71706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0" fill="hold"/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0" fill="hold"/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0"/>
                                            <p:tgtEl>
                                              <p:spTgt spid="6">
                                                <p:graphicEl>
                                                  <a:dgm id="{243FD4C7-C898-456D-B3C2-530C57C4C98C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0" fill="hold"/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0" fill="hold"/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0"/>
                                            <p:tgtEl>
                                              <p:spTgt spid="6">
                                                <p:graphicEl>
                                                  <a:dgm id="{058B15D7-88C0-409C-BE2D-19120F9F7030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0" fill="hold"/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0" fill="hold"/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0"/>
                                            <p:tgtEl>
                                              <p:spTgt spid="6">
                                                <p:graphicEl>
                                                  <a:dgm id="{17EE69D1-66DC-43BB-9525-B9F981101664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0" fill="hold"/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0" fill="hold"/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0"/>
                                            <p:tgtEl>
                                              <p:spTgt spid="6">
                                                <p:graphicEl>
                                                  <a:dgm id="{0B1662EA-E1C8-4073-BDC3-2E87A7339F3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0" fill="hold"/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0" fill="hold"/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0"/>
                                            <p:tgtEl>
                                              <p:spTgt spid="6">
                                                <p:graphicEl>
                                                  <a:dgm id="{405CFBAD-E503-4A94-85B3-F360383F71A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0" fill="hold"/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0" fill="hold"/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0"/>
                                            <p:tgtEl>
                                              <p:spTgt spid="6">
                                                <p:graphicEl>
                                                  <a:dgm id="{4F4E5A24-42FE-4491-A5DF-13DE412B21F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0" fill="hold"/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0" fill="hold"/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0"/>
                                            <p:tgtEl>
                                              <p:spTgt spid="6">
                                                <p:graphicEl>
                                                  <a:dgm id="{C7A079DF-F2AE-4802-9C56-7CCC9B501D2E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0" fill="hold"/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0" fill="hold"/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0"/>
                                            <p:tgtEl>
                                              <p:spTgt spid="6">
                                                <p:graphicEl>
                                                  <a:dgm id="{F3FDF501-DBE4-470D-82C6-7016798B1992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0" fill="hold"/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0" fill="hold"/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0"/>
                                            <p:tgtEl>
                                              <p:spTgt spid="6">
                                                <p:graphicEl>
                                                  <a:dgm id="{779645F4-9EB7-4D7E-834A-9FD70D125CB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0" fill="hold"/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0" fill="hold"/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0"/>
                                            <p:tgtEl>
                                              <p:spTgt spid="6">
                                                <p:graphicEl>
                                                  <a:dgm id="{D9F433F8-93F7-457C-B137-FC2FEC9C9DB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0" fill="hold"/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0" fill="hold"/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0"/>
                                            <p:tgtEl>
                                              <p:spTgt spid="6">
                                                <p:graphicEl>
                                                  <a:dgm id="{43581347-E65C-4599-9298-727569E626C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53" presetClass="entr" presetSubtype="16" repeatCount="indefinite" fill="hold" grpId="0" nodeType="click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0" fill="hold"/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0" fill="hold"/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0"/>
                                            <p:tgtEl>
                                              <p:spTgt spid="6">
                                                <p:graphicEl>
                                                  <a:dgm id="{380B4CE8-82D2-4BEF-9734-679460677B11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0" fill="hold"/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0" fill="hold"/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0"/>
                                            <p:tgtEl>
                                              <p:spTgt spid="6">
                                                <p:graphicEl>
                                                  <a:dgm id="{191667A4-21DC-405C-9277-F89AE759924B}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fol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Sub>
              <a:bldDgm bld="lvlOne"/>
            </p:bldSub>
          </p:bldGraphic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39003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747931" y="3038628"/>
            <a:ext cx="4067389" cy="220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আর্টে</a:t>
            </a:r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GB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4464201"/>
              </p:ext>
            </p:extLst>
          </p:nvPr>
        </p:nvGraphicFramePr>
        <p:xfrm>
          <a:off x="6729034" y="647114"/>
          <a:ext cx="4397444" cy="5491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" name="Rectangle 68"/>
          <p:cNvSpPr/>
          <p:nvPr/>
        </p:nvSpPr>
        <p:spPr>
          <a:xfrm>
            <a:off x="982758" y="816539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697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6EB29-8BEA-4D89-8A21-4A74ACCE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graphicEl>
                                              <a:dgm id="{03C6EB29-8BEA-4D89-8A21-4A74ACCE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graphicEl>
                                              <a:dgm id="{03C6EB29-8BEA-4D89-8A21-4A74ACCE4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>
                                            <p:graphicEl>
                                              <a:dgm id="{03C6EB29-8BEA-4D89-8A21-4A74ACCE4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7A3FAC-69C6-4CBB-88FF-F9B4881B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graphicEl>
                                              <a:dgm id="{857A3FAC-69C6-4CBB-88FF-F9B4881B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graphicEl>
                                              <a:dgm id="{857A3FAC-69C6-4CBB-88FF-F9B4881B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>
                                            <p:graphicEl>
                                              <a:dgm id="{857A3FAC-69C6-4CBB-88FF-F9B4881B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43CE03-375D-4991-9124-9296392A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>
                                            <p:graphicEl>
                                              <a:dgm id="{6A43CE03-375D-4991-9124-9296392A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graphicEl>
                                              <a:dgm id="{6A43CE03-375D-4991-9124-9296392A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>
                                            <p:graphicEl>
                                              <a:dgm id="{6A43CE03-375D-4991-9124-9296392AE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ADBB02-FB10-402C-A617-0E78CCCA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graphicEl>
                                              <a:dgm id="{30ADBB02-FB10-402C-A617-0E78CCCA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>
                                            <p:graphicEl>
                                              <a:dgm id="{30ADBB02-FB10-402C-A617-0E78CCCA3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>
                                            <p:graphicEl>
                                              <a:dgm id="{30ADBB02-FB10-402C-A617-0E78CCCA3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99580F-927E-413D-AFB0-FFF92A221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>
                                            <p:graphicEl>
                                              <a:dgm id="{E699580F-927E-413D-AFB0-FFF92A221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>
                                            <p:graphicEl>
                                              <a:dgm id="{E699580F-927E-413D-AFB0-FFF92A221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>
                                            <p:graphicEl>
                                              <a:dgm id="{E699580F-927E-413D-AFB0-FFF92A221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5ECB28-524F-4440-BBE4-653A58F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>
                                            <p:graphicEl>
                                              <a:dgm id="{5F5ECB28-524F-4440-BBE4-653A58F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>
                                            <p:graphicEl>
                                              <a:dgm id="{5F5ECB28-524F-4440-BBE4-653A58FC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6">
                                            <p:graphicEl>
                                              <a:dgm id="{5F5ECB28-524F-4440-BBE4-653A58FC0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C4C31C-1A63-4791-9DB4-0FF576CEE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graphicEl>
                                              <a:dgm id="{DCC4C31C-1A63-4791-9DB4-0FF576CEE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>
                                            <p:graphicEl>
                                              <a:dgm id="{DCC4C31C-1A63-4791-9DB4-0FF576CEE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">
                                            <p:graphicEl>
                                              <a:dgm id="{DCC4C31C-1A63-4791-9DB4-0FF576CEE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05708" y="175686"/>
            <a:ext cx="5347855" cy="65393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67831" y="34184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41039" y="227851"/>
            <a:ext cx="4953782" cy="6225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8617D50-0D18-4E01-ADFE-E41BB17A1988}"/>
              </a:ext>
            </a:extLst>
          </p:cNvPr>
          <p:cNvSpPr txBox="1"/>
          <p:nvPr/>
        </p:nvSpPr>
        <p:spPr>
          <a:xfrm>
            <a:off x="789650" y="2678587"/>
            <a:ext cx="46296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GB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আর্টে</a:t>
            </a:r>
            <a:r>
              <a:rPr lang="en-GB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ত্রিভুজের </a:t>
            </a:r>
            <a:r>
              <a:rPr lang="en-GB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GB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59887499"/>
              </p:ext>
            </p:extLst>
          </p:nvPr>
        </p:nvGraphicFramePr>
        <p:xfrm>
          <a:off x="6601522" y="725566"/>
          <a:ext cx="4524956" cy="517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" name="Rectangle 68"/>
          <p:cNvSpPr/>
          <p:nvPr/>
        </p:nvSpPr>
        <p:spPr>
          <a:xfrm>
            <a:off x="982758" y="816539"/>
            <a:ext cx="4661854" cy="186204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prstTxWarp prst="textChevro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13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Miriam Fixed" pitchFamily="49" charset="-79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808619" y="214036"/>
            <a:ext cx="10286123" cy="6404846"/>
            <a:chOff x="808619" y="214036"/>
            <a:chExt cx="10286123" cy="6404846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884" y="263577"/>
              <a:ext cx="1024490" cy="57371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384" y="214036"/>
              <a:ext cx="445358" cy="4677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19" y="5873354"/>
              <a:ext cx="667830" cy="7455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7" name="Picture 76"/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36" y="5896116"/>
              <a:ext cx="732736" cy="645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392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195E48-D47A-4FB2-8AEE-FB482DC8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>
                                            <p:graphicEl>
                                              <a:dgm id="{39195E48-D47A-4FB2-8AEE-FB482DC8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graphicEl>
                                              <a:dgm id="{39195E48-D47A-4FB2-8AEE-FB482DC8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>
                                            <p:graphicEl>
                                              <a:dgm id="{39195E48-D47A-4FB2-8AEE-FB482DC8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791523-F118-4F7E-BD23-EBCCFE5E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>
                                            <p:graphicEl>
                                              <a:dgm id="{75791523-F118-4F7E-BD23-EBCCFE5E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graphicEl>
                                              <a:dgm id="{75791523-F118-4F7E-BD23-EBCCFE5E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>
                                            <p:graphicEl>
                                              <a:dgm id="{75791523-F118-4F7E-BD23-EBCCFE5E2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792A0-905D-4712-A425-0033AC6D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>
                                            <p:graphicEl>
                                              <a:dgm id="{E93792A0-905D-4712-A425-0033AC6D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>
                                            <p:graphicEl>
                                              <a:dgm id="{E93792A0-905D-4712-A425-0033AC6DD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>
                                            <p:graphicEl>
                                              <a:dgm id="{E93792A0-905D-4712-A425-0033AC6DD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425F3-CA1C-403C-BCD5-D224F0E3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>
                                            <p:graphicEl>
                                              <a:dgm id="{4FD425F3-CA1C-403C-BCD5-D224F0E3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>
                                            <p:graphicEl>
                                              <a:dgm id="{4FD425F3-CA1C-403C-BCD5-D224F0E3A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>
                                            <p:graphicEl>
                                              <a:dgm id="{4FD425F3-CA1C-403C-BCD5-D224F0E3A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49E76F-4FDC-4B36-8E91-03EBBE35F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>
                                            <p:graphicEl>
                                              <a:dgm id="{9249E76F-4FDC-4B36-8E91-03EBBE35F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>
                                            <p:graphicEl>
                                              <a:dgm id="{9249E76F-4FDC-4B36-8E91-03EBBE35F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">
                                            <p:graphicEl>
                                              <a:dgm id="{9249E76F-4FDC-4B36-8E91-03EBBE35F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948C36-A551-4D3C-8D49-878BAEE28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>
                                            <p:graphicEl>
                                              <a:dgm id="{35948C36-A551-4D3C-8D49-878BAEE28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>
                                            <p:graphicEl>
                                              <a:dgm id="{35948C36-A551-4D3C-8D49-878BAEE28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">
                                            <p:graphicEl>
                                              <a:dgm id="{35948C36-A551-4D3C-8D49-878BAEE28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FE8DAE-2FFF-4273-8838-79E03B8D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>
                                            <p:graphicEl>
                                              <a:dgm id="{22FE8DAE-2FFF-4273-8838-79E03B8D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>
                                            <p:graphicEl>
                                              <a:dgm id="{22FE8DAE-2FFF-4273-8838-79E03B8D4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6">
                                            <p:graphicEl>
                                              <a:dgm id="{22FE8DAE-2FFF-4273-8838-79E03B8D4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334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Cambria Math</vt:lpstr>
      <vt:lpstr>Miriam Fixed</vt:lpstr>
      <vt:lpstr>NikoshBAN</vt:lpstr>
      <vt:lpstr>Subha Sandhya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Prantik_Computer</cp:lastModifiedBy>
  <cp:revision>145</cp:revision>
  <dcterms:created xsi:type="dcterms:W3CDTF">2020-09-16T00:13:32Z</dcterms:created>
  <dcterms:modified xsi:type="dcterms:W3CDTF">2021-07-20T04:15:54Z</dcterms:modified>
</cp:coreProperties>
</file>