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3" r:id="rId5"/>
    <p:sldId id="262" r:id="rId6"/>
    <p:sldId id="259" r:id="rId7"/>
    <p:sldId id="261" r:id="rId8"/>
    <p:sldId id="260" r:id="rId9"/>
    <p:sldId id="258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B46D-6101-430A-8C98-AF3F889834D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593C-4AEB-4BA3-8938-97ECAFD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crdownload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341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153400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809874"/>
            <a:ext cx="37338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7810">
            <a:off x="6812937" y="2419713"/>
            <a:ext cx="1351692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7586" flipH="1">
            <a:off x="805477" y="2388543"/>
            <a:ext cx="1386894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1724"/>
            <a:ext cx="8458199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6019" y="1219200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এসো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লিখি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6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1"/>
            <a:ext cx="85343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6787" y="1447800"/>
            <a:ext cx="625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এসো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অভিনয়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5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13908" y="1447800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799" y="2967335"/>
            <a:ext cx="7239001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তিনটি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বাক্যে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লিখঃ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আইনি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পেশায়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কেমন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মানুষ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প্রয়োজন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0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0" y="1371600"/>
            <a:ext cx="4095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967335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অংশটুকু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বাড়িতে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ভালভাবে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পড়বে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6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90662"/>
            <a:ext cx="87534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495800" cy="4613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12439"/>
            <a:ext cx="2472519" cy="3178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3949" flipV="1">
            <a:off x="4168006" y="897407"/>
            <a:ext cx="1922504" cy="2895600"/>
          </a:xfrm>
        </p:spPr>
      </p:pic>
      <p:sp>
        <p:nvSpPr>
          <p:cNvPr id="12" name="Rectangle 11"/>
          <p:cNvSpPr/>
          <p:nvPr/>
        </p:nvSpPr>
        <p:spPr>
          <a:xfrm>
            <a:off x="1912514" y="350545"/>
            <a:ext cx="547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3374473"/>
            <a:ext cx="455124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উম্মে</a:t>
            </a:r>
            <a:r>
              <a:rPr lang="en-US" sz="40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শারমিন</a:t>
            </a:r>
            <a:endParaRPr lang="en-US" sz="4000" b="1" cap="all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000" b="1" cap="all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সহকারী</a:t>
            </a:r>
            <a:r>
              <a:rPr lang="en-US" sz="40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শিক্ষক</a:t>
            </a:r>
            <a:endParaRPr lang="en-US" sz="4000" b="1" cap="all" spc="0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0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চরডিক্রী</a:t>
            </a:r>
            <a:r>
              <a:rPr lang="en-US" sz="40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সঃপ্রাঃবিঃ</a:t>
            </a:r>
            <a:endParaRPr lang="en-US" sz="4000" b="1" cap="all" dirty="0" smtClean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000" b="1" cap="all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মুলাদী</a:t>
            </a:r>
            <a:r>
              <a:rPr lang="en-US" sz="40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4000" b="1" cap="all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বরিশাল</a:t>
            </a:r>
            <a:r>
              <a:rPr lang="en-US" sz="40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। </a:t>
            </a:r>
            <a:endParaRPr lang="en-US" sz="40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5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67101" y="350545"/>
            <a:ext cx="3562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শিখনফল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3999" cy="2264391"/>
          </a:xfrm>
        </p:spPr>
      </p:pic>
      <p:sp>
        <p:nvSpPr>
          <p:cNvPr id="5" name="TextBox 4"/>
          <p:cNvSpPr txBox="1"/>
          <p:nvPr/>
        </p:nvSpPr>
        <p:spPr>
          <a:xfrm>
            <a:off x="838198" y="24384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৬.২.১। </a:t>
            </a:r>
            <a:r>
              <a:rPr lang="en-US" sz="3200" dirty="0" err="1" smtClean="0"/>
              <a:t>সমাজে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সকল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পেশাজীবীর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অবদান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৬.২.২।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পেশাজীবীর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499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1600"/>
            <a:ext cx="4343400" cy="914400"/>
          </a:xfrm>
          <a:noFill/>
        </p:spPr>
        <p:txBody>
          <a:bodyPr>
            <a:norm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</a:rPr>
              <a:t>ছবিতে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দেখ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239000" cy="315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8999" y="4085062"/>
            <a:ext cx="2680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পুলিশ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1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4624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0" y="3416405"/>
            <a:ext cx="3903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আইনজীবী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0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-13816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50366"/>
            <a:ext cx="7924800" cy="28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4" y="1447800"/>
            <a:ext cx="44624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3560" y="2986754"/>
            <a:ext cx="2832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বিচারক</a:t>
            </a:r>
            <a:r>
              <a:rPr lang="en-US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4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033712" cy="42052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114800" y="2535072"/>
            <a:ext cx="4572000" cy="30480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৩৬ </a:t>
            </a:r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</a:rPr>
              <a:t>পৃষ্ঠা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4506" y="1524000"/>
            <a:ext cx="306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খোল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6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19238"/>
            <a:ext cx="6838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295401"/>
            <a:ext cx="683895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1524000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এসো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66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ছবিতে দেখ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10</cp:revision>
  <dcterms:created xsi:type="dcterms:W3CDTF">2021-07-20T01:08:02Z</dcterms:created>
  <dcterms:modified xsi:type="dcterms:W3CDTF">2021-07-20T05:26:36Z</dcterms:modified>
</cp:coreProperties>
</file>