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97" r:id="rId4"/>
    <p:sldId id="256" r:id="rId5"/>
    <p:sldId id="260" r:id="rId6"/>
    <p:sldId id="258" r:id="rId7"/>
    <p:sldId id="271" r:id="rId8"/>
    <p:sldId id="286" r:id="rId9"/>
    <p:sldId id="309" r:id="rId10"/>
    <p:sldId id="308" r:id="rId11"/>
    <p:sldId id="310" r:id="rId12"/>
    <p:sldId id="307" r:id="rId13"/>
    <p:sldId id="312" r:id="rId14"/>
    <p:sldId id="313" r:id="rId15"/>
    <p:sldId id="321" r:id="rId16"/>
    <p:sldId id="314" r:id="rId17"/>
    <p:sldId id="322" r:id="rId18"/>
    <p:sldId id="315" r:id="rId19"/>
    <p:sldId id="325" r:id="rId20"/>
    <p:sldId id="323" r:id="rId21"/>
    <p:sldId id="279" r:id="rId22"/>
    <p:sldId id="324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88" autoAdjust="0"/>
    <p:restoredTop sz="94291" autoAdjust="0"/>
  </p:normalViewPr>
  <p:slideViewPr>
    <p:cSldViewPr>
      <p:cViewPr varScale="1">
        <p:scale>
          <a:sx n="72" d="100"/>
          <a:sy n="72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55F3D-5AB2-4A5D-B360-B4B95548E55A}" type="datetimeFigureOut">
              <a:rPr lang="en-US" smtClean="0"/>
              <a:t>21-Jul-21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5ED5-C996-439C-A91B-2CDB0A6DD6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3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53133-B206-447E-8D08-45CFEE5A152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53133-B206-447E-8D08-45CFEE5A152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58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3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8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94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30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5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0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4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84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32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0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34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15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4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9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85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27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59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6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21-Jul-21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21-Jul-21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21-Jul-21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21-Jul-21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D10E8-9AFB-46A1-BDE5-B79264CF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2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2743200"/>
            <a:ext cx="233900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অলঙ্কার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342F1-67F4-4A6C-8B51-7D84E8DC0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" b="89877" l="5926" r="96852">
                        <a14:foregroundMark x1="6111" y1="53580" x2="6111" y2="53580"/>
                        <a14:foregroundMark x1="20185" y1="247" x2="20185" y2="247"/>
                        <a14:foregroundMark x1="96852" y1="51111" x2="96852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000" y="1306085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4572000"/>
            <a:ext cx="1871999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4648200"/>
            <a:ext cx="2209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অলঙ্কার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B43B5-9FAB-48FA-8D64-7439B057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4324256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424BE-9CD6-45E7-8DA5-DC7A1C743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222" y="533400"/>
            <a:ext cx="3901778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295400"/>
            <a:ext cx="3810000" cy="377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US" sz="23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</p:spTree>
    <p:extLst>
      <p:ext uri="{BB962C8B-B14F-4D97-AF65-F5344CB8AC3E}">
        <p14:creationId xmlns:p14="http://schemas.microsoft.com/office/powerpoint/2010/main" val="18317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09800"/>
            <a:ext cx="28956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95DD6-8AE0-4A13-9B05-A7996F9C5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2" b="93519" l="9829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-6246"/>
            <a:ext cx="5867400" cy="54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C2069C-6CA6-49E8-A866-0F1E23491837}"/>
              </a:ext>
            </a:extLst>
          </p:cNvPr>
          <p:cNvSpPr txBox="1"/>
          <p:nvPr/>
        </p:nvSpPr>
        <p:spPr>
          <a:xfrm>
            <a:off x="685800" y="2286000"/>
            <a:ext cx="23622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38FA8-818F-48D1-8175-5EC974DC4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3250" l="9967" r="89701">
                        <a14:foregroundMark x1="53322" y1="93250" x2="53322" y2="93250"/>
                        <a14:foregroundMark x1="88372" y1="35500" x2="88372" y2="35500"/>
                        <a14:foregroundMark x1="47674" y1="1750" x2="47674" y2="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57340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674FC4-7318-426E-B451-1F2FA4A6E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914400"/>
            <a:ext cx="5736833" cy="3810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3F6B85-3975-4E70-906F-92D1CD299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-228600"/>
            <a:ext cx="5870957" cy="5413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A3C9D6-1052-4EE3-9410-15B7E05DA723}"/>
              </a:ext>
            </a:extLst>
          </p:cNvPr>
          <p:cNvSpPr/>
          <p:nvPr/>
        </p:nvSpPr>
        <p:spPr>
          <a:xfrm>
            <a:off x="5715000" y="4953000"/>
            <a:ext cx="23134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F87E9-31A2-4C2D-821F-95F634B68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572000"/>
            <a:ext cx="263979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228600"/>
            <a:ext cx="3886200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8F12E-EDFE-4641-9D22-6464968CE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477000" cy="360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27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381000"/>
            <a:ext cx="3886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সম্মিলিত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D132F-9FBC-4357-9289-125D90612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76350"/>
            <a:ext cx="5715000" cy="4305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229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152317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685800"/>
            <a:ext cx="5029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বর্ণের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ছবি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2944815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1509" y="1901375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199" y="2743200"/>
            <a:ext cx="76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1509" y="3768038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35364" y="4695302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5B5C7-D110-46B2-8A41-904DA673E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46" y="1624777"/>
            <a:ext cx="1360401" cy="9035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A09C31-3339-4A13-B94C-2E245831E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720" y="2709756"/>
            <a:ext cx="1198681" cy="760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557FE7-57C7-4440-AF6D-1B3C4E3C2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9" y="3570215"/>
            <a:ext cx="1152221" cy="1062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6876A-6A3A-498D-BC82-D25A3C4D3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484" y="4970112"/>
            <a:ext cx="929917" cy="69826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AA409B-8C0A-4FAE-9132-5F97FBB8E5ED}"/>
              </a:ext>
            </a:extLst>
          </p:cNvPr>
          <p:cNvCxnSpPr>
            <a:endCxn id="4" idx="1"/>
          </p:cNvCxnSpPr>
          <p:nvPr/>
        </p:nvCxnSpPr>
        <p:spPr>
          <a:xfrm>
            <a:off x="1844965" y="2193762"/>
            <a:ext cx="4258755" cy="896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712B3E-8607-4553-A492-C2481F524271}"/>
              </a:ext>
            </a:extLst>
          </p:cNvPr>
          <p:cNvCxnSpPr>
            <a:stCxn id="24" idx="3"/>
          </p:cNvCxnSpPr>
          <p:nvPr/>
        </p:nvCxnSpPr>
        <p:spPr>
          <a:xfrm flipV="1">
            <a:off x="1981198" y="2236617"/>
            <a:ext cx="4391286" cy="1168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626578-D8D9-4791-84C7-2E002B8A70F8}"/>
              </a:ext>
            </a:extLst>
          </p:cNvPr>
          <p:cNvCxnSpPr/>
          <p:nvPr/>
        </p:nvCxnSpPr>
        <p:spPr>
          <a:xfrm>
            <a:off x="1844965" y="4060425"/>
            <a:ext cx="4527519" cy="1158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3BE5B9-074A-46E9-97C2-26DE0FDA253E}"/>
              </a:ext>
            </a:extLst>
          </p:cNvPr>
          <p:cNvCxnSpPr/>
          <p:nvPr/>
        </p:nvCxnSpPr>
        <p:spPr>
          <a:xfrm flipV="1">
            <a:off x="1873113" y="4210403"/>
            <a:ext cx="4829947" cy="759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3" grpId="0"/>
      <p:bldP spid="24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304800"/>
            <a:ext cx="5867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87408" y="2792415"/>
            <a:ext cx="207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4036" y="1735242"/>
            <a:ext cx="854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67876" y="2672834"/>
            <a:ext cx="598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91483" y="2764403"/>
            <a:ext cx="2333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অলঙ্কার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4036" y="3695700"/>
            <a:ext cx="854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40167" y="4481201"/>
            <a:ext cx="85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33492" y="1796796"/>
            <a:ext cx="1452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4729" y="4362346"/>
            <a:ext cx="1810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56100" y="3566532"/>
            <a:ext cx="2168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3282D9-91D9-4DD6-AE0E-3C85FEE50BBF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2209800" y="2057400"/>
            <a:ext cx="3381683" cy="1168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38C9DC-1569-4C06-AD51-6C6124EB2A73}"/>
              </a:ext>
            </a:extLst>
          </p:cNvPr>
          <p:cNvCxnSpPr>
            <a:stCxn id="22" idx="0"/>
            <a:endCxn id="29" idx="1"/>
          </p:cNvCxnSpPr>
          <p:nvPr/>
        </p:nvCxnSpPr>
        <p:spPr>
          <a:xfrm flipV="1">
            <a:off x="2290970" y="2258461"/>
            <a:ext cx="3442522" cy="533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0A6BE2-6013-4690-91EC-B977F467A0DE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438400" y="4203532"/>
            <a:ext cx="3657600" cy="444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DF2135-4781-40EC-BD67-C68EFE381406}"/>
              </a:ext>
            </a:extLst>
          </p:cNvPr>
          <p:cNvCxnSpPr>
            <a:cxnSpLocks/>
          </p:cNvCxnSpPr>
          <p:nvPr/>
        </p:nvCxnSpPr>
        <p:spPr>
          <a:xfrm flipV="1">
            <a:off x="2302166" y="3810000"/>
            <a:ext cx="3793834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874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905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  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6800" y="914400"/>
            <a:ext cx="6427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 </a:t>
            </a:r>
            <a:r>
              <a:rPr lang="en-US" sz="96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3443481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152400"/>
            <a:ext cx="4419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990600"/>
            <a:ext cx="3657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লঙ্কার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নারস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……ম</a:t>
            </a:r>
          </a:p>
          <a:p>
            <a:pPr lvl="0"/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জগর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DEBE3-7D50-483B-B1DF-9F9EA6C50EA6}"/>
              </a:ext>
            </a:extLst>
          </p:cNvPr>
          <p:cNvSpPr txBox="1"/>
          <p:nvPr/>
        </p:nvSpPr>
        <p:spPr>
          <a:xfrm>
            <a:off x="3581400" y="914400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48807-F9A3-493C-816F-A74AAA69E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876800"/>
            <a:ext cx="93886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96E26-DBDD-41BC-9400-CE5AB4554A22}"/>
              </a:ext>
            </a:extLst>
          </p:cNvPr>
          <p:cNvSpPr txBox="1"/>
          <p:nvPr/>
        </p:nvSpPr>
        <p:spPr>
          <a:xfrm>
            <a:off x="3733800" y="2209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0166-2EE0-433E-AFD9-FAB88F434A2E}"/>
              </a:ext>
            </a:extLst>
          </p:cNvPr>
          <p:cNvSpPr txBox="1"/>
          <p:nvPr/>
        </p:nvSpPr>
        <p:spPr>
          <a:xfrm>
            <a:off x="3429000" y="3505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</p:spTree>
    <p:extLst>
      <p:ext uri="{BB962C8B-B14F-4D97-AF65-F5344CB8AC3E}">
        <p14:creationId xmlns:p14="http://schemas.microsoft.com/office/powerpoint/2010/main" val="190400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12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1905000"/>
            <a:ext cx="269895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</a:t>
            </a:r>
            <a:endParaRPr lang="en-US" sz="36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2819400"/>
            <a:ext cx="50292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নূরুল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lvl="0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সলিয়া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lvl="0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পরশুরাম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B4249-330E-4DAA-B870-3EFA030D4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1524000" cy="1595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95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2954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286000"/>
            <a:ext cx="4800600" cy="25545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প্রাক-প্রাথমিক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 থেকে শব্দ শিখি</a:t>
            </a:r>
            <a:endParaRPr lang="bn-BD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 আ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21/০7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1295400"/>
            <a:ext cx="2331087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227" y="304800"/>
            <a:ext cx="6553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যা শিখবে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381000" y="2057400"/>
            <a:ext cx="2222091" cy="1382343"/>
          </a:xfrm>
          <a:prstGeom prst="striped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1905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447800"/>
            <a:ext cx="57912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৩.২.৮  ধবনির প্রতীক  বর্ণ শনাক্ত করতে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৩.২.৯  শব্দ থেকে বর্ণ শনাক্ত কতে 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30126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8900" y="228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4EEA77-5CF7-456F-8F43-8394B88416AC}"/>
              </a:ext>
            </a:extLst>
          </p:cNvPr>
          <p:cNvSpPr/>
          <p:nvPr/>
        </p:nvSpPr>
        <p:spPr>
          <a:xfrm>
            <a:off x="2590800" y="2514600"/>
            <a:ext cx="4114800" cy="1143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457200"/>
            <a:ext cx="49530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133600"/>
            <a:ext cx="7010400" cy="2215991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rgbClr val="FF0000"/>
              </a:gs>
              <a:gs pos="43750">
                <a:srgbClr val="AA476B"/>
              </a:gs>
              <a:gs pos="81000">
                <a:schemeClr val="accent6">
                  <a:lumMod val="75000"/>
                </a:schemeClr>
              </a:gs>
              <a:gs pos="25000">
                <a:srgbClr val="00B050"/>
              </a:gs>
            </a:gsLst>
            <a:lin ang="5400000" scaled="1"/>
            <a:tileRect/>
          </a:gradFill>
          <a:scene3d>
            <a:camera prst="perspectiveRelaxed" fov="0"/>
            <a:lightRig rig="soft" dir="t"/>
          </a:scene3d>
          <a:sp3d z="12700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অ        আ </a:t>
            </a:r>
          </a:p>
        </p:txBody>
      </p:sp>
    </p:spTree>
    <p:extLst>
      <p:ext uri="{BB962C8B-B14F-4D97-AF65-F5344CB8AC3E}">
        <p14:creationId xmlns:p14="http://schemas.microsoft.com/office/powerpoint/2010/main" val="8479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90600"/>
            <a:ext cx="4038600" cy="377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</p:spTree>
    <p:extLst>
      <p:ext uri="{BB962C8B-B14F-4D97-AF65-F5344CB8AC3E}">
        <p14:creationId xmlns:p14="http://schemas.microsoft.com/office/powerpoint/2010/main" val="16107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0"/>
            <a:ext cx="29718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26DB8-50AC-4425-B32B-651CD282F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077" l="3171" r="91463">
                        <a14:foregroundMark x1="3171" y1="54615" x2="3171" y2="54615"/>
                        <a14:foregroundMark x1="61951" y1="93077" x2="61951" y2="93077"/>
                        <a14:foregroundMark x1="91463" y1="68462" x2="91463" y2="68462"/>
                        <a14:foregroundMark x1="35854" y1="84615" x2="35854" y2="84615"/>
                        <a14:foregroundMark x1="55366" y1="83077" x2="55366" y2="8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506058" cy="2857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817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129</Words>
  <Application>Microsoft Office PowerPoint</Application>
  <PresentationFormat>On-screen Show (4:3)</PresentationFormat>
  <Paragraphs>59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iTpark</dc:creator>
  <cp:lastModifiedBy>DPE</cp:lastModifiedBy>
  <cp:revision>151</cp:revision>
  <dcterms:created xsi:type="dcterms:W3CDTF">2006-08-16T00:00:00Z</dcterms:created>
  <dcterms:modified xsi:type="dcterms:W3CDTF">2021-07-21T10:06:13Z</dcterms:modified>
</cp:coreProperties>
</file>