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77" r:id="rId6"/>
    <p:sldId id="294" r:id="rId7"/>
    <p:sldId id="295" r:id="rId8"/>
    <p:sldId id="257" r:id="rId9"/>
    <p:sldId id="258" r:id="rId10"/>
    <p:sldId id="296" r:id="rId11"/>
    <p:sldId id="297" r:id="rId12"/>
    <p:sldId id="302" r:id="rId13"/>
    <p:sldId id="301" r:id="rId14"/>
    <p:sldId id="303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1AB0-0FB8-45F9-B7A8-402D8D4B129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6F13-ECC1-4170-A1B2-AD2C457A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F6F13-ECC1-4170-A1B2-AD2C457A6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F6F13-ECC1-4170-A1B2-AD2C457A6B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0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F3CD-5771-4ED2-884A-7303F6676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115DC-5430-412A-B631-50E07F614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332BC-2D33-41DC-9F18-0B459284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914D4-C0B2-4ADE-BB35-E08CA9B7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999F-A7AD-419A-98DC-E73DD633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D7EA-A043-4E69-8989-07071425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09C85-894C-4402-A719-D496A6E1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4BEA6-3F38-4343-9917-A1C007AC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9CF7-28E5-4161-B0B1-EE0B51C2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7861-AC5B-4E98-96E7-212F67B8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4F9FD-3053-4A4C-AA87-A3D774121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394B3-772A-4FC1-B3FA-2FA20DE4F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435E-DDC1-431E-B3FF-BDE1E3CC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6393-0C7D-4069-9839-6BCBD90F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D9CDF-114A-447A-BEAF-98C3881B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0F72-486E-4860-88BD-26A50720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9E76D-BB99-417B-95E0-992ABD53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2CBB3-D037-4153-91BA-3075E101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A9C0-FF1A-4779-B139-E245EAE9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915A7-147D-4362-ADAC-8B23F91A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2410-5905-4B28-977D-43EC14B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EED99-BEC0-43B8-9D92-21661FA6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6BFB-CEBD-4758-A5A1-A5EF2220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1D2F-768D-4B22-B61D-9A4BAE96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19A0-3097-44F2-9BF8-6F125319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8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9923-D6F8-4246-B37C-4AD7FC64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247D-FCDA-41E0-B5BA-132B254F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8D2E4-E522-4981-BCBC-A0AD56F02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177DC-6E8A-4930-A3B6-EDA82B6A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0B9FE-1475-4DBD-80C4-04F0AA65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99CFB-E92B-49DC-9F12-04A0E6343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1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56E3-5C59-4FE8-B16A-F340AEB2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E920-5592-4E85-9EFB-254CEE58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5CD0A-3B63-4C74-B3A6-751086B21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4311F-5B31-4359-A42A-7A856BC99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96F3A-C8DA-4AC8-8554-DF2EC877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1C9AF-D198-4CC6-B345-71203EFF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364E2-3D00-4524-920A-D6455795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24820-3D7B-4390-9DE8-B5A6D7A4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7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3B4C-5F6D-4BB8-8519-39F4A5BD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68549-3E18-46D6-B633-9027BD6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BB777-219F-4888-9BCE-4F0DF43F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9778-56F7-44F6-A59A-F84055ED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8BE12-9F39-4717-8582-7F371392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F0B8F-E987-4C21-9E78-EE298B9E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6D1E8-F09F-42D1-B68B-8D6C763A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CD88B5DC-53E2-458A-A64F-C56AB762E6D8}"/>
              </a:ext>
            </a:extLst>
          </p:cNvPr>
          <p:cNvSpPr/>
          <p:nvPr userDrawn="1"/>
        </p:nvSpPr>
        <p:spPr>
          <a:xfrm>
            <a:off x="143224" y="156986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11C3325-8D36-4D13-87B0-9A3931219FC8}"/>
              </a:ext>
            </a:extLst>
          </p:cNvPr>
          <p:cNvSpPr/>
          <p:nvPr userDrawn="1"/>
        </p:nvSpPr>
        <p:spPr>
          <a:xfrm rot="10800000">
            <a:off x="11644789" y="6315459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EA78456-3BF0-4916-9BA9-C03DA7D29778}"/>
              </a:ext>
            </a:extLst>
          </p:cNvPr>
          <p:cNvSpPr/>
          <p:nvPr userDrawn="1"/>
        </p:nvSpPr>
        <p:spPr>
          <a:xfrm rot="16200000">
            <a:off x="144730" y="6308691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A777587D-A0BB-415A-A45C-66DE46DC761F}"/>
              </a:ext>
            </a:extLst>
          </p:cNvPr>
          <p:cNvSpPr/>
          <p:nvPr userDrawn="1"/>
        </p:nvSpPr>
        <p:spPr>
          <a:xfrm rot="5400000">
            <a:off x="11661357" y="141007"/>
            <a:ext cx="387278" cy="384265"/>
          </a:xfrm>
          <a:prstGeom prst="half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FC38-0479-4C00-98D7-A7855C0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CFEA-62C5-4E93-805D-7E8B7E956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CB616-A36D-4C76-9351-4BEB1279F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E4EB6-21B7-471D-B656-5EF0B2A0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20321-8A73-4491-8734-83102E36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6C736-E746-487D-B106-E200A2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FA5D-53D1-40BC-8EAB-6B5664A6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94688-1867-4CEF-97E4-B282E3B94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600A6-F9F3-4180-A762-F1F872A6D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29FE8-8DFD-45CA-9377-7066850B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710DE-C04A-42E9-9E3C-C63F1D0D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BD634-6EA1-4108-9555-EA4A275A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53889-8F02-4F7D-9DB8-E6D6F1BE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907F1-23FB-416A-9C2B-C89994B6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DB038-FB01-45DB-A83F-329A7E908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ABB6-CC37-4C2D-B545-B68E2DA09A7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C310-25B0-49C8-B4FA-529347A19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80186-E16E-42D1-849E-B09E5B14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30A7-5955-4307-8EE8-C4C98DC624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F53D5-7269-46B6-AF1F-34020F2E03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39FD9-D0F0-460A-BF30-2FCDF7BB44B3}"/>
              </a:ext>
            </a:extLst>
          </p:cNvPr>
          <p:cNvSpPr/>
          <p:nvPr userDrawn="1"/>
        </p:nvSpPr>
        <p:spPr>
          <a:xfrm>
            <a:off x="93617" y="110399"/>
            <a:ext cx="12004766" cy="663720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8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72963A2-83E7-44DA-B927-55E4FDFA4AAA}"/>
              </a:ext>
            </a:extLst>
          </p:cNvPr>
          <p:cNvSpPr/>
          <p:nvPr/>
        </p:nvSpPr>
        <p:spPr>
          <a:xfrm>
            <a:off x="8343409" y="863808"/>
            <a:ext cx="2597427" cy="20889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F61714-4734-4023-AD1C-2EEFEC6E7C6C}"/>
              </a:ext>
            </a:extLst>
          </p:cNvPr>
          <p:cNvSpPr/>
          <p:nvPr/>
        </p:nvSpPr>
        <p:spPr>
          <a:xfrm>
            <a:off x="9611718" y="1908307"/>
            <a:ext cx="60809" cy="51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0924D-CF9C-4D50-90D6-CF8A3A1D1214}"/>
              </a:ext>
            </a:extLst>
          </p:cNvPr>
          <p:cNvSpPr txBox="1"/>
          <p:nvPr/>
        </p:nvSpPr>
        <p:spPr>
          <a:xfrm>
            <a:off x="8249248" y="1801757"/>
            <a:ext cx="424070" cy="38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53D49-C920-472C-9B86-44B3B9C5C8C6}"/>
              </a:ext>
            </a:extLst>
          </p:cNvPr>
          <p:cNvSpPr txBox="1"/>
          <p:nvPr/>
        </p:nvSpPr>
        <p:spPr>
          <a:xfrm>
            <a:off x="8110114" y="211072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DE91B-F37F-4192-8DAD-677EC1E1A8B5}"/>
              </a:ext>
            </a:extLst>
          </p:cNvPr>
          <p:cNvSpPr txBox="1"/>
          <p:nvPr/>
        </p:nvSpPr>
        <p:spPr>
          <a:xfrm>
            <a:off x="10504039" y="2563013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F3DEE-92D4-431C-AA48-497B3A1E6228}"/>
              </a:ext>
            </a:extLst>
          </p:cNvPr>
          <p:cNvSpPr txBox="1"/>
          <p:nvPr/>
        </p:nvSpPr>
        <p:spPr>
          <a:xfrm>
            <a:off x="9678280" y="1661719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1E63B-704B-47ED-8B9C-D7AA09F3F3AE}"/>
              </a:ext>
            </a:extLst>
          </p:cNvPr>
          <p:cNvSpPr txBox="1"/>
          <p:nvPr/>
        </p:nvSpPr>
        <p:spPr>
          <a:xfrm>
            <a:off x="8908519" y="2792865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0E7F9B-A690-4D27-AF52-3B65D4E4E1D1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9120554" y="2563013"/>
            <a:ext cx="1595520" cy="322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2C6C27-BF74-44C5-8838-D22ACB269730}"/>
              </a:ext>
            </a:extLst>
          </p:cNvPr>
          <p:cNvCxnSpPr>
            <a:cxnSpLocks/>
          </p:cNvCxnSpPr>
          <p:nvPr/>
        </p:nvCxnSpPr>
        <p:spPr>
          <a:xfrm flipV="1">
            <a:off x="8440378" y="874035"/>
            <a:ext cx="1326310" cy="1445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D4B8BE-11DA-4A3B-92FB-C360C43333A1}"/>
              </a:ext>
            </a:extLst>
          </p:cNvPr>
          <p:cNvCxnSpPr>
            <a:cxnSpLocks/>
          </p:cNvCxnSpPr>
          <p:nvPr/>
        </p:nvCxnSpPr>
        <p:spPr>
          <a:xfrm>
            <a:off x="9721109" y="846040"/>
            <a:ext cx="884451" cy="17429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B2DFDE-E7D3-44A3-A973-C6FF04DDC733}"/>
              </a:ext>
            </a:extLst>
          </p:cNvPr>
          <p:cNvCxnSpPr>
            <a:cxnSpLocks/>
          </p:cNvCxnSpPr>
          <p:nvPr/>
        </p:nvCxnSpPr>
        <p:spPr>
          <a:xfrm>
            <a:off x="8438097" y="2337700"/>
            <a:ext cx="727853" cy="548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B93569-1392-4974-BA29-765E40C06F45}"/>
              </a:ext>
            </a:extLst>
          </p:cNvPr>
          <p:cNvCxnSpPr>
            <a:cxnSpLocks/>
          </p:cNvCxnSpPr>
          <p:nvPr/>
        </p:nvCxnSpPr>
        <p:spPr>
          <a:xfrm flipH="1">
            <a:off x="9156756" y="874035"/>
            <a:ext cx="612740" cy="2011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A525FE-7F0B-4540-9DE7-CE57FA3D7AEB}"/>
              </a:ext>
            </a:extLst>
          </p:cNvPr>
          <p:cNvCxnSpPr>
            <a:cxnSpLocks/>
          </p:cNvCxnSpPr>
          <p:nvPr/>
        </p:nvCxnSpPr>
        <p:spPr>
          <a:xfrm>
            <a:off x="8438097" y="2337700"/>
            <a:ext cx="2167463" cy="266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9068434-F5B5-4CDA-B96E-5CE643742D41}"/>
              </a:ext>
            </a:extLst>
          </p:cNvPr>
          <p:cNvSpPr txBox="1"/>
          <p:nvPr/>
        </p:nvSpPr>
        <p:spPr>
          <a:xfrm>
            <a:off x="8975175" y="201847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580CC0-A8BB-477C-B4D7-A0E58A99B43F}"/>
              </a:ext>
            </a:extLst>
          </p:cNvPr>
          <p:cNvCxnSpPr>
            <a:cxnSpLocks/>
          </p:cNvCxnSpPr>
          <p:nvPr/>
        </p:nvCxnSpPr>
        <p:spPr>
          <a:xfrm flipV="1">
            <a:off x="9638601" y="914917"/>
            <a:ext cx="128087" cy="104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8E2D2-0BA6-485C-8B98-28EDDCB1B678}"/>
              </a:ext>
            </a:extLst>
          </p:cNvPr>
          <p:cNvCxnSpPr>
            <a:cxnSpLocks/>
          </p:cNvCxnSpPr>
          <p:nvPr/>
        </p:nvCxnSpPr>
        <p:spPr>
          <a:xfrm>
            <a:off x="9634982" y="1953580"/>
            <a:ext cx="1037794" cy="635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2BBE58-1DE7-432B-9935-24452F7F958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445131" y="1892552"/>
            <a:ext cx="1233149" cy="434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2F3A-DAAF-415C-B740-BA114DCFFA4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127653" y="1892552"/>
            <a:ext cx="550627" cy="1040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D83627-0FCB-4BFD-BD03-C1DF4658AD78}"/>
              </a:ext>
            </a:extLst>
          </p:cNvPr>
          <p:cNvSpPr txBox="1"/>
          <p:nvPr/>
        </p:nvSpPr>
        <p:spPr>
          <a:xfrm>
            <a:off x="9556057" y="454731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6DCD6C-3AC2-42EB-B799-39235D79BC4C}"/>
              </a:ext>
            </a:extLst>
          </p:cNvPr>
          <p:cNvSpPr txBox="1"/>
          <p:nvPr/>
        </p:nvSpPr>
        <p:spPr>
          <a:xfrm>
            <a:off x="644736" y="3105834"/>
            <a:ext cx="159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: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1D2A2A-22F4-48EE-B2B4-9DEA44B7CB05}"/>
              </a:ext>
            </a:extLst>
          </p:cNvPr>
          <p:cNvSpPr txBox="1"/>
          <p:nvPr/>
        </p:nvSpPr>
        <p:spPr>
          <a:xfrm>
            <a:off x="644737" y="2201765"/>
            <a:ext cx="159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5F0C78-4B9B-4A38-AA70-0F390FD98305}"/>
                  </a:ext>
                </a:extLst>
              </p:cNvPr>
              <p:cNvSpPr txBox="1"/>
              <p:nvPr/>
            </p:nvSpPr>
            <p:spPr>
              <a:xfrm>
                <a:off x="644736" y="4009903"/>
                <a:ext cx="73827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AOB=2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ADB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5F0C78-4B9B-4A38-AA70-0F390FD9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6" y="4009903"/>
                <a:ext cx="7382775" cy="646331"/>
              </a:xfrm>
              <a:prstGeom prst="rect">
                <a:avLst/>
              </a:prstGeom>
              <a:blipFill>
                <a:blip r:embed="rId2"/>
                <a:stretch>
                  <a:fillRect l="-2560" t="-19811" r="-83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EDAE735-338C-4A00-89B3-DDA37B9123F2}"/>
              </a:ext>
            </a:extLst>
          </p:cNvPr>
          <p:cNvSpPr txBox="1"/>
          <p:nvPr/>
        </p:nvSpPr>
        <p:spPr>
          <a:xfrm>
            <a:off x="644736" y="4809462"/>
            <a:ext cx="183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 :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F9003F-5201-4CBF-B93F-7EF02BFECF8B}"/>
                  </a:ext>
                </a:extLst>
              </p:cNvPr>
              <p:cNvSpPr txBox="1"/>
              <p:nvPr/>
            </p:nvSpPr>
            <p:spPr>
              <a:xfrm>
                <a:off x="644736" y="5411606"/>
                <a:ext cx="9027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COD=2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DAC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F9003F-5201-4CBF-B93F-7EF02BFEC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36" y="5411606"/>
                <a:ext cx="9027791" cy="646331"/>
              </a:xfrm>
              <a:prstGeom prst="rect">
                <a:avLst/>
              </a:prstGeom>
              <a:blipFill>
                <a:blip r:embed="rId3"/>
                <a:stretch>
                  <a:fillRect l="-2093"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FE1C34F-1118-4BC1-8D44-67A4B8E5CB13}"/>
              </a:ext>
            </a:extLst>
          </p:cNvPr>
          <p:cNvSpPr txBox="1"/>
          <p:nvPr/>
        </p:nvSpPr>
        <p:spPr>
          <a:xfrm>
            <a:off x="9417360" y="3474320"/>
            <a:ext cx="2597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70627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DC4086-6383-4793-802B-993FD0B58781}"/>
              </a:ext>
            </a:extLst>
          </p:cNvPr>
          <p:cNvSpPr/>
          <p:nvPr/>
        </p:nvSpPr>
        <p:spPr>
          <a:xfrm>
            <a:off x="8343409" y="863808"/>
            <a:ext cx="2597427" cy="20889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999CAE-C5FB-4E4A-A999-88E93AA07B54}"/>
              </a:ext>
            </a:extLst>
          </p:cNvPr>
          <p:cNvSpPr/>
          <p:nvPr/>
        </p:nvSpPr>
        <p:spPr>
          <a:xfrm>
            <a:off x="9611718" y="1908307"/>
            <a:ext cx="60809" cy="51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D6BF5-EC2B-4156-81E7-D663A35CDFBC}"/>
              </a:ext>
            </a:extLst>
          </p:cNvPr>
          <p:cNvSpPr txBox="1"/>
          <p:nvPr/>
        </p:nvSpPr>
        <p:spPr>
          <a:xfrm>
            <a:off x="8249248" y="1801757"/>
            <a:ext cx="424070" cy="38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39F97-2C29-44D9-9094-0B598380B6FA}"/>
              </a:ext>
            </a:extLst>
          </p:cNvPr>
          <p:cNvSpPr txBox="1"/>
          <p:nvPr/>
        </p:nvSpPr>
        <p:spPr>
          <a:xfrm>
            <a:off x="8110114" y="211072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C3D3-E3CC-4ED1-85BE-293AC7FC158F}"/>
              </a:ext>
            </a:extLst>
          </p:cNvPr>
          <p:cNvSpPr txBox="1"/>
          <p:nvPr/>
        </p:nvSpPr>
        <p:spPr>
          <a:xfrm>
            <a:off x="10504039" y="2563013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F887C-9139-4C40-892C-ABA8974B2811}"/>
              </a:ext>
            </a:extLst>
          </p:cNvPr>
          <p:cNvSpPr txBox="1"/>
          <p:nvPr/>
        </p:nvSpPr>
        <p:spPr>
          <a:xfrm>
            <a:off x="9678280" y="1661719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83D4D4-7C73-4384-80D5-FB587FE54E41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9120554" y="2563013"/>
            <a:ext cx="1595520" cy="322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597CE-801C-4C07-9FE0-3295F05C256F}"/>
              </a:ext>
            </a:extLst>
          </p:cNvPr>
          <p:cNvCxnSpPr>
            <a:cxnSpLocks/>
          </p:cNvCxnSpPr>
          <p:nvPr/>
        </p:nvCxnSpPr>
        <p:spPr>
          <a:xfrm flipV="1">
            <a:off x="8440378" y="874035"/>
            <a:ext cx="1326310" cy="1445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D8116-AF6E-47BD-894B-A77AF5120B1F}"/>
              </a:ext>
            </a:extLst>
          </p:cNvPr>
          <p:cNvCxnSpPr>
            <a:cxnSpLocks/>
          </p:cNvCxnSpPr>
          <p:nvPr/>
        </p:nvCxnSpPr>
        <p:spPr>
          <a:xfrm>
            <a:off x="9721109" y="846040"/>
            <a:ext cx="884451" cy="17429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DFF6D-EF32-404A-B2EE-69DEF42218B5}"/>
              </a:ext>
            </a:extLst>
          </p:cNvPr>
          <p:cNvCxnSpPr>
            <a:cxnSpLocks/>
          </p:cNvCxnSpPr>
          <p:nvPr/>
        </p:nvCxnSpPr>
        <p:spPr>
          <a:xfrm>
            <a:off x="8438097" y="2337700"/>
            <a:ext cx="727853" cy="548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4DC42D-8F2D-4E36-8939-E9D4AB6E01FE}"/>
              </a:ext>
            </a:extLst>
          </p:cNvPr>
          <p:cNvCxnSpPr>
            <a:cxnSpLocks/>
          </p:cNvCxnSpPr>
          <p:nvPr/>
        </p:nvCxnSpPr>
        <p:spPr>
          <a:xfrm flipH="1">
            <a:off x="9156756" y="874035"/>
            <a:ext cx="612740" cy="2011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8437BF-4C7C-4012-9E1E-D8B7736722FC}"/>
              </a:ext>
            </a:extLst>
          </p:cNvPr>
          <p:cNvCxnSpPr>
            <a:cxnSpLocks/>
          </p:cNvCxnSpPr>
          <p:nvPr/>
        </p:nvCxnSpPr>
        <p:spPr>
          <a:xfrm>
            <a:off x="8438097" y="2337700"/>
            <a:ext cx="2167463" cy="266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80C3AC-738F-47A9-BDD6-812F11FBA8C7}"/>
              </a:ext>
            </a:extLst>
          </p:cNvPr>
          <p:cNvSpPr txBox="1"/>
          <p:nvPr/>
        </p:nvSpPr>
        <p:spPr>
          <a:xfrm>
            <a:off x="8975175" y="201847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A80108-8D72-40BE-8427-3AD28406DF58}"/>
              </a:ext>
            </a:extLst>
          </p:cNvPr>
          <p:cNvCxnSpPr>
            <a:cxnSpLocks/>
          </p:cNvCxnSpPr>
          <p:nvPr/>
        </p:nvCxnSpPr>
        <p:spPr>
          <a:xfrm flipV="1">
            <a:off x="9638601" y="914917"/>
            <a:ext cx="128087" cy="104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D7D5F7-F067-4AE5-8B02-ED07F5027B03}"/>
              </a:ext>
            </a:extLst>
          </p:cNvPr>
          <p:cNvCxnSpPr>
            <a:cxnSpLocks/>
          </p:cNvCxnSpPr>
          <p:nvPr/>
        </p:nvCxnSpPr>
        <p:spPr>
          <a:xfrm>
            <a:off x="9634982" y="1953580"/>
            <a:ext cx="1037794" cy="635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1D93F6-B53D-4263-A299-88F487319852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445131" y="1892552"/>
            <a:ext cx="1233149" cy="434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911FD6-DEE5-473E-AF41-E8600B45F5C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9127653" y="1892552"/>
            <a:ext cx="550627" cy="1040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E05456-4AEE-4402-8A3C-D38CE4B919BB}"/>
              </a:ext>
            </a:extLst>
          </p:cNvPr>
          <p:cNvSpPr txBox="1"/>
          <p:nvPr/>
        </p:nvSpPr>
        <p:spPr>
          <a:xfrm>
            <a:off x="9556057" y="454731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20969-7E58-4AF6-B756-841E89C2C6BB}"/>
              </a:ext>
            </a:extLst>
          </p:cNvPr>
          <p:cNvSpPr txBox="1"/>
          <p:nvPr/>
        </p:nvSpPr>
        <p:spPr>
          <a:xfrm>
            <a:off x="8872789" y="2853032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62ABA8-4A58-42C5-AB5B-980053A69C58}"/>
              </a:ext>
            </a:extLst>
          </p:cNvPr>
          <p:cNvSpPr txBox="1"/>
          <p:nvPr/>
        </p:nvSpPr>
        <p:spPr>
          <a:xfrm>
            <a:off x="1280160" y="3861073"/>
            <a:ext cx="1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1B3926-40DE-454D-BCBF-8C42C464C8C1}"/>
                  </a:ext>
                </a:extLst>
              </p:cNvPr>
              <p:cNvSpPr txBox="1"/>
              <p:nvPr/>
            </p:nvSpPr>
            <p:spPr>
              <a:xfrm>
                <a:off x="1263891" y="2271275"/>
                <a:ext cx="46721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+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DAC )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ADE +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DAE )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1B3926-40DE-454D-BCBF-8C42C464C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91" y="2271275"/>
                <a:ext cx="4672194" cy="1569660"/>
              </a:xfrm>
              <a:prstGeom prst="rect">
                <a:avLst/>
              </a:prstGeom>
              <a:blipFill>
                <a:blip r:embed="rId2"/>
                <a:stretch>
                  <a:fillRect l="-3259" t="-5447" b="-10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0A9E85E-0F73-4190-94C3-29120FED24AA}"/>
              </a:ext>
            </a:extLst>
          </p:cNvPr>
          <p:cNvSpPr txBox="1"/>
          <p:nvPr/>
        </p:nvSpPr>
        <p:spPr>
          <a:xfrm>
            <a:off x="5480921" y="3130253"/>
            <a:ext cx="512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ও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8767E-E753-44CB-857A-ADCFEE0EFB18}"/>
              </a:ext>
            </a:extLst>
          </p:cNvPr>
          <p:cNvSpPr txBox="1"/>
          <p:nvPr/>
        </p:nvSpPr>
        <p:spPr>
          <a:xfrm>
            <a:off x="1329994" y="1707902"/>
            <a:ext cx="1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B7AAB-FF1E-4A93-9959-975D42C08175}"/>
                  </a:ext>
                </a:extLst>
              </p:cNvPr>
              <p:cNvSpPr txBox="1"/>
              <p:nvPr/>
            </p:nvSpPr>
            <p:spPr>
              <a:xfrm>
                <a:off x="1041009" y="4459458"/>
                <a:ext cx="104382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AEB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ADE +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2B7AAB-FF1E-4A93-9959-975D42C08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4459458"/>
                <a:ext cx="10438228" cy="646331"/>
              </a:xfrm>
              <a:prstGeom prst="rect">
                <a:avLst/>
              </a:prstGeom>
              <a:blipFill>
                <a:blip r:embed="rId3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016A1A-3E2A-4CB7-823A-4A10C6B6C50A}"/>
                  </a:ext>
                </a:extLst>
              </p:cNvPr>
              <p:cNvSpPr txBox="1"/>
              <p:nvPr/>
            </p:nvSpPr>
            <p:spPr>
              <a:xfrm>
                <a:off x="1139483" y="5307889"/>
                <a:ext cx="65787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 +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 = 2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AEB</a:t>
                </a:r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016A1A-3E2A-4CB7-823A-4A10C6B6C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83" y="5307889"/>
                <a:ext cx="6578775" cy="646331"/>
              </a:xfrm>
              <a:prstGeom prst="rect">
                <a:avLst/>
              </a:prstGeom>
              <a:blipFill>
                <a:blip r:embed="rId4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7FBCB1A-913B-4F7F-9193-F09DFDCD2A63}"/>
              </a:ext>
            </a:extLst>
          </p:cNvPr>
          <p:cNvSpPr txBox="1"/>
          <p:nvPr/>
        </p:nvSpPr>
        <p:spPr>
          <a:xfrm>
            <a:off x="7891975" y="5631054"/>
            <a:ext cx="261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60989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93D15-881D-4202-AF70-4FD0BA099791}"/>
              </a:ext>
            </a:extLst>
          </p:cNvPr>
          <p:cNvSpPr txBox="1"/>
          <p:nvPr/>
        </p:nvSpPr>
        <p:spPr>
          <a:xfrm>
            <a:off x="5029199" y="386690"/>
            <a:ext cx="5340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E7475-4193-4CFF-958A-DA6EA987ABBF}"/>
              </a:ext>
            </a:extLst>
          </p:cNvPr>
          <p:cNvSpPr txBox="1"/>
          <p:nvPr/>
        </p:nvSpPr>
        <p:spPr>
          <a:xfrm>
            <a:off x="2855839" y="4694033"/>
            <a:ext cx="8143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অন্তস্থকোণের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AF3F9-3D93-49C4-8148-8C5C4829811E}"/>
              </a:ext>
            </a:extLst>
          </p:cNvPr>
          <p:cNvSpPr txBox="1"/>
          <p:nvPr/>
        </p:nvSpPr>
        <p:spPr>
          <a:xfrm>
            <a:off x="2855839" y="2462822"/>
            <a:ext cx="7513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বৃত্তস্থকোণ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45223-8D88-466F-8513-7011A2A902CA}"/>
              </a:ext>
            </a:extLst>
          </p:cNvPr>
          <p:cNvSpPr txBox="1"/>
          <p:nvPr/>
        </p:nvSpPr>
        <p:spPr>
          <a:xfrm>
            <a:off x="2855839" y="1441225"/>
            <a:ext cx="751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বৃত্তস্থকোণ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845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F99AD-6B80-472F-993F-A43D751D3AF1}"/>
              </a:ext>
            </a:extLst>
          </p:cNvPr>
          <p:cNvSpPr txBox="1"/>
          <p:nvPr/>
        </p:nvSpPr>
        <p:spPr>
          <a:xfrm>
            <a:off x="4161182" y="231334"/>
            <a:ext cx="5632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AB2F2D-599A-4691-B51E-87239926BCF6}"/>
              </a:ext>
            </a:extLst>
          </p:cNvPr>
          <p:cNvGrpSpPr/>
          <p:nvPr/>
        </p:nvGrpSpPr>
        <p:grpSpPr>
          <a:xfrm>
            <a:off x="4008783" y="1754828"/>
            <a:ext cx="3657600" cy="2704596"/>
            <a:chOff x="3690730" y="1243684"/>
            <a:chExt cx="3657600" cy="270459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0DF243E-DCD1-4BB2-B85A-FEB03BBD2319}"/>
                </a:ext>
              </a:extLst>
            </p:cNvPr>
            <p:cNvSpPr/>
            <p:nvPr/>
          </p:nvSpPr>
          <p:spPr>
            <a:xfrm>
              <a:off x="4161182" y="1602645"/>
              <a:ext cx="2782956" cy="23456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89F45F5-452F-4AC4-A5F8-EB1928815A50}"/>
                </a:ext>
              </a:extLst>
            </p:cNvPr>
            <p:cNvCxnSpPr>
              <a:stCxn id="3" idx="2"/>
              <a:endCxn id="3" idx="6"/>
            </p:cNvCxnSpPr>
            <p:nvPr/>
          </p:nvCxnSpPr>
          <p:spPr>
            <a:xfrm>
              <a:off x="4161182" y="2775463"/>
              <a:ext cx="27829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71DE76-CE17-4587-9A16-A6DCE9CA9310}"/>
                </a:ext>
              </a:extLst>
            </p:cNvPr>
            <p:cNvCxnSpPr>
              <a:cxnSpLocks/>
              <a:endCxn id="3" idx="6"/>
            </p:cNvCxnSpPr>
            <p:nvPr/>
          </p:nvCxnSpPr>
          <p:spPr>
            <a:xfrm>
              <a:off x="5022574" y="1705350"/>
              <a:ext cx="1921564" cy="1070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374D6B-D07C-49EB-813C-EC06E3C07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1182" y="1705350"/>
              <a:ext cx="861392" cy="1119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03EA2C8-3CA9-40F2-AB49-B7501616E14B}"/>
                </a:ext>
              </a:extLst>
            </p:cNvPr>
            <p:cNvGrpSpPr/>
            <p:nvPr/>
          </p:nvGrpSpPr>
          <p:grpSpPr>
            <a:xfrm>
              <a:off x="5367129" y="2357444"/>
              <a:ext cx="371061" cy="461665"/>
              <a:chOff x="1689651" y="3315205"/>
              <a:chExt cx="371061" cy="46166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8C0B2D3-76DD-4D35-B7C8-62939BD16187}"/>
                  </a:ext>
                </a:extLst>
              </p:cNvPr>
              <p:cNvSpPr/>
              <p:nvPr/>
            </p:nvSpPr>
            <p:spPr>
              <a:xfrm>
                <a:off x="1815548" y="3697357"/>
                <a:ext cx="119269" cy="795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CC780C-8A5F-4237-B5DA-056C0B92712C}"/>
                  </a:ext>
                </a:extLst>
              </p:cNvPr>
              <p:cNvSpPr txBox="1"/>
              <p:nvPr/>
            </p:nvSpPr>
            <p:spPr>
              <a:xfrm>
                <a:off x="1689651" y="3315205"/>
                <a:ext cx="371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9605F1-F097-4172-81C3-372616BC4CD0}"/>
                </a:ext>
              </a:extLst>
            </p:cNvPr>
            <p:cNvSpPr txBox="1"/>
            <p:nvPr/>
          </p:nvSpPr>
          <p:spPr>
            <a:xfrm>
              <a:off x="3690730" y="2533034"/>
              <a:ext cx="371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BF1E52-C7A5-4B2A-9E21-202EDEB37E62}"/>
                </a:ext>
              </a:extLst>
            </p:cNvPr>
            <p:cNvSpPr txBox="1"/>
            <p:nvPr/>
          </p:nvSpPr>
          <p:spPr>
            <a:xfrm>
              <a:off x="6977269" y="2533034"/>
              <a:ext cx="371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812CF9-F309-4FA5-B4F7-6F0A47F5E842}"/>
                </a:ext>
              </a:extLst>
            </p:cNvPr>
            <p:cNvSpPr txBox="1"/>
            <p:nvPr/>
          </p:nvSpPr>
          <p:spPr>
            <a:xfrm>
              <a:off x="4837043" y="1243684"/>
              <a:ext cx="371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4D6EC2-CD9E-4FC5-AAB8-A27AE5CB2E91}"/>
                  </a:ext>
                </a:extLst>
              </p:cNvPr>
              <p:cNvSpPr txBox="1"/>
              <p:nvPr/>
            </p:nvSpPr>
            <p:spPr>
              <a:xfrm>
                <a:off x="2478156" y="4818385"/>
                <a:ext cx="85542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= 1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4D6EC2-CD9E-4FC5-AAB8-A27AE5CB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56" y="4818385"/>
                <a:ext cx="8554278" cy="1015663"/>
              </a:xfrm>
              <a:prstGeom prst="rect">
                <a:avLst/>
              </a:prstGeom>
              <a:blipFill>
                <a:blip r:embed="rId2"/>
                <a:stretch>
                  <a:fillRect l="-4348" t="-22754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4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7C260-F156-4AAA-B411-8284A7305C90}"/>
              </a:ext>
            </a:extLst>
          </p:cNvPr>
          <p:cNvSpPr txBox="1"/>
          <p:nvPr/>
        </p:nvSpPr>
        <p:spPr>
          <a:xfrm>
            <a:off x="3066756" y="689316"/>
            <a:ext cx="513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B56F0-8F2F-4639-9153-77C8C1C0F71B}"/>
                  </a:ext>
                </a:extLst>
              </p:cNvPr>
              <p:cNvSpPr txBox="1"/>
              <p:nvPr/>
            </p:nvSpPr>
            <p:spPr>
              <a:xfrm>
                <a:off x="1209822" y="2656450"/>
                <a:ext cx="1073364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 +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 = 2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B56F0-8F2F-4639-9153-77C8C1C0F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2" y="2656450"/>
                <a:ext cx="10733649" cy="1938992"/>
              </a:xfrm>
              <a:prstGeom prst="rect">
                <a:avLst/>
              </a:prstGeom>
              <a:blipFill>
                <a:blip r:embed="rId3"/>
                <a:stretch>
                  <a:fillRect l="-1988" t="-7233" r="-39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8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B8E6F-9205-4911-AE95-4EDB5D09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8" y="1631333"/>
            <a:ext cx="4149204" cy="506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7AD49-00A2-4FE6-8DF5-2795D7540DBE}"/>
              </a:ext>
            </a:extLst>
          </p:cNvPr>
          <p:cNvSpPr txBox="1"/>
          <p:nvPr/>
        </p:nvSpPr>
        <p:spPr>
          <a:xfrm>
            <a:off x="4653886" y="-13648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4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AF739-2842-4236-B353-6FB6CD79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6016"/>
            <a:ext cx="11979965" cy="67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7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16678-C7EE-4094-AD5C-02A6EAB9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06016"/>
            <a:ext cx="11993218" cy="6639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D8224E-64A2-4D13-975E-6C44E2AFBDC6}"/>
              </a:ext>
            </a:extLst>
          </p:cNvPr>
          <p:cNvSpPr txBox="1"/>
          <p:nvPr/>
        </p:nvSpPr>
        <p:spPr>
          <a:xfrm>
            <a:off x="4412974" y="112643"/>
            <a:ext cx="3366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6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1788E8CE-02F2-4EFA-9B06-BA4C26C2D15B}"/>
              </a:ext>
            </a:extLst>
          </p:cNvPr>
          <p:cNvSpPr/>
          <p:nvPr/>
        </p:nvSpPr>
        <p:spPr>
          <a:xfrm>
            <a:off x="1881809" y="212035"/>
            <a:ext cx="8428382" cy="71561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AE4C3-5FEB-4515-850F-E4C6FEB0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7" y="927651"/>
            <a:ext cx="1729408" cy="5718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7DAB0-5995-4118-AE15-7A0CE519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875353"/>
            <a:ext cx="1258956" cy="1563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83EE4B-0FE7-4227-88F3-AF8E29D802F4}"/>
              </a:ext>
            </a:extLst>
          </p:cNvPr>
          <p:cNvSpPr txBox="1"/>
          <p:nvPr/>
        </p:nvSpPr>
        <p:spPr>
          <a:xfrm>
            <a:off x="198783" y="2343115"/>
            <a:ext cx="49364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হোমনা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০১৮৮৪১২৪২৮২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sangeetdas1987@gmail.com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D6432-BD03-4871-A0BB-E9293A6F3F90}"/>
              </a:ext>
            </a:extLst>
          </p:cNvPr>
          <p:cNvSpPr txBox="1"/>
          <p:nvPr/>
        </p:nvSpPr>
        <p:spPr>
          <a:xfrm>
            <a:off x="7460974" y="3151497"/>
            <a:ext cx="35648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7D6A2-4F57-41A8-AA0C-27CCD038B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91" y="982009"/>
            <a:ext cx="1624842" cy="21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7FCC8C-BD72-4AE8-885A-5BBC6D0F5ADF}"/>
              </a:ext>
            </a:extLst>
          </p:cNvPr>
          <p:cNvSpPr txBox="1"/>
          <p:nvPr/>
        </p:nvSpPr>
        <p:spPr>
          <a:xfrm>
            <a:off x="4717774" y="109346"/>
            <a:ext cx="944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3A41B-E0BD-4A34-8B0A-FE2EE5B0115F}"/>
              </a:ext>
            </a:extLst>
          </p:cNvPr>
          <p:cNvSpPr txBox="1"/>
          <p:nvPr/>
        </p:nvSpPr>
        <p:spPr>
          <a:xfrm>
            <a:off x="3161633" y="2048559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9E959-064D-4793-AC9C-54511B926C58}"/>
              </a:ext>
            </a:extLst>
          </p:cNvPr>
          <p:cNvSpPr txBox="1"/>
          <p:nvPr/>
        </p:nvSpPr>
        <p:spPr>
          <a:xfrm>
            <a:off x="2747749" y="2965005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0FC1E-CA16-4D2D-986C-5F22230337F9}"/>
              </a:ext>
            </a:extLst>
          </p:cNvPr>
          <p:cNvSpPr txBox="1"/>
          <p:nvPr/>
        </p:nvSpPr>
        <p:spPr>
          <a:xfrm>
            <a:off x="2747749" y="4802779"/>
            <a:ext cx="9444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7F44D-2A71-41CB-808E-7CF9FA2F1B82}"/>
              </a:ext>
            </a:extLst>
          </p:cNvPr>
          <p:cNvSpPr txBox="1"/>
          <p:nvPr/>
        </p:nvSpPr>
        <p:spPr>
          <a:xfrm>
            <a:off x="2747748" y="3886333"/>
            <a:ext cx="11233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উপপাদ্যটি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07353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EDD0A10-A0A4-441A-99F4-861FB14B31A6}"/>
              </a:ext>
            </a:extLst>
          </p:cNvPr>
          <p:cNvGrpSpPr/>
          <p:nvPr/>
        </p:nvGrpSpPr>
        <p:grpSpPr>
          <a:xfrm>
            <a:off x="6866058" y="274414"/>
            <a:ext cx="5045788" cy="2682017"/>
            <a:chOff x="2776331" y="386473"/>
            <a:chExt cx="5045788" cy="26820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282448-8C17-48D6-BA6D-20A8E66A76F8}"/>
                </a:ext>
              </a:extLst>
            </p:cNvPr>
            <p:cNvGrpSpPr/>
            <p:nvPr/>
          </p:nvGrpSpPr>
          <p:grpSpPr>
            <a:xfrm>
              <a:off x="3114261" y="848139"/>
              <a:ext cx="4081669" cy="1842052"/>
              <a:chOff x="2650435" y="1219200"/>
              <a:chExt cx="5605669" cy="1948070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436B5FD4-4A74-4264-8F3D-82DA660BC920}"/>
                  </a:ext>
                </a:extLst>
              </p:cNvPr>
              <p:cNvSpPr/>
              <p:nvPr/>
            </p:nvSpPr>
            <p:spPr>
              <a:xfrm>
                <a:off x="2650435" y="1219200"/>
                <a:ext cx="3180521" cy="1948070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E36EAFBA-DA0E-42F1-9238-0E45D6F59469}"/>
                  </a:ext>
                </a:extLst>
              </p:cNvPr>
              <p:cNvCxnSpPr>
                <a:stCxn id="2" idx="4"/>
              </p:cNvCxnSpPr>
              <p:nvPr/>
            </p:nvCxnSpPr>
            <p:spPr>
              <a:xfrm>
                <a:off x="5830956" y="3167270"/>
                <a:ext cx="24251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07D2CF-C2A7-465F-A8DE-05EC97B35783}"/>
                </a:ext>
              </a:extLst>
            </p:cNvPr>
            <p:cNvSpPr txBox="1"/>
            <p:nvPr/>
          </p:nvSpPr>
          <p:spPr>
            <a:xfrm>
              <a:off x="4068417" y="386473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3608EC-8DC5-49AF-BAE2-B1C17DEF739E}"/>
                </a:ext>
              </a:extLst>
            </p:cNvPr>
            <p:cNvSpPr txBox="1"/>
            <p:nvPr/>
          </p:nvSpPr>
          <p:spPr>
            <a:xfrm>
              <a:off x="7146259" y="2523459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F88616-2C7F-418B-A681-AF3CB539A01A}"/>
                </a:ext>
              </a:extLst>
            </p:cNvPr>
            <p:cNvSpPr txBox="1"/>
            <p:nvPr/>
          </p:nvSpPr>
          <p:spPr>
            <a:xfrm>
              <a:off x="5299225" y="2606825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521CDB-F8BC-4F9B-A8D0-234ABFA5DFFC}"/>
                </a:ext>
              </a:extLst>
            </p:cNvPr>
            <p:cNvSpPr txBox="1"/>
            <p:nvPr/>
          </p:nvSpPr>
          <p:spPr>
            <a:xfrm>
              <a:off x="2776331" y="2523459"/>
              <a:ext cx="6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5B1B942D-6B87-496E-9430-DA08F72E545E}"/>
              </a:ext>
            </a:extLst>
          </p:cNvPr>
          <p:cNvSpPr/>
          <p:nvPr/>
        </p:nvSpPr>
        <p:spPr>
          <a:xfrm>
            <a:off x="7003967" y="2053863"/>
            <a:ext cx="829903" cy="1176738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6B4DAEC-D031-465E-A8C3-7A168371B4AE}"/>
              </a:ext>
            </a:extLst>
          </p:cNvPr>
          <p:cNvSpPr/>
          <p:nvPr/>
        </p:nvSpPr>
        <p:spPr>
          <a:xfrm rot="8167096">
            <a:off x="7856849" y="420856"/>
            <a:ext cx="1078548" cy="974567"/>
          </a:xfrm>
          <a:prstGeom prst="arc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F8ADD33-696C-4EEB-9AC5-9B70938126F3}"/>
              </a:ext>
            </a:extLst>
          </p:cNvPr>
          <p:cNvSpPr/>
          <p:nvPr/>
        </p:nvSpPr>
        <p:spPr>
          <a:xfrm rot="3988592" flipH="1" flipV="1">
            <a:off x="8974645" y="2064302"/>
            <a:ext cx="942080" cy="860926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C099B2C-7989-432E-8ED2-EE144643BD8E}"/>
              </a:ext>
            </a:extLst>
          </p:cNvPr>
          <p:cNvSpPr/>
          <p:nvPr/>
        </p:nvSpPr>
        <p:spPr>
          <a:xfrm>
            <a:off x="8713092" y="1880766"/>
            <a:ext cx="1465187" cy="1394731"/>
          </a:xfrm>
          <a:prstGeom prst="arc">
            <a:avLst>
              <a:gd name="adj1" fmla="val 1465168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08D7EA-A174-402A-A28E-F445D600DCA0}"/>
                  </a:ext>
                </a:extLst>
              </p:cNvPr>
              <p:cNvSpPr txBox="1"/>
              <p:nvPr/>
            </p:nvSpPr>
            <p:spPr>
              <a:xfrm>
                <a:off x="2926872" y="3478197"/>
                <a:ext cx="89849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08D7EA-A174-402A-A28E-F445D600D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72" y="3478197"/>
                <a:ext cx="8984974" cy="584775"/>
              </a:xfrm>
              <a:prstGeom prst="rect">
                <a:avLst/>
              </a:prstGeom>
              <a:blipFill>
                <a:blip r:embed="rId2"/>
                <a:stretch>
                  <a:fillRect t="-18947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3AD88A-464F-4F26-9E75-CCFEBBB4F789}"/>
                  </a:ext>
                </a:extLst>
              </p:cNvPr>
              <p:cNvSpPr txBox="1"/>
              <p:nvPr/>
            </p:nvSpPr>
            <p:spPr>
              <a:xfrm>
                <a:off x="2342711" y="4189052"/>
                <a:ext cx="11211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সন্নিহিত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3AD88A-464F-4F26-9E75-CCFEBBB4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711" y="4189052"/>
                <a:ext cx="11211339" cy="584775"/>
              </a:xfrm>
              <a:prstGeom prst="rect">
                <a:avLst/>
              </a:prstGeom>
              <a:blipFill>
                <a:blip r:embed="rId3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874042-BF3E-4AFE-B5AC-ADB7AA629B04}"/>
                  </a:ext>
                </a:extLst>
              </p:cNvPr>
              <p:cNvSpPr txBox="1"/>
              <p:nvPr/>
            </p:nvSpPr>
            <p:spPr>
              <a:xfrm>
                <a:off x="1778674" y="4884229"/>
                <a:ext cx="10213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বহিঃস্থ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অন্তস্থ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874042-BF3E-4AFE-B5AC-ADB7AA62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674" y="4884229"/>
                <a:ext cx="10213306" cy="523220"/>
              </a:xfrm>
              <a:prstGeom prst="rect">
                <a:avLst/>
              </a:prstGeom>
              <a:blipFill>
                <a:blip r:embed="rId4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82959E-C3DA-4FFC-A557-3CA7609776AD}"/>
                  </a:ext>
                </a:extLst>
              </p:cNvPr>
              <p:cNvSpPr txBox="1"/>
              <p:nvPr/>
            </p:nvSpPr>
            <p:spPr>
              <a:xfrm>
                <a:off x="2617303" y="6102626"/>
                <a:ext cx="8984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82959E-C3DA-4FFC-A557-3CA760977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03" y="6102626"/>
                <a:ext cx="8984974" cy="523220"/>
              </a:xfrm>
              <a:prstGeom prst="rect">
                <a:avLst/>
              </a:prstGeom>
              <a:blipFill>
                <a:blip r:embed="rId5"/>
                <a:stretch>
                  <a:fillRect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A212C66-10ED-408E-B2D9-56B3C5745436}"/>
              </a:ext>
            </a:extLst>
          </p:cNvPr>
          <p:cNvSpPr txBox="1"/>
          <p:nvPr/>
        </p:nvSpPr>
        <p:spPr>
          <a:xfrm>
            <a:off x="2301707" y="5517851"/>
            <a:ext cx="1084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5C6C7-D297-4432-B61C-3FEEAB4A64DB}"/>
              </a:ext>
            </a:extLst>
          </p:cNvPr>
          <p:cNvSpPr txBox="1"/>
          <p:nvPr/>
        </p:nvSpPr>
        <p:spPr>
          <a:xfrm>
            <a:off x="1981800" y="382136"/>
            <a:ext cx="351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F14CBC-A85B-4D2C-8E3F-8A7AA2B362CC}"/>
              </a:ext>
            </a:extLst>
          </p:cNvPr>
          <p:cNvGrpSpPr/>
          <p:nvPr/>
        </p:nvGrpSpPr>
        <p:grpSpPr>
          <a:xfrm>
            <a:off x="7933973" y="1145161"/>
            <a:ext cx="2597427" cy="2088998"/>
            <a:chOff x="3776869" y="773472"/>
            <a:chExt cx="3962400" cy="32202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9E533C9-3C25-4C4D-BB20-2A5D441B7D6F}"/>
                </a:ext>
              </a:extLst>
            </p:cNvPr>
            <p:cNvSpPr/>
            <p:nvPr/>
          </p:nvSpPr>
          <p:spPr>
            <a:xfrm>
              <a:off x="3776869" y="773472"/>
              <a:ext cx="3962400" cy="32202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6C74A85-4F11-4D8A-8E29-AD86573FFC65}"/>
                </a:ext>
              </a:extLst>
            </p:cNvPr>
            <p:cNvSpPr/>
            <p:nvPr/>
          </p:nvSpPr>
          <p:spPr>
            <a:xfrm>
              <a:off x="5711686" y="2383611"/>
              <a:ext cx="92764" cy="795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0690B3C-8CAA-4DF5-9F31-7E162D3EDB1E}"/>
              </a:ext>
            </a:extLst>
          </p:cNvPr>
          <p:cNvSpPr/>
          <p:nvPr/>
        </p:nvSpPr>
        <p:spPr>
          <a:xfrm>
            <a:off x="9245982" y="1122302"/>
            <a:ext cx="10601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AFE1FA-28B3-4E24-9E10-5F5795A9377A}"/>
              </a:ext>
            </a:extLst>
          </p:cNvPr>
          <p:cNvGrpSpPr/>
          <p:nvPr/>
        </p:nvGrpSpPr>
        <p:grpSpPr>
          <a:xfrm>
            <a:off x="8083920" y="2758667"/>
            <a:ext cx="2398057" cy="638494"/>
            <a:chOff x="1828800" y="4174435"/>
            <a:chExt cx="2398057" cy="6384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3A7D43-5BEF-4694-80E9-20AC1DB0B153}"/>
                </a:ext>
              </a:extLst>
            </p:cNvPr>
            <p:cNvSpPr txBox="1"/>
            <p:nvPr/>
          </p:nvSpPr>
          <p:spPr>
            <a:xfrm>
              <a:off x="1828800" y="4174435"/>
              <a:ext cx="424070" cy="38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30770D-F898-4C5D-87F0-386C756A2E92}"/>
                </a:ext>
              </a:extLst>
            </p:cNvPr>
            <p:cNvSpPr txBox="1"/>
            <p:nvPr/>
          </p:nvSpPr>
          <p:spPr>
            <a:xfrm>
              <a:off x="2093843" y="4351264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46574F-51BC-4518-A4E4-DE58C17D5B21}"/>
                </a:ext>
              </a:extLst>
            </p:cNvPr>
            <p:cNvSpPr txBox="1"/>
            <p:nvPr/>
          </p:nvSpPr>
          <p:spPr>
            <a:xfrm>
              <a:off x="3802787" y="4327915"/>
              <a:ext cx="424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A1A48E-6A01-4B65-BDA9-34FF56077DC1}"/>
              </a:ext>
            </a:extLst>
          </p:cNvPr>
          <p:cNvSpPr txBox="1"/>
          <p:nvPr/>
        </p:nvSpPr>
        <p:spPr>
          <a:xfrm>
            <a:off x="9028307" y="2168229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F1608-8ECC-42F5-ABDC-E53679B7469A}"/>
              </a:ext>
            </a:extLst>
          </p:cNvPr>
          <p:cNvSpPr txBox="1"/>
          <p:nvPr/>
        </p:nvSpPr>
        <p:spPr>
          <a:xfrm>
            <a:off x="9160159" y="72627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CBDDA3-4ABC-4955-AEF8-43119B408ABF}"/>
              </a:ext>
            </a:extLst>
          </p:cNvPr>
          <p:cNvCxnSpPr>
            <a:cxnSpLocks/>
          </p:cNvCxnSpPr>
          <p:nvPr/>
        </p:nvCxnSpPr>
        <p:spPr>
          <a:xfrm flipH="1">
            <a:off x="8507990" y="1086243"/>
            <a:ext cx="762928" cy="194217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304F55-5A58-4878-916B-8E013069D76B}"/>
              </a:ext>
            </a:extLst>
          </p:cNvPr>
          <p:cNvCxnSpPr>
            <a:cxnSpLocks/>
          </p:cNvCxnSpPr>
          <p:nvPr/>
        </p:nvCxnSpPr>
        <p:spPr>
          <a:xfrm flipH="1">
            <a:off x="8464014" y="2189660"/>
            <a:ext cx="738268" cy="873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9F2774-73ED-4EA7-B0F3-2BE45FB601A3}"/>
              </a:ext>
            </a:extLst>
          </p:cNvPr>
          <p:cNvCxnSpPr>
            <a:cxnSpLocks/>
          </p:cNvCxnSpPr>
          <p:nvPr/>
        </p:nvCxnSpPr>
        <p:spPr>
          <a:xfrm>
            <a:off x="9245982" y="2241240"/>
            <a:ext cx="862344" cy="815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2D6534-E584-45C8-A3B7-0AB45C2C45E9}"/>
              </a:ext>
            </a:extLst>
          </p:cNvPr>
          <p:cNvCxnSpPr>
            <a:cxnSpLocks/>
          </p:cNvCxnSpPr>
          <p:nvPr/>
        </p:nvCxnSpPr>
        <p:spPr>
          <a:xfrm>
            <a:off x="9270918" y="1105384"/>
            <a:ext cx="805778" cy="190030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A822D413-27AF-44DE-A0AA-EEC8D72BD9E4}"/>
              </a:ext>
            </a:extLst>
          </p:cNvPr>
          <p:cNvSpPr/>
          <p:nvPr/>
        </p:nvSpPr>
        <p:spPr>
          <a:xfrm rot="7835140">
            <a:off x="8676279" y="1587224"/>
            <a:ext cx="922274" cy="1147920"/>
          </a:xfrm>
          <a:prstGeom prst="arc">
            <a:avLst>
              <a:gd name="adj1" fmla="val 15667562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FDA6F83E-A9CA-4DC1-B624-D3EC644E683F}"/>
              </a:ext>
            </a:extLst>
          </p:cNvPr>
          <p:cNvSpPr/>
          <p:nvPr/>
        </p:nvSpPr>
        <p:spPr>
          <a:xfrm rot="8054434">
            <a:off x="8908387" y="1013450"/>
            <a:ext cx="661802" cy="7070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C07239-66D2-4843-91EA-F8D68D463D57}"/>
              </a:ext>
            </a:extLst>
          </p:cNvPr>
          <p:cNvSpPr txBox="1"/>
          <p:nvPr/>
        </p:nvSpPr>
        <p:spPr>
          <a:xfrm>
            <a:off x="2473667" y="3922233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A2D748-E0E8-4279-8FC4-F7745C496072}"/>
                  </a:ext>
                </a:extLst>
              </p:cNvPr>
              <p:cNvSpPr txBox="1"/>
              <p:nvPr/>
            </p:nvSpPr>
            <p:spPr>
              <a:xfrm>
                <a:off x="2473666" y="5781009"/>
                <a:ext cx="91572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A2D748-E0E8-4279-8FC4-F7745C496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66" y="5781009"/>
                <a:ext cx="9157253" cy="707886"/>
              </a:xfrm>
              <a:prstGeom prst="rect">
                <a:avLst/>
              </a:prstGeom>
              <a:blipFill>
                <a:blip r:embed="rId2"/>
                <a:stretch>
                  <a:fillRect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810C9A-E6AD-497C-A579-A9E09D8C47CD}"/>
                  </a:ext>
                </a:extLst>
              </p:cNvPr>
              <p:cNvSpPr txBox="1"/>
              <p:nvPr/>
            </p:nvSpPr>
            <p:spPr>
              <a:xfrm>
                <a:off x="2473665" y="4917427"/>
                <a:ext cx="91572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BOC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810C9A-E6AD-497C-A579-A9E09D8C4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665" y="4917427"/>
                <a:ext cx="9157253" cy="707886"/>
              </a:xfrm>
              <a:prstGeom prst="rect">
                <a:avLst/>
              </a:prstGeom>
              <a:blipFill>
                <a:blip r:embed="rId3"/>
                <a:stretch>
                  <a:fillRect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927467F-9DCF-4824-A76B-3756629C7B29}"/>
              </a:ext>
            </a:extLst>
          </p:cNvPr>
          <p:cNvSpPr txBox="1"/>
          <p:nvPr/>
        </p:nvSpPr>
        <p:spPr>
          <a:xfrm>
            <a:off x="3789560" y="529316"/>
            <a:ext cx="383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26" grpId="0" animBg="1"/>
      <p:bldP spid="27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7C260-F156-4AAA-B411-8284A7305C90}"/>
              </a:ext>
            </a:extLst>
          </p:cNvPr>
          <p:cNvSpPr txBox="1"/>
          <p:nvPr/>
        </p:nvSpPr>
        <p:spPr>
          <a:xfrm>
            <a:off x="3629463" y="815925"/>
            <a:ext cx="513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B56F0-8F2F-4639-9153-77C8C1C0F71B}"/>
                  </a:ext>
                </a:extLst>
              </p:cNvPr>
              <p:cNvSpPr txBox="1"/>
              <p:nvPr/>
            </p:nvSpPr>
            <p:spPr>
              <a:xfrm>
                <a:off x="1209822" y="2656450"/>
                <a:ext cx="1073364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অন্তর্লিখিত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AC,BD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 +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 = 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AEB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5B56F0-8F2F-4639-9153-77C8C1C0F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2" y="2656450"/>
                <a:ext cx="10733649" cy="1938992"/>
              </a:xfrm>
              <a:prstGeom prst="rect">
                <a:avLst/>
              </a:prstGeom>
              <a:blipFill>
                <a:blip r:embed="rId3"/>
                <a:stretch>
                  <a:fillRect l="-1988" t="-7233" b="-1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6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955C702-221B-46A5-BEF3-47CD8B86C80F}"/>
              </a:ext>
            </a:extLst>
          </p:cNvPr>
          <p:cNvSpPr/>
          <p:nvPr/>
        </p:nvSpPr>
        <p:spPr>
          <a:xfrm>
            <a:off x="8343409" y="863808"/>
            <a:ext cx="2597427" cy="20889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7CD518-6BBC-46E0-AB38-8C86304B4D83}"/>
              </a:ext>
            </a:extLst>
          </p:cNvPr>
          <p:cNvSpPr/>
          <p:nvPr/>
        </p:nvSpPr>
        <p:spPr>
          <a:xfrm>
            <a:off x="9611718" y="1908307"/>
            <a:ext cx="60809" cy="515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77ED8-6691-4C0D-90A7-556C126B946B}"/>
              </a:ext>
            </a:extLst>
          </p:cNvPr>
          <p:cNvSpPr txBox="1"/>
          <p:nvPr/>
        </p:nvSpPr>
        <p:spPr>
          <a:xfrm>
            <a:off x="8249248" y="1801757"/>
            <a:ext cx="424070" cy="38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E38E5-0D3E-4699-946C-0BC79E6F4642}"/>
              </a:ext>
            </a:extLst>
          </p:cNvPr>
          <p:cNvSpPr txBox="1"/>
          <p:nvPr/>
        </p:nvSpPr>
        <p:spPr>
          <a:xfrm>
            <a:off x="8110114" y="211072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8BC80-5F55-43CF-9E9F-DD4FA44E45E0}"/>
              </a:ext>
            </a:extLst>
          </p:cNvPr>
          <p:cNvSpPr txBox="1"/>
          <p:nvPr/>
        </p:nvSpPr>
        <p:spPr>
          <a:xfrm>
            <a:off x="10504039" y="2563013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3F348D-F458-4CD0-AE27-9CCA8D4CF134}"/>
              </a:ext>
            </a:extLst>
          </p:cNvPr>
          <p:cNvSpPr txBox="1"/>
          <p:nvPr/>
        </p:nvSpPr>
        <p:spPr>
          <a:xfrm>
            <a:off x="9678280" y="1661719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59807-118E-4926-9B08-38BA143E5928}"/>
              </a:ext>
            </a:extLst>
          </p:cNvPr>
          <p:cNvSpPr txBox="1"/>
          <p:nvPr/>
        </p:nvSpPr>
        <p:spPr>
          <a:xfrm>
            <a:off x="9449683" y="394602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6F2C6-A3E8-48FA-9F9B-39E07278F09D}"/>
              </a:ext>
            </a:extLst>
          </p:cNvPr>
          <p:cNvSpPr txBox="1"/>
          <p:nvPr/>
        </p:nvSpPr>
        <p:spPr>
          <a:xfrm>
            <a:off x="8908519" y="2792865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47D34-554C-4EDD-BDD5-9727238BAEC9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9120554" y="2563013"/>
            <a:ext cx="1595520" cy="322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362C39-8569-4F20-B30B-F2CA6F9CD801}"/>
              </a:ext>
            </a:extLst>
          </p:cNvPr>
          <p:cNvCxnSpPr>
            <a:cxnSpLocks/>
          </p:cNvCxnSpPr>
          <p:nvPr/>
        </p:nvCxnSpPr>
        <p:spPr>
          <a:xfrm flipV="1">
            <a:off x="8440378" y="874035"/>
            <a:ext cx="1326310" cy="1445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E6F95A-9758-4866-8637-067A8F478B4F}"/>
              </a:ext>
            </a:extLst>
          </p:cNvPr>
          <p:cNvCxnSpPr>
            <a:cxnSpLocks/>
          </p:cNvCxnSpPr>
          <p:nvPr/>
        </p:nvCxnSpPr>
        <p:spPr>
          <a:xfrm>
            <a:off x="9721109" y="846040"/>
            <a:ext cx="884451" cy="17429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9EF6E5-965E-4883-AB27-548B1F3066A8}"/>
              </a:ext>
            </a:extLst>
          </p:cNvPr>
          <p:cNvCxnSpPr>
            <a:cxnSpLocks/>
          </p:cNvCxnSpPr>
          <p:nvPr/>
        </p:nvCxnSpPr>
        <p:spPr>
          <a:xfrm>
            <a:off x="8438097" y="2337700"/>
            <a:ext cx="727853" cy="548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F488CC-CD9C-48E8-8B9D-B356841A4B7D}"/>
              </a:ext>
            </a:extLst>
          </p:cNvPr>
          <p:cNvCxnSpPr>
            <a:cxnSpLocks/>
          </p:cNvCxnSpPr>
          <p:nvPr/>
        </p:nvCxnSpPr>
        <p:spPr>
          <a:xfrm flipH="1">
            <a:off x="9156756" y="874035"/>
            <a:ext cx="612740" cy="2011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F19F3A-5926-4572-A8A5-FF7DFFB462D5}"/>
              </a:ext>
            </a:extLst>
          </p:cNvPr>
          <p:cNvCxnSpPr>
            <a:cxnSpLocks/>
          </p:cNvCxnSpPr>
          <p:nvPr/>
        </p:nvCxnSpPr>
        <p:spPr>
          <a:xfrm>
            <a:off x="8438097" y="2337700"/>
            <a:ext cx="2167463" cy="266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62D01F8-A6B2-45A6-A70C-3D7DBDCFC9BC}"/>
              </a:ext>
            </a:extLst>
          </p:cNvPr>
          <p:cNvSpPr txBox="1"/>
          <p:nvPr/>
        </p:nvSpPr>
        <p:spPr>
          <a:xfrm>
            <a:off x="8975175" y="2018470"/>
            <a:ext cx="4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64B65E-3538-4E75-A1AA-B67883C0D99B}"/>
                  </a:ext>
                </a:extLst>
              </p:cNvPr>
              <p:cNvSpPr txBox="1"/>
              <p:nvPr/>
            </p:nvSpPr>
            <p:spPr>
              <a:xfrm>
                <a:off x="859682" y="427107"/>
                <a:ext cx="6700716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: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কেন্দ্রবিশিষ্ট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অন্তর্লিখিত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AC, BD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কর্ণদ্বয়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ছেদ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</a:p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 +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  = 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AEB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64B65E-3538-4E75-A1AA-B67883C0D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82" y="427107"/>
                <a:ext cx="6700716" cy="3785652"/>
              </a:xfrm>
              <a:prstGeom prst="rect">
                <a:avLst/>
              </a:prstGeom>
              <a:blipFill>
                <a:blip r:embed="rId2"/>
                <a:stretch>
                  <a:fillRect l="-3185" t="-2738" r="-728" b="-5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CEF1CF2-9C0E-44EE-A316-E7150E504BDA}"/>
              </a:ext>
            </a:extLst>
          </p:cNvPr>
          <p:cNvSpPr txBox="1"/>
          <p:nvPr/>
        </p:nvSpPr>
        <p:spPr>
          <a:xfrm>
            <a:off x="722945" y="4600902"/>
            <a:ext cx="988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A ;  O, B ; O, C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O, 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375A5B-7E9C-400B-A4B5-B0CBF779A317}"/>
              </a:ext>
            </a:extLst>
          </p:cNvPr>
          <p:cNvCxnSpPr>
            <a:cxnSpLocks/>
          </p:cNvCxnSpPr>
          <p:nvPr/>
        </p:nvCxnSpPr>
        <p:spPr>
          <a:xfrm flipV="1">
            <a:off x="9638601" y="914917"/>
            <a:ext cx="128087" cy="1047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A3B32F-72E0-49EF-BAFC-B52A41A6333E}"/>
              </a:ext>
            </a:extLst>
          </p:cNvPr>
          <p:cNvCxnSpPr>
            <a:cxnSpLocks/>
          </p:cNvCxnSpPr>
          <p:nvPr/>
        </p:nvCxnSpPr>
        <p:spPr>
          <a:xfrm>
            <a:off x="9634982" y="1953580"/>
            <a:ext cx="1037794" cy="6353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4CC9BE-ED9A-4FAF-84BA-AA8472D1086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8445131" y="1892552"/>
            <a:ext cx="1233149" cy="434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0DD5C9C-8A61-4A2B-A5A7-6F7E146EFC6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127653" y="1892552"/>
            <a:ext cx="550627" cy="1040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8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445</Words>
  <Application>Microsoft Office PowerPoint</Application>
  <PresentationFormat>Widescreen</PresentationFormat>
  <Paragraphs>90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2021-02-15T11:21:06Z</dcterms:created>
  <dcterms:modified xsi:type="dcterms:W3CDTF">2021-07-21T07:31:56Z</dcterms:modified>
</cp:coreProperties>
</file>