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5B3E-1A46-2A41-97A4-8A9D0BDAD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C31C9-4A4B-1341-A9E6-A8EBF5C85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542B6-9962-7A44-8198-C0369A6A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9C550-C4B7-D145-BC79-1425CF83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DEF65-81DA-734C-893C-2807BAFF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4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D339-38A6-CD4C-AFEA-2C0C2A32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E9318-5984-CD42-A9A8-FFA5EC01A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67AD3-FB22-5147-9F89-9BC108E8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0736B-7286-8B48-BAE7-9DF44D88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1208E-7990-9F44-9C2A-3460B3CF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2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316E3F-FD37-6648-B079-8A71280F0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76392-65AF-7249-B272-7BC9FF0D3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CFC5-F986-AD49-AAEA-6967209A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B9BF-A7D8-4949-8479-87DB8EF0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3CC2F-4E7D-1340-96F4-AF1E6F49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6E3A-BD60-6644-A254-27EE05CE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7B75-EDF5-344E-8B27-7CDC7CE4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22092-9F9E-5D4D-86CF-4692DAD8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1A8D4-92AF-464C-B1B1-D92FAEA0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796D7-ECEB-E543-98A0-8B8DFC63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4FDD-E151-1047-ACC1-4E470EDD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42D9F-E533-3145-9354-BDCFF5C7D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C07B5-4173-1E42-B784-7B352A90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6B147-4E46-A349-91A6-4F71C2E8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DBED6-3449-9B4D-A224-38628E0E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7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FA48-1CD6-C248-A026-BEE83D5C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CC10-4771-7844-9D05-F77339963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C206C-9ABB-7447-BEEE-1E0CDB4D6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A0D81-CF47-E747-85F1-4D89DF62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29A30-8670-C54C-A087-59995206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3FB55-87C9-2145-8E90-D43B4D50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9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E8A3-3F1E-C64E-B3A0-B782FFC1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A0629-0848-274E-831D-B379CDF5E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C3317-42A7-2043-88B2-B1BE5BAD6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735C6-D21B-914F-91D7-9146845F4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2ED13-42C7-AC45-BC50-5673721A2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76360-4187-2547-82C3-35D772C1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84653-571A-5241-A0DC-8389E18C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F75CD-68EE-2F4F-BFA9-87AEE0C8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4B04-25BA-9444-A35E-F0CC5B3E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9C5DE-351C-164C-8D4F-C97A8BD1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3A3D8-089B-EC42-9294-87764781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18761-5683-1944-8C7E-1E8CD272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22866-B8BE-5A47-B7E3-E3A79FA7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20BB9-324F-1742-9570-EE5E436D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07958-0EFD-B64B-AE00-BA9318AB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0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7FE8-E707-C644-8F25-61409B59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C1546-02F3-8440-87F4-58A2B45D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A9F22-B4FC-544C-87F2-243355DD8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CC000-7E4B-5246-9189-8142DABC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DD007-41C2-4745-B3F3-43318D3D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36F15-57F0-2845-ACE7-51A68674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225E-2E81-284E-A433-CC46E59A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BF0EF-3533-7D4E-B57B-D0567224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5CFDD-F72E-DB48-B6EF-454AB315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56E1-CB35-E44C-BC5C-25D96A08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9307B-9B99-F947-98F2-A3388EA4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B4D5F-51E4-7044-A6AD-AF5C352F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9E094-1695-C347-8C29-8718C24D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B25C1-3C12-1D4C-A217-75C5A2B00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B79F9-DC89-244C-972B-4A6C42C81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0A6B-27C7-F742-8624-1655E62B04D5}" type="datetimeFigureOut">
              <a:rPr lang="en-US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CE68-6EB4-AB46-965B-2785BBF25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203A6-E218-D747-A32B-818979444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B996-BE19-2B43-A30D-B78874D2DA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8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B290FB4-DFC1-564D-9E64-6EA8E6CEC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9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EE143AF-E7D0-D545-85FB-3303F7EED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3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F179889-E739-124C-995C-AD20A5DBF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7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A1FF4DF-8BFF-984A-8D51-F459EFC97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0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E820631-487D-004E-BD4F-F2CA5BC4D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6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66B9D50-8512-2240-A014-B6DA067B9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6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724D41C-1FF4-494E-9E8E-0F5C73E8C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7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C08DF3C-4178-9749-A9B9-52F9D439B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8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44331D2-1E87-F747-9FFA-E5C23D5B0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8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6E7E398-2D9B-F841-8673-7584FE15A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5F027EE-2DA2-8243-B20F-1E4B55081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8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944225-D14F-8C42-AB3E-D0BC07F3B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68EF9D4-8CC0-F742-B5FF-9209B4EB4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4301F7A-D362-0045-AB0E-9D8D99ECF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5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D4A75A4-857D-814E-8C29-D5FC8EB7D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8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05B3F02-51EC-3A4F-B20F-5CBB04D4F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9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086395-C4DC-1043-9D58-82727DB50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1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Palash Chandra Barman</dc:creator>
  <cp:lastModifiedBy>Palash Chandra Barman</cp:lastModifiedBy>
  <cp:revision>2</cp:revision>
  <dcterms:created xsi:type="dcterms:W3CDTF">2021-07-21T19:31:46Z</dcterms:created>
  <dcterms:modified xsi:type="dcterms:W3CDTF">2021-07-21T19:52:38Z</dcterms:modified>
</cp:coreProperties>
</file>