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5" r:id="rId4"/>
    <p:sldMasterId id="2147483712" r:id="rId5"/>
    <p:sldMasterId id="2147483729" r:id="rId6"/>
  </p:sldMasterIdLst>
  <p:sldIdLst>
    <p:sldId id="260" r:id="rId7"/>
    <p:sldId id="270" r:id="rId8"/>
    <p:sldId id="256" r:id="rId9"/>
    <p:sldId id="257" r:id="rId10"/>
    <p:sldId id="268" r:id="rId11"/>
    <p:sldId id="258" r:id="rId12"/>
    <p:sldId id="271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6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5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4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4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71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3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6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5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20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2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890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6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85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44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18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1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5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7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6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866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75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34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01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7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682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2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93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17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1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96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711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342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35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2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4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77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17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89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83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10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36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497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8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179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84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0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5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29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0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16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2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55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54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08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34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991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81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262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4350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7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507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1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141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63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50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18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7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269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26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61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910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18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467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07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93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430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247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73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21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07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37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1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3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6F2E-D62D-436A-89E3-E1C0804E241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B77CDA3-A67F-47D6-97B7-9C20DD0B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ibakarbiswas2030@gmail.com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54244" y="1755059"/>
            <a:ext cx="4626079" cy="322989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স্বাগতম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84643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188244" y="-1"/>
            <a:ext cx="3003752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18902" y="-1"/>
            <a:ext cx="5565058" cy="95864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513734" y="0"/>
            <a:ext cx="5828071" cy="9586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58147" y="336713"/>
            <a:ext cx="2713703" cy="1061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5495" y="1511335"/>
            <a:ext cx="6799005" cy="44245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1376" y="5935851"/>
            <a:ext cx="102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 কক্ষে সাদা রঙের ছোট ছোট ফুল হয়।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0967" y="1776453"/>
            <a:ext cx="7108723" cy="38788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86833" y="425003"/>
            <a:ext cx="3296992" cy="113334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474" y="5749786"/>
            <a:ext cx="11670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বুড়ো হয়ে ঝরে যায়। ঝরা ফুলের গড়ায় ফুলের যে অংশটি থেকে যায় তা বড় হয়ে ফল সৃষ্টি করে।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2"/>
          <p:cNvSpPr/>
          <p:nvPr/>
        </p:nvSpPr>
        <p:spPr>
          <a:xfrm>
            <a:off x="4183296" y="218688"/>
            <a:ext cx="3593205" cy="1493949"/>
          </a:xfrm>
          <a:prstGeom prst="star24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68135" y="1883799"/>
            <a:ext cx="5223528" cy="386511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9747" y="5920077"/>
            <a:ext cx="80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পর্ব, পর্বমধ্য ও অগ্রমুকুলবিহীন অংশই মূল।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552491" y="724333"/>
            <a:ext cx="4625593" cy="1207498"/>
          </a:xfrm>
          <a:prstGeom prst="ribb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267" y="3333135"/>
            <a:ext cx="1173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সপুস্পক উদ্ভিদের চিত্র এঁকে বিভিন্ন অংশের নাম লেখ।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0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704735" y="575187"/>
            <a:ext cx="2964426" cy="95543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7923" y="2322524"/>
            <a:ext cx="253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বিটপ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924" y="2845744"/>
            <a:ext cx="271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মূল কাকে বলে?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24" y="1799304"/>
            <a:ext cx="308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সপুস্পক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924" y="3368964"/>
            <a:ext cx="286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পাতার কাজ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924" y="3892184"/>
            <a:ext cx="271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ণমূল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098" y="4376922"/>
            <a:ext cx="1027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উদ্ভিদে ফুল, ফল ও বীজ হয় তাদেরকে সপুষ্পক উদ্ভিদ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923" y="4900142"/>
            <a:ext cx="1027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যে অংশ মাটির উপরে থাকে তাদের একত্রে বিটপ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923" y="5461207"/>
            <a:ext cx="1027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উদ্ভিদে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র্বমধ্য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অগ্রমুকুলবিহীন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মূ্ল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923" y="5977360"/>
            <a:ext cx="454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 কাজ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তৈরি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8836" y="5977360"/>
            <a:ext cx="653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ভ্রুণমূলটি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22969 -0.37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14974 -0.378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21393 -0.374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21224 -0.3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9752 -0.3020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59077" y="325463"/>
            <a:ext cx="3843580" cy="3019587"/>
            <a:chOff x="3859077" y="325463"/>
            <a:chExt cx="3843580" cy="3019587"/>
          </a:xfrm>
        </p:grpSpPr>
        <p:sp>
          <p:nvSpPr>
            <p:cNvPr id="2" name="Isosceles Triangle 1"/>
            <p:cNvSpPr/>
            <p:nvPr/>
          </p:nvSpPr>
          <p:spPr>
            <a:xfrm>
              <a:off x="3859077" y="325463"/>
              <a:ext cx="3843580" cy="1317356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494508" y="1642820"/>
              <a:ext cx="2572719" cy="13018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lay 3"/>
            <p:cNvSpPr/>
            <p:nvPr/>
          </p:nvSpPr>
          <p:spPr>
            <a:xfrm rot="16200000">
              <a:off x="5873859" y="1991533"/>
              <a:ext cx="1022888" cy="604433"/>
            </a:xfrm>
            <a:prstGeom prst="flowChartDelay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elay 4"/>
            <p:cNvSpPr/>
            <p:nvPr/>
          </p:nvSpPr>
          <p:spPr>
            <a:xfrm rot="16200000">
              <a:off x="4657242" y="1991532"/>
              <a:ext cx="1022888" cy="604433"/>
            </a:xfrm>
            <a:prstGeom prst="flowChartDelay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72558" y="2944677"/>
              <a:ext cx="1216617" cy="15498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25601" y="3099660"/>
              <a:ext cx="910529" cy="12657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402122" y="3239144"/>
              <a:ext cx="757486" cy="10590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03732" y="935372"/>
            <a:ext cx="2363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0367" y="110840"/>
            <a:ext cx="1433590" cy="8446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1925" y="4897464"/>
            <a:ext cx="10554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বাড়ীর পাশে থেকে ছোট্ট একটি গাছ মূলসহ তুলে আন। এবার তার চিত্র এঁকে বিভিন্ন অংশের নাম লিখ।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22913" y="1066800"/>
            <a:ext cx="4615543" cy="526868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 rot="5400000">
            <a:off x="-3056858" y="3056857"/>
            <a:ext cx="6858003" cy="744288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 rot="5400000">
            <a:off x="8517794" y="3056858"/>
            <a:ext cx="6858003" cy="744288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6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524865" y="707923"/>
            <a:ext cx="4793225" cy="663677"/>
          </a:xfrm>
          <a:prstGeom prst="ribbon">
            <a:avLst/>
          </a:prstGeom>
          <a:solidFill>
            <a:srgbClr val="7030A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7072" y="1622322"/>
            <a:ext cx="1854610" cy="5899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03023" y="1622322"/>
            <a:ext cx="1315068" cy="58993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0373" y="2462979"/>
            <a:ext cx="376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দিবাকর বিশ্বাস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0373" y="2986199"/>
            <a:ext cx="45572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সিংগাশোলপুর কে,পি, মাধ্যমিক বিদ্যালয়</a:t>
            </a: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</a:p>
          <a:p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dibakarbiswas2030@gmail.com</a:t>
            </a:r>
            <a:endParaRPr lang="bn-I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 নং-০১৮৪০৯২৯৯৮২।</a:t>
            </a:r>
            <a:r>
              <a:rPr lang="bn-IN" sz="20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1089" y="1622321"/>
            <a:ext cx="796413" cy="449825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47386" y="2462979"/>
            <a:ext cx="3141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ষষ্ঠ</a:t>
            </a:r>
          </a:p>
          <a:p>
            <a:pPr>
              <a:lnSpc>
                <a:spcPct val="150000"/>
              </a:lnSpc>
            </a:pP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>
              <a:lnSpc>
                <a:spcPct val="150000"/>
              </a:lnSpc>
            </a:pP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 </a:t>
            </a:r>
          </a:p>
          <a:p>
            <a:pPr>
              <a:lnSpc>
                <a:spcPct val="150000"/>
              </a:lnSpc>
            </a:pP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উদ্ভিদের বাহ্যিক বৈশিষ্ট্য  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9257" y="2350884"/>
            <a:ext cx="1782097" cy="183765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91681" y="2233746"/>
            <a:ext cx="1172496" cy="118340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FF00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04787" y="2825448"/>
            <a:ext cx="1655503" cy="136309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93028" y="1632857"/>
            <a:ext cx="4258343" cy="46373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577238" y="522297"/>
            <a:ext cx="5154637" cy="957241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করঃ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69556" y="648211"/>
            <a:ext cx="4268533" cy="978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875" y="5596138"/>
            <a:ext cx="7184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সপুস্পক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62632" y="1799303"/>
            <a:ext cx="5604387" cy="3657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792929" cy="66367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63677"/>
            <a:ext cx="1991032" cy="61943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279626" y="5058697"/>
            <a:ext cx="1912374" cy="179930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3539614" y="648924"/>
            <a:ext cx="4144297" cy="9438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071" y="1984024"/>
            <a:ext cx="724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বাহ্যিক বৈশিষ্ট্য ব্যাখ্যা করতে পারবে।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7070" y="2870776"/>
            <a:ext cx="880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সপুস্পক উদ্ভিদের বিভিন্ন অংশ চিহ্নিত করতে পারবে।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071" y="3679356"/>
            <a:ext cx="724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 বিভিন্ন কাজ সম্পর্কে ব্যাখ্যা করতে পারবে।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7071" y="4473922"/>
            <a:ext cx="933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সপুষ্পক উদ্ভিদকে বিভিন্ন অংশে বিভক্ত করতে পারবে।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67885" y="4910"/>
            <a:ext cx="1209368" cy="105697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4970" y="378536"/>
            <a:ext cx="1209368" cy="105697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6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3958" y="273806"/>
            <a:ext cx="4380270" cy="52209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93477" y="5301187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মূল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9006" y="3279302"/>
            <a:ext cx="71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8999" y="2299496"/>
            <a:ext cx="88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8999" y="4131637"/>
            <a:ext cx="94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5070" y="1714721"/>
            <a:ext cx="6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3958" y="5494735"/>
            <a:ext cx="4380270" cy="760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সপুস্পক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120" y="6245404"/>
            <a:ext cx="1027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উদ্ভিদে ফুল, ফল ও বীজ হয় তাদেরকে সপুষ্পক উদ্ভিদ বলে।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48007 -0.042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41888 -0.04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45716 -0.094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4961 -0.095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7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49453 -0.16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733799" y="296214"/>
            <a:ext cx="3881957" cy="1253617"/>
          </a:xfrm>
          <a:prstGeom prst="flowChartPreparati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বিটপ</a:t>
            </a:r>
            <a:r>
              <a:rPr lang="bn-IN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810000" y="1719944"/>
            <a:ext cx="3729557" cy="4221812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9425312" y="3481360"/>
            <a:ext cx="1825784" cy="9713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বিটপ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461" y="6111869"/>
            <a:ext cx="1167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যে অংশ মাটির উপরে থাকে তাদের একত্রে বিটপ বলে।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5339 -0.00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25662" y="272174"/>
            <a:ext cx="3065172" cy="108182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8681" y="1470414"/>
            <a:ext cx="5619134" cy="426228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937427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মূলের সাথে লাগান মাটির উপরে উদ্ভিদের অংশটিই হলো কান্ড।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5302" y="2248735"/>
            <a:ext cx="4748980" cy="340687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85302" y="501439"/>
            <a:ext cx="3377381" cy="140109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5703332"/>
            <a:ext cx="96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 প্রশাখার গায়ে সৃষ্ট চ্যাপ্টা সবুজ অংগটিই পাতা বা পত্র।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306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NikoshBAN</vt:lpstr>
      <vt:lpstr>Times New Roman</vt:lpstr>
      <vt:lpstr>Trebuchet MS</vt:lpstr>
      <vt:lpstr>Vrinda</vt:lpstr>
      <vt:lpstr>Wingdings</vt:lpstr>
      <vt:lpstr>Wingdings 3</vt:lpstr>
      <vt:lpstr>Office Theme</vt:lpstr>
      <vt:lpstr>Facet</vt:lpstr>
      <vt:lpstr>Organic</vt:lpstr>
      <vt:lpstr>1_Facet</vt:lpstr>
      <vt:lpstr>2_Facet</vt:lpstr>
      <vt:lpstr>3_Facet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DISHA COMPUTER</dc:creator>
  <cp:lastModifiedBy>DISHA COM</cp:lastModifiedBy>
  <cp:revision>194</cp:revision>
  <dcterms:created xsi:type="dcterms:W3CDTF">2021-07-11T07:26:00Z</dcterms:created>
  <dcterms:modified xsi:type="dcterms:W3CDTF">2021-07-22T03:56:27Z</dcterms:modified>
</cp:coreProperties>
</file>