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6" r:id="rId3"/>
    <p:sldId id="282" r:id="rId4"/>
    <p:sldId id="277" r:id="rId5"/>
    <p:sldId id="259" r:id="rId6"/>
    <p:sldId id="290" r:id="rId7"/>
    <p:sldId id="283" r:id="rId8"/>
    <p:sldId id="278" r:id="rId9"/>
    <p:sldId id="281" r:id="rId10"/>
    <p:sldId id="270" r:id="rId11"/>
    <p:sldId id="269" r:id="rId12"/>
    <p:sldId id="263" r:id="rId13"/>
    <p:sldId id="280" r:id="rId14"/>
    <p:sldId id="287" r:id="rId15"/>
    <p:sldId id="286" r:id="rId16"/>
    <p:sldId id="291" r:id="rId17"/>
    <p:sldId id="288" r:id="rId18"/>
    <p:sldId id="293" r:id="rId19"/>
    <p:sldId id="294" r:id="rId20"/>
    <p:sldId id="295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3D35D-622E-4F99-B8AD-AE5AD7E9D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B3FBD21-660B-4480-A86E-F6DE64568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F075B3-8022-487F-A536-861EF07C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E47642-FAC8-4513-934C-EEAA7D6C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9B6169-5B76-4D63-851F-90799081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DAB71-1F29-4E84-9D27-B66C9D3C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3CCAD3-BB7C-42A6-B68B-E81E5E106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C62A4D-BC08-4F58-AA60-27F34080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FF3BF8-388B-466D-93DA-92485C2A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FCB794-C7C7-478D-8643-888A2179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7A1E76-D369-42F8-8328-E8447BB4C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D91FEE-2A75-4F07-931B-552AE4A72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A767F8-EF1C-4A78-8288-8416FCF8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C37DD2-224B-4C29-BAAD-90292599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663AF3-FD16-4234-B558-E8814DF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3169B-A86B-4976-84B6-80794412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ED22DC-40E1-4142-8B67-65E1A783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D9124B-1765-408C-A3C4-50EFD9C8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6FB879-8B66-44FB-81A4-348A59E7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2113F-C86E-479F-A874-9F5BDBAA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6155C-9B99-40D4-9DD0-DDB63260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1A5C9A-12D2-427E-9110-C5BCD102F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296ABE-973F-4BC9-A411-A27D8DC4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BEBDCE-88BF-409F-B95A-94640F1F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6FE08-A21C-4C62-9B7B-E9DE50D5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87C52-ED83-4C72-A7EB-41B04316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1542A6-C8EE-480F-8A74-68207BBCC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9501C5-D730-4E70-B480-2403BC665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F44043-0DA9-4CEC-A19A-D6E7EFD4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475885-A37E-4B4A-99B1-CCBA4646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363579-FFA0-4F96-A521-FDC0AFAD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5B552-8324-4CB1-9B94-8DE2AEA5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3916F-92C5-4AED-ADD2-B12D889F8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BA0350-6AE5-4123-BA01-3060AE52E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E44441A-E831-46BB-A7D5-FA9676C69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C93D9D-D2AD-40F7-8AA2-D1413A251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DCCCB-B3EE-484C-BD96-BFB787A4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8D4786-7901-4B00-9370-83D871E2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CB81A3-137A-4ABF-B119-D87132A6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92C49A-5DB2-4524-A130-48DB30A0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3A226F-6B78-485B-AFC5-43B3221E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9D7726-E4B9-49B5-90A2-083114A7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F71BE9-3D07-484B-8CCD-656151EF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BC4947-C978-40B6-A623-15BFCEA8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D80C7B2-BC49-4371-8380-C5126FA9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391F0B-94DF-485E-B905-E7A530A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C99C0-2D65-45FE-AA82-1D7BA517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DA29E2-F8E7-45B7-BED8-82C6ECEF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20F76F7-B4D0-40DF-8CBB-E2D22BF3C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B4926A-8F58-4E6F-983E-18773313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629FA8-3FFE-4472-88F2-9EE9F791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D249F0-2E2B-4DDA-9186-9B06B7F9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1D6DE-F59B-4D78-A2F0-2D89A284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30B5E6-23A7-42BC-8F80-00C17090B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D7677F-7F2A-4DFE-A245-EFF2B98B4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92AD6C-792C-4581-B6F8-16D680EF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58BE92-0823-4016-B544-D79F1665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5B5B1B-564A-4834-A904-5A2496C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4045E27-70C7-4A79-9859-84051E4E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01DEFE-CCED-4446-9FAC-FE00755F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47C2A-A297-41AA-A276-F77CE998C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56E4-0C7C-4535-BC8B-14562EB0E63A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CDE8E-CDFF-4FC0-BC74-6F11021E8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9CAA06-F0E6-4AE0-8118-DE60200B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8E78-155F-4CA4-BC7F-71C4CFC0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7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28BAEA2-E732-45FF-9409-CFCB3BB7C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3" y="247061"/>
            <a:ext cx="11655188" cy="6332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DEE88D-8AE0-4CFA-96F3-678457FDB7D4}"/>
              </a:ext>
            </a:extLst>
          </p:cNvPr>
          <p:cNvSpPr txBox="1"/>
          <p:nvPr/>
        </p:nvSpPr>
        <p:spPr>
          <a:xfrm>
            <a:off x="7631739" y="544242"/>
            <a:ext cx="3857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</a:t>
            </a:r>
            <a:endParaRPr lang="en-US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A40644-F043-42B9-8E0D-3945B0E09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1594" b="34110"/>
          <a:stretch/>
        </p:blipFill>
        <p:spPr>
          <a:xfrm>
            <a:off x="8217052" y="743336"/>
            <a:ext cx="3642852" cy="173785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14400" y="381000"/>
            <a:ext cx="1219200" cy="1219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498404" y="5555160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2601" y="5638801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হচ্ছে।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9226" y="5602070"/>
            <a:ext cx="1038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5638801"/>
            <a:ext cx="1142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বাষ্পীভবন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1" grpId="0"/>
      <p:bldP spid="41" grpId="1"/>
      <p:bldP spid="42" grpId="0"/>
      <p:bldP spid="42" grpId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762000"/>
            <a:ext cx="3028950" cy="15049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34201" y="304800"/>
            <a:ext cx="2453833" cy="14478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045099" y="5754470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4400" y="5200472"/>
            <a:ext cx="10557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পানির বিন্দুতে পরিণত হয়।</a:t>
            </a:r>
          </a:p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 ক্ষুদ্র পানির বিন্দু একত্রিত হয়ে মেঘ সৃষ্টি করে।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5221070"/>
            <a:ext cx="1104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 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1" y="5221070"/>
            <a:ext cx="1167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হওয়াকে ঘনীভবন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1219200"/>
            <a:ext cx="52508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কাজ...</a:t>
            </a:r>
            <a:endParaRPr lang="en-US" sz="6000" b="1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229817"/>
            <a:ext cx="80772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বাষ্পীভবন কাকে বলে?</a:t>
            </a:r>
          </a:p>
          <a:p>
            <a:r>
              <a:rPr lang="bn-BD" sz="4800" b="1" spc="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ঘনীভবন কাকে বলে? </a:t>
            </a:r>
            <a:endParaRPr lang="en-US" sz="4800" b="1" spc="50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73CEA01-79F8-43BF-9056-4D571B54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685800"/>
            <a:ext cx="2592551" cy="1618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383B419-286F-43C5-B3CB-9592B7C550F1}"/>
              </a:ext>
            </a:extLst>
          </p:cNvPr>
          <p:cNvSpPr/>
          <p:nvPr/>
        </p:nvSpPr>
        <p:spPr>
          <a:xfrm>
            <a:off x="98034" y="-130158"/>
            <a:ext cx="1216183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8F4D05-3202-41BA-B642-047BDF9AE190}"/>
              </a:ext>
            </a:extLst>
          </p:cNvPr>
          <p:cNvSpPr txBox="1"/>
          <p:nvPr/>
        </p:nvSpPr>
        <p:spPr>
          <a:xfrm>
            <a:off x="471983" y="89369"/>
            <a:ext cx="1141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5C97E5-7E69-4AB7-861F-DDE75D575869}"/>
              </a:ext>
            </a:extLst>
          </p:cNvPr>
          <p:cNvSpPr txBox="1"/>
          <p:nvPr/>
        </p:nvSpPr>
        <p:spPr>
          <a:xfrm>
            <a:off x="457200" y="555608"/>
            <a:ext cx="1126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তা দেখি।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0B16DE-9EE1-4B04-91DD-A5CD1E071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2" y="3233744"/>
            <a:ext cx="2328086" cy="176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4CFFF2-EE36-4F64-A483-F9BABDABA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21" r="78025" b="18033"/>
          <a:stretch/>
        </p:blipFill>
        <p:spPr>
          <a:xfrm>
            <a:off x="648045" y="1343784"/>
            <a:ext cx="1933558" cy="1813240"/>
          </a:xfrm>
          <a:prstGeom prst="rect">
            <a:avLst/>
          </a:prstGeom>
        </p:spPr>
      </p:pic>
      <p:sp>
        <p:nvSpPr>
          <p:cNvPr id="10" name="Right Arrow 6">
            <a:extLst>
              <a:ext uri="{FF2B5EF4-FFF2-40B4-BE49-F238E27FC236}">
                <a16:creationId xmlns="" xmlns:a16="http://schemas.microsoft.com/office/drawing/2014/main" id="{A3096F62-F302-4AEC-9FC5-F26D8BECCF75}"/>
              </a:ext>
            </a:extLst>
          </p:cNvPr>
          <p:cNvSpPr/>
          <p:nvPr/>
        </p:nvSpPr>
        <p:spPr>
          <a:xfrm rot="13926581">
            <a:off x="1989411" y="5002002"/>
            <a:ext cx="1665838" cy="10456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7C6009-5356-4D81-B018-252DB9AA3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80" t="13219" r="46275" b="16674"/>
          <a:stretch/>
        </p:blipFill>
        <p:spPr>
          <a:xfrm>
            <a:off x="4696078" y="1017273"/>
            <a:ext cx="1519573" cy="2082010"/>
          </a:xfrm>
          <a:prstGeom prst="rect">
            <a:avLst/>
          </a:prstGeom>
        </p:spPr>
      </p:pic>
      <p:sp>
        <p:nvSpPr>
          <p:cNvPr id="12" name="Right Arrow 8">
            <a:extLst>
              <a:ext uri="{FF2B5EF4-FFF2-40B4-BE49-F238E27FC236}">
                <a16:creationId xmlns="" xmlns:a16="http://schemas.microsoft.com/office/drawing/2014/main" id="{E41DCE37-1FF2-493B-A869-15B9157C4EA7}"/>
              </a:ext>
            </a:extLst>
          </p:cNvPr>
          <p:cNvSpPr/>
          <p:nvPr/>
        </p:nvSpPr>
        <p:spPr>
          <a:xfrm rot="20688646">
            <a:off x="2681189" y="1781761"/>
            <a:ext cx="1854641" cy="323155"/>
          </a:xfrm>
          <a:prstGeom prst="rightArrow">
            <a:avLst>
              <a:gd name="adj1" fmla="val 100000"/>
              <a:gd name="adj2" fmla="val 8686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9CDEE0A-3DD4-4FB7-B5BD-C8C31BE2F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08" t="4027" r="14550" b="19221"/>
          <a:stretch/>
        </p:blipFill>
        <p:spPr>
          <a:xfrm>
            <a:off x="9571211" y="1359927"/>
            <a:ext cx="1385180" cy="2091350"/>
          </a:xfrm>
          <a:prstGeom prst="rect">
            <a:avLst/>
          </a:prstGeom>
        </p:spPr>
      </p:pic>
      <p:sp>
        <p:nvSpPr>
          <p:cNvPr id="14" name="Right Arrow 12">
            <a:extLst>
              <a:ext uri="{FF2B5EF4-FFF2-40B4-BE49-F238E27FC236}">
                <a16:creationId xmlns="" xmlns:a16="http://schemas.microsoft.com/office/drawing/2014/main" id="{01B1C4BA-C9EA-4C93-910C-C80EF014F053}"/>
              </a:ext>
            </a:extLst>
          </p:cNvPr>
          <p:cNvSpPr/>
          <p:nvPr/>
        </p:nvSpPr>
        <p:spPr>
          <a:xfrm rot="728387">
            <a:off x="6315241" y="1782980"/>
            <a:ext cx="2882404" cy="323155"/>
          </a:xfrm>
          <a:prstGeom prst="rightArrow">
            <a:avLst>
              <a:gd name="adj1" fmla="val 100000"/>
              <a:gd name="adj2" fmla="val 868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0F211BB-E44A-4826-B469-C1D7F3B4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84" y="2964899"/>
            <a:ext cx="2328086" cy="176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ight Arrow 14">
            <a:extLst>
              <a:ext uri="{FF2B5EF4-FFF2-40B4-BE49-F238E27FC236}">
                <a16:creationId xmlns="" xmlns:a16="http://schemas.microsoft.com/office/drawing/2014/main" id="{90E8B1ED-E460-4B86-BF04-93C4E593B36F}"/>
              </a:ext>
            </a:extLst>
          </p:cNvPr>
          <p:cNvSpPr/>
          <p:nvPr/>
        </p:nvSpPr>
        <p:spPr>
          <a:xfrm>
            <a:off x="3117956" y="3151015"/>
            <a:ext cx="1665838" cy="10456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5">
            <a:extLst>
              <a:ext uri="{FF2B5EF4-FFF2-40B4-BE49-F238E27FC236}">
                <a16:creationId xmlns="" xmlns:a16="http://schemas.microsoft.com/office/drawing/2014/main" id="{8941D684-91C4-473C-B5AA-AA8F15E9BC4E}"/>
              </a:ext>
            </a:extLst>
          </p:cNvPr>
          <p:cNvSpPr/>
          <p:nvPr/>
        </p:nvSpPr>
        <p:spPr>
          <a:xfrm rot="18654371">
            <a:off x="9367521" y="3630370"/>
            <a:ext cx="1321805" cy="973248"/>
          </a:xfrm>
          <a:prstGeom prst="leftArrow">
            <a:avLst>
              <a:gd name="adj1" fmla="val 51860"/>
              <a:gd name="adj2" fmla="val 35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AD8BA5F-0816-40DF-BECC-8E96C7825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80" t="13219" r="46275" b="16674"/>
          <a:stretch/>
        </p:blipFill>
        <p:spPr>
          <a:xfrm>
            <a:off x="7908375" y="3957996"/>
            <a:ext cx="1519573" cy="2082010"/>
          </a:xfrm>
          <a:prstGeom prst="rect">
            <a:avLst/>
          </a:prstGeom>
        </p:spPr>
      </p:pic>
      <p:sp>
        <p:nvSpPr>
          <p:cNvPr id="19" name="Left Arrow 17">
            <a:extLst>
              <a:ext uri="{FF2B5EF4-FFF2-40B4-BE49-F238E27FC236}">
                <a16:creationId xmlns="" xmlns:a16="http://schemas.microsoft.com/office/drawing/2014/main" id="{FCBAB4EA-F6E2-42B2-BD50-E154F751904E}"/>
              </a:ext>
            </a:extLst>
          </p:cNvPr>
          <p:cNvSpPr/>
          <p:nvPr/>
        </p:nvSpPr>
        <p:spPr>
          <a:xfrm rot="21194520">
            <a:off x="6552552" y="5340474"/>
            <a:ext cx="1321805" cy="973248"/>
          </a:xfrm>
          <a:prstGeom prst="leftArrow">
            <a:avLst>
              <a:gd name="adj1" fmla="val 51860"/>
              <a:gd name="adj2" fmla="val 35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73CA919-B926-48B4-8B7B-C6DB5EECE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21" r="78025" b="18033"/>
          <a:stretch/>
        </p:blipFill>
        <p:spPr>
          <a:xfrm>
            <a:off x="4323249" y="4710666"/>
            <a:ext cx="2089649" cy="17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383B419-286F-43C5-B3CB-9592B7C550F1}"/>
              </a:ext>
            </a:extLst>
          </p:cNvPr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20423A-3519-4481-AD20-B9327E7B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90" y="3615487"/>
            <a:ext cx="10279625" cy="2038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C03E01-6D01-4044-BEA3-AF6C4DA0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" y="247899"/>
            <a:ext cx="10279625" cy="2724792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D602A37A-75E3-4DC0-8BEF-1FEECB550B72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3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383B419-286F-43C5-B3CB-9592B7C550F1}"/>
              </a:ext>
            </a:extLst>
          </p:cNvPr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1B56A3-6F53-4335-A6E8-D77F4DFD1636}"/>
              </a:ext>
            </a:extLst>
          </p:cNvPr>
          <p:cNvSpPr txBox="1"/>
          <p:nvPr/>
        </p:nvSpPr>
        <p:spPr>
          <a:xfrm>
            <a:off x="5368245" y="761142"/>
            <a:ext cx="5167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১৭,১৮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দেখ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43904A-B6A8-48F6-A31D-F0630A6EA7EA}"/>
              </a:ext>
            </a:extLst>
          </p:cNvPr>
          <p:cNvSpPr txBox="1"/>
          <p:nvPr/>
        </p:nvSpPr>
        <p:spPr>
          <a:xfrm>
            <a:off x="2054897" y="545699"/>
            <a:ext cx="3629465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CCE753-E7B9-4788-A500-519E8778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8" y="2482894"/>
            <a:ext cx="5394878" cy="3799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8CB07A-C6BF-4FE3-8799-6E7970F1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082" y="2035200"/>
            <a:ext cx="2752725" cy="3800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FBE774-D6C0-47DF-A255-A0EDB911F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806" y="2035199"/>
            <a:ext cx="2705100" cy="37719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5184F076-306D-45D6-877E-020FE9A93D86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417D46-125A-4B80-8BA7-2C10E7FC521F}"/>
              </a:ext>
            </a:extLst>
          </p:cNvPr>
          <p:cNvSpPr txBox="1"/>
          <p:nvPr/>
        </p:nvSpPr>
        <p:spPr>
          <a:xfrm>
            <a:off x="2367420" y="383648"/>
            <a:ext cx="790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07AC6D-EEA6-410F-ACBE-63DA19305C85}"/>
              </a:ext>
            </a:extLst>
          </p:cNvPr>
          <p:cNvSpPr txBox="1"/>
          <p:nvPr/>
        </p:nvSpPr>
        <p:spPr>
          <a:xfrm>
            <a:off x="1548126" y="3713694"/>
            <a:ext cx="387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হয়?</a:t>
            </a: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F62B83-614D-427C-B887-3FCDA5903C0A}"/>
              </a:ext>
            </a:extLst>
          </p:cNvPr>
          <p:cNvSpPr txBox="1"/>
          <p:nvPr/>
        </p:nvSpPr>
        <p:spPr>
          <a:xfrm>
            <a:off x="7417682" y="3750529"/>
            <a:ext cx="4051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 ?</a:t>
            </a: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24C2D659-0D35-4B35-B2E7-5F10E28F8BD6}"/>
              </a:ext>
            </a:extLst>
          </p:cNvPr>
          <p:cNvSpPr/>
          <p:nvPr/>
        </p:nvSpPr>
        <p:spPr>
          <a:xfrm>
            <a:off x="2563246" y="2482587"/>
            <a:ext cx="450166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52616CA7-EF6F-4255-9306-9721710EE1DF}"/>
              </a:ext>
            </a:extLst>
          </p:cNvPr>
          <p:cNvSpPr/>
          <p:nvPr/>
        </p:nvSpPr>
        <p:spPr>
          <a:xfrm>
            <a:off x="8949477" y="2338031"/>
            <a:ext cx="450166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A2AE4AAD-9059-4994-891A-2351464349B2}"/>
              </a:ext>
            </a:extLst>
          </p:cNvPr>
          <p:cNvSpPr/>
          <p:nvPr/>
        </p:nvSpPr>
        <p:spPr>
          <a:xfrm>
            <a:off x="3924924" y="1680872"/>
            <a:ext cx="988141" cy="5092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CA_raindrops.gif">
            <a:extLst>
              <a:ext uri="{FF2B5EF4-FFF2-40B4-BE49-F238E27FC236}">
                <a16:creationId xmlns="" xmlns:a16="http://schemas.microsoft.com/office/drawing/2014/main" id="{52236B2F-207F-4572-9F15-C58E3061C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108" y="1820414"/>
            <a:ext cx="792914" cy="6953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C9E417C-F78E-4041-B1AA-8968FBABDDAF}"/>
              </a:ext>
            </a:extLst>
          </p:cNvPr>
          <p:cNvCxnSpPr/>
          <p:nvPr/>
        </p:nvCxnSpPr>
        <p:spPr>
          <a:xfrm>
            <a:off x="7050066" y="1387190"/>
            <a:ext cx="0" cy="380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9738A82-A4C2-49D9-89F4-7D8900DBE9E7}"/>
              </a:ext>
            </a:extLst>
          </p:cNvPr>
          <p:cNvCxnSpPr>
            <a:cxnSpLocks/>
          </p:cNvCxnSpPr>
          <p:nvPr/>
        </p:nvCxnSpPr>
        <p:spPr>
          <a:xfrm>
            <a:off x="6124743" y="1172799"/>
            <a:ext cx="148383" cy="3768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100DA63-92B5-4345-91DB-EAFD91ED40B2}"/>
              </a:ext>
            </a:extLst>
          </p:cNvPr>
          <p:cNvCxnSpPr/>
          <p:nvPr/>
        </p:nvCxnSpPr>
        <p:spPr>
          <a:xfrm>
            <a:off x="7192028" y="1348072"/>
            <a:ext cx="0" cy="380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1C53861-ADA6-4D14-A536-43859B01DA3D}"/>
              </a:ext>
            </a:extLst>
          </p:cNvPr>
          <p:cNvCxnSpPr/>
          <p:nvPr/>
        </p:nvCxnSpPr>
        <p:spPr>
          <a:xfrm>
            <a:off x="6273126" y="1133290"/>
            <a:ext cx="0" cy="380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6D131EF-A59D-44BD-B985-D870FE216F1F}"/>
              </a:ext>
            </a:extLst>
          </p:cNvPr>
          <p:cNvCxnSpPr>
            <a:cxnSpLocks/>
          </p:cNvCxnSpPr>
          <p:nvPr/>
        </p:nvCxnSpPr>
        <p:spPr>
          <a:xfrm>
            <a:off x="5724395" y="1338446"/>
            <a:ext cx="552906" cy="3642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1F86EAE-483D-48EF-8210-26219322CC0E}"/>
              </a:ext>
            </a:extLst>
          </p:cNvPr>
          <p:cNvCxnSpPr>
            <a:cxnSpLocks/>
          </p:cNvCxnSpPr>
          <p:nvPr/>
        </p:nvCxnSpPr>
        <p:spPr>
          <a:xfrm>
            <a:off x="5914700" y="1204206"/>
            <a:ext cx="362601" cy="377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6563447-ABDD-4A3F-88BF-C690E0A1F3BD}"/>
              </a:ext>
            </a:extLst>
          </p:cNvPr>
          <p:cNvCxnSpPr/>
          <p:nvPr/>
        </p:nvCxnSpPr>
        <p:spPr>
          <a:xfrm>
            <a:off x="6277301" y="1172799"/>
            <a:ext cx="0" cy="380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AF7D5DF-DE48-4276-A699-22F06592E7D1}"/>
              </a:ext>
            </a:extLst>
          </p:cNvPr>
          <p:cNvCxnSpPr/>
          <p:nvPr/>
        </p:nvCxnSpPr>
        <p:spPr>
          <a:xfrm>
            <a:off x="11256724" y="1392477"/>
            <a:ext cx="0" cy="380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FEB3D7B-47A3-4724-8525-189B6EA69776}"/>
              </a:ext>
            </a:extLst>
          </p:cNvPr>
          <p:cNvCxnSpPr/>
          <p:nvPr/>
        </p:nvCxnSpPr>
        <p:spPr>
          <a:xfrm>
            <a:off x="7050066" y="1348731"/>
            <a:ext cx="0" cy="380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270DB74-B2C2-4CC5-9CC6-E6A5974C2890}"/>
              </a:ext>
            </a:extLst>
          </p:cNvPr>
          <p:cNvCxnSpPr/>
          <p:nvPr/>
        </p:nvCxnSpPr>
        <p:spPr>
          <a:xfrm>
            <a:off x="6277301" y="1233224"/>
            <a:ext cx="0" cy="380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1CEBDBB-2333-4077-940F-62BC97016140}"/>
              </a:ext>
            </a:extLst>
          </p:cNvPr>
          <p:cNvCxnSpPr>
            <a:cxnSpLocks/>
          </p:cNvCxnSpPr>
          <p:nvPr/>
        </p:nvCxnSpPr>
        <p:spPr>
          <a:xfrm flipH="1">
            <a:off x="6277301" y="1233224"/>
            <a:ext cx="186129" cy="3778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0009941-7BDC-4E8F-B64F-A5B06DCAB06A}"/>
              </a:ext>
            </a:extLst>
          </p:cNvPr>
          <p:cNvCxnSpPr>
            <a:cxnSpLocks/>
          </p:cNvCxnSpPr>
          <p:nvPr/>
        </p:nvCxnSpPr>
        <p:spPr>
          <a:xfrm flipH="1" flipV="1">
            <a:off x="7499562" y="5350146"/>
            <a:ext cx="3437855" cy="2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AE139CE-2E5C-48CC-976F-305B7E164447}"/>
              </a:ext>
            </a:extLst>
          </p:cNvPr>
          <p:cNvCxnSpPr>
            <a:cxnSpLocks/>
          </p:cNvCxnSpPr>
          <p:nvPr/>
        </p:nvCxnSpPr>
        <p:spPr>
          <a:xfrm flipH="1" flipV="1">
            <a:off x="7417682" y="5424099"/>
            <a:ext cx="3437855" cy="2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31995DC-BFD8-4B35-84AA-E43FF18805EB}"/>
              </a:ext>
            </a:extLst>
          </p:cNvPr>
          <p:cNvCxnSpPr>
            <a:cxnSpLocks/>
          </p:cNvCxnSpPr>
          <p:nvPr/>
        </p:nvCxnSpPr>
        <p:spPr>
          <a:xfrm flipH="1" flipV="1">
            <a:off x="7671933" y="1205528"/>
            <a:ext cx="3437855" cy="2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F532A4F-ECEE-4256-90C8-7B4705E06F31}"/>
              </a:ext>
            </a:extLst>
          </p:cNvPr>
          <p:cNvCxnSpPr>
            <a:cxnSpLocks/>
          </p:cNvCxnSpPr>
          <p:nvPr/>
        </p:nvCxnSpPr>
        <p:spPr>
          <a:xfrm flipH="1" flipV="1">
            <a:off x="7680715" y="1338446"/>
            <a:ext cx="3437855" cy="2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DB57B3D-DCA2-4EA9-934E-AE307B6179D3}"/>
              </a:ext>
            </a:extLst>
          </p:cNvPr>
          <p:cNvCxnSpPr>
            <a:cxnSpLocks/>
          </p:cNvCxnSpPr>
          <p:nvPr/>
        </p:nvCxnSpPr>
        <p:spPr>
          <a:xfrm flipH="1">
            <a:off x="6273126" y="1348072"/>
            <a:ext cx="403247" cy="3474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ame 30">
            <a:extLst>
              <a:ext uri="{FF2B5EF4-FFF2-40B4-BE49-F238E27FC236}">
                <a16:creationId xmlns="" xmlns:a16="http://schemas.microsoft.com/office/drawing/2014/main" id="{2D63B604-DF6B-4806-A9F9-92AC80843352}"/>
              </a:ext>
            </a:extLst>
          </p:cNvPr>
          <p:cNvSpPr/>
          <p:nvPr/>
        </p:nvSpPr>
        <p:spPr>
          <a:xfrm>
            <a:off x="1009659" y="1147384"/>
            <a:ext cx="4305147" cy="4305722"/>
          </a:xfrm>
          <a:prstGeom prst="frame">
            <a:avLst>
              <a:gd name="adj1" fmla="val 3189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="" xmlns:a16="http://schemas.microsoft.com/office/drawing/2014/main" id="{3D168BDF-8C80-45EA-923C-6E9E43EC4C1A}"/>
              </a:ext>
            </a:extLst>
          </p:cNvPr>
          <p:cNvSpPr/>
          <p:nvPr/>
        </p:nvSpPr>
        <p:spPr>
          <a:xfrm>
            <a:off x="7075023" y="1204206"/>
            <a:ext cx="4305147" cy="4305722"/>
          </a:xfrm>
          <a:prstGeom prst="frame">
            <a:avLst>
              <a:gd name="adj1" fmla="val 3189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B070D7C-8C84-449C-A03C-00C8C4D6CD3D}"/>
              </a:ext>
            </a:extLst>
          </p:cNvPr>
          <p:cNvSpPr/>
          <p:nvPr/>
        </p:nvSpPr>
        <p:spPr>
          <a:xfrm>
            <a:off x="1917759" y="1428900"/>
            <a:ext cx="1816264" cy="5039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AC988D0C-8BE2-4B0D-8AEE-7904DD847437}"/>
              </a:ext>
            </a:extLst>
          </p:cNvPr>
          <p:cNvSpPr/>
          <p:nvPr/>
        </p:nvSpPr>
        <p:spPr>
          <a:xfrm>
            <a:off x="7417882" y="1518123"/>
            <a:ext cx="1816264" cy="5039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/>
          </a:p>
        </p:txBody>
      </p:sp>
      <p:sp>
        <p:nvSpPr>
          <p:cNvPr id="45" name="Explosion: 8 Points 44">
            <a:extLst>
              <a:ext uri="{FF2B5EF4-FFF2-40B4-BE49-F238E27FC236}">
                <a16:creationId xmlns="" xmlns:a16="http://schemas.microsoft.com/office/drawing/2014/main" id="{F6A8F2C3-39CC-4075-9DEF-C6F5603701B8}"/>
              </a:ext>
            </a:extLst>
          </p:cNvPr>
          <p:cNvSpPr/>
          <p:nvPr/>
        </p:nvSpPr>
        <p:spPr>
          <a:xfrm>
            <a:off x="5599134" y="1233224"/>
            <a:ext cx="192121" cy="1956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xplosion: 8 Points 45">
            <a:extLst>
              <a:ext uri="{FF2B5EF4-FFF2-40B4-BE49-F238E27FC236}">
                <a16:creationId xmlns="" xmlns:a16="http://schemas.microsoft.com/office/drawing/2014/main" id="{7EFD6D37-CC09-4CFA-A976-CA4919F4DE83}"/>
              </a:ext>
            </a:extLst>
          </p:cNvPr>
          <p:cNvSpPr/>
          <p:nvPr/>
        </p:nvSpPr>
        <p:spPr>
          <a:xfrm>
            <a:off x="5837469" y="1143781"/>
            <a:ext cx="192121" cy="1956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: 8 Points 46">
            <a:extLst>
              <a:ext uri="{FF2B5EF4-FFF2-40B4-BE49-F238E27FC236}">
                <a16:creationId xmlns="" xmlns:a16="http://schemas.microsoft.com/office/drawing/2014/main" id="{EF719FA9-CB59-4EA9-BFCC-FB88415F74FD}"/>
              </a:ext>
            </a:extLst>
          </p:cNvPr>
          <p:cNvSpPr/>
          <p:nvPr/>
        </p:nvSpPr>
        <p:spPr>
          <a:xfrm>
            <a:off x="6016205" y="1089393"/>
            <a:ext cx="192121" cy="1956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: 8 Points 47">
            <a:extLst>
              <a:ext uri="{FF2B5EF4-FFF2-40B4-BE49-F238E27FC236}">
                <a16:creationId xmlns="" xmlns:a16="http://schemas.microsoft.com/office/drawing/2014/main" id="{F8706D53-6551-41D4-81BF-357BD1F3BF1D}"/>
              </a:ext>
            </a:extLst>
          </p:cNvPr>
          <p:cNvSpPr/>
          <p:nvPr/>
        </p:nvSpPr>
        <p:spPr>
          <a:xfrm>
            <a:off x="6213770" y="1071613"/>
            <a:ext cx="192121" cy="1956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xplosion: 8 Points 48">
            <a:extLst>
              <a:ext uri="{FF2B5EF4-FFF2-40B4-BE49-F238E27FC236}">
                <a16:creationId xmlns="" xmlns:a16="http://schemas.microsoft.com/office/drawing/2014/main" id="{12CBB4D5-A323-46BF-8249-39E51FC84DC3}"/>
              </a:ext>
            </a:extLst>
          </p:cNvPr>
          <p:cNvSpPr/>
          <p:nvPr/>
        </p:nvSpPr>
        <p:spPr>
          <a:xfrm>
            <a:off x="6377891" y="1147583"/>
            <a:ext cx="192121" cy="1956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xplosion: 8 Points 49">
            <a:extLst>
              <a:ext uri="{FF2B5EF4-FFF2-40B4-BE49-F238E27FC236}">
                <a16:creationId xmlns="" xmlns:a16="http://schemas.microsoft.com/office/drawing/2014/main" id="{5F4A720A-9752-4F29-987E-2281A183C00C}"/>
              </a:ext>
            </a:extLst>
          </p:cNvPr>
          <p:cNvSpPr/>
          <p:nvPr/>
        </p:nvSpPr>
        <p:spPr>
          <a:xfrm>
            <a:off x="6590956" y="1250234"/>
            <a:ext cx="192121" cy="1956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34">
            <a:extLst>
              <a:ext uri="{FF2B5EF4-FFF2-40B4-BE49-F238E27FC236}">
                <a16:creationId xmlns="" xmlns:a16="http://schemas.microsoft.com/office/drawing/2014/main" id="{EFE61B7C-6377-48FE-BE97-189763174E52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0EC6EC-54DC-4A3E-8F0F-2FF4F2EAB1AE}"/>
              </a:ext>
            </a:extLst>
          </p:cNvPr>
          <p:cNvSpPr txBox="1"/>
          <p:nvPr/>
        </p:nvSpPr>
        <p:spPr>
          <a:xfrm>
            <a:off x="2720470" y="623979"/>
            <a:ext cx="6386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38F2A1-D18A-4344-8A4E-825CFC442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5" y="1331865"/>
            <a:ext cx="222885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754489-9FDB-444A-9A00-0219BB18B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605" y="3610247"/>
            <a:ext cx="9010015" cy="198664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F1D00060-2C06-4826-98B0-5A2CF434B4F1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1CDA12-FE77-45CD-A84F-08A9AA8E76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A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A7D9E61-3A0D-4C74-8C80-6065903E119F}"/>
              </a:ext>
            </a:extLst>
          </p:cNvPr>
          <p:cNvSpPr/>
          <p:nvPr/>
        </p:nvSpPr>
        <p:spPr>
          <a:xfrm>
            <a:off x="535857" y="377208"/>
            <a:ext cx="11120283" cy="389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 বলতে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কিনা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2E64273-D478-4179-B15E-93C16674A701}"/>
              </a:ext>
            </a:extLst>
          </p:cNvPr>
          <p:cNvSpPr/>
          <p:nvPr/>
        </p:nvSpPr>
        <p:spPr>
          <a:xfrm>
            <a:off x="218365" y="928049"/>
            <a:ext cx="11655188" cy="5650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শিশির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 ঘাস, গাছপালা ইত্যাদির উপর যে বিন্দু বিন্দু পানি জমে তাকে শিশির বলে।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 কী?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থেকে বাষ্পে পরিণত হওয়াকে বাষ্পীভবন বলে।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ঘনীভবন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 থেকে তরলে পরিণত হওয়াকে ঘনীভবন বলে।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কয় অবস্থায় থাকতে পারে?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পানি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অবস্থায় থাকতে 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ctr">
              <a:buFontTx/>
              <a:buAutoNum type="arabicParenR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Tx/>
              <a:buAutoNum type="arabicParenR"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Tx/>
              <a:buAutoNum type="arabicParenR"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AutoNum type="arabicParenR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AutoNum type="arabicParenR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B0A70904-8915-47CF-92EE-2D62B5E1EBB5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08A6C0-D4A7-462C-875D-93157AB8B930}"/>
              </a:ext>
            </a:extLst>
          </p:cNvPr>
          <p:cNvSpPr txBox="1"/>
          <p:nvPr/>
        </p:nvSpPr>
        <p:spPr>
          <a:xfrm>
            <a:off x="2621971" y="1984483"/>
            <a:ext cx="722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2C3A4F-EC64-4061-A2C0-B4AF8AD078DA}"/>
              </a:ext>
            </a:extLst>
          </p:cNvPr>
          <p:cNvSpPr txBox="1"/>
          <p:nvPr/>
        </p:nvSpPr>
        <p:spPr>
          <a:xfrm>
            <a:off x="1257866" y="2762453"/>
            <a:ext cx="10432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৪।পানিকে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3A8332-6F2D-4D32-88D4-38013847C34C}"/>
              </a:ext>
            </a:extLst>
          </p:cNvPr>
          <p:cNvSpPr txBox="1"/>
          <p:nvPr/>
        </p:nvSpPr>
        <p:spPr>
          <a:xfrm>
            <a:off x="9270244" y="2724805"/>
            <a:ext cx="15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F374AE-4C96-46BB-B888-510B75CE0CED}"/>
              </a:ext>
            </a:extLst>
          </p:cNvPr>
          <p:cNvSpPr txBox="1"/>
          <p:nvPr/>
        </p:nvSpPr>
        <p:spPr>
          <a:xfrm>
            <a:off x="3229125" y="3260598"/>
            <a:ext cx="177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59ABF3-CB96-4FB6-B8EF-3E1EA75EB7C3}"/>
              </a:ext>
            </a:extLst>
          </p:cNvPr>
          <p:cNvSpPr txBox="1"/>
          <p:nvPr/>
        </p:nvSpPr>
        <p:spPr>
          <a:xfrm>
            <a:off x="6964476" y="3802802"/>
            <a:ext cx="207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ঘনীভবন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978A96-1189-4C18-A9CE-1F5EC57E6848}"/>
              </a:ext>
            </a:extLst>
          </p:cNvPr>
          <p:cNvSpPr txBox="1"/>
          <p:nvPr/>
        </p:nvSpPr>
        <p:spPr>
          <a:xfrm>
            <a:off x="4410896" y="4251509"/>
            <a:ext cx="231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D47CF9-2CCB-45D4-A6A0-3B466F7DA0D1}"/>
              </a:ext>
            </a:extLst>
          </p:cNvPr>
          <p:cNvSpPr txBox="1"/>
          <p:nvPr/>
        </p:nvSpPr>
        <p:spPr>
          <a:xfrm>
            <a:off x="4410896" y="496942"/>
            <a:ext cx="269793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A08AE134-E220-4133-A1DC-0929DA1BFAF4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53DD1EA-563A-4F90-89F8-ADD5FAB8BADF}"/>
              </a:ext>
            </a:extLst>
          </p:cNvPr>
          <p:cNvSpPr/>
          <p:nvPr/>
        </p:nvSpPr>
        <p:spPr>
          <a:xfrm>
            <a:off x="6910920" y="2656495"/>
            <a:ext cx="4873969" cy="3759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1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pPr lvl="1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	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 পৃষ্ঠা-১৭ ও ১৮ </a:t>
            </a:r>
          </a:p>
          <a:p>
            <a:pPr lvl="1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1"/>
            <a:r>
              <a:rPr lang="en-US" sz="24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চক্র</a:t>
            </a:r>
            <a:r>
              <a:rPr lang="en-US" sz="2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(১)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পানির অবস্থার পরিবর্তন</a:t>
            </a:r>
            <a:r>
              <a:rPr lang="bn-BD" sz="2400" b="1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1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         :  ৫০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67F873-5363-48DF-AF39-82046DC1C915}"/>
              </a:ext>
            </a:extLst>
          </p:cNvPr>
          <p:cNvSpPr/>
          <p:nvPr/>
        </p:nvSpPr>
        <p:spPr>
          <a:xfrm>
            <a:off x="350652" y="2611442"/>
            <a:ext cx="4982167" cy="3759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সঞ্জয়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বিশ্বাস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হারতা</a:t>
            </a:r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 প্রাথমিক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IN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উজিরপুর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বরিশাল</a:t>
            </a:r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="" xmlns:a16="http://schemas.microsoft.com/office/drawing/2014/main" id="{40099009-22E6-42AC-AE92-A7E7A56DD48A}"/>
              </a:ext>
            </a:extLst>
          </p:cNvPr>
          <p:cNvSpPr/>
          <p:nvPr/>
        </p:nvSpPr>
        <p:spPr>
          <a:xfrm>
            <a:off x="4519337" y="503928"/>
            <a:ext cx="3232702" cy="1761374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Free borders at Gifstop.com">
            <a:extLst>
              <a:ext uri="{FF2B5EF4-FFF2-40B4-BE49-F238E27FC236}">
                <a16:creationId xmlns="" xmlns:a16="http://schemas.microsoft.com/office/drawing/2014/main" id="{938AB218-8E2E-44EF-990E-5DA5E05D5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70" y="2639630"/>
            <a:ext cx="4957806" cy="37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ree borders at Gifstop.com">
            <a:extLst>
              <a:ext uri="{FF2B5EF4-FFF2-40B4-BE49-F238E27FC236}">
                <a16:creationId xmlns="" xmlns:a16="http://schemas.microsoft.com/office/drawing/2014/main" id="{4EBDE619-8C4E-4994-B195-D5A6740617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3" y="2592708"/>
            <a:ext cx="5039545" cy="37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541C142D-ED05-4E99-A8EE-1F6F5106EEE7}"/>
              </a:ext>
            </a:extLst>
          </p:cNvPr>
          <p:cNvSpPr/>
          <p:nvPr/>
        </p:nvSpPr>
        <p:spPr>
          <a:xfrm>
            <a:off x="114978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="" xmlns:a16="http://schemas.microsoft.com/office/drawing/2014/main" id="{E0EA303F-24BE-472D-A9AD-7C8099924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424981"/>
            <a:ext cx="1814208" cy="208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515FBB7-7F09-4C6F-8EE9-AD36521D2A97}"/>
              </a:ext>
            </a:extLst>
          </p:cNvPr>
          <p:cNvSpPr/>
          <p:nvPr/>
        </p:nvSpPr>
        <p:spPr>
          <a:xfrm rot="11280614">
            <a:off x="5321324" y="2723040"/>
            <a:ext cx="1194920" cy="3425539"/>
          </a:xfrm>
          <a:custGeom>
            <a:avLst/>
            <a:gdLst>
              <a:gd name="connsiteX0" fmla="*/ 629451 w 1194920"/>
              <a:gd name="connsiteY0" fmla="*/ 30986 h 3425539"/>
              <a:gd name="connsiteX1" fmla="*/ 454086 w 1194920"/>
              <a:gd name="connsiteY1" fmla="*/ 18459 h 3425539"/>
              <a:gd name="connsiteX2" fmla="*/ 441560 w 1194920"/>
              <a:gd name="connsiteY2" fmla="*/ 56038 h 3425539"/>
              <a:gd name="connsiteX3" fmla="*/ 403982 w 1194920"/>
              <a:gd name="connsiteY3" fmla="*/ 143720 h 3425539"/>
              <a:gd name="connsiteX4" fmla="*/ 416508 w 1194920"/>
              <a:gd name="connsiteY4" fmla="*/ 231402 h 3425539"/>
              <a:gd name="connsiteX5" fmla="*/ 454086 w 1194920"/>
              <a:gd name="connsiteY5" fmla="*/ 256454 h 3425539"/>
              <a:gd name="connsiteX6" fmla="*/ 403982 w 1194920"/>
              <a:gd name="connsiteY6" fmla="*/ 469396 h 3425539"/>
              <a:gd name="connsiteX7" fmla="*/ 378930 w 1194920"/>
              <a:gd name="connsiteY7" fmla="*/ 494449 h 3425539"/>
              <a:gd name="connsiteX8" fmla="*/ 429034 w 1194920"/>
              <a:gd name="connsiteY8" fmla="*/ 381714 h 3425539"/>
              <a:gd name="connsiteX9" fmla="*/ 479138 w 1194920"/>
              <a:gd name="connsiteY9" fmla="*/ 331610 h 3425539"/>
              <a:gd name="connsiteX10" fmla="*/ 504190 w 1194920"/>
              <a:gd name="connsiteY10" fmla="*/ 281506 h 3425539"/>
              <a:gd name="connsiteX11" fmla="*/ 529242 w 1194920"/>
              <a:gd name="connsiteY11" fmla="*/ 481923 h 3425539"/>
              <a:gd name="connsiteX12" fmla="*/ 554294 w 1194920"/>
              <a:gd name="connsiteY12" fmla="*/ 732443 h 3425539"/>
              <a:gd name="connsiteX13" fmla="*/ 504190 w 1194920"/>
              <a:gd name="connsiteY13" fmla="*/ 1095698 h 3425539"/>
              <a:gd name="connsiteX14" fmla="*/ 479138 w 1194920"/>
              <a:gd name="connsiteY14" fmla="*/ 1158328 h 3425539"/>
              <a:gd name="connsiteX15" fmla="*/ 466612 w 1194920"/>
              <a:gd name="connsiteY15" fmla="*/ 1195906 h 3425539"/>
              <a:gd name="connsiteX16" fmla="*/ 441560 w 1194920"/>
              <a:gd name="connsiteY16" fmla="*/ 1233484 h 3425539"/>
              <a:gd name="connsiteX17" fmla="*/ 416508 w 1194920"/>
              <a:gd name="connsiteY17" fmla="*/ 1333692 h 3425539"/>
              <a:gd name="connsiteX18" fmla="*/ 378930 w 1194920"/>
              <a:gd name="connsiteY18" fmla="*/ 1834733 h 3425539"/>
              <a:gd name="connsiteX19" fmla="*/ 366404 w 1194920"/>
              <a:gd name="connsiteY19" fmla="*/ 1947468 h 3425539"/>
              <a:gd name="connsiteX20" fmla="*/ 341352 w 1194920"/>
              <a:gd name="connsiteY20" fmla="*/ 2022624 h 3425539"/>
              <a:gd name="connsiteX21" fmla="*/ 328826 w 1194920"/>
              <a:gd name="connsiteY21" fmla="*/ 2072728 h 3425539"/>
              <a:gd name="connsiteX22" fmla="*/ 278722 w 1194920"/>
              <a:gd name="connsiteY22" fmla="*/ 2172936 h 3425539"/>
              <a:gd name="connsiteX23" fmla="*/ 253670 w 1194920"/>
              <a:gd name="connsiteY23" fmla="*/ 2260618 h 3425539"/>
              <a:gd name="connsiteX24" fmla="*/ 241144 w 1194920"/>
              <a:gd name="connsiteY24" fmla="*/ 2335775 h 3425539"/>
              <a:gd name="connsiteX25" fmla="*/ 253670 w 1194920"/>
              <a:gd name="connsiteY25" fmla="*/ 2799238 h 3425539"/>
              <a:gd name="connsiteX26" fmla="*/ 266196 w 1194920"/>
              <a:gd name="connsiteY26" fmla="*/ 2836816 h 3425539"/>
              <a:gd name="connsiteX27" fmla="*/ 278722 w 1194920"/>
              <a:gd name="connsiteY27" fmla="*/ 2899446 h 3425539"/>
              <a:gd name="connsiteX28" fmla="*/ 291248 w 1194920"/>
              <a:gd name="connsiteY28" fmla="*/ 2974602 h 3425539"/>
              <a:gd name="connsiteX29" fmla="*/ 303774 w 1194920"/>
              <a:gd name="connsiteY29" fmla="*/ 3012180 h 3425539"/>
              <a:gd name="connsiteX30" fmla="*/ 328826 w 1194920"/>
              <a:gd name="connsiteY30" fmla="*/ 3099862 h 3425539"/>
              <a:gd name="connsiteX31" fmla="*/ 341352 w 1194920"/>
              <a:gd name="connsiteY31" fmla="*/ 3037232 h 3425539"/>
              <a:gd name="connsiteX32" fmla="*/ 378930 w 1194920"/>
              <a:gd name="connsiteY32" fmla="*/ 2736607 h 3425539"/>
              <a:gd name="connsiteX33" fmla="*/ 416508 w 1194920"/>
              <a:gd name="connsiteY33" fmla="*/ 2686503 h 3425539"/>
              <a:gd name="connsiteX34" fmla="*/ 504190 w 1194920"/>
              <a:gd name="connsiteY34" fmla="*/ 2598821 h 3425539"/>
              <a:gd name="connsiteX35" fmla="*/ 491664 w 1194920"/>
              <a:gd name="connsiteY35" fmla="*/ 2937024 h 3425539"/>
              <a:gd name="connsiteX36" fmla="*/ 391456 w 1194920"/>
              <a:gd name="connsiteY36" fmla="*/ 3024706 h 3425539"/>
              <a:gd name="connsiteX37" fmla="*/ 353878 w 1194920"/>
              <a:gd name="connsiteY37" fmla="*/ 3049758 h 3425539"/>
              <a:gd name="connsiteX38" fmla="*/ 328826 w 1194920"/>
              <a:gd name="connsiteY38" fmla="*/ 2987128 h 3425539"/>
              <a:gd name="connsiteX39" fmla="*/ 303774 w 1194920"/>
              <a:gd name="connsiteY39" fmla="*/ 2949550 h 3425539"/>
              <a:gd name="connsiteX40" fmla="*/ 291248 w 1194920"/>
              <a:gd name="connsiteY40" fmla="*/ 2711555 h 3425539"/>
              <a:gd name="connsiteX41" fmla="*/ 303774 w 1194920"/>
              <a:gd name="connsiteY41" fmla="*/ 2410931 h 3425539"/>
              <a:gd name="connsiteX42" fmla="*/ 316300 w 1194920"/>
              <a:gd name="connsiteY42" fmla="*/ 2373353 h 3425539"/>
              <a:gd name="connsiteX43" fmla="*/ 341352 w 1194920"/>
              <a:gd name="connsiteY43" fmla="*/ 2335775 h 3425539"/>
              <a:gd name="connsiteX44" fmla="*/ 416508 w 1194920"/>
              <a:gd name="connsiteY44" fmla="*/ 2248092 h 3425539"/>
              <a:gd name="connsiteX45" fmla="*/ 541768 w 1194920"/>
              <a:gd name="connsiteY45" fmla="*/ 2223040 h 3425539"/>
              <a:gd name="connsiteX46" fmla="*/ 579346 w 1194920"/>
              <a:gd name="connsiteY46" fmla="*/ 2197988 h 3425539"/>
              <a:gd name="connsiteX47" fmla="*/ 554294 w 1194920"/>
              <a:gd name="connsiteY47" fmla="*/ 2310723 h 3425539"/>
              <a:gd name="connsiteX48" fmla="*/ 466612 w 1194920"/>
              <a:gd name="connsiteY48" fmla="*/ 2398405 h 3425539"/>
              <a:gd name="connsiteX49" fmla="*/ 403982 w 1194920"/>
              <a:gd name="connsiteY49" fmla="*/ 2473561 h 3425539"/>
              <a:gd name="connsiteX50" fmla="*/ 366404 w 1194920"/>
              <a:gd name="connsiteY50" fmla="*/ 2561243 h 3425539"/>
              <a:gd name="connsiteX51" fmla="*/ 341352 w 1194920"/>
              <a:gd name="connsiteY51" fmla="*/ 2611347 h 3425539"/>
              <a:gd name="connsiteX52" fmla="*/ 303774 w 1194920"/>
              <a:gd name="connsiteY52" fmla="*/ 2699029 h 3425539"/>
              <a:gd name="connsiteX53" fmla="*/ 291248 w 1194920"/>
              <a:gd name="connsiteY53" fmla="*/ 2648925 h 3425539"/>
              <a:gd name="connsiteX54" fmla="*/ 266196 w 1194920"/>
              <a:gd name="connsiteY54" fmla="*/ 2598821 h 3425539"/>
              <a:gd name="connsiteX55" fmla="*/ 241144 w 1194920"/>
              <a:gd name="connsiteY55" fmla="*/ 2373353 h 3425539"/>
              <a:gd name="connsiteX56" fmla="*/ 216092 w 1194920"/>
              <a:gd name="connsiteY56" fmla="*/ 2235566 h 3425539"/>
              <a:gd name="connsiteX57" fmla="*/ 228618 w 1194920"/>
              <a:gd name="connsiteY57" fmla="*/ 2060202 h 3425539"/>
              <a:gd name="connsiteX58" fmla="*/ 303774 w 1194920"/>
              <a:gd name="connsiteY58" fmla="*/ 1972520 h 3425539"/>
              <a:gd name="connsiteX59" fmla="*/ 378930 w 1194920"/>
              <a:gd name="connsiteY59" fmla="*/ 1947468 h 3425539"/>
              <a:gd name="connsiteX60" fmla="*/ 704607 w 1194920"/>
              <a:gd name="connsiteY60" fmla="*/ 1922416 h 3425539"/>
              <a:gd name="connsiteX61" fmla="*/ 742185 w 1194920"/>
              <a:gd name="connsiteY61" fmla="*/ 1897364 h 3425539"/>
              <a:gd name="connsiteX62" fmla="*/ 704607 w 1194920"/>
              <a:gd name="connsiteY62" fmla="*/ 1897364 h 3425539"/>
              <a:gd name="connsiteX63" fmla="*/ 667029 w 1194920"/>
              <a:gd name="connsiteY63" fmla="*/ 1922416 h 3425539"/>
              <a:gd name="connsiteX64" fmla="*/ 529242 w 1194920"/>
              <a:gd name="connsiteY64" fmla="*/ 1997572 h 3425539"/>
              <a:gd name="connsiteX65" fmla="*/ 491664 w 1194920"/>
              <a:gd name="connsiteY65" fmla="*/ 2035150 h 3425539"/>
              <a:gd name="connsiteX66" fmla="*/ 391456 w 1194920"/>
              <a:gd name="connsiteY66" fmla="*/ 2110306 h 3425539"/>
              <a:gd name="connsiteX67" fmla="*/ 328826 w 1194920"/>
              <a:gd name="connsiteY67" fmla="*/ 2172936 h 3425539"/>
              <a:gd name="connsiteX68" fmla="*/ 316300 w 1194920"/>
              <a:gd name="connsiteY68" fmla="*/ 2122832 h 3425539"/>
              <a:gd name="connsiteX69" fmla="*/ 353878 w 1194920"/>
              <a:gd name="connsiteY69" fmla="*/ 2035150 h 3425539"/>
              <a:gd name="connsiteX70" fmla="*/ 366404 w 1194920"/>
              <a:gd name="connsiteY70" fmla="*/ 1985046 h 3425539"/>
              <a:gd name="connsiteX71" fmla="*/ 416508 w 1194920"/>
              <a:gd name="connsiteY71" fmla="*/ 1909890 h 3425539"/>
              <a:gd name="connsiteX72" fmla="*/ 454086 w 1194920"/>
              <a:gd name="connsiteY72" fmla="*/ 1834733 h 3425539"/>
              <a:gd name="connsiteX73" fmla="*/ 479138 w 1194920"/>
              <a:gd name="connsiteY73" fmla="*/ 1784629 h 3425539"/>
              <a:gd name="connsiteX74" fmla="*/ 541768 w 1194920"/>
              <a:gd name="connsiteY74" fmla="*/ 1759577 h 3425539"/>
              <a:gd name="connsiteX75" fmla="*/ 667029 w 1194920"/>
              <a:gd name="connsiteY75" fmla="*/ 1734525 h 3425539"/>
              <a:gd name="connsiteX76" fmla="*/ 704607 w 1194920"/>
              <a:gd name="connsiteY76" fmla="*/ 1721999 h 3425539"/>
              <a:gd name="connsiteX77" fmla="*/ 754711 w 1194920"/>
              <a:gd name="connsiteY77" fmla="*/ 1671895 h 3425539"/>
              <a:gd name="connsiteX78" fmla="*/ 804815 w 1194920"/>
              <a:gd name="connsiteY78" fmla="*/ 1646843 h 3425539"/>
              <a:gd name="connsiteX79" fmla="*/ 817341 w 1194920"/>
              <a:gd name="connsiteY79" fmla="*/ 1609265 h 3425539"/>
              <a:gd name="connsiteX80" fmla="*/ 842393 w 1194920"/>
              <a:gd name="connsiteY80" fmla="*/ 1571687 h 3425539"/>
              <a:gd name="connsiteX81" fmla="*/ 466612 w 1194920"/>
              <a:gd name="connsiteY81" fmla="*/ 1571687 h 3425539"/>
              <a:gd name="connsiteX82" fmla="*/ 416508 w 1194920"/>
              <a:gd name="connsiteY82" fmla="*/ 1596739 h 3425539"/>
              <a:gd name="connsiteX83" fmla="*/ 353878 w 1194920"/>
              <a:gd name="connsiteY83" fmla="*/ 1646843 h 3425539"/>
              <a:gd name="connsiteX84" fmla="*/ 341352 w 1194920"/>
              <a:gd name="connsiteY84" fmla="*/ 1684421 h 3425539"/>
              <a:gd name="connsiteX85" fmla="*/ 328826 w 1194920"/>
              <a:gd name="connsiteY85" fmla="*/ 1559161 h 3425539"/>
              <a:gd name="connsiteX86" fmla="*/ 303774 w 1194920"/>
              <a:gd name="connsiteY86" fmla="*/ 1521583 h 3425539"/>
              <a:gd name="connsiteX87" fmla="*/ 266196 w 1194920"/>
              <a:gd name="connsiteY87" fmla="*/ 1471479 h 3425539"/>
              <a:gd name="connsiteX88" fmla="*/ 253670 w 1194920"/>
              <a:gd name="connsiteY88" fmla="*/ 1433901 h 3425539"/>
              <a:gd name="connsiteX89" fmla="*/ 216092 w 1194920"/>
              <a:gd name="connsiteY89" fmla="*/ 1396323 h 3425539"/>
              <a:gd name="connsiteX90" fmla="*/ 203566 w 1194920"/>
              <a:gd name="connsiteY90" fmla="*/ 1333692 h 3425539"/>
              <a:gd name="connsiteX91" fmla="*/ 216092 w 1194920"/>
              <a:gd name="connsiteY91" fmla="*/ 1145802 h 3425539"/>
              <a:gd name="connsiteX92" fmla="*/ 241144 w 1194920"/>
              <a:gd name="connsiteY92" fmla="*/ 1195906 h 3425539"/>
              <a:gd name="connsiteX93" fmla="*/ 278722 w 1194920"/>
              <a:gd name="connsiteY93" fmla="*/ 1246010 h 3425539"/>
              <a:gd name="connsiteX94" fmla="*/ 316300 w 1194920"/>
              <a:gd name="connsiteY94" fmla="*/ 1333692 h 3425539"/>
              <a:gd name="connsiteX95" fmla="*/ 341352 w 1194920"/>
              <a:gd name="connsiteY95" fmla="*/ 1383796 h 3425539"/>
              <a:gd name="connsiteX96" fmla="*/ 353878 w 1194920"/>
              <a:gd name="connsiteY96" fmla="*/ 1458953 h 3425539"/>
              <a:gd name="connsiteX97" fmla="*/ 366404 w 1194920"/>
              <a:gd name="connsiteY97" fmla="*/ 1509057 h 3425539"/>
              <a:gd name="connsiteX98" fmla="*/ 378930 w 1194920"/>
              <a:gd name="connsiteY98" fmla="*/ 1596739 h 3425539"/>
              <a:gd name="connsiteX99" fmla="*/ 391456 w 1194920"/>
              <a:gd name="connsiteY99" fmla="*/ 1546635 h 3425539"/>
              <a:gd name="connsiteX100" fmla="*/ 403982 w 1194920"/>
              <a:gd name="connsiteY100" fmla="*/ 1509057 h 3425539"/>
              <a:gd name="connsiteX101" fmla="*/ 391456 w 1194920"/>
              <a:gd name="connsiteY101" fmla="*/ 1296114 h 3425539"/>
              <a:gd name="connsiteX102" fmla="*/ 366404 w 1194920"/>
              <a:gd name="connsiteY102" fmla="*/ 1246010 h 3425539"/>
              <a:gd name="connsiteX103" fmla="*/ 353878 w 1194920"/>
              <a:gd name="connsiteY103" fmla="*/ 1208432 h 3425539"/>
              <a:gd name="connsiteX104" fmla="*/ 328826 w 1194920"/>
              <a:gd name="connsiteY104" fmla="*/ 1170854 h 3425539"/>
              <a:gd name="connsiteX105" fmla="*/ 278722 w 1194920"/>
              <a:gd name="connsiteY105" fmla="*/ 1083172 h 3425539"/>
              <a:gd name="connsiteX106" fmla="*/ 266196 w 1194920"/>
              <a:gd name="connsiteY106" fmla="*/ 995490 h 3425539"/>
              <a:gd name="connsiteX107" fmla="*/ 278722 w 1194920"/>
              <a:gd name="connsiteY107" fmla="*/ 770021 h 3425539"/>
              <a:gd name="connsiteX108" fmla="*/ 341352 w 1194920"/>
              <a:gd name="connsiteY108" fmla="*/ 820125 h 3425539"/>
              <a:gd name="connsiteX109" fmla="*/ 416508 w 1194920"/>
              <a:gd name="connsiteY109" fmla="*/ 957912 h 3425539"/>
              <a:gd name="connsiteX110" fmla="*/ 441560 w 1194920"/>
              <a:gd name="connsiteY110" fmla="*/ 1008016 h 3425539"/>
              <a:gd name="connsiteX111" fmla="*/ 454086 w 1194920"/>
              <a:gd name="connsiteY111" fmla="*/ 1108224 h 3425539"/>
              <a:gd name="connsiteX112" fmla="*/ 441560 w 1194920"/>
              <a:gd name="connsiteY112" fmla="*/ 1358744 h 3425539"/>
              <a:gd name="connsiteX113" fmla="*/ 491664 w 1194920"/>
              <a:gd name="connsiteY113" fmla="*/ 1208432 h 3425539"/>
              <a:gd name="connsiteX114" fmla="*/ 529242 w 1194920"/>
              <a:gd name="connsiteY114" fmla="*/ 1133276 h 3425539"/>
              <a:gd name="connsiteX115" fmla="*/ 491664 w 1194920"/>
              <a:gd name="connsiteY115" fmla="*/ 870229 h 3425539"/>
              <a:gd name="connsiteX116" fmla="*/ 466612 w 1194920"/>
              <a:gd name="connsiteY116" fmla="*/ 832651 h 3425539"/>
              <a:gd name="connsiteX117" fmla="*/ 454086 w 1194920"/>
              <a:gd name="connsiteY117" fmla="*/ 782547 h 3425539"/>
              <a:gd name="connsiteX118" fmla="*/ 378930 w 1194920"/>
              <a:gd name="connsiteY118" fmla="*/ 694865 h 3425539"/>
              <a:gd name="connsiteX119" fmla="*/ 341352 w 1194920"/>
              <a:gd name="connsiteY119" fmla="*/ 644761 h 3425539"/>
              <a:gd name="connsiteX120" fmla="*/ 341352 w 1194920"/>
              <a:gd name="connsiteY120" fmla="*/ 431818 h 3425539"/>
              <a:gd name="connsiteX121" fmla="*/ 353878 w 1194920"/>
              <a:gd name="connsiteY121" fmla="*/ 469396 h 3425539"/>
              <a:gd name="connsiteX122" fmla="*/ 378930 w 1194920"/>
              <a:gd name="connsiteY122" fmla="*/ 494449 h 3425539"/>
              <a:gd name="connsiteX123" fmla="*/ 429034 w 1194920"/>
              <a:gd name="connsiteY123" fmla="*/ 569605 h 3425539"/>
              <a:gd name="connsiteX124" fmla="*/ 454086 w 1194920"/>
              <a:gd name="connsiteY124" fmla="*/ 619709 h 3425539"/>
              <a:gd name="connsiteX125" fmla="*/ 466612 w 1194920"/>
              <a:gd name="connsiteY125" fmla="*/ 657287 h 3425539"/>
              <a:gd name="connsiteX126" fmla="*/ 504190 w 1194920"/>
              <a:gd name="connsiteY126" fmla="*/ 694865 h 3425539"/>
              <a:gd name="connsiteX127" fmla="*/ 541768 w 1194920"/>
              <a:gd name="connsiteY127" fmla="*/ 932859 h 3425539"/>
              <a:gd name="connsiteX128" fmla="*/ 566820 w 1194920"/>
              <a:gd name="connsiteY128" fmla="*/ 882755 h 3425539"/>
              <a:gd name="connsiteX129" fmla="*/ 579346 w 1194920"/>
              <a:gd name="connsiteY129" fmla="*/ 832651 h 3425539"/>
              <a:gd name="connsiteX130" fmla="*/ 654503 w 1194920"/>
              <a:gd name="connsiteY130" fmla="*/ 757495 h 3425539"/>
              <a:gd name="connsiteX131" fmla="*/ 692081 w 1194920"/>
              <a:gd name="connsiteY131" fmla="*/ 719917 h 3425539"/>
              <a:gd name="connsiteX132" fmla="*/ 917549 w 1194920"/>
              <a:gd name="connsiteY132" fmla="*/ 732443 h 3425539"/>
              <a:gd name="connsiteX133" fmla="*/ 892497 w 1194920"/>
              <a:gd name="connsiteY133" fmla="*/ 770021 h 3425539"/>
              <a:gd name="connsiteX134" fmla="*/ 867445 w 1194920"/>
              <a:gd name="connsiteY134" fmla="*/ 820125 h 3425539"/>
              <a:gd name="connsiteX135" fmla="*/ 829867 w 1194920"/>
              <a:gd name="connsiteY135" fmla="*/ 895281 h 3425539"/>
              <a:gd name="connsiteX136" fmla="*/ 779763 w 1194920"/>
              <a:gd name="connsiteY136" fmla="*/ 907807 h 3425539"/>
              <a:gd name="connsiteX137" fmla="*/ 579346 w 1194920"/>
              <a:gd name="connsiteY137" fmla="*/ 920333 h 3425539"/>
              <a:gd name="connsiteX138" fmla="*/ 529242 w 1194920"/>
              <a:gd name="connsiteY138" fmla="*/ 932859 h 3425539"/>
              <a:gd name="connsiteX139" fmla="*/ 516716 w 1194920"/>
              <a:gd name="connsiteY139" fmla="*/ 970438 h 3425539"/>
              <a:gd name="connsiteX140" fmla="*/ 504190 w 1194920"/>
              <a:gd name="connsiteY140" fmla="*/ 1033068 h 3425539"/>
              <a:gd name="connsiteX141" fmla="*/ 529242 w 1194920"/>
              <a:gd name="connsiteY141" fmla="*/ 1120750 h 3425539"/>
              <a:gd name="connsiteX142" fmla="*/ 566820 w 1194920"/>
              <a:gd name="connsiteY142" fmla="*/ 1083172 h 3425539"/>
              <a:gd name="connsiteX143" fmla="*/ 641977 w 1194920"/>
              <a:gd name="connsiteY143" fmla="*/ 1033068 h 3425539"/>
              <a:gd name="connsiteX144" fmla="*/ 879971 w 1194920"/>
              <a:gd name="connsiteY144" fmla="*/ 1058120 h 3425539"/>
              <a:gd name="connsiteX145" fmla="*/ 992705 w 1194920"/>
              <a:gd name="connsiteY145" fmla="*/ 1083172 h 3425539"/>
              <a:gd name="connsiteX146" fmla="*/ 955127 w 1194920"/>
              <a:gd name="connsiteY146" fmla="*/ 1108224 h 3425539"/>
              <a:gd name="connsiteX147" fmla="*/ 742185 w 1194920"/>
              <a:gd name="connsiteY147" fmla="*/ 1145802 h 3425539"/>
              <a:gd name="connsiteX148" fmla="*/ 692081 w 1194920"/>
              <a:gd name="connsiteY148" fmla="*/ 1170854 h 3425539"/>
              <a:gd name="connsiteX149" fmla="*/ 604399 w 1194920"/>
              <a:gd name="connsiteY149" fmla="*/ 1195906 h 3425539"/>
              <a:gd name="connsiteX150" fmla="*/ 479138 w 1194920"/>
              <a:gd name="connsiteY150" fmla="*/ 1233484 h 3425539"/>
              <a:gd name="connsiteX151" fmla="*/ 441560 w 1194920"/>
              <a:gd name="connsiteY151" fmla="*/ 1271062 h 3425539"/>
              <a:gd name="connsiteX152" fmla="*/ 429034 w 1194920"/>
              <a:gd name="connsiteY152" fmla="*/ 1333692 h 3425539"/>
              <a:gd name="connsiteX153" fmla="*/ 416508 w 1194920"/>
              <a:gd name="connsiteY153" fmla="*/ 1371270 h 3425539"/>
              <a:gd name="connsiteX154" fmla="*/ 403982 w 1194920"/>
              <a:gd name="connsiteY154" fmla="*/ 1471479 h 3425539"/>
              <a:gd name="connsiteX155" fmla="*/ 429034 w 1194920"/>
              <a:gd name="connsiteY155" fmla="*/ 1433901 h 3425539"/>
              <a:gd name="connsiteX156" fmla="*/ 479138 w 1194920"/>
              <a:gd name="connsiteY156" fmla="*/ 1396323 h 3425539"/>
              <a:gd name="connsiteX157" fmla="*/ 541768 w 1194920"/>
              <a:gd name="connsiteY157" fmla="*/ 1358744 h 3425539"/>
              <a:gd name="connsiteX158" fmla="*/ 879971 w 1194920"/>
              <a:gd name="connsiteY158" fmla="*/ 1371270 h 3425539"/>
              <a:gd name="connsiteX159" fmla="*/ 917549 w 1194920"/>
              <a:gd name="connsiteY159" fmla="*/ 1408849 h 3425539"/>
              <a:gd name="connsiteX160" fmla="*/ 754711 w 1194920"/>
              <a:gd name="connsiteY160" fmla="*/ 1421375 h 3425539"/>
              <a:gd name="connsiteX161" fmla="*/ 717133 w 1194920"/>
              <a:gd name="connsiteY161" fmla="*/ 1433901 h 3425539"/>
              <a:gd name="connsiteX162" fmla="*/ 641977 w 1194920"/>
              <a:gd name="connsiteY162" fmla="*/ 1471479 h 3425539"/>
              <a:gd name="connsiteX163" fmla="*/ 341352 w 1194920"/>
              <a:gd name="connsiteY163" fmla="*/ 1509057 h 3425539"/>
              <a:gd name="connsiteX164" fmla="*/ 341352 w 1194920"/>
              <a:gd name="connsiteY164" fmla="*/ 1684421 h 3425539"/>
              <a:gd name="connsiteX165" fmla="*/ 353878 w 1194920"/>
              <a:gd name="connsiteY165" fmla="*/ 1721999 h 3425539"/>
              <a:gd name="connsiteX166" fmla="*/ 291248 w 1194920"/>
              <a:gd name="connsiteY166" fmla="*/ 1596739 h 3425539"/>
              <a:gd name="connsiteX167" fmla="*/ 228618 w 1194920"/>
              <a:gd name="connsiteY167" fmla="*/ 1546635 h 3425539"/>
              <a:gd name="connsiteX168" fmla="*/ 140936 w 1194920"/>
              <a:gd name="connsiteY168" fmla="*/ 1484005 h 3425539"/>
              <a:gd name="connsiteX169" fmla="*/ 40727 w 1194920"/>
              <a:gd name="connsiteY169" fmla="*/ 1433901 h 3425539"/>
              <a:gd name="connsiteX170" fmla="*/ 28201 w 1194920"/>
              <a:gd name="connsiteY170" fmla="*/ 1471479 h 3425539"/>
              <a:gd name="connsiteX171" fmla="*/ 40727 w 1194920"/>
              <a:gd name="connsiteY171" fmla="*/ 1596739 h 3425539"/>
              <a:gd name="connsiteX172" fmla="*/ 78305 w 1194920"/>
              <a:gd name="connsiteY172" fmla="*/ 1684421 h 3425539"/>
              <a:gd name="connsiteX173" fmla="*/ 153462 w 1194920"/>
              <a:gd name="connsiteY173" fmla="*/ 1759577 h 3425539"/>
              <a:gd name="connsiteX174" fmla="*/ 303774 w 1194920"/>
              <a:gd name="connsiteY174" fmla="*/ 1797155 h 3425539"/>
              <a:gd name="connsiteX175" fmla="*/ 341352 w 1194920"/>
              <a:gd name="connsiteY175" fmla="*/ 1809681 h 3425539"/>
              <a:gd name="connsiteX176" fmla="*/ 441560 w 1194920"/>
              <a:gd name="connsiteY176" fmla="*/ 1834733 h 3425539"/>
              <a:gd name="connsiteX177" fmla="*/ 429034 w 1194920"/>
              <a:gd name="connsiteY177" fmla="*/ 1959994 h 3425539"/>
              <a:gd name="connsiteX178" fmla="*/ 416508 w 1194920"/>
              <a:gd name="connsiteY178" fmla="*/ 2022624 h 3425539"/>
              <a:gd name="connsiteX179" fmla="*/ 403982 w 1194920"/>
              <a:gd name="connsiteY179" fmla="*/ 2097780 h 3425539"/>
              <a:gd name="connsiteX180" fmla="*/ 328826 w 1194920"/>
              <a:gd name="connsiteY180" fmla="*/ 1959994 h 3425539"/>
              <a:gd name="connsiteX181" fmla="*/ 278722 w 1194920"/>
              <a:gd name="connsiteY181" fmla="*/ 1909890 h 3425539"/>
              <a:gd name="connsiteX182" fmla="*/ 216092 w 1194920"/>
              <a:gd name="connsiteY182" fmla="*/ 1897364 h 3425539"/>
              <a:gd name="connsiteX183" fmla="*/ 178514 w 1194920"/>
              <a:gd name="connsiteY183" fmla="*/ 1872312 h 3425539"/>
              <a:gd name="connsiteX184" fmla="*/ 103357 w 1194920"/>
              <a:gd name="connsiteY184" fmla="*/ 1847259 h 3425539"/>
              <a:gd name="connsiteX185" fmla="*/ 28201 w 1194920"/>
              <a:gd name="connsiteY185" fmla="*/ 1872312 h 3425539"/>
              <a:gd name="connsiteX186" fmla="*/ 40727 w 1194920"/>
              <a:gd name="connsiteY186" fmla="*/ 1922416 h 3425539"/>
              <a:gd name="connsiteX187" fmla="*/ 90831 w 1194920"/>
              <a:gd name="connsiteY187" fmla="*/ 2035150 h 3425539"/>
              <a:gd name="connsiteX188" fmla="*/ 103357 w 1194920"/>
              <a:gd name="connsiteY188" fmla="*/ 2072728 h 3425539"/>
              <a:gd name="connsiteX189" fmla="*/ 153462 w 1194920"/>
              <a:gd name="connsiteY189" fmla="*/ 2110306 h 3425539"/>
              <a:gd name="connsiteX190" fmla="*/ 203566 w 1194920"/>
              <a:gd name="connsiteY190" fmla="*/ 2160410 h 3425539"/>
              <a:gd name="connsiteX191" fmla="*/ 291248 w 1194920"/>
              <a:gd name="connsiteY191" fmla="*/ 2185462 h 3425539"/>
              <a:gd name="connsiteX192" fmla="*/ 353878 w 1194920"/>
              <a:gd name="connsiteY192" fmla="*/ 2210514 h 3425539"/>
              <a:gd name="connsiteX193" fmla="*/ 454086 w 1194920"/>
              <a:gd name="connsiteY193" fmla="*/ 2235566 h 3425539"/>
              <a:gd name="connsiteX194" fmla="*/ 416508 w 1194920"/>
              <a:gd name="connsiteY194" fmla="*/ 2248092 h 3425539"/>
              <a:gd name="connsiteX195" fmla="*/ 316300 w 1194920"/>
              <a:gd name="connsiteY195" fmla="*/ 2285670 h 3425539"/>
              <a:gd name="connsiteX196" fmla="*/ 40727 w 1194920"/>
              <a:gd name="connsiteY196" fmla="*/ 2310723 h 3425539"/>
              <a:gd name="connsiteX197" fmla="*/ 65779 w 1194920"/>
              <a:gd name="connsiteY197" fmla="*/ 2498613 h 3425539"/>
              <a:gd name="connsiteX198" fmla="*/ 140936 w 1194920"/>
              <a:gd name="connsiteY198" fmla="*/ 2623873 h 3425539"/>
              <a:gd name="connsiteX199" fmla="*/ 203566 w 1194920"/>
              <a:gd name="connsiteY199" fmla="*/ 2661451 h 3425539"/>
              <a:gd name="connsiteX200" fmla="*/ 266196 w 1194920"/>
              <a:gd name="connsiteY200" fmla="*/ 2686503 h 3425539"/>
              <a:gd name="connsiteX201" fmla="*/ 303774 w 1194920"/>
              <a:gd name="connsiteY201" fmla="*/ 2711555 h 3425539"/>
              <a:gd name="connsiteX202" fmla="*/ 353878 w 1194920"/>
              <a:gd name="connsiteY202" fmla="*/ 2736607 h 3425539"/>
              <a:gd name="connsiteX203" fmla="*/ 291248 w 1194920"/>
              <a:gd name="connsiteY203" fmla="*/ 2661451 h 3425539"/>
              <a:gd name="connsiteX204" fmla="*/ 253670 w 1194920"/>
              <a:gd name="connsiteY204" fmla="*/ 2648925 h 3425539"/>
              <a:gd name="connsiteX205" fmla="*/ 165988 w 1194920"/>
              <a:gd name="connsiteY205" fmla="*/ 2536191 h 3425539"/>
              <a:gd name="connsiteX206" fmla="*/ 103357 w 1194920"/>
              <a:gd name="connsiteY206" fmla="*/ 2435983 h 3425539"/>
              <a:gd name="connsiteX207" fmla="*/ 78305 w 1194920"/>
              <a:gd name="connsiteY207" fmla="*/ 2323249 h 3425539"/>
              <a:gd name="connsiteX208" fmla="*/ 65779 w 1194920"/>
              <a:gd name="connsiteY208" fmla="*/ 2285670 h 3425539"/>
              <a:gd name="connsiteX209" fmla="*/ 103357 w 1194920"/>
              <a:gd name="connsiteY209" fmla="*/ 2197988 h 3425539"/>
              <a:gd name="connsiteX210" fmla="*/ 178514 w 1194920"/>
              <a:gd name="connsiteY210" fmla="*/ 2335775 h 3425539"/>
              <a:gd name="connsiteX211" fmla="*/ 203566 w 1194920"/>
              <a:gd name="connsiteY211" fmla="*/ 2410931 h 3425539"/>
              <a:gd name="connsiteX212" fmla="*/ 216092 w 1194920"/>
              <a:gd name="connsiteY212" fmla="*/ 2561243 h 3425539"/>
              <a:gd name="connsiteX213" fmla="*/ 228618 w 1194920"/>
              <a:gd name="connsiteY213" fmla="*/ 2611347 h 3425539"/>
              <a:gd name="connsiteX214" fmla="*/ 353878 w 1194920"/>
              <a:gd name="connsiteY214" fmla="*/ 2699029 h 3425539"/>
              <a:gd name="connsiteX215" fmla="*/ 391456 w 1194920"/>
              <a:gd name="connsiteY215" fmla="*/ 2724081 h 3425539"/>
              <a:gd name="connsiteX216" fmla="*/ 429034 w 1194920"/>
              <a:gd name="connsiteY216" fmla="*/ 2786712 h 3425539"/>
              <a:gd name="connsiteX217" fmla="*/ 441560 w 1194920"/>
              <a:gd name="connsiteY217" fmla="*/ 2861868 h 3425539"/>
              <a:gd name="connsiteX218" fmla="*/ 416508 w 1194920"/>
              <a:gd name="connsiteY218" fmla="*/ 2786712 h 3425539"/>
              <a:gd name="connsiteX219" fmla="*/ 216092 w 1194920"/>
              <a:gd name="connsiteY219" fmla="*/ 2774186 h 3425539"/>
              <a:gd name="connsiteX220" fmla="*/ 178514 w 1194920"/>
              <a:gd name="connsiteY220" fmla="*/ 2761659 h 3425539"/>
              <a:gd name="connsiteX221" fmla="*/ 140936 w 1194920"/>
              <a:gd name="connsiteY221" fmla="*/ 2673977 h 3425539"/>
              <a:gd name="connsiteX222" fmla="*/ 128409 w 1194920"/>
              <a:gd name="connsiteY222" fmla="*/ 2636399 h 3425539"/>
              <a:gd name="connsiteX223" fmla="*/ 90831 w 1194920"/>
              <a:gd name="connsiteY223" fmla="*/ 2623873 h 3425539"/>
              <a:gd name="connsiteX224" fmla="*/ 15675 w 1194920"/>
              <a:gd name="connsiteY224" fmla="*/ 2586295 h 3425539"/>
              <a:gd name="connsiteX225" fmla="*/ 15675 w 1194920"/>
              <a:gd name="connsiteY225" fmla="*/ 2749133 h 3425539"/>
              <a:gd name="connsiteX226" fmla="*/ 40727 w 1194920"/>
              <a:gd name="connsiteY226" fmla="*/ 2861868 h 3425539"/>
              <a:gd name="connsiteX227" fmla="*/ 78305 w 1194920"/>
              <a:gd name="connsiteY227" fmla="*/ 2899446 h 3425539"/>
              <a:gd name="connsiteX228" fmla="*/ 128409 w 1194920"/>
              <a:gd name="connsiteY228" fmla="*/ 2974602 h 3425539"/>
              <a:gd name="connsiteX229" fmla="*/ 203566 w 1194920"/>
              <a:gd name="connsiteY229" fmla="*/ 2999654 h 3425539"/>
              <a:gd name="connsiteX230" fmla="*/ 241144 w 1194920"/>
              <a:gd name="connsiteY230" fmla="*/ 3037232 h 3425539"/>
              <a:gd name="connsiteX231" fmla="*/ 278722 w 1194920"/>
              <a:gd name="connsiteY231" fmla="*/ 3049758 h 3425539"/>
              <a:gd name="connsiteX232" fmla="*/ 291248 w 1194920"/>
              <a:gd name="connsiteY232" fmla="*/ 3087336 h 3425539"/>
              <a:gd name="connsiteX233" fmla="*/ 278722 w 1194920"/>
              <a:gd name="connsiteY233" fmla="*/ 3175018 h 3425539"/>
              <a:gd name="connsiteX234" fmla="*/ 241144 w 1194920"/>
              <a:gd name="connsiteY234" fmla="*/ 3262701 h 3425539"/>
              <a:gd name="connsiteX235" fmla="*/ 191040 w 1194920"/>
              <a:gd name="connsiteY235" fmla="*/ 3124914 h 3425539"/>
              <a:gd name="connsiteX236" fmla="*/ 140936 w 1194920"/>
              <a:gd name="connsiteY236" fmla="*/ 2974602 h 3425539"/>
              <a:gd name="connsiteX237" fmla="*/ 65779 w 1194920"/>
              <a:gd name="connsiteY237" fmla="*/ 3137440 h 3425539"/>
              <a:gd name="connsiteX238" fmla="*/ 40727 w 1194920"/>
              <a:gd name="connsiteY238" fmla="*/ 3212596 h 3425539"/>
              <a:gd name="connsiteX239" fmla="*/ 78305 w 1194920"/>
              <a:gd name="connsiteY239" fmla="*/ 3099862 h 3425539"/>
              <a:gd name="connsiteX240" fmla="*/ 128409 w 1194920"/>
              <a:gd name="connsiteY240" fmla="*/ 3275227 h 3425539"/>
              <a:gd name="connsiteX241" fmla="*/ 140936 w 1194920"/>
              <a:gd name="connsiteY241" fmla="*/ 3325331 h 3425539"/>
              <a:gd name="connsiteX242" fmla="*/ 253670 w 1194920"/>
              <a:gd name="connsiteY242" fmla="*/ 3175018 h 3425539"/>
              <a:gd name="connsiteX243" fmla="*/ 328826 w 1194920"/>
              <a:gd name="connsiteY243" fmla="*/ 3099862 h 3425539"/>
              <a:gd name="connsiteX244" fmla="*/ 429034 w 1194920"/>
              <a:gd name="connsiteY244" fmla="*/ 3212596 h 3425539"/>
              <a:gd name="connsiteX245" fmla="*/ 454086 w 1194920"/>
              <a:gd name="connsiteY245" fmla="*/ 3287753 h 3425539"/>
              <a:gd name="connsiteX246" fmla="*/ 491664 w 1194920"/>
              <a:gd name="connsiteY246" fmla="*/ 3375435 h 3425539"/>
              <a:gd name="connsiteX247" fmla="*/ 641977 w 1194920"/>
              <a:gd name="connsiteY247" fmla="*/ 2987128 h 3425539"/>
              <a:gd name="connsiteX248" fmla="*/ 692081 w 1194920"/>
              <a:gd name="connsiteY248" fmla="*/ 3112388 h 3425539"/>
              <a:gd name="connsiteX249" fmla="*/ 742185 w 1194920"/>
              <a:gd name="connsiteY249" fmla="*/ 3062284 h 3425539"/>
              <a:gd name="connsiteX250" fmla="*/ 817341 w 1194920"/>
              <a:gd name="connsiteY250" fmla="*/ 2999654 h 3425539"/>
              <a:gd name="connsiteX251" fmla="*/ 867445 w 1194920"/>
              <a:gd name="connsiteY251" fmla="*/ 3175018 h 3425539"/>
              <a:gd name="connsiteX252" fmla="*/ 892497 w 1194920"/>
              <a:gd name="connsiteY252" fmla="*/ 3250175 h 3425539"/>
              <a:gd name="connsiteX253" fmla="*/ 917549 w 1194920"/>
              <a:gd name="connsiteY253" fmla="*/ 3049758 h 3425539"/>
              <a:gd name="connsiteX254" fmla="*/ 955127 w 1194920"/>
              <a:gd name="connsiteY254" fmla="*/ 3112388 h 3425539"/>
              <a:gd name="connsiteX255" fmla="*/ 1005231 w 1194920"/>
              <a:gd name="connsiteY255" fmla="*/ 3350383 h 3425539"/>
              <a:gd name="connsiteX256" fmla="*/ 1055336 w 1194920"/>
              <a:gd name="connsiteY256" fmla="*/ 3124914 h 3425539"/>
              <a:gd name="connsiteX257" fmla="*/ 1080388 w 1194920"/>
              <a:gd name="connsiteY257" fmla="*/ 3062284 h 3425539"/>
              <a:gd name="connsiteX258" fmla="*/ 1155544 w 1194920"/>
              <a:gd name="connsiteY258" fmla="*/ 3212596 h 3425539"/>
              <a:gd name="connsiteX259" fmla="*/ 1180596 w 1194920"/>
              <a:gd name="connsiteY259" fmla="*/ 3325331 h 3425539"/>
              <a:gd name="connsiteX260" fmla="*/ 1168070 w 1194920"/>
              <a:gd name="connsiteY260" fmla="*/ 3200070 h 3425539"/>
              <a:gd name="connsiteX261" fmla="*/ 1067862 w 1194920"/>
              <a:gd name="connsiteY261" fmla="*/ 3112388 h 3425539"/>
              <a:gd name="connsiteX262" fmla="*/ 942601 w 1194920"/>
              <a:gd name="connsiteY262" fmla="*/ 2937024 h 3425539"/>
              <a:gd name="connsiteX263" fmla="*/ 842393 w 1194920"/>
              <a:gd name="connsiteY263" fmla="*/ 3200070 h 3425539"/>
              <a:gd name="connsiteX264" fmla="*/ 817341 w 1194920"/>
              <a:gd name="connsiteY264" fmla="*/ 3162492 h 3425539"/>
              <a:gd name="connsiteX265" fmla="*/ 767237 w 1194920"/>
              <a:gd name="connsiteY265" fmla="*/ 2987128 h 3425539"/>
              <a:gd name="connsiteX266" fmla="*/ 717133 w 1194920"/>
              <a:gd name="connsiteY266" fmla="*/ 3149966 h 3425539"/>
              <a:gd name="connsiteX267" fmla="*/ 704607 w 1194920"/>
              <a:gd name="connsiteY267" fmla="*/ 2999654 h 3425539"/>
              <a:gd name="connsiteX268" fmla="*/ 679555 w 1194920"/>
              <a:gd name="connsiteY268" fmla="*/ 3200070 h 3425539"/>
              <a:gd name="connsiteX269" fmla="*/ 616925 w 1194920"/>
              <a:gd name="connsiteY269" fmla="*/ 3074810 h 3425539"/>
              <a:gd name="connsiteX270" fmla="*/ 541768 w 1194920"/>
              <a:gd name="connsiteY270" fmla="*/ 2811764 h 3425539"/>
              <a:gd name="connsiteX271" fmla="*/ 529242 w 1194920"/>
              <a:gd name="connsiteY271" fmla="*/ 2899446 h 3425539"/>
              <a:gd name="connsiteX272" fmla="*/ 491664 w 1194920"/>
              <a:gd name="connsiteY272" fmla="*/ 3074810 h 3425539"/>
              <a:gd name="connsiteX273" fmla="*/ 504190 w 1194920"/>
              <a:gd name="connsiteY273" fmla="*/ 3250175 h 3425539"/>
              <a:gd name="connsiteX274" fmla="*/ 529242 w 1194920"/>
              <a:gd name="connsiteY274" fmla="*/ 3074810 h 3425539"/>
              <a:gd name="connsiteX275" fmla="*/ 554294 w 1194920"/>
              <a:gd name="connsiteY275" fmla="*/ 3275227 h 3425539"/>
              <a:gd name="connsiteX276" fmla="*/ 604399 w 1194920"/>
              <a:gd name="connsiteY276" fmla="*/ 3425539 h 3425539"/>
              <a:gd name="connsiteX277" fmla="*/ 654503 w 1194920"/>
              <a:gd name="connsiteY277" fmla="*/ 3250175 h 3425539"/>
              <a:gd name="connsiteX278" fmla="*/ 717133 w 1194920"/>
              <a:gd name="connsiteY278" fmla="*/ 3087336 h 3425539"/>
              <a:gd name="connsiteX279" fmla="*/ 767237 w 1194920"/>
              <a:gd name="connsiteY279" fmla="*/ 3325331 h 3425539"/>
              <a:gd name="connsiteX280" fmla="*/ 779763 w 1194920"/>
              <a:gd name="connsiteY280" fmla="*/ 3387961 h 3425539"/>
              <a:gd name="connsiteX281" fmla="*/ 829867 w 1194920"/>
              <a:gd name="connsiteY281" fmla="*/ 2849342 h 3425539"/>
              <a:gd name="connsiteX282" fmla="*/ 867445 w 1194920"/>
              <a:gd name="connsiteY282" fmla="*/ 2761659 h 3425539"/>
              <a:gd name="connsiteX283" fmla="*/ 905023 w 1194920"/>
              <a:gd name="connsiteY283" fmla="*/ 2861868 h 3425539"/>
              <a:gd name="connsiteX284" fmla="*/ 992705 w 1194920"/>
              <a:gd name="connsiteY284" fmla="*/ 3212596 h 3425539"/>
              <a:gd name="connsiteX285" fmla="*/ 980179 w 1194920"/>
              <a:gd name="connsiteY285" fmla="*/ 3124914 h 3425539"/>
              <a:gd name="connsiteX286" fmla="*/ 1005231 w 1194920"/>
              <a:gd name="connsiteY286" fmla="*/ 3237649 h 3425539"/>
              <a:gd name="connsiteX287" fmla="*/ 1017757 w 1194920"/>
              <a:gd name="connsiteY287" fmla="*/ 3287753 h 3425539"/>
              <a:gd name="connsiteX288" fmla="*/ 1030283 w 1194920"/>
              <a:gd name="connsiteY288" fmla="*/ 2962076 h 3425539"/>
              <a:gd name="connsiteX289" fmla="*/ 1105440 w 1194920"/>
              <a:gd name="connsiteY289" fmla="*/ 3212596 h 3425539"/>
              <a:gd name="connsiteX290" fmla="*/ 1117966 w 1194920"/>
              <a:gd name="connsiteY290" fmla="*/ 2987128 h 3425539"/>
              <a:gd name="connsiteX291" fmla="*/ 1130492 w 1194920"/>
              <a:gd name="connsiteY291" fmla="*/ 3087336 h 342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1194920" h="3425539">
                <a:moveTo>
                  <a:pt x="629451" y="30986"/>
                </a:moveTo>
                <a:cubicBezTo>
                  <a:pt x="560725" y="3495"/>
                  <a:pt x="540388" y="-16062"/>
                  <a:pt x="454086" y="18459"/>
                </a:cubicBezTo>
                <a:cubicBezTo>
                  <a:pt x="441827" y="23363"/>
                  <a:pt x="446761" y="43902"/>
                  <a:pt x="441560" y="56038"/>
                </a:cubicBezTo>
                <a:cubicBezTo>
                  <a:pt x="395123" y="164392"/>
                  <a:pt x="433359" y="55589"/>
                  <a:pt x="403982" y="143720"/>
                </a:cubicBezTo>
                <a:cubicBezTo>
                  <a:pt x="408157" y="172947"/>
                  <a:pt x="404517" y="204423"/>
                  <a:pt x="416508" y="231402"/>
                </a:cubicBezTo>
                <a:cubicBezTo>
                  <a:pt x="422622" y="245159"/>
                  <a:pt x="452096" y="241532"/>
                  <a:pt x="454086" y="256454"/>
                </a:cubicBezTo>
                <a:cubicBezTo>
                  <a:pt x="470440" y="379110"/>
                  <a:pt x="462535" y="399132"/>
                  <a:pt x="403982" y="469396"/>
                </a:cubicBezTo>
                <a:cubicBezTo>
                  <a:pt x="396422" y="478469"/>
                  <a:pt x="387281" y="486098"/>
                  <a:pt x="378930" y="494449"/>
                </a:cubicBezTo>
                <a:cubicBezTo>
                  <a:pt x="395631" y="456871"/>
                  <a:pt x="407482" y="416736"/>
                  <a:pt x="429034" y="381714"/>
                </a:cubicBezTo>
                <a:cubicBezTo>
                  <a:pt x="441413" y="361598"/>
                  <a:pt x="464966" y="350505"/>
                  <a:pt x="479138" y="331610"/>
                </a:cubicBezTo>
                <a:cubicBezTo>
                  <a:pt x="490342" y="316672"/>
                  <a:pt x="495839" y="298207"/>
                  <a:pt x="504190" y="281506"/>
                </a:cubicBezTo>
                <a:cubicBezTo>
                  <a:pt x="584781" y="362097"/>
                  <a:pt x="529242" y="287537"/>
                  <a:pt x="529242" y="481923"/>
                </a:cubicBezTo>
                <a:cubicBezTo>
                  <a:pt x="529242" y="668142"/>
                  <a:pt x="521753" y="634820"/>
                  <a:pt x="554294" y="732443"/>
                </a:cubicBezTo>
                <a:cubicBezTo>
                  <a:pt x="548240" y="796006"/>
                  <a:pt x="541902" y="1001419"/>
                  <a:pt x="504190" y="1095698"/>
                </a:cubicBezTo>
                <a:cubicBezTo>
                  <a:pt x="495839" y="1116575"/>
                  <a:pt x="487033" y="1137275"/>
                  <a:pt x="479138" y="1158328"/>
                </a:cubicBezTo>
                <a:cubicBezTo>
                  <a:pt x="474502" y="1170691"/>
                  <a:pt x="472517" y="1184096"/>
                  <a:pt x="466612" y="1195906"/>
                </a:cubicBezTo>
                <a:cubicBezTo>
                  <a:pt x="459879" y="1209371"/>
                  <a:pt x="448293" y="1220019"/>
                  <a:pt x="441560" y="1233484"/>
                </a:cubicBezTo>
                <a:cubicBezTo>
                  <a:pt x="429706" y="1257192"/>
                  <a:pt x="419684" y="1313047"/>
                  <a:pt x="416508" y="1333692"/>
                </a:cubicBezTo>
                <a:cubicBezTo>
                  <a:pt x="391252" y="1497858"/>
                  <a:pt x="390674" y="1674229"/>
                  <a:pt x="378930" y="1834733"/>
                </a:cubicBezTo>
                <a:cubicBezTo>
                  <a:pt x="376171" y="1872442"/>
                  <a:pt x="373819" y="1910393"/>
                  <a:pt x="366404" y="1947468"/>
                </a:cubicBezTo>
                <a:cubicBezTo>
                  <a:pt x="361225" y="1973362"/>
                  <a:pt x="348940" y="1997331"/>
                  <a:pt x="341352" y="2022624"/>
                </a:cubicBezTo>
                <a:cubicBezTo>
                  <a:pt x="336405" y="2039113"/>
                  <a:pt x="335447" y="2056837"/>
                  <a:pt x="328826" y="2072728"/>
                </a:cubicBezTo>
                <a:cubicBezTo>
                  <a:pt x="314462" y="2107201"/>
                  <a:pt x="290532" y="2137507"/>
                  <a:pt x="278722" y="2172936"/>
                </a:cubicBezTo>
                <a:cubicBezTo>
                  <a:pt x="266784" y="2208751"/>
                  <a:pt x="261534" y="2221298"/>
                  <a:pt x="253670" y="2260618"/>
                </a:cubicBezTo>
                <a:cubicBezTo>
                  <a:pt x="248689" y="2285523"/>
                  <a:pt x="245319" y="2310723"/>
                  <a:pt x="241144" y="2335775"/>
                </a:cubicBezTo>
                <a:cubicBezTo>
                  <a:pt x="245319" y="2490263"/>
                  <a:pt x="245952" y="2644887"/>
                  <a:pt x="253670" y="2799238"/>
                </a:cubicBezTo>
                <a:cubicBezTo>
                  <a:pt x="254329" y="2812425"/>
                  <a:pt x="262994" y="2824007"/>
                  <a:pt x="266196" y="2836816"/>
                </a:cubicBezTo>
                <a:cubicBezTo>
                  <a:pt x="271360" y="2857470"/>
                  <a:pt x="274914" y="2878499"/>
                  <a:pt x="278722" y="2899446"/>
                </a:cubicBezTo>
                <a:cubicBezTo>
                  <a:pt x="283265" y="2924434"/>
                  <a:pt x="285738" y="2949809"/>
                  <a:pt x="291248" y="2974602"/>
                </a:cubicBezTo>
                <a:cubicBezTo>
                  <a:pt x="294112" y="2987491"/>
                  <a:pt x="300147" y="2999484"/>
                  <a:pt x="303774" y="3012180"/>
                </a:cubicBezTo>
                <a:cubicBezTo>
                  <a:pt x="335231" y="3122278"/>
                  <a:pt x="298793" y="3009763"/>
                  <a:pt x="328826" y="3099862"/>
                </a:cubicBezTo>
                <a:cubicBezTo>
                  <a:pt x="333001" y="3078985"/>
                  <a:pt x="339508" y="3058442"/>
                  <a:pt x="341352" y="3037232"/>
                </a:cubicBezTo>
                <a:cubicBezTo>
                  <a:pt x="350257" y="2934829"/>
                  <a:pt x="331860" y="2830749"/>
                  <a:pt x="378930" y="2736607"/>
                </a:cubicBezTo>
                <a:cubicBezTo>
                  <a:pt x="388266" y="2717934"/>
                  <a:pt x="402465" y="2701950"/>
                  <a:pt x="416508" y="2686503"/>
                </a:cubicBezTo>
                <a:cubicBezTo>
                  <a:pt x="444312" y="2655919"/>
                  <a:pt x="504190" y="2598821"/>
                  <a:pt x="504190" y="2598821"/>
                </a:cubicBezTo>
                <a:cubicBezTo>
                  <a:pt x="500015" y="2711555"/>
                  <a:pt x="502889" y="2824772"/>
                  <a:pt x="491664" y="2937024"/>
                </a:cubicBezTo>
                <a:cubicBezTo>
                  <a:pt x="487936" y="2974304"/>
                  <a:pt x="403087" y="3016952"/>
                  <a:pt x="391456" y="3024706"/>
                </a:cubicBezTo>
                <a:lnTo>
                  <a:pt x="353878" y="3049758"/>
                </a:lnTo>
                <a:cubicBezTo>
                  <a:pt x="345527" y="3028881"/>
                  <a:pt x="338882" y="3007239"/>
                  <a:pt x="328826" y="2987128"/>
                </a:cubicBezTo>
                <a:cubicBezTo>
                  <a:pt x="322093" y="2973663"/>
                  <a:pt x="305808" y="2964466"/>
                  <a:pt x="303774" y="2949550"/>
                </a:cubicBezTo>
                <a:cubicBezTo>
                  <a:pt x="293040" y="2870837"/>
                  <a:pt x="295423" y="2790887"/>
                  <a:pt x="291248" y="2711555"/>
                </a:cubicBezTo>
                <a:cubicBezTo>
                  <a:pt x="295423" y="2611347"/>
                  <a:pt x="296365" y="2510952"/>
                  <a:pt x="303774" y="2410931"/>
                </a:cubicBezTo>
                <a:cubicBezTo>
                  <a:pt x="304749" y="2397764"/>
                  <a:pt x="310395" y="2385163"/>
                  <a:pt x="316300" y="2373353"/>
                </a:cubicBezTo>
                <a:cubicBezTo>
                  <a:pt x="323033" y="2359888"/>
                  <a:pt x="332602" y="2348025"/>
                  <a:pt x="341352" y="2335775"/>
                </a:cubicBezTo>
                <a:cubicBezTo>
                  <a:pt x="349010" y="2325053"/>
                  <a:pt x="398574" y="2254990"/>
                  <a:pt x="416508" y="2248092"/>
                </a:cubicBezTo>
                <a:cubicBezTo>
                  <a:pt x="456250" y="2232807"/>
                  <a:pt x="541768" y="2223040"/>
                  <a:pt x="541768" y="2223040"/>
                </a:cubicBezTo>
                <a:cubicBezTo>
                  <a:pt x="554294" y="2214689"/>
                  <a:pt x="572613" y="2184523"/>
                  <a:pt x="579346" y="2197988"/>
                </a:cubicBezTo>
                <a:cubicBezTo>
                  <a:pt x="582821" y="2204938"/>
                  <a:pt x="565404" y="2291280"/>
                  <a:pt x="554294" y="2310723"/>
                </a:cubicBezTo>
                <a:cubicBezTo>
                  <a:pt x="519556" y="2371515"/>
                  <a:pt x="518051" y="2354314"/>
                  <a:pt x="466612" y="2398405"/>
                </a:cubicBezTo>
                <a:cubicBezTo>
                  <a:pt x="437596" y="2423276"/>
                  <a:pt x="422537" y="2441089"/>
                  <a:pt x="403982" y="2473561"/>
                </a:cubicBezTo>
                <a:cubicBezTo>
                  <a:pt x="356504" y="2556648"/>
                  <a:pt x="396517" y="2490979"/>
                  <a:pt x="366404" y="2561243"/>
                </a:cubicBezTo>
                <a:cubicBezTo>
                  <a:pt x="359048" y="2578406"/>
                  <a:pt x="347908" y="2593863"/>
                  <a:pt x="341352" y="2611347"/>
                </a:cubicBezTo>
                <a:cubicBezTo>
                  <a:pt x="306687" y="2703788"/>
                  <a:pt x="354543" y="2622876"/>
                  <a:pt x="303774" y="2699029"/>
                </a:cubicBezTo>
                <a:cubicBezTo>
                  <a:pt x="299599" y="2682328"/>
                  <a:pt x="297293" y="2665044"/>
                  <a:pt x="291248" y="2648925"/>
                </a:cubicBezTo>
                <a:cubicBezTo>
                  <a:pt x="284692" y="2631441"/>
                  <a:pt x="270725" y="2616936"/>
                  <a:pt x="266196" y="2598821"/>
                </a:cubicBezTo>
                <a:cubicBezTo>
                  <a:pt x="259370" y="2571519"/>
                  <a:pt x="243426" y="2389326"/>
                  <a:pt x="241144" y="2373353"/>
                </a:cubicBezTo>
                <a:cubicBezTo>
                  <a:pt x="234542" y="2327140"/>
                  <a:pt x="224443" y="2281495"/>
                  <a:pt x="216092" y="2235566"/>
                </a:cubicBezTo>
                <a:cubicBezTo>
                  <a:pt x="220267" y="2177111"/>
                  <a:pt x="218984" y="2118008"/>
                  <a:pt x="228618" y="2060202"/>
                </a:cubicBezTo>
                <a:cubicBezTo>
                  <a:pt x="235352" y="2019796"/>
                  <a:pt x="269650" y="1989582"/>
                  <a:pt x="303774" y="1972520"/>
                </a:cubicBezTo>
                <a:cubicBezTo>
                  <a:pt x="327393" y="1960710"/>
                  <a:pt x="353453" y="1954416"/>
                  <a:pt x="378930" y="1947468"/>
                </a:cubicBezTo>
                <a:cubicBezTo>
                  <a:pt x="479593" y="1920014"/>
                  <a:pt x="618384" y="1926522"/>
                  <a:pt x="704607" y="1922416"/>
                </a:cubicBezTo>
                <a:cubicBezTo>
                  <a:pt x="717133" y="1914065"/>
                  <a:pt x="728720" y="1904097"/>
                  <a:pt x="742185" y="1897364"/>
                </a:cubicBezTo>
                <a:cubicBezTo>
                  <a:pt x="773021" y="1881946"/>
                  <a:pt x="852101" y="1872782"/>
                  <a:pt x="704607" y="1897364"/>
                </a:cubicBezTo>
                <a:cubicBezTo>
                  <a:pt x="692081" y="1905715"/>
                  <a:pt x="680245" y="1915207"/>
                  <a:pt x="667029" y="1922416"/>
                </a:cubicBezTo>
                <a:cubicBezTo>
                  <a:pt x="634002" y="1940430"/>
                  <a:pt x="565384" y="1967454"/>
                  <a:pt x="529242" y="1997572"/>
                </a:cubicBezTo>
                <a:cubicBezTo>
                  <a:pt x="515633" y="2008913"/>
                  <a:pt x="505374" y="2023933"/>
                  <a:pt x="491664" y="2035150"/>
                </a:cubicBezTo>
                <a:cubicBezTo>
                  <a:pt x="459349" y="2061590"/>
                  <a:pt x="414617" y="2075565"/>
                  <a:pt x="391456" y="2110306"/>
                </a:cubicBezTo>
                <a:cubicBezTo>
                  <a:pt x="358053" y="2160410"/>
                  <a:pt x="378930" y="2139533"/>
                  <a:pt x="328826" y="2172936"/>
                </a:cubicBezTo>
                <a:cubicBezTo>
                  <a:pt x="324651" y="2156235"/>
                  <a:pt x="316300" y="2140047"/>
                  <a:pt x="316300" y="2122832"/>
                </a:cubicBezTo>
                <a:cubicBezTo>
                  <a:pt x="316300" y="2102095"/>
                  <a:pt x="348986" y="2048195"/>
                  <a:pt x="353878" y="2035150"/>
                </a:cubicBezTo>
                <a:cubicBezTo>
                  <a:pt x="359923" y="2019031"/>
                  <a:pt x="358705" y="2000444"/>
                  <a:pt x="366404" y="1985046"/>
                </a:cubicBezTo>
                <a:cubicBezTo>
                  <a:pt x="379869" y="1958116"/>
                  <a:pt x="416508" y="1909890"/>
                  <a:pt x="416508" y="1909890"/>
                </a:cubicBezTo>
                <a:cubicBezTo>
                  <a:pt x="442751" y="1804920"/>
                  <a:pt x="409416" y="1901738"/>
                  <a:pt x="454086" y="1834733"/>
                </a:cubicBezTo>
                <a:cubicBezTo>
                  <a:pt x="464444" y="1819196"/>
                  <a:pt x="464961" y="1796781"/>
                  <a:pt x="479138" y="1784629"/>
                </a:cubicBezTo>
                <a:cubicBezTo>
                  <a:pt x="496210" y="1769996"/>
                  <a:pt x="520437" y="1766687"/>
                  <a:pt x="541768" y="1759577"/>
                </a:cubicBezTo>
                <a:cubicBezTo>
                  <a:pt x="591680" y="1742940"/>
                  <a:pt x="611526" y="1746859"/>
                  <a:pt x="667029" y="1734525"/>
                </a:cubicBezTo>
                <a:cubicBezTo>
                  <a:pt x="679918" y="1731661"/>
                  <a:pt x="692081" y="1726174"/>
                  <a:pt x="704607" y="1721999"/>
                </a:cubicBezTo>
                <a:cubicBezTo>
                  <a:pt x="721308" y="1705298"/>
                  <a:pt x="735816" y="1686067"/>
                  <a:pt x="754711" y="1671895"/>
                </a:cubicBezTo>
                <a:cubicBezTo>
                  <a:pt x="769649" y="1660691"/>
                  <a:pt x="791611" y="1660047"/>
                  <a:pt x="804815" y="1646843"/>
                </a:cubicBezTo>
                <a:cubicBezTo>
                  <a:pt x="814151" y="1637507"/>
                  <a:pt x="811436" y="1621075"/>
                  <a:pt x="817341" y="1609265"/>
                </a:cubicBezTo>
                <a:cubicBezTo>
                  <a:pt x="824074" y="1595800"/>
                  <a:pt x="834042" y="1584213"/>
                  <a:pt x="842393" y="1571687"/>
                </a:cubicBezTo>
                <a:cubicBezTo>
                  <a:pt x="703505" y="1525391"/>
                  <a:pt x="769204" y="1542404"/>
                  <a:pt x="466612" y="1571687"/>
                </a:cubicBezTo>
                <a:cubicBezTo>
                  <a:pt x="448026" y="1573486"/>
                  <a:pt x="432045" y="1586381"/>
                  <a:pt x="416508" y="1596739"/>
                </a:cubicBezTo>
                <a:cubicBezTo>
                  <a:pt x="394263" y="1611569"/>
                  <a:pt x="374755" y="1630142"/>
                  <a:pt x="353878" y="1646843"/>
                </a:cubicBezTo>
                <a:lnTo>
                  <a:pt x="341352" y="1684421"/>
                </a:lnTo>
                <a:cubicBezTo>
                  <a:pt x="337177" y="1642668"/>
                  <a:pt x="338261" y="1600048"/>
                  <a:pt x="328826" y="1559161"/>
                </a:cubicBezTo>
                <a:cubicBezTo>
                  <a:pt x="325441" y="1544492"/>
                  <a:pt x="312524" y="1533833"/>
                  <a:pt x="303774" y="1521583"/>
                </a:cubicBezTo>
                <a:cubicBezTo>
                  <a:pt x="291640" y="1504595"/>
                  <a:pt x="278722" y="1488180"/>
                  <a:pt x="266196" y="1471479"/>
                </a:cubicBezTo>
                <a:cubicBezTo>
                  <a:pt x="262021" y="1458953"/>
                  <a:pt x="260994" y="1444887"/>
                  <a:pt x="253670" y="1433901"/>
                </a:cubicBezTo>
                <a:cubicBezTo>
                  <a:pt x="243844" y="1419162"/>
                  <a:pt x="224014" y="1412167"/>
                  <a:pt x="216092" y="1396323"/>
                </a:cubicBezTo>
                <a:cubicBezTo>
                  <a:pt x="206571" y="1377280"/>
                  <a:pt x="207741" y="1354569"/>
                  <a:pt x="203566" y="1333692"/>
                </a:cubicBezTo>
                <a:cubicBezTo>
                  <a:pt x="207741" y="1271062"/>
                  <a:pt x="199576" y="1206359"/>
                  <a:pt x="216092" y="1145802"/>
                </a:cubicBezTo>
                <a:cubicBezTo>
                  <a:pt x="221005" y="1127787"/>
                  <a:pt x="231248" y="1180072"/>
                  <a:pt x="241144" y="1195906"/>
                </a:cubicBezTo>
                <a:cubicBezTo>
                  <a:pt x="252209" y="1213609"/>
                  <a:pt x="267657" y="1228307"/>
                  <a:pt x="278722" y="1246010"/>
                </a:cubicBezTo>
                <a:cubicBezTo>
                  <a:pt x="316489" y="1306437"/>
                  <a:pt x="293054" y="1279451"/>
                  <a:pt x="316300" y="1333692"/>
                </a:cubicBezTo>
                <a:cubicBezTo>
                  <a:pt x="323656" y="1350855"/>
                  <a:pt x="333001" y="1367095"/>
                  <a:pt x="341352" y="1383796"/>
                </a:cubicBezTo>
                <a:cubicBezTo>
                  <a:pt x="345527" y="1408848"/>
                  <a:pt x="348897" y="1434048"/>
                  <a:pt x="353878" y="1458953"/>
                </a:cubicBezTo>
                <a:cubicBezTo>
                  <a:pt x="357254" y="1475834"/>
                  <a:pt x="363324" y="1492119"/>
                  <a:pt x="366404" y="1509057"/>
                </a:cubicBezTo>
                <a:cubicBezTo>
                  <a:pt x="371685" y="1538105"/>
                  <a:pt x="374755" y="1567512"/>
                  <a:pt x="378930" y="1596739"/>
                </a:cubicBezTo>
                <a:cubicBezTo>
                  <a:pt x="383105" y="1580038"/>
                  <a:pt x="386727" y="1563188"/>
                  <a:pt x="391456" y="1546635"/>
                </a:cubicBezTo>
                <a:cubicBezTo>
                  <a:pt x="395083" y="1533939"/>
                  <a:pt x="403982" y="1522261"/>
                  <a:pt x="403982" y="1509057"/>
                </a:cubicBezTo>
                <a:cubicBezTo>
                  <a:pt x="403982" y="1437953"/>
                  <a:pt x="401512" y="1366503"/>
                  <a:pt x="391456" y="1296114"/>
                </a:cubicBezTo>
                <a:cubicBezTo>
                  <a:pt x="388815" y="1277629"/>
                  <a:pt x="373760" y="1263173"/>
                  <a:pt x="366404" y="1246010"/>
                </a:cubicBezTo>
                <a:cubicBezTo>
                  <a:pt x="361203" y="1233874"/>
                  <a:pt x="359783" y="1220242"/>
                  <a:pt x="353878" y="1208432"/>
                </a:cubicBezTo>
                <a:cubicBezTo>
                  <a:pt x="347145" y="1194967"/>
                  <a:pt x="336295" y="1183925"/>
                  <a:pt x="328826" y="1170854"/>
                </a:cubicBezTo>
                <a:cubicBezTo>
                  <a:pt x="265257" y="1059608"/>
                  <a:pt x="339757" y="1174725"/>
                  <a:pt x="278722" y="1083172"/>
                </a:cubicBezTo>
                <a:cubicBezTo>
                  <a:pt x="274547" y="1053945"/>
                  <a:pt x="266196" y="1025014"/>
                  <a:pt x="266196" y="995490"/>
                </a:cubicBezTo>
                <a:cubicBezTo>
                  <a:pt x="266196" y="920218"/>
                  <a:pt x="249071" y="839207"/>
                  <a:pt x="278722" y="770021"/>
                </a:cubicBezTo>
                <a:cubicBezTo>
                  <a:pt x="289253" y="745447"/>
                  <a:pt x="323467" y="800253"/>
                  <a:pt x="341352" y="820125"/>
                </a:cubicBezTo>
                <a:cubicBezTo>
                  <a:pt x="393212" y="877748"/>
                  <a:pt x="388277" y="894391"/>
                  <a:pt x="416508" y="957912"/>
                </a:cubicBezTo>
                <a:cubicBezTo>
                  <a:pt x="424092" y="974975"/>
                  <a:pt x="433209" y="991315"/>
                  <a:pt x="441560" y="1008016"/>
                </a:cubicBezTo>
                <a:cubicBezTo>
                  <a:pt x="445735" y="1041419"/>
                  <a:pt x="454086" y="1074561"/>
                  <a:pt x="454086" y="1108224"/>
                </a:cubicBezTo>
                <a:cubicBezTo>
                  <a:pt x="454086" y="1191835"/>
                  <a:pt x="412202" y="1280457"/>
                  <a:pt x="441560" y="1358744"/>
                </a:cubicBezTo>
                <a:cubicBezTo>
                  <a:pt x="460104" y="1408196"/>
                  <a:pt x="462368" y="1252376"/>
                  <a:pt x="491664" y="1208432"/>
                </a:cubicBezTo>
                <a:cubicBezTo>
                  <a:pt x="524040" y="1159868"/>
                  <a:pt x="511955" y="1185136"/>
                  <a:pt x="529242" y="1133276"/>
                </a:cubicBezTo>
                <a:cubicBezTo>
                  <a:pt x="526818" y="1096921"/>
                  <a:pt x="531576" y="930097"/>
                  <a:pt x="491664" y="870229"/>
                </a:cubicBezTo>
                <a:lnTo>
                  <a:pt x="466612" y="832651"/>
                </a:lnTo>
                <a:cubicBezTo>
                  <a:pt x="462437" y="815950"/>
                  <a:pt x="460867" y="798370"/>
                  <a:pt x="454086" y="782547"/>
                </a:cubicBezTo>
                <a:cubicBezTo>
                  <a:pt x="437994" y="744998"/>
                  <a:pt x="405067" y="724736"/>
                  <a:pt x="378930" y="694865"/>
                </a:cubicBezTo>
                <a:cubicBezTo>
                  <a:pt x="365183" y="679154"/>
                  <a:pt x="353878" y="661462"/>
                  <a:pt x="341352" y="644761"/>
                </a:cubicBezTo>
                <a:cubicBezTo>
                  <a:pt x="313328" y="560689"/>
                  <a:pt x="314419" y="579953"/>
                  <a:pt x="341352" y="431818"/>
                </a:cubicBezTo>
                <a:cubicBezTo>
                  <a:pt x="343714" y="418827"/>
                  <a:pt x="347085" y="458074"/>
                  <a:pt x="353878" y="469396"/>
                </a:cubicBezTo>
                <a:cubicBezTo>
                  <a:pt x="359954" y="479523"/>
                  <a:pt x="370579" y="486098"/>
                  <a:pt x="378930" y="494449"/>
                </a:cubicBezTo>
                <a:cubicBezTo>
                  <a:pt x="405800" y="575058"/>
                  <a:pt x="370391" y="487505"/>
                  <a:pt x="429034" y="569605"/>
                </a:cubicBezTo>
                <a:cubicBezTo>
                  <a:pt x="439887" y="584800"/>
                  <a:pt x="446730" y="602546"/>
                  <a:pt x="454086" y="619709"/>
                </a:cubicBezTo>
                <a:cubicBezTo>
                  <a:pt x="459287" y="631845"/>
                  <a:pt x="459288" y="646301"/>
                  <a:pt x="466612" y="657287"/>
                </a:cubicBezTo>
                <a:cubicBezTo>
                  <a:pt x="476438" y="672026"/>
                  <a:pt x="491664" y="682339"/>
                  <a:pt x="504190" y="694865"/>
                </a:cubicBezTo>
                <a:cubicBezTo>
                  <a:pt x="546457" y="821667"/>
                  <a:pt x="527217" y="743692"/>
                  <a:pt x="541768" y="932859"/>
                </a:cubicBezTo>
                <a:cubicBezTo>
                  <a:pt x="550119" y="916158"/>
                  <a:pt x="560264" y="900239"/>
                  <a:pt x="566820" y="882755"/>
                </a:cubicBezTo>
                <a:cubicBezTo>
                  <a:pt x="572865" y="866636"/>
                  <a:pt x="569474" y="846754"/>
                  <a:pt x="579346" y="832651"/>
                </a:cubicBezTo>
                <a:cubicBezTo>
                  <a:pt x="599663" y="803626"/>
                  <a:pt x="629451" y="782547"/>
                  <a:pt x="654503" y="757495"/>
                </a:cubicBezTo>
                <a:lnTo>
                  <a:pt x="692081" y="719917"/>
                </a:lnTo>
                <a:cubicBezTo>
                  <a:pt x="767237" y="724092"/>
                  <a:pt x="844525" y="714187"/>
                  <a:pt x="917549" y="732443"/>
                </a:cubicBezTo>
                <a:cubicBezTo>
                  <a:pt x="932154" y="736094"/>
                  <a:pt x="899966" y="756950"/>
                  <a:pt x="892497" y="770021"/>
                </a:cubicBezTo>
                <a:cubicBezTo>
                  <a:pt x="883233" y="786233"/>
                  <a:pt x="874801" y="802962"/>
                  <a:pt x="867445" y="820125"/>
                </a:cubicBezTo>
                <a:cubicBezTo>
                  <a:pt x="857442" y="843466"/>
                  <a:pt x="853939" y="879233"/>
                  <a:pt x="829867" y="895281"/>
                </a:cubicBezTo>
                <a:cubicBezTo>
                  <a:pt x="815543" y="904830"/>
                  <a:pt x="796893" y="906094"/>
                  <a:pt x="779763" y="907807"/>
                </a:cubicBezTo>
                <a:cubicBezTo>
                  <a:pt x="713159" y="914467"/>
                  <a:pt x="646152" y="916158"/>
                  <a:pt x="579346" y="920333"/>
                </a:cubicBezTo>
                <a:cubicBezTo>
                  <a:pt x="562645" y="924508"/>
                  <a:pt x="542685" y="922105"/>
                  <a:pt x="529242" y="932859"/>
                </a:cubicBezTo>
                <a:cubicBezTo>
                  <a:pt x="518932" y="941107"/>
                  <a:pt x="519918" y="957628"/>
                  <a:pt x="516716" y="970438"/>
                </a:cubicBezTo>
                <a:cubicBezTo>
                  <a:pt x="511552" y="991092"/>
                  <a:pt x="507427" y="1012025"/>
                  <a:pt x="504190" y="1033068"/>
                </a:cubicBezTo>
                <a:cubicBezTo>
                  <a:pt x="486581" y="1147526"/>
                  <a:pt x="461080" y="1143471"/>
                  <a:pt x="529242" y="1120750"/>
                </a:cubicBezTo>
                <a:cubicBezTo>
                  <a:pt x="541768" y="1108224"/>
                  <a:pt x="552837" y="1094048"/>
                  <a:pt x="566820" y="1083172"/>
                </a:cubicBezTo>
                <a:cubicBezTo>
                  <a:pt x="590587" y="1064687"/>
                  <a:pt x="641977" y="1033068"/>
                  <a:pt x="641977" y="1033068"/>
                </a:cubicBezTo>
                <a:cubicBezTo>
                  <a:pt x="998812" y="1056857"/>
                  <a:pt x="727348" y="1027595"/>
                  <a:pt x="879971" y="1058120"/>
                </a:cubicBezTo>
                <a:cubicBezTo>
                  <a:pt x="990196" y="1080165"/>
                  <a:pt x="919572" y="1058794"/>
                  <a:pt x="992705" y="1083172"/>
                </a:cubicBezTo>
                <a:cubicBezTo>
                  <a:pt x="980179" y="1091523"/>
                  <a:pt x="969409" y="1103463"/>
                  <a:pt x="955127" y="1108224"/>
                </a:cubicBezTo>
                <a:cubicBezTo>
                  <a:pt x="887183" y="1130872"/>
                  <a:pt x="812687" y="1136989"/>
                  <a:pt x="742185" y="1145802"/>
                </a:cubicBezTo>
                <a:cubicBezTo>
                  <a:pt x="725484" y="1154153"/>
                  <a:pt x="709244" y="1163498"/>
                  <a:pt x="692081" y="1170854"/>
                </a:cubicBezTo>
                <a:cubicBezTo>
                  <a:pt x="659340" y="1184886"/>
                  <a:pt x="639711" y="1185312"/>
                  <a:pt x="604399" y="1195906"/>
                </a:cubicBezTo>
                <a:cubicBezTo>
                  <a:pt x="451918" y="1241650"/>
                  <a:pt x="594622" y="1204613"/>
                  <a:pt x="479138" y="1233484"/>
                </a:cubicBezTo>
                <a:cubicBezTo>
                  <a:pt x="466612" y="1246010"/>
                  <a:pt x="449482" y="1255218"/>
                  <a:pt x="441560" y="1271062"/>
                </a:cubicBezTo>
                <a:cubicBezTo>
                  <a:pt x="432039" y="1290104"/>
                  <a:pt x="434198" y="1313038"/>
                  <a:pt x="429034" y="1333692"/>
                </a:cubicBezTo>
                <a:cubicBezTo>
                  <a:pt x="425832" y="1346501"/>
                  <a:pt x="420683" y="1358744"/>
                  <a:pt x="416508" y="1371270"/>
                </a:cubicBezTo>
                <a:cubicBezTo>
                  <a:pt x="412333" y="1404673"/>
                  <a:pt x="397380" y="1438470"/>
                  <a:pt x="403982" y="1471479"/>
                </a:cubicBezTo>
                <a:cubicBezTo>
                  <a:pt x="406934" y="1486241"/>
                  <a:pt x="418389" y="1444546"/>
                  <a:pt x="429034" y="1433901"/>
                </a:cubicBezTo>
                <a:cubicBezTo>
                  <a:pt x="443796" y="1419139"/>
                  <a:pt x="463100" y="1409688"/>
                  <a:pt x="479138" y="1396323"/>
                </a:cubicBezTo>
                <a:cubicBezTo>
                  <a:pt x="524990" y="1358112"/>
                  <a:pt x="480169" y="1379277"/>
                  <a:pt x="541768" y="1358744"/>
                </a:cubicBezTo>
                <a:cubicBezTo>
                  <a:pt x="654502" y="1362919"/>
                  <a:pt x="768149" y="1356360"/>
                  <a:pt x="879971" y="1371270"/>
                </a:cubicBezTo>
                <a:cubicBezTo>
                  <a:pt x="897530" y="1373611"/>
                  <a:pt x="933997" y="1402270"/>
                  <a:pt x="917549" y="1408849"/>
                </a:cubicBezTo>
                <a:cubicBezTo>
                  <a:pt x="867003" y="1429068"/>
                  <a:pt x="808990" y="1417200"/>
                  <a:pt x="754711" y="1421375"/>
                </a:cubicBezTo>
                <a:cubicBezTo>
                  <a:pt x="742185" y="1425550"/>
                  <a:pt x="728943" y="1427996"/>
                  <a:pt x="717133" y="1433901"/>
                </a:cubicBezTo>
                <a:cubicBezTo>
                  <a:pt x="655903" y="1464516"/>
                  <a:pt x="704945" y="1455737"/>
                  <a:pt x="641977" y="1471479"/>
                </a:cubicBezTo>
                <a:cubicBezTo>
                  <a:pt x="549785" y="1494527"/>
                  <a:pt x="418206" y="1500967"/>
                  <a:pt x="341352" y="1509057"/>
                </a:cubicBezTo>
                <a:cubicBezTo>
                  <a:pt x="315814" y="1585672"/>
                  <a:pt x="322142" y="1549951"/>
                  <a:pt x="341352" y="1684421"/>
                </a:cubicBezTo>
                <a:cubicBezTo>
                  <a:pt x="343219" y="1697492"/>
                  <a:pt x="353878" y="1735203"/>
                  <a:pt x="353878" y="1721999"/>
                </a:cubicBezTo>
                <a:cubicBezTo>
                  <a:pt x="353878" y="1672428"/>
                  <a:pt x="316222" y="1634201"/>
                  <a:pt x="291248" y="1596739"/>
                </a:cubicBezTo>
                <a:cubicBezTo>
                  <a:pt x="258872" y="1548175"/>
                  <a:pt x="280478" y="1563922"/>
                  <a:pt x="228618" y="1546635"/>
                </a:cubicBezTo>
                <a:cubicBezTo>
                  <a:pt x="211627" y="1533891"/>
                  <a:pt x="163322" y="1496215"/>
                  <a:pt x="140936" y="1484005"/>
                </a:cubicBezTo>
                <a:cubicBezTo>
                  <a:pt x="108150" y="1466122"/>
                  <a:pt x="40727" y="1433901"/>
                  <a:pt x="40727" y="1433901"/>
                </a:cubicBezTo>
                <a:cubicBezTo>
                  <a:pt x="36552" y="1446427"/>
                  <a:pt x="28201" y="1458275"/>
                  <a:pt x="28201" y="1471479"/>
                </a:cubicBezTo>
                <a:cubicBezTo>
                  <a:pt x="28201" y="1513441"/>
                  <a:pt x="34346" y="1555265"/>
                  <a:pt x="40727" y="1596739"/>
                </a:cubicBezTo>
                <a:cubicBezTo>
                  <a:pt x="44206" y="1619353"/>
                  <a:pt x="68493" y="1668722"/>
                  <a:pt x="78305" y="1684421"/>
                </a:cubicBezTo>
                <a:cubicBezTo>
                  <a:pt x="95051" y="1711215"/>
                  <a:pt x="120048" y="1748439"/>
                  <a:pt x="153462" y="1759577"/>
                </a:cubicBezTo>
                <a:cubicBezTo>
                  <a:pt x="202458" y="1775909"/>
                  <a:pt x="254778" y="1780823"/>
                  <a:pt x="303774" y="1797155"/>
                </a:cubicBezTo>
                <a:cubicBezTo>
                  <a:pt x="316300" y="1801330"/>
                  <a:pt x="328614" y="1806207"/>
                  <a:pt x="341352" y="1809681"/>
                </a:cubicBezTo>
                <a:cubicBezTo>
                  <a:pt x="374569" y="1818740"/>
                  <a:pt x="441560" y="1834733"/>
                  <a:pt x="441560" y="1834733"/>
                </a:cubicBezTo>
                <a:cubicBezTo>
                  <a:pt x="437385" y="1876487"/>
                  <a:pt x="434580" y="1918400"/>
                  <a:pt x="429034" y="1959994"/>
                </a:cubicBezTo>
                <a:cubicBezTo>
                  <a:pt x="426220" y="1981097"/>
                  <a:pt x="420316" y="2001677"/>
                  <a:pt x="416508" y="2022624"/>
                </a:cubicBezTo>
                <a:cubicBezTo>
                  <a:pt x="411965" y="2047612"/>
                  <a:pt x="408157" y="2072728"/>
                  <a:pt x="403982" y="2097780"/>
                </a:cubicBezTo>
                <a:cubicBezTo>
                  <a:pt x="383325" y="2046137"/>
                  <a:pt x="370544" y="2001712"/>
                  <a:pt x="328826" y="1959994"/>
                </a:cubicBezTo>
                <a:cubicBezTo>
                  <a:pt x="312125" y="1943293"/>
                  <a:pt x="299369" y="1921361"/>
                  <a:pt x="278722" y="1909890"/>
                </a:cubicBezTo>
                <a:cubicBezTo>
                  <a:pt x="260111" y="1899551"/>
                  <a:pt x="236969" y="1901539"/>
                  <a:pt x="216092" y="1897364"/>
                </a:cubicBezTo>
                <a:cubicBezTo>
                  <a:pt x="203566" y="1889013"/>
                  <a:pt x="192271" y="1878426"/>
                  <a:pt x="178514" y="1872312"/>
                </a:cubicBezTo>
                <a:cubicBezTo>
                  <a:pt x="154383" y="1861587"/>
                  <a:pt x="103357" y="1847259"/>
                  <a:pt x="103357" y="1847259"/>
                </a:cubicBezTo>
                <a:cubicBezTo>
                  <a:pt x="78305" y="1855610"/>
                  <a:pt x="45106" y="1852025"/>
                  <a:pt x="28201" y="1872312"/>
                </a:cubicBezTo>
                <a:cubicBezTo>
                  <a:pt x="17180" y="1885537"/>
                  <a:pt x="35780" y="1905927"/>
                  <a:pt x="40727" y="1922416"/>
                </a:cubicBezTo>
                <a:cubicBezTo>
                  <a:pt x="89201" y="2083996"/>
                  <a:pt x="40492" y="1934473"/>
                  <a:pt x="90831" y="2035150"/>
                </a:cubicBezTo>
                <a:cubicBezTo>
                  <a:pt x="96736" y="2046960"/>
                  <a:pt x="94904" y="2062585"/>
                  <a:pt x="103357" y="2072728"/>
                </a:cubicBezTo>
                <a:cubicBezTo>
                  <a:pt x="116722" y="2088766"/>
                  <a:pt x="137750" y="2096559"/>
                  <a:pt x="153462" y="2110306"/>
                </a:cubicBezTo>
                <a:cubicBezTo>
                  <a:pt x="171237" y="2125859"/>
                  <a:pt x="182831" y="2149100"/>
                  <a:pt x="203566" y="2160410"/>
                </a:cubicBezTo>
                <a:cubicBezTo>
                  <a:pt x="230251" y="2174966"/>
                  <a:pt x="262411" y="2175850"/>
                  <a:pt x="291248" y="2185462"/>
                </a:cubicBezTo>
                <a:cubicBezTo>
                  <a:pt x="312579" y="2192572"/>
                  <a:pt x="332387" y="2203902"/>
                  <a:pt x="353878" y="2210514"/>
                </a:cubicBezTo>
                <a:cubicBezTo>
                  <a:pt x="386786" y="2220640"/>
                  <a:pt x="454086" y="2235566"/>
                  <a:pt x="454086" y="2235566"/>
                </a:cubicBezTo>
                <a:cubicBezTo>
                  <a:pt x="441560" y="2239741"/>
                  <a:pt x="428871" y="2243456"/>
                  <a:pt x="416508" y="2248092"/>
                </a:cubicBezTo>
                <a:cubicBezTo>
                  <a:pt x="402323" y="2253411"/>
                  <a:pt x="339562" y="2280501"/>
                  <a:pt x="316300" y="2285670"/>
                </a:cubicBezTo>
                <a:cubicBezTo>
                  <a:pt x="224227" y="2306131"/>
                  <a:pt x="137067" y="2304701"/>
                  <a:pt x="40727" y="2310723"/>
                </a:cubicBezTo>
                <a:cubicBezTo>
                  <a:pt x="49078" y="2373353"/>
                  <a:pt x="49830" y="2437475"/>
                  <a:pt x="65779" y="2498613"/>
                </a:cubicBezTo>
                <a:cubicBezTo>
                  <a:pt x="73705" y="2528996"/>
                  <a:pt x="104484" y="2597836"/>
                  <a:pt x="140936" y="2623873"/>
                </a:cubicBezTo>
                <a:cubicBezTo>
                  <a:pt x="160747" y="2638024"/>
                  <a:pt x="181790" y="2650563"/>
                  <a:pt x="203566" y="2661451"/>
                </a:cubicBezTo>
                <a:cubicBezTo>
                  <a:pt x="223677" y="2671507"/>
                  <a:pt x="246085" y="2676447"/>
                  <a:pt x="266196" y="2686503"/>
                </a:cubicBezTo>
                <a:cubicBezTo>
                  <a:pt x="279661" y="2693236"/>
                  <a:pt x="290703" y="2704086"/>
                  <a:pt x="303774" y="2711555"/>
                </a:cubicBezTo>
                <a:cubicBezTo>
                  <a:pt x="319986" y="2720819"/>
                  <a:pt x="337177" y="2728256"/>
                  <a:pt x="353878" y="2736607"/>
                </a:cubicBezTo>
                <a:cubicBezTo>
                  <a:pt x="335392" y="2708879"/>
                  <a:pt x="320182" y="2680740"/>
                  <a:pt x="291248" y="2661451"/>
                </a:cubicBezTo>
                <a:cubicBezTo>
                  <a:pt x="280262" y="2654127"/>
                  <a:pt x="266196" y="2653100"/>
                  <a:pt x="253670" y="2648925"/>
                </a:cubicBezTo>
                <a:cubicBezTo>
                  <a:pt x="134661" y="2506115"/>
                  <a:pt x="230707" y="2626796"/>
                  <a:pt x="165988" y="2536191"/>
                </a:cubicBezTo>
                <a:cubicBezTo>
                  <a:pt x="127451" y="2482240"/>
                  <a:pt x="128581" y="2494840"/>
                  <a:pt x="103357" y="2435983"/>
                </a:cubicBezTo>
                <a:cubicBezTo>
                  <a:pt x="83836" y="2390433"/>
                  <a:pt x="91009" y="2380417"/>
                  <a:pt x="78305" y="2323249"/>
                </a:cubicBezTo>
                <a:cubicBezTo>
                  <a:pt x="75441" y="2310360"/>
                  <a:pt x="69954" y="2298196"/>
                  <a:pt x="65779" y="2285670"/>
                </a:cubicBezTo>
                <a:cubicBezTo>
                  <a:pt x="78305" y="2256443"/>
                  <a:pt x="71559" y="2197988"/>
                  <a:pt x="103357" y="2197988"/>
                </a:cubicBezTo>
                <a:cubicBezTo>
                  <a:pt x="106709" y="2197988"/>
                  <a:pt x="169481" y="2313192"/>
                  <a:pt x="178514" y="2335775"/>
                </a:cubicBezTo>
                <a:cubicBezTo>
                  <a:pt x="188321" y="2360293"/>
                  <a:pt x="203566" y="2410931"/>
                  <a:pt x="203566" y="2410931"/>
                </a:cubicBezTo>
                <a:cubicBezTo>
                  <a:pt x="207741" y="2461035"/>
                  <a:pt x="209856" y="2511354"/>
                  <a:pt x="216092" y="2561243"/>
                </a:cubicBezTo>
                <a:cubicBezTo>
                  <a:pt x="218227" y="2578325"/>
                  <a:pt x="216445" y="2599174"/>
                  <a:pt x="228618" y="2611347"/>
                </a:cubicBezTo>
                <a:cubicBezTo>
                  <a:pt x="264657" y="2647386"/>
                  <a:pt x="311974" y="2670018"/>
                  <a:pt x="353878" y="2699029"/>
                </a:cubicBezTo>
                <a:cubicBezTo>
                  <a:pt x="366256" y="2707598"/>
                  <a:pt x="391456" y="2724081"/>
                  <a:pt x="391456" y="2724081"/>
                </a:cubicBezTo>
                <a:cubicBezTo>
                  <a:pt x="403982" y="2744958"/>
                  <a:pt x="420714" y="2763831"/>
                  <a:pt x="429034" y="2786712"/>
                </a:cubicBezTo>
                <a:cubicBezTo>
                  <a:pt x="437713" y="2810580"/>
                  <a:pt x="466958" y="2861868"/>
                  <a:pt x="441560" y="2861868"/>
                </a:cubicBezTo>
                <a:cubicBezTo>
                  <a:pt x="415153" y="2861868"/>
                  <a:pt x="442864" y="2788359"/>
                  <a:pt x="416508" y="2786712"/>
                </a:cubicBezTo>
                <a:lnTo>
                  <a:pt x="216092" y="2774186"/>
                </a:lnTo>
                <a:cubicBezTo>
                  <a:pt x="203566" y="2770010"/>
                  <a:pt x="188824" y="2769907"/>
                  <a:pt x="178514" y="2761659"/>
                </a:cubicBezTo>
                <a:cubicBezTo>
                  <a:pt x="150263" y="2739058"/>
                  <a:pt x="149851" y="2705179"/>
                  <a:pt x="140936" y="2673977"/>
                </a:cubicBezTo>
                <a:cubicBezTo>
                  <a:pt x="137309" y="2661281"/>
                  <a:pt x="137745" y="2645735"/>
                  <a:pt x="128409" y="2636399"/>
                </a:cubicBezTo>
                <a:cubicBezTo>
                  <a:pt x="119073" y="2627063"/>
                  <a:pt x="102641" y="2629778"/>
                  <a:pt x="90831" y="2623873"/>
                </a:cubicBezTo>
                <a:cubicBezTo>
                  <a:pt x="-6297" y="2575309"/>
                  <a:pt x="110128" y="2617779"/>
                  <a:pt x="15675" y="2586295"/>
                </a:cubicBezTo>
                <a:cubicBezTo>
                  <a:pt x="-9329" y="2661306"/>
                  <a:pt x="-681" y="2618284"/>
                  <a:pt x="15675" y="2749133"/>
                </a:cubicBezTo>
                <a:cubicBezTo>
                  <a:pt x="16724" y="2757527"/>
                  <a:pt x="27264" y="2841674"/>
                  <a:pt x="40727" y="2861868"/>
                </a:cubicBezTo>
                <a:cubicBezTo>
                  <a:pt x="50553" y="2876607"/>
                  <a:pt x="67429" y="2885463"/>
                  <a:pt x="78305" y="2899446"/>
                </a:cubicBezTo>
                <a:cubicBezTo>
                  <a:pt x="96790" y="2923212"/>
                  <a:pt x="104898" y="2955793"/>
                  <a:pt x="128409" y="2974602"/>
                </a:cubicBezTo>
                <a:cubicBezTo>
                  <a:pt x="149030" y="2991099"/>
                  <a:pt x="178514" y="2991303"/>
                  <a:pt x="203566" y="2999654"/>
                </a:cubicBezTo>
                <a:cubicBezTo>
                  <a:pt x="216092" y="3012180"/>
                  <a:pt x="226405" y="3027406"/>
                  <a:pt x="241144" y="3037232"/>
                </a:cubicBezTo>
                <a:cubicBezTo>
                  <a:pt x="252130" y="3044556"/>
                  <a:pt x="269386" y="3040422"/>
                  <a:pt x="278722" y="3049758"/>
                </a:cubicBezTo>
                <a:cubicBezTo>
                  <a:pt x="288058" y="3059094"/>
                  <a:pt x="287073" y="3074810"/>
                  <a:pt x="291248" y="3087336"/>
                </a:cubicBezTo>
                <a:cubicBezTo>
                  <a:pt x="287073" y="3116563"/>
                  <a:pt x="284512" y="3146067"/>
                  <a:pt x="278722" y="3175018"/>
                </a:cubicBezTo>
                <a:cubicBezTo>
                  <a:pt x="272579" y="3205735"/>
                  <a:pt x="254723" y="3235542"/>
                  <a:pt x="241144" y="3262701"/>
                </a:cubicBezTo>
                <a:cubicBezTo>
                  <a:pt x="213790" y="3153284"/>
                  <a:pt x="248542" y="3280992"/>
                  <a:pt x="191040" y="3124914"/>
                </a:cubicBezTo>
                <a:cubicBezTo>
                  <a:pt x="172782" y="3075356"/>
                  <a:pt x="140936" y="2974602"/>
                  <a:pt x="140936" y="2974602"/>
                </a:cubicBezTo>
                <a:cubicBezTo>
                  <a:pt x="42849" y="3131539"/>
                  <a:pt x="99095" y="3015281"/>
                  <a:pt x="65779" y="3137440"/>
                </a:cubicBezTo>
                <a:cubicBezTo>
                  <a:pt x="58831" y="3162917"/>
                  <a:pt x="32376" y="3237648"/>
                  <a:pt x="40727" y="3212596"/>
                </a:cubicBezTo>
                <a:lnTo>
                  <a:pt x="78305" y="3099862"/>
                </a:lnTo>
                <a:cubicBezTo>
                  <a:pt x="95006" y="3158317"/>
                  <a:pt x="112138" y="3216651"/>
                  <a:pt x="128409" y="3275227"/>
                </a:cubicBezTo>
                <a:cubicBezTo>
                  <a:pt x="133017" y="3291814"/>
                  <a:pt x="127493" y="3336085"/>
                  <a:pt x="140936" y="3325331"/>
                </a:cubicBezTo>
                <a:cubicBezTo>
                  <a:pt x="189842" y="3286206"/>
                  <a:pt x="213575" y="3223132"/>
                  <a:pt x="253670" y="3175018"/>
                </a:cubicBezTo>
                <a:cubicBezTo>
                  <a:pt x="276351" y="3147801"/>
                  <a:pt x="303774" y="3124914"/>
                  <a:pt x="328826" y="3099862"/>
                </a:cubicBezTo>
                <a:cubicBezTo>
                  <a:pt x="362229" y="3137440"/>
                  <a:pt x="401145" y="3170762"/>
                  <a:pt x="429034" y="3212596"/>
                </a:cubicBezTo>
                <a:cubicBezTo>
                  <a:pt x="443682" y="3234568"/>
                  <a:pt x="444606" y="3263106"/>
                  <a:pt x="454086" y="3287753"/>
                </a:cubicBezTo>
                <a:cubicBezTo>
                  <a:pt x="465501" y="3317432"/>
                  <a:pt x="479138" y="3346208"/>
                  <a:pt x="491664" y="3375435"/>
                </a:cubicBezTo>
                <a:cubicBezTo>
                  <a:pt x="495683" y="3360965"/>
                  <a:pt x="576676" y="3004937"/>
                  <a:pt x="641977" y="2987128"/>
                </a:cubicBezTo>
                <a:cubicBezTo>
                  <a:pt x="685362" y="2975296"/>
                  <a:pt x="675380" y="3070635"/>
                  <a:pt x="692081" y="3112388"/>
                </a:cubicBezTo>
                <a:cubicBezTo>
                  <a:pt x="708782" y="3095687"/>
                  <a:pt x="730875" y="3083019"/>
                  <a:pt x="742185" y="3062284"/>
                </a:cubicBezTo>
                <a:cubicBezTo>
                  <a:pt x="793925" y="2967427"/>
                  <a:pt x="726806" y="2954386"/>
                  <a:pt x="817341" y="2999654"/>
                </a:cubicBezTo>
                <a:cubicBezTo>
                  <a:pt x="834042" y="3058109"/>
                  <a:pt x="849976" y="3116788"/>
                  <a:pt x="867445" y="3175018"/>
                </a:cubicBezTo>
                <a:cubicBezTo>
                  <a:pt x="875033" y="3200312"/>
                  <a:pt x="882690" y="3274694"/>
                  <a:pt x="892497" y="3250175"/>
                </a:cubicBezTo>
                <a:cubicBezTo>
                  <a:pt x="917501" y="3187665"/>
                  <a:pt x="909198" y="3116564"/>
                  <a:pt x="917549" y="3049758"/>
                </a:cubicBezTo>
                <a:cubicBezTo>
                  <a:pt x="930075" y="3070635"/>
                  <a:pt x="949222" y="3088769"/>
                  <a:pt x="955127" y="3112388"/>
                </a:cubicBezTo>
                <a:cubicBezTo>
                  <a:pt x="1030806" y="3415107"/>
                  <a:pt x="937690" y="3215300"/>
                  <a:pt x="1005231" y="3350383"/>
                </a:cubicBezTo>
                <a:cubicBezTo>
                  <a:pt x="1021933" y="3275227"/>
                  <a:pt x="1035902" y="3199411"/>
                  <a:pt x="1055336" y="3124914"/>
                </a:cubicBezTo>
                <a:cubicBezTo>
                  <a:pt x="1061012" y="3103157"/>
                  <a:pt x="1063466" y="3047478"/>
                  <a:pt x="1080388" y="3062284"/>
                </a:cubicBezTo>
                <a:cubicBezTo>
                  <a:pt x="1122546" y="3099172"/>
                  <a:pt x="1130492" y="3162492"/>
                  <a:pt x="1155544" y="3212596"/>
                </a:cubicBezTo>
                <a:cubicBezTo>
                  <a:pt x="1163895" y="3250174"/>
                  <a:pt x="1153376" y="3352551"/>
                  <a:pt x="1180596" y="3325331"/>
                </a:cubicBezTo>
                <a:cubicBezTo>
                  <a:pt x="1210268" y="3295659"/>
                  <a:pt x="1187703" y="3237155"/>
                  <a:pt x="1168070" y="3200070"/>
                </a:cubicBezTo>
                <a:cubicBezTo>
                  <a:pt x="1147303" y="3160844"/>
                  <a:pt x="1096747" y="3146087"/>
                  <a:pt x="1067862" y="3112388"/>
                </a:cubicBezTo>
                <a:cubicBezTo>
                  <a:pt x="1021112" y="3057847"/>
                  <a:pt x="984355" y="2995479"/>
                  <a:pt x="942601" y="2937024"/>
                </a:cubicBezTo>
                <a:cubicBezTo>
                  <a:pt x="924793" y="2990448"/>
                  <a:pt x="869646" y="3165031"/>
                  <a:pt x="842393" y="3200070"/>
                </a:cubicBezTo>
                <a:cubicBezTo>
                  <a:pt x="833151" y="3211953"/>
                  <a:pt x="825692" y="3175018"/>
                  <a:pt x="817341" y="3162492"/>
                </a:cubicBezTo>
                <a:cubicBezTo>
                  <a:pt x="800640" y="3104037"/>
                  <a:pt x="827561" y="2994669"/>
                  <a:pt x="767237" y="2987128"/>
                </a:cubicBezTo>
                <a:cubicBezTo>
                  <a:pt x="710885" y="2980084"/>
                  <a:pt x="772821" y="3138828"/>
                  <a:pt x="717133" y="3149966"/>
                </a:cubicBezTo>
                <a:cubicBezTo>
                  <a:pt x="667832" y="3159826"/>
                  <a:pt x="708782" y="3049758"/>
                  <a:pt x="704607" y="2999654"/>
                </a:cubicBezTo>
                <a:cubicBezTo>
                  <a:pt x="696256" y="3066459"/>
                  <a:pt x="730672" y="3156255"/>
                  <a:pt x="679555" y="3200070"/>
                </a:cubicBezTo>
                <a:cubicBezTo>
                  <a:pt x="644112" y="3230450"/>
                  <a:pt x="632536" y="3118804"/>
                  <a:pt x="616925" y="3074810"/>
                </a:cubicBezTo>
                <a:cubicBezTo>
                  <a:pt x="586430" y="2988869"/>
                  <a:pt x="566820" y="2899446"/>
                  <a:pt x="541768" y="2811764"/>
                </a:cubicBezTo>
                <a:cubicBezTo>
                  <a:pt x="537593" y="2840991"/>
                  <a:pt x="531423" y="2870003"/>
                  <a:pt x="529242" y="2899446"/>
                </a:cubicBezTo>
                <a:cubicBezTo>
                  <a:pt x="509943" y="3159978"/>
                  <a:pt x="544879" y="3234454"/>
                  <a:pt x="491664" y="3074810"/>
                </a:cubicBezTo>
                <a:cubicBezTo>
                  <a:pt x="495839" y="3133265"/>
                  <a:pt x="445586" y="3250175"/>
                  <a:pt x="504190" y="3250175"/>
                </a:cubicBezTo>
                <a:cubicBezTo>
                  <a:pt x="563238" y="3250175"/>
                  <a:pt x="476427" y="3048403"/>
                  <a:pt x="529242" y="3074810"/>
                </a:cubicBezTo>
                <a:cubicBezTo>
                  <a:pt x="589460" y="3104919"/>
                  <a:pt x="540187" y="3209396"/>
                  <a:pt x="554294" y="3275227"/>
                </a:cubicBezTo>
                <a:cubicBezTo>
                  <a:pt x="565360" y="3326869"/>
                  <a:pt x="587697" y="3375435"/>
                  <a:pt x="604399" y="3425539"/>
                </a:cubicBezTo>
                <a:cubicBezTo>
                  <a:pt x="621100" y="3367084"/>
                  <a:pt x="635278" y="3307849"/>
                  <a:pt x="654503" y="3250175"/>
                </a:cubicBezTo>
                <a:cubicBezTo>
                  <a:pt x="672893" y="3195003"/>
                  <a:pt x="717133" y="3087336"/>
                  <a:pt x="717133" y="3087336"/>
                </a:cubicBezTo>
                <a:cubicBezTo>
                  <a:pt x="733834" y="3166668"/>
                  <a:pt x="750702" y="3245964"/>
                  <a:pt x="767237" y="3325331"/>
                </a:cubicBezTo>
                <a:cubicBezTo>
                  <a:pt x="771579" y="3346174"/>
                  <a:pt x="779763" y="3387961"/>
                  <a:pt x="779763" y="3387961"/>
                </a:cubicBezTo>
                <a:cubicBezTo>
                  <a:pt x="796464" y="3208421"/>
                  <a:pt x="804867" y="3027915"/>
                  <a:pt x="829867" y="2849342"/>
                </a:cubicBezTo>
                <a:cubicBezTo>
                  <a:pt x="834276" y="2817850"/>
                  <a:pt x="836079" y="2756431"/>
                  <a:pt x="867445" y="2761659"/>
                </a:cubicBezTo>
                <a:cubicBezTo>
                  <a:pt x="902634" y="2767524"/>
                  <a:pt x="895831" y="2827398"/>
                  <a:pt x="905023" y="2861868"/>
                </a:cubicBezTo>
                <a:cubicBezTo>
                  <a:pt x="1032855" y="3341240"/>
                  <a:pt x="921227" y="2998162"/>
                  <a:pt x="992705" y="3212596"/>
                </a:cubicBezTo>
                <a:cubicBezTo>
                  <a:pt x="988530" y="3183369"/>
                  <a:pt x="966976" y="3098507"/>
                  <a:pt x="980179" y="3124914"/>
                </a:cubicBezTo>
                <a:cubicBezTo>
                  <a:pt x="997394" y="3159345"/>
                  <a:pt x="996575" y="3200140"/>
                  <a:pt x="1005231" y="3237649"/>
                </a:cubicBezTo>
                <a:cubicBezTo>
                  <a:pt x="1009102" y="3254423"/>
                  <a:pt x="1013582" y="3271052"/>
                  <a:pt x="1017757" y="3287753"/>
                </a:cubicBezTo>
                <a:cubicBezTo>
                  <a:pt x="1021932" y="3179194"/>
                  <a:pt x="993743" y="3064386"/>
                  <a:pt x="1030283" y="2962076"/>
                </a:cubicBezTo>
                <a:cubicBezTo>
                  <a:pt x="1039253" y="2936960"/>
                  <a:pt x="1101493" y="3196810"/>
                  <a:pt x="1105440" y="3212596"/>
                </a:cubicBezTo>
                <a:cubicBezTo>
                  <a:pt x="1109615" y="3137440"/>
                  <a:pt x="1103204" y="3060938"/>
                  <a:pt x="1117966" y="2987128"/>
                </a:cubicBezTo>
                <a:cubicBezTo>
                  <a:pt x="1124568" y="2954119"/>
                  <a:pt x="1130492" y="3087336"/>
                  <a:pt x="1130492" y="3087336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49294A9-60B7-4BF1-964B-0983B2B5909A}"/>
              </a:ext>
            </a:extLst>
          </p:cNvPr>
          <p:cNvSpPr/>
          <p:nvPr/>
        </p:nvSpPr>
        <p:spPr>
          <a:xfrm rot="281533">
            <a:off x="6121521" y="2776857"/>
            <a:ext cx="683502" cy="3425539"/>
          </a:xfrm>
          <a:custGeom>
            <a:avLst/>
            <a:gdLst>
              <a:gd name="connsiteX0" fmla="*/ 629451 w 1194920"/>
              <a:gd name="connsiteY0" fmla="*/ 30986 h 3425539"/>
              <a:gd name="connsiteX1" fmla="*/ 454086 w 1194920"/>
              <a:gd name="connsiteY1" fmla="*/ 18459 h 3425539"/>
              <a:gd name="connsiteX2" fmla="*/ 441560 w 1194920"/>
              <a:gd name="connsiteY2" fmla="*/ 56038 h 3425539"/>
              <a:gd name="connsiteX3" fmla="*/ 403982 w 1194920"/>
              <a:gd name="connsiteY3" fmla="*/ 143720 h 3425539"/>
              <a:gd name="connsiteX4" fmla="*/ 416508 w 1194920"/>
              <a:gd name="connsiteY4" fmla="*/ 231402 h 3425539"/>
              <a:gd name="connsiteX5" fmla="*/ 454086 w 1194920"/>
              <a:gd name="connsiteY5" fmla="*/ 256454 h 3425539"/>
              <a:gd name="connsiteX6" fmla="*/ 403982 w 1194920"/>
              <a:gd name="connsiteY6" fmla="*/ 469396 h 3425539"/>
              <a:gd name="connsiteX7" fmla="*/ 378930 w 1194920"/>
              <a:gd name="connsiteY7" fmla="*/ 494449 h 3425539"/>
              <a:gd name="connsiteX8" fmla="*/ 429034 w 1194920"/>
              <a:gd name="connsiteY8" fmla="*/ 381714 h 3425539"/>
              <a:gd name="connsiteX9" fmla="*/ 479138 w 1194920"/>
              <a:gd name="connsiteY9" fmla="*/ 331610 h 3425539"/>
              <a:gd name="connsiteX10" fmla="*/ 504190 w 1194920"/>
              <a:gd name="connsiteY10" fmla="*/ 281506 h 3425539"/>
              <a:gd name="connsiteX11" fmla="*/ 529242 w 1194920"/>
              <a:gd name="connsiteY11" fmla="*/ 481923 h 3425539"/>
              <a:gd name="connsiteX12" fmla="*/ 554294 w 1194920"/>
              <a:gd name="connsiteY12" fmla="*/ 732443 h 3425539"/>
              <a:gd name="connsiteX13" fmla="*/ 504190 w 1194920"/>
              <a:gd name="connsiteY13" fmla="*/ 1095698 h 3425539"/>
              <a:gd name="connsiteX14" fmla="*/ 479138 w 1194920"/>
              <a:gd name="connsiteY14" fmla="*/ 1158328 h 3425539"/>
              <a:gd name="connsiteX15" fmla="*/ 466612 w 1194920"/>
              <a:gd name="connsiteY15" fmla="*/ 1195906 h 3425539"/>
              <a:gd name="connsiteX16" fmla="*/ 441560 w 1194920"/>
              <a:gd name="connsiteY16" fmla="*/ 1233484 h 3425539"/>
              <a:gd name="connsiteX17" fmla="*/ 416508 w 1194920"/>
              <a:gd name="connsiteY17" fmla="*/ 1333692 h 3425539"/>
              <a:gd name="connsiteX18" fmla="*/ 378930 w 1194920"/>
              <a:gd name="connsiteY18" fmla="*/ 1834733 h 3425539"/>
              <a:gd name="connsiteX19" fmla="*/ 366404 w 1194920"/>
              <a:gd name="connsiteY19" fmla="*/ 1947468 h 3425539"/>
              <a:gd name="connsiteX20" fmla="*/ 341352 w 1194920"/>
              <a:gd name="connsiteY20" fmla="*/ 2022624 h 3425539"/>
              <a:gd name="connsiteX21" fmla="*/ 328826 w 1194920"/>
              <a:gd name="connsiteY21" fmla="*/ 2072728 h 3425539"/>
              <a:gd name="connsiteX22" fmla="*/ 278722 w 1194920"/>
              <a:gd name="connsiteY22" fmla="*/ 2172936 h 3425539"/>
              <a:gd name="connsiteX23" fmla="*/ 253670 w 1194920"/>
              <a:gd name="connsiteY23" fmla="*/ 2260618 h 3425539"/>
              <a:gd name="connsiteX24" fmla="*/ 241144 w 1194920"/>
              <a:gd name="connsiteY24" fmla="*/ 2335775 h 3425539"/>
              <a:gd name="connsiteX25" fmla="*/ 253670 w 1194920"/>
              <a:gd name="connsiteY25" fmla="*/ 2799238 h 3425539"/>
              <a:gd name="connsiteX26" fmla="*/ 266196 w 1194920"/>
              <a:gd name="connsiteY26" fmla="*/ 2836816 h 3425539"/>
              <a:gd name="connsiteX27" fmla="*/ 278722 w 1194920"/>
              <a:gd name="connsiteY27" fmla="*/ 2899446 h 3425539"/>
              <a:gd name="connsiteX28" fmla="*/ 291248 w 1194920"/>
              <a:gd name="connsiteY28" fmla="*/ 2974602 h 3425539"/>
              <a:gd name="connsiteX29" fmla="*/ 303774 w 1194920"/>
              <a:gd name="connsiteY29" fmla="*/ 3012180 h 3425539"/>
              <a:gd name="connsiteX30" fmla="*/ 328826 w 1194920"/>
              <a:gd name="connsiteY30" fmla="*/ 3099862 h 3425539"/>
              <a:gd name="connsiteX31" fmla="*/ 341352 w 1194920"/>
              <a:gd name="connsiteY31" fmla="*/ 3037232 h 3425539"/>
              <a:gd name="connsiteX32" fmla="*/ 378930 w 1194920"/>
              <a:gd name="connsiteY32" fmla="*/ 2736607 h 3425539"/>
              <a:gd name="connsiteX33" fmla="*/ 416508 w 1194920"/>
              <a:gd name="connsiteY33" fmla="*/ 2686503 h 3425539"/>
              <a:gd name="connsiteX34" fmla="*/ 504190 w 1194920"/>
              <a:gd name="connsiteY34" fmla="*/ 2598821 h 3425539"/>
              <a:gd name="connsiteX35" fmla="*/ 491664 w 1194920"/>
              <a:gd name="connsiteY35" fmla="*/ 2937024 h 3425539"/>
              <a:gd name="connsiteX36" fmla="*/ 391456 w 1194920"/>
              <a:gd name="connsiteY36" fmla="*/ 3024706 h 3425539"/>
              <a:gd name="connsiteX37" fmla="*/ 353878 w 1194920"/>
              <a:gd name="connsiteY37" fmla="*/ 3049758 h 3425539"/>
              <a:gd name="connsiteX38" fmla="*/ 328826 w 1194920"/>
              <a:gd name="connsiteY38" fmla="*/ 2987128 h 3425539"/>
              <a:gd name="connsiteX39" fmla="*/ 303774 w 1194920"/>
              <a:gd name="connsiteY39" fmla="*/ 2949550 h 3425539"/>
              <a:gd name="connsiteX40" fmla="*/ 291248 w 1194920"/>
              <a:gd name="connsiteY40" fmla="*/ 2711555 h 3425539"/>
              <a:gd name="connsiteX41" fmla="*/ 303774 w 1194920"/>
              <a:gd name="connsiteY41" fmla="*/ 2410931 h 3425539"/>
              <a:gd name="connsiteX42" fmla="*/ 316300 w 1194920"/>
              <a:gd name="connsiteY42" fmla="*/ 2373353 h 3425539"/>
              <a:gd name="connsiteX43" fmla="*/ 341352 w 1194920"/>
              <a:gd name="connsiteY43" fmla="*/ 2335775 h 3425539"/>
              <a:gd name="connsiteX44" fmla="*/ 416508 w 1194920"/>
              <a:gd name="connsiteY44" fmla="*/ 2248092 h 3425539"/>
              <a:gd name="connsiteX45" fmla="*/ 541768 w 1194920"/>
              <a:gd name="connsiteY45" fmla="*/ 2223040 h 3425539"/>
              <a:gd name="connsiteX46" fmla="*/ 579346 w 1194920"/>
              <a:gd name="connsiteY46" fmla="*/ 2197988 h 3425539"/>
              <a:gd name="connsiteX47" fmla="*/ 554294 w 1194920"/>
              <a:gd name="connsiteY47" fmla="*/ 2310723 h 3425539"/>
              <a:gd name="connsiteX48" fmla="*/ 466612 w 1194920"/>
              <a:gd name="connsiteY48" fmla="*/ 2398405 h 3425539"/>
              <a:gd name="connsiteX49" fmla="*/ 403982 w 1194920"/>
              <a:gd name="connsiteY49" fmla="*/ 2473561 h 3425539"/>
              <a:gd name="connsiteX50" fmla="*/ 366404 w 1194920"/>
              <a:gd name="connsiteY50" fmla="*/ 2561243 h 3425539"/>
              <a:gd name="connsiteX51" fmla="*/ 341352 w 1194920"/>
              <a:gd name="connsiteY51" fmla="*/ 2611347 h 3425539"/>
              <a:gd name="connsiteX52" fmla="*/ 303774 w 1194920"/>
              <a:gd name="connsiteY52" fmla="*/ 2699029 h 3425539"/>
              <a:gd name="connsiteX53" fmla="*/ 291248 w 1194920"/>
              <a:gd name="connsiteY53" fmla="*/ 2648925 h 3425539"/>
              <a:gd name="connsiteX54" fmla="*/ 266196 w 1194920"/>
              <a:gd name="connsiteY54" fmla="*/ 2598821 h 3425539"/>
              <a:gd name="connsiteX55" fmla="*/ 241144 w 1194920"/>
              <a:gd name="connsiteY55" fmla="*/ 2373353 h 3425539"/>
              <a:gd name="connsiteX56" fmla="*/ 216092 w 1194920"/>
              <a:gd name="connsiteY56" fmla="*/ 2235566 h 3425539"/>
              <a:gd name="connsiteX57" fmla="*/ 228618 w 1194920"/>
              <a:gd name="connsiteY57" fmla="*/ 2060202 h 3425539"/>
              <a:gd name="connsiteX58" fmla="*/ 303774 w 1194920"/>
              <a:gd name="connsiteY58" fmla="*/ 1972520 h 3425539"/>
              <a:gd name="connsiteX59" fmla="*/ 378930 w 1194920"/>
              <a:gd name="connsiteY59" fmla="*/ 1947468 h 3425539"/>
              <a:gd name="connsiteX60" fmla="*/ 704607 w 1194920"/>
              <a:gd name="connsiteY60" fmla="*/ 1922416 h 3425539"/>
              <a:gd name="connsiteX61" fmla="*/ 742185 w 1194920"/>
              <a:gd name="connsiteY61" fmla="*/ 1897364 h 3425539"/>
              <a:gd name="connsiteX62" fmla="*/ 704607 w 1194920"/>
              <a:gd name="connsiteY62" fmla="*/ 1897364 h 3425539"/>
              <a:gd name="connsiteX63" fmla="*/ 667029 w 1194920"/>
              <a:gd name="connsiteY63" fmla="*/ 1922416 h 3425539"/>
              <a:gd name="connsiteX64" fmla="*/ 529242 w 1194920"/>
              <a:gd name="connsiteY64" fmla="*/ 1997572 h 3425539"/>
              <a:gd name="connsiteX65" fmla="*/ 491664 w 1194920"/>
              <a:gd name="connsiteY65" fmla="*/ 2035150 h 3425539"/>
              <a:gd name="connsiteX66" fmla="*/ 391456 w 1194920"/>
              <a:gd name="connsiteY66" fmla="*/ 2110306 h 3425539"/>
              <a:gd name="connsiteX67" fmla="*/ 328826 w 1194920"/>
              <a:gd name="connsiteY67" fmla="*/ 2172936 h 3425539"/>
              <a:gd name="connsiteX68" fmla="*/ 316300 w 1194920"/>
              <a:gd name="connsiteY68" fmla="*/ 2122832 h 3425539"/>
              <a:gd name="connsiteX69" fmla="*/ 353878 w 1194920"/>
              <a:gd name="connsiteY69" fmla="*/ 2035150 h 3425539"/>
              <a:gd name="connsiteX70" fmla="*/ 366404 w 1194920"/>
              <a:gd name="connsiteY70" fmla="*/ 1985046 h 3425539"/>
              <a:gd name="connsiteX71" fmla="*/ 416508 w 1194920"/>
              <a:gd name="connsiteY71" fmla="*/ 1909890 h 3425539"/>
              <a:gd name="connsiteX72" fmla="*/ 454086 w 1194920"/>
              <a:gd name="connsiteY72" fmla="*/ 1834733 h 3425539"/>
              <a:gd name="connsiteX73" fmla="*/ 479138 w 1194920"/>
              <a:gd name="connsiteY73" fmla="*/ 1784629 h 3425539"/>
              <a:gd name="connsiteX74" fmla="*/ 541768 w 1194920"/>
              <a:gd name="connsiteY74" fmla="*/ 1759577 h 3425539"/>
              <a:gd name="connsiteX75" fmla="*/ 667029 w 1194920"/>
              <a:gd name="connsiteY75" fmla="*/ 1734525 h 3425539"/>
              <a:gd name="connsiteX76" fmla="*/ 704607 w 1194920"/>
              <a:gd name="connsiteY76" fmla="*/ 1721999 h 3425539"/>
              <a:gd name="connsiteX77" fmla="*/ 754711 w 1194920"/>
              <a:gd name="connsiteY77" fmla="*/ 1671895 h 3425539"/>
              <a:gd name="connsiteX78" fmla="*/ 804815 w 1194920"/>
              <a:gd name="connsiteY78" fmla="*/ 1646843 h 3425539"/>
              <a:gd name="connsiteX79" fmla="*/ 817341 w 1194920"/>
              <a:gd name="connsiteY79" fmla="*/ 1609265 h 3425539"/>
              <a:gd name="connsiteX80" fmla="*/ 842393 w 1194920"/>
              <a:gd name="connsiteY80" fmla="*/ 1571687 h 3425539"/>
              <a:gd name="connsiteX81" fmla="*/ 466612 w 1194920"/>
              <a:gd name="connsiteY81" fmla="*/ 1571687 h 3425539"/>
              <a:gd name="connsiteX82" fmla="*/ 416508 w 1194920"/>
              <a:gd name="connsiteY82" fmla="*/ 1596739 h 3425539"/>
              <a:gd name="connsiteX83" fmla="*/ 353878 w 1194920"/>
              <a:gd name="connsiteY83" fmla="*/ 1646843 h 3425539"/>
              <a:gd name="connsiteX84" fmla="*/ 341352 w 1194920"/>
              <a:gd name="connsiteY84" fmla="*/ 1684421 h 3425539"/>
              <a:gd name="connsiteX85" fmla="*/ 328826 w 1194920"/>
              <a:gd name="connsiteY85" fmla="*/ 1559161 h 3425539"/>
              <a:gd name="connsiteX86" fmla="*/ 303774 w 1194920"/>
              <a:gd name="connsiteY86" fmla="*/ 1521583 h 3425539"/>
              <a:gd name="connsiteX87" fmla="*/ 266196 w 1194920"/>
              <a:gd name="connsiteY87" fmla="*/ 1471479 h 3425539"/>
              <a:gd name="connsiteX88" fmla="*/ 253670 w 1194920"/>
              <a:gd name="connsiteY88" fmla="*/ 1433901 h 3425539"/>
              <a:gd name="connsiteX89" fmla="*/ 216092 w 1194920"/>
              <a:gd name="connsiteY89" fmla="*/ 1396323 h 3425539"/>
              <a:gd name="connsiteX90" fmla="*/ 203566 w 1194920"/>
              <a:gd name="connsiteY90" fmla="*/ 1333692 h 3425539"/>
              <a:gd name="connsiteX91" fmla="*/ 216092 w 1194920"/>
              <a:gd name="connsiteY91" fmla="*/ 1145802 h 3425539"/>
              <a:gd name="connsiteX92" fmla="*/ 241144 w 1194920"/>
              <a:gd name="connsiteY92" fmla="*/ 1195906 h 3425539"/>
              <a:gd name="connsiteX93" fmla="*/ 278722 w 1194920"/>
              <a:gd name="connsiteY93" fmla="*/ 1246010 h 3425539"/>
              <a:gd name="connsiteX94" fmla="*/ 316300 w 1194920"/>
              <a:gd name="connsiteY94" fmla="*/ 1333692 h 3425539"/>
              <a:gd name="connsiteX95" fmla="*/ 341352 w 1194920"/>
              <a:gd name="connsiteY95" fmla="*/ 1383796 h 3425539"/>
              <a:gd name="connsiteX96" fmla="*/ 353878 w 1194920"/>
              <a:gd name="connsiteY96" fmla="*/ 1458953 h 3425539"/>
              <a:gd name="connsiteX97" fmla="*/ 366404 w 1194920"/>
              <a:gd name="connsiteY97" fmla="*/ 1509057 h 3425539"/>
              <a:gd name="connsiteX98" fmla="*/ 378930 w 1194920"/>
              <a:gd name="connsiteY98" fmla="*/ 1596739 h 3425539"/>
              <a:gd name="connsiteX99" fmla="*/ 391456 w 1194920"/>
              <a:gd name="connsiteY99" fmla="*/ 1546635 h 3425539"/>
              <a:gd name="connsiteX100" fmla="*/ 403982 w 1194920"/>
              <a:gd name="connsiteY100" fmla="*/ 1509057 h 3425539"/>
              <a:gd name="connsiteX101" fmla="*/ 391456 w 1194920"/>
              <a:gd name="connsiteY101" fmla="*/ 1296114 h 3425539"/>
              <a:gd name="connsiteX102" fmla="*/ 366404 w 1194920"/>
              <a:gd name="connsiteY102" fmla="*/ 1246010 h 3425539"/>
              <a:gd name="connsiteX103" fmla="*/ 353878 w 1194920"/>
              <a:gd name="connsiteY103" fmla="*/ 1208432 h 3425539"/>
              <a:gd name="connsiteX104" fmla="*/ 328826 w 1194920"/>
              <a:gd name="connsiteY104" fmla="*/ 1170854 h 3425539"/>
              <a:gd name="connsiteX105" fmla="*/ 278722 w 1194920"/>
              <a:gd name="connsiteY105" fmla="*/ 1083172 h 3425539"/>
              <a:gd name="connsiteX106" fmla="*/ 266196 w 1194920"/>
              <a:gd name="connsiteY106" fmla="*/ 995490 h 3425539"/>
              <a:gd name="connsiteX107" fmla="*/ 278722 w 1194920"/>
              <a:gd name="connsiteY107" fmla="*/ 770021 h 3425539"/>
              <a:gd name="connsiteX108" fmla="*/ 341352 w 1194920"/>
              <a:gd name="connsiteY108" fmla="*/ 820125 h 3425539"/>
              <a:gd name="connsiteX109" fmla="*/ 416508 w 1194920"/>
              <a:gd name="connsiteY109" fmla="*/ 957912 h 3425539"/>
              <a:gd name="connsiteX110" fmla="*/ 441560 w 1194920"/>
              <a:gd name="connsiteY110" fmla="*/ 1008016 h 3425539"/>
              <a:gd name="connsiteX111" fmla="*/ 454086 w 1194920"/>
              <a:gd name="connsiteY111" fmla="*/ 1108224 h 3425539"/>
              <a:gd name="connsiteX112" fmla="*/ 441560 w 1194920"/>
              <a:gd name="connsiteY112" fmla="*/ 1358744 h 3425539"/>
              <a:gd name="connsiteX113" fmla="*/ 491664 w 1194920"/>
              <a:gd name="connsiteY113" fmla="*/ 1208432 h 3425539"/>
              <a:gd name="connsiteX114" fmla="*/ 529242 w 1194920"/>
              <a:gd name="connsiteY114" fmla="*/ 1133276 h 3425539"/>
              <a:gd name="connsiteX115" fmla="*/ 491664 w 1194920"/>
              <a:gd name="connsiteY115" fmla="*/ 870229 h 3425539"/>
              <a:gd name="connsiteX116" fmla="*/ 466612 w 1194920"/>
              <a:gd name="connsiteY116" fmla="*/ 832651 h 3425539"/>
              <a:gd name="connsiteX117" fmla="*/ 454086 w 1194920"/>
              <a:gd name="connsiteY117" fmla="*/ 782547 h 3425539"/>
              <a:gd name="connsiteX118" fmla="*/ 378930 w 1194920"/>
              <a:gd name="connsiteY118" fmla="*/ 694865 h 3425539"/>
              <a:gd name="connsiteX119" fmla="*/ 341352 w 1194920"/>
              <a:gd name="connsiteY119" fmla="*/ 644761 h 3425539"/>
              <a:gd name="connsiteX120" fmla="*/ 341352 w 1194920"/>
              <a:gd name="connsiteY120" fmla="*/ 431818 h 3425539"/>
              <a:gd name="connsiteX121" fmla="*/ 353878 w 1194920"/>
              <a:gd name="connsiteY121" fmla="*/ 469396 h 3425539"/>
              <a:gd name="connsiteX122" fmla="*/ 378930 w 1194920"/>
              <a:gd name="connsiteY122" fmla="*/ 494449 h 3425539"/>
              <a:gd name="connsiteX123" fmla="*/ 429034 w 1194920"/>
              <a:gd name="connsiteY123" fmla="*/ 569605 h 3425539"/>
              <a:gd name="connsiteX124" fmla="*/ 454086 w 1194920"/>
              <a:gd name="connsiteY124" fmla="*/ 619709 h 3425539"/>
              <a:gd name="connsiteX125" fmla="*/ 466612 w 1194920"/>
              <a:gd name="connsiteY125" fmla="*/ 657287 h 3425539"/>
              <a:gd name="connsiteX126" fmla="*/ 504190 w 1194920"/>
              <a:gd name="connsiteY126" fmla="*/ 694865 h 3425539"/>
              <a:gd name="connsiteX127" fmla="*/ 541768 w 1194920"/>
              <a:gd name="connsiteY127" fmla="*/ 932859 h 3425539"/>
              <a:gd name="connsiteX128" fmla="*/ 566820 w 1194920"/>
              <a:gd name="connsiteY128" fmla="*/ 882755 h 3425539"/>
              <a:gd name="connsiteX129" fmla="*/ 579346 w 1194920"/>
              <a:gd name="connsiteY129" fmla="*/ 832651 h 3425539"/>
              <a:gd name="connsiteX130" fmla="*/ 654503 w 1194920"/>
              <a:gd name="connsiteY130" fmla="*/ 757495 h 3425539"/>
              <a:gd name="connsiteX131" fmla="*/ 692081 w 1194920"/>
              <a:gd name="connsiteY131" fmla="*/ 719917 h 3425539"/>
              <a:gd name="connsiteX132" fmla="*/ 917549 w 1194920"/>
              <a:gd name="connsiteY132" fmla="*/ 732443 h 3425539"/>
              <a:gd name="connsiteX133" fmla="*/ 892497 w 1194920"/>
              <a:gd name="connsiteY133" fmla="*/ 770021 h 3425539"/>
              <a:gd name="connsiteX134" fmla="*/ 867445 w 1194920"/>
              <a:gd name="connsiteY134" fmla="*/ 820125 h 3425539"/>
              <a:gd name="connsiteX135" fmla="*/ 829867 w 1194920"/>
              <a:gd name="connsiteY135" fmla="*/ 895281 h 3425539"/>
              <a:gd name="connsiteX136" fmla="*/ 779763 w 1194920"/>
              <a:gd name="connsiteY136" fmla="*/ 907807 h 3425539"/>
              <a:gd name="connsiteX137" fmla="*/ 579346 w 1194920"/>
              <a:gd name="connsiteY137" fmla="*/ 920333 h 3425539"/>
              <a:gd name="connsiteX138" fmla="*/ 529242 w 1194920"/>
              <a:gd name="connsiteY138" fmla="*/ 932859 h 3425539"/>
              <a:gd name="connsiteX139" fmla="*/ 516716 w 1194920"/>
              <a:gd name="connsiteY139" fmla="*/ 970438 h 3425539"/>
              <a:gd name="connsiteX140" fmla="*/ 504190 w 1194920"/>
              <a:gd name="connsiteY140" fmla="*/ 1033068 h 3425539"/>
              <a:gd name="connsiteX141" fmla="*/ 529242 w 1194920"/>
              <a:gd name="connsiteY141" fmla="*/ 1120750 h 3425539"/>
              <a:gd name="connsiteX142" fmla="*/ 566820 w 1194920"/>
              <a:gd name="connsiteY142" fmla="*/ 1083172 h 3425539"/>
              <a:gd name="connsiteX143" fmla="*/ 641977 w 1194920"/>
              <a:gd name="connsiteY143" fmla="*/ 1033068 h 3425539"/>
              <a:gd name="connsiteX144" fmla="*/ 879971 w 1194920"/>
              <a:gd name="connsiteY144" fmla="*/ 1058120 h 3425539"/>
              <a:gd name="connsiteX145" fmla="*/ 992705 w 1194920"/>
              <a:gd name="connsiteY145" fmla="*/ 1083172 h 3425539"/>
              <a:gd name="connsiteX146" fmla="*/ 955127 w 1194920"/>
              <a:gd name="connsiteY146" fmla="*/ 1108224 h 3425539"/>
              <a:gd name="connsiteX147" fmla="*/ 742185 w 1194920"/>
              <a:gd name="connsiteY147" fmla="*/ 1145802 h 3425539"/>
              <a:gd name="connsiteX148" fmla="*/ 692081 w 1194920"/>
              <a:gd name="connsiteY148" fmla="*/ 1170854 h 3425539"/>
              <a:gd name="connsiteX149" fmla="*/ 604399 w 1194920"/>
              <a:gd name="connsiteY149" fmla="*/ 1195906 h 3425539"/>
              <a:gd name="connsiteX150" fmla="*/ 479138 w 1194920"/>
              <a:gd name="connsiteY150" fmla="*/ 1233484 h 3425539"/>
              <a:gd name="connsiteX151" fmla="*/ 441560 w 1194920"/>
              <a:gd name="connsiteY151" fmla="*/ 1271062 h 3425539"/>
              <a:gd name="connsiteX152" fmla="*/ 429034 w 1194920"/>
              <a:gd name="connsiteY152" fmla="*/ 1333692 h 3425539"/>
              <a:gd name="connsiteX153" fmla="*/ 416508 w 1194920"/>
              <a:gd name="connsiteY153" fmla="*/ 1371270 h 3425539"/>
              <a:gd name="connsiteX154" fmla="*/ 403982 w 1194920"/>
              <a:gd name="connsiteY154" fmla="*/ 1471479 h 3425539"/>
              <a:gd name="connsiteX155" fmla="*/ 429034 w 1194920"/>
              <a:gd name="connsiteY155" fmla="*/ 1433901 h 3425539"/>
              <a:gd name="connsiteX156" fmla="*/ 479138 w 1194920"/>
              <a:gd name="connsiteY156" fmla="*/ 1396323 h 3425539"/>
              <a:gd name="connsiteX157" fmla="*/ 541768 w 1194920"/>
              <a:gd name="connsiteY157" fmla="*/ 1358744 h 3425539"/>
              <a:gd name="connsiteX158" fmla="*/ 879971 w 1194920"/>
              <a:gd name="connsiteY158" fmla="*/ 1371270 h 3425539"/>
              <a:gd name="connsiteX159" fmla="*/ 917549 w 1194920"/>
              <a:gd name="connsiteY159" fmla="*/ 1408849 h 3425539"/>
              <a:gd name="connsiteX160" fmla="*/ 754711 w 1194920"/>
              <a:gd name="connsiteY160" fmla="*/ 1421375 h 3425539"/>
              <a:gd name="connsiteX161" fmla="*/ 717133 w 1194920"/>
              <a:gd name="connsiteY161" fmla="*/ 1433901 h 3425539"/>
              <a:gd name="connsiteX162" fmla="*/ 641977 w 1194920"/>
              <a:gd name="connsiteY162" fmla="*/ 1471479 h 3425539"/>
              <a:gd name="connsiteX163" fmla="*/ 341352 w 1194920"/>
              <a:gd name="connsiteY163" fmla="*/ 1509057 h 3425539"/>
              <a:gd name="connsiteX164" fmla="*/ 341352 w 1194920"/>
              <a:gd name="connsiteY164" fmla="*/ 1684421 h 3425539"/>
              <a:gd name="connsiteX165" fmla="*/ 353878 w 1194920"/>
              <a:gd name="connsiteY165" fmla="*/ 1721999 h 3425539"/>
              <a:gd name="connsiteX166" fmla="*/ 291248 w 1194920"/>
              <a:gd name="connsiteY166" fmla="*/ 1596739 h 3425539"/>
              <a:gd name="connsiteX167" fmla="*/ 228618 w 1194920"/>
              <a:gd name="connsiteY167" fmla="*/ 1546635 h 3425539"/>
              <a:gd name="connsiteX168" fmla="*/ 140936 w 1194920"/>
              <a:gd name="connsiteY168" fmla="*/ 1484005 h 3425539"/>
              <a:gd name="connsiteX169" fmla="*/ 40727 w 1194920"/>
              <a:gd name="connsiteY169" fmla="*/ 1433901 h 3425539"/>
              <a:gd name="connsiteX170" fmla="*/ 28201 w 1194920"/>
              <a:gd name="connsiteY170" fmla="*/ 1471479 h 3425539"/>
              <a:gd name="connsiteX171" fmla="*/ 40727 w 1194920"/>
              <a:gd name="connsiteY171" fmla="*/ 1596739 h 3425539"/>
              <a:gd name="connsiteX172" fmla="*/ 78305 w 1194920"/>
              <a:gd name="connsiteY172" fmla="*/ 1684421 h 3425539"/>
              <a:gd name="connsiteX173" fmla="*/ 153462 w 1194920"/>
              <a:gd name="connsiteY173" fmla="*/ 1759577 h 3425539"/>
              <a:gd name="connsiteX174" fmla="*/ 303774 w 1194920"/>
              <a:gd name="connsiteY174" fmla="*/ 1797155 h 3425539"/>
              <a:gd name="connsiteX175" fmla="*/ 341352 w 1194920"/>
              <a:gd name="connsiteY175" fmla="*/ 1809681 h 3425539"/>
              <a:gd name="connsiteX176" fmla="*/ 441560 w 1194920"/>
              <a:gd name="connsiteY176" fmla="*/ 1834733 h 3425539"/>
              <a:gd name="connsiteX177" fmla="*/ 429034 w 1194920"/>
              <a:gd name="connsiteY177" fmla="*/ 1959994 h 3425539"/>
              <a:gd name="connsiteX178" fmla="*/ 416508 w 1194920"/>
              <a:gd name="connsiteY178" fmla="*/ 2022624 h 3425539"/>
              <a:gd name="connsiteX179" fmla="*/ 403982 w 1194920"/>
              <a:gd name="connsiteY179" fmla="*/ 2097780 h 3425539"/>
              <a:gd name="connsiteX180" fmla="*/ 328826 w 1194920"/>
              <a:gd name="connsiteY180" fmla="*/ 1959994 h 3425539"/>
              <a:gd name="connsiteX181" fmla="*/ 278722 w 1194920"/>
              <a:gd name="connsiteY181" fmla="*/ 1909890 h 3425539"/>
              <a:gd name="connsiteX182" fmla="*/ 216092 w 1194920"/>
              <a:gd name="connsiteY182" fmla="*/ 1897364 h 3425539"/>
              <a:gd name="connsiteX183" fmla="*/ 178514 w 1194920"/>
              <a:gd name="connsiteY183" fmla="*/ 1872312 h 3425539"/>
              <a:gd name="connsiteX184" fmla="*/ 103357 w 1194920"/>
              <a:gd name="connsiteY184" fmla="*/ 1847259 h 3425539"/>
              <a:gd name="connsiteX185" fmla="*/ 28201 w 1194920"/>
              <a:gd name="connsiteY185" fmla="*/ 1872312 h 3425539"/>
              <a:gd name="connsiteX186" fmla="*/ 40727 w 1194920"/>
              <a:gd name="connsiteY186" fmla="*/ 1922416 h 3425539"/>
              <a:gd name="connsiteX187" fmla="*/ 90831 w 1194920"/>
              <a:gd name="connsiteY187" fmla="*/ 2035150 h 3425539"/>
              <a:gd name="connsiteX188" fmla="*/ 103357 w 1194920"/>
              <a:gd name="connsiteY188" fmla="*/ 2072728 h 3425539"/>
              <a:gd name="connsiteX189" fmla="*/ 153462 w 1194920"/>
              <a:gd name="connsiteY189" fmla="*/ 2110306 h 3425539"/>
              <a:gd name="connsiteX190" fmla="*/ 203566 w 1194920"/>
              <a:gd name="connsiteY190" fmla="*/ 2160410 h 3425539"/>
              <a:gd name="connsiteX191" fmla="*/ 291248 w 1194920"/>
              <a:gd name="connsiteY191" fmla="*/ 2185462 h 3425539"/>
              <a:gd name="connsiteX192" fmla="*/ 353878 w 1194920"/>
              <a:gd name="connsiteY192" fmla="*/ 2210514 h 3425539"/>
              <a:gd name="connsiteX193" fmla="*/ 454086 w 1194920"/>
              <a:gd name="connsiteY193" fmla="*/ 2235566 h 3425539"/>
              <a:gd name="connsiteX194" fmla="*/ 416508 w 1194920"/>
              <a:gd name="connsiteY194" fmla="*/ 2248092 h 3425539"/>
              <a:gd name="connsiteX195" fmla="*/ 316300 w 1194920"/>
              <a:gd name="connsiteY195" fmla="*/ 2285670 h 3425539"/>
              <a:gd name="connsiteX196" fmla="*/ 40727 w 1194920"/>
              <a:gd name="connsiteY196" fmla="*/ 2310723 h 3425539"/>
              <a:gd name="connsiteX197" fmla="*/ 65779 w 1194920"/>
              <a:gd name="connsiteY197" fmla="*/ 2498613 h 3425539"/>
              <a:gd name="connsiteX198" fmla="*/ 140936 w 1194920"/>
              <a:gd name="connsiteY198" fmla="*/ 2623873 h 3425539"/>
              <a:gd name="connsiteX199" fmla="*/ 203566 w 1194920"/>
              <a:gd name="connsiteY199" fmla="*/ 2661451 h 3425539"/>
              <a:gd name="connsiteX200" fmla="*/ 266196 w 1194920"/>
              <a:gd name="connsiteY200" fmla="*/ 2686503 h 3425539"/>
              <a:gd name="connsiteX201" fmla="*/ 303774 w 1194920"/>
              <a:gd name="connsiteY201" fmla="*/ 2711555 h 3425539"/>
              <a:gd name="connsiteX202" fmla="*/ 353878 w 1194920"/>
              <a:gd name="connsiteY202" fmla="*/ 2736607 h 3425539"/>
              <a:gd name="connsiteX203" fmla="*/ 291248 w 1194920"/>
              <a:gd name="connsiteY203" fmla="*/ 2661451 h 3425539"/>
              <a:gd name="connsiteX204" fmla="*/ 253670 w 1194920"/>
              <a:gd name="connsiteY204" fmla="*/ 2648925 h 3425539"/>
              <a:gd name="connsiteX205" fmla="*/ 165988 w 1194920"/>
              <a:gd name="connsiteY205" fmla="*/ 2536191 h 3425539"/>
              <a:gd name="connsiteX206" fmla="*/ 103357 w 1194920"/>
              <a:gd name="connsiteY206" fmla="*/ 2435983 h 3425539"/>
              <a:gd name="connsiteX207" fmla="*/ 78305 w 1194920"/>
              <a:gd name="connsiteY207" fmla="*/ 2323249 h 3425539"/>
              <a:gd name="connsiteX208" fmla="*/ 65779 w 1194920"/>
              <a:gd name="connsiteY208" fmla="*/ 2285670 h 3425539"/>
              <a:gd name="connsiteX209" fmla="*/ 103357 w 1194920"/>
              <a:gd name="connsiteY209" fmla="*/ 2197988 h 3425539"/>
              <a:gd name="connsiteX210" fmla="*/ 178514 w 1194920"/>
              <a:gd name="connsiteY210" fmla="*/ 2335775 h 3425539"/>
              <a:gd name="connsiteX211" fmla="*/ 203566 w 1194920"/>
              <a:gd name="connsiteY211" fmla="*/ 2410931 h 3425539"/>
              <a:gd name="connsiteX212" fmla="*/ 216092 w 1194920"/>
              <a:gd name="connsiteY212" fmla="*/ 2561243 h 3425539"/>
              <a:gd name="connsiteX213" fmla="*/ 228618 w 1194920"/>
              <a:gd name="connsiteY213" fmla="*/ 2611347 h 3425539"/>
              <a:gd name="connsiteX214" fmla="*/ 353878 w 1194920"/>
              <a:gd name="connsiteY214" fmla="*/ 2699029 h 3425539"/>
              <a:gd name="connsiteX215" fmla="*/ 391456 w 1194920"/>
              <a:gd name="connsiteY215" fmla="*/ 2724081 h 3425539"/>
              <a:gd name="connsiteX216" fmla="*/ 429034 w 1194920"/>
              <a:gd name="connsiteY216" fmla="*/ 2786712 h 3425539"/>
              <a:gd name="connsiteX217" fmla="*/ 441560 w 1194920"/>
              <a:gd name="connsiteY217" fmla="*/ 2861868 h 3425539"/>
              <a:gd name="connsiteX218" fmla="*/ 416508 w 1194920"/>
              <a:gd name="connsiteY218" fmla="*/ 2786712 h 3425539"/>
              <a:gd name="connsiteX219" fmla="*/ 216092 w 1194920"/>
              <a:gd name="connsiteY219" fmla="*/ 2774186 h 3425539"/>
              <a:gd name="connsiteX220" fmla="*/ 178514 w 1194920"/>
              <a:gd name="connsiteY220" fmla="*/ 2761659 h 3425539"/>
              <a:gd name="connsiteX221" fmla="*/ 140936 w 1194920"/>
              <a:gd name="connsiteY221" fmla="*/ 2673977 h 3425539"/>
              <a:gd name="connsiteX222" fmla="*/ 128409 w 1194920"/>
              <a:gd name="connsiteY222" fmla="*/ 2636399 h 3425539"/>
              <a:gd name="connsiteX223" fmla="*/ 90831 w 1194920"/>
              <a:gd name="connsiteY223" fmla="*/ 2623873 h 3425539"/>
              <a:gd name="connsiteX224" fmla="*/ 15675 w 1194920"/>
              <a:gd name="connsiteY224" fmla="*/ 2586295 h 3425539"/>
              <a:gd name="connsiteX225" fmla="*/ 15675 w 1194920"/>
              <a:gd name="connsiteY225" fmla="*/ 2749133 h 3425539"/>
              <a:gd name="connsiteX226" fmla="*/ 40727 w 1194920"/>
              <a:gd name="connsiteY226" fmla="*/ 2861868 h 3425539"/>
              <a:gd name="connsiteX227" fmla="*/ 78305 w 1194920"/>
              <a:gd name="connsiteY227" fmla="*/ 2899446 h 3425539"/>
              <a:gd name="connsiteX228" fmla="*/ 128409 w 1194920"/>
              <a:gd name="connsiteY228" fmla="*/ 2974602 h 3425539"/>
              <a:gd name="connsiteX229" fmla="*/ 203566 w 1194920"/>
              <a:gd name="connsiteY229" fmla="*/ 2999654 h 3425539"/>
              <a:gd name="connsiteX230" fmla="*/ 241144 w 1194920"/>
              <a:gd name="connsiteY230" fmla="*/ 3037232 h 3425539"/>
              <a:gd name="connsiteX231" fmla="*/ 278722 w 1194920"/>
              <a:gd name="connsiteY231" fmla="*/ 3049758 h 3425539"/>
              <a:gd name="connsiteX232" fmla="*/ 291248 w 1194920"/>
              <a:gd name="connsiteY232" fmla="*/ 3087336 h 3425539"/>
              <a:gd name="connsiteX233" fmla="*/ 278722 w 1194920"/>
              <a:gd name="connsiteY233" fmla="*/ 3175018 h 3425539"/>
              <a:gd name="connsiteX234" fmla="*/ 241144 w 1194920"/>
              <a:gd name="connsiteY234" fmla="*/ 3262701 h 3425539"/>
              <a:gd name="connsiteX235" fmla="*/ 191040 w 1194920"/>
              <a:gd name="connsiteY235" fmla="*/ 3124914 h 3425539"/>
              <a:gd name="connsiteX236" fmla="*/ 140936 w 1194920"/>
              <a:gd name="connsiteY236" fmla="*/ 2974602 h 3425539"/>
              <a:gd name="connsiteX237" fmla="*/ 65779 w 1194920"/>
              <a:gd name="connsiteY237" fmla="*/ 3137440 h 3425539"/>
              <a:gd name="connsiteX238" fmla="*/ 40727 w 1194920"/>
              <a:gd name="connsiteY238" fmla="*/ 3212596 h 3425539"/>
              <a:gd name="connsiteX239" fmla="*/ 78305 w 1194920"/>
              <a:gd name="connsiteY239" fmla="*/ 3099862 h 3425539"/>
              <a:gd name="connsiteX240" fmla="*/ 128409 w 1194920"/>
              <a:gd name="connsiteY240" fmla="*/ 3275227 h 3425539"/>
              <a:gd name="connsiteX241" fmla="*/ 140936 w 1194920"/>
              <a:gd name="connsiteY241" fmla="*/ 3325331 h 3425539"/>
              <a:gd name="connsiteX242" fmla="*/ 253670 w 1194920"/>
              <a:gd name="connsiteY242" fmla="*/ 3175018 h 3425539"/>
              <a:gd name="connsiteX243" fmla="*/ 328826 w 1194920"/>
              <a:gd name="connsiteY243" fmla="*/ 3099862 h 3425539"/>
              <a:gd name="connsiteX244" fmla="*/ 429034 w 1194920"/>
              <a:gd name="connsiteY244" fmla="*/ 3212596 h 3425539"/>
              <a:gd name="connsiteX245" fmla="*/ 454086 w 1194920"/>
              <a:gd name="connsiteY245" fmla="*/ 3287753 h 3425539"/>
              <a:gd name="connsiteX246" fmla="*/ 491664 w 1194920"/>
              <a:gd name="connsiteY246" fmla="*/ 3375435 h 3425539"/>
              <a:gd name="connsiteX247" fmla="*/ 641977 w 1194920"/>
              <a:gd name="connsiteY247" fmla="*/ 2987128 h 3425539"/>
              <a:gd name="connsiteX248" fmla="*/ 692081 w 1194920"/>
              <a:gd name="connsiteY248" fmla="*/ 3112388 h 3425539"/>
              <a:gd name="connsiteX249" fmla="*/ 742185 w 1194920"/>
              <a:gd name="connsiteY249" fmla="*/ 3062284 h 3425539"/>
              <a:gd name="connsiteX250" fmla="*/ 817341 w 1194920"/>
              <a:gd name="connsiteY250" fmla="*/ 2999654 h 3425539"/>
              <a:gd name="connsiteX251" fmla="*/ 867445 w 1194920"/>
              <a:gd name="connsiteY251" fmla="*/ 3175018 h 3425539"/>
              <a:gd name="connsiteX252" fmla="*/ 892497 w 1194920"/>
              <a:gd name="connsiteY252" fmla="*/ 3250175 h 3425539"/>
              <a:gd name="connsiteX253" fmla="*/ 917549 w 1194920"/>
              <a:gd name="connsiteY253" fmla="*/ 3049758 h 3425539"/>
              <a:gd name="connsiteX254" fmla="*/ 955127 w 1194920"/>
              <a:gd name="connsiteY254" fmla="*/ 3112388 h 3425539"/>
              <a:gd name="connsiteX255" fmla="*/ 1005231 w 1194920"/>
              <a:gd name="connsiteY255" fmla="*/ 3350383 h 3425539"/>
              <a:gd name="connsiteX256" fmla="*/ 1055336 w 1194920"/>
              <a:gd name="connsiteY256" fmla="*/ 3124914 h 3425539"/>
              <a:gd name="connsiteX257" fmla="*/ 1080388 w 1194920"/>
              <a:gd name="connsiteY257" fmla="*/ 3062284 h 3425539"/>
              <a:gd name="connsiteX258" fmla="*/ 1155544 w 1194920"/>
              <a:gd name="connsiteY258" fmla="*/ 3212596 h 3425539"/>
              <a:gd name="connsiteX259" fmla="*/ 1180596 w 1194920"/>
              <a:gd name="connsiteY259" fmla="*/ 3325331 h 3425539"/>
              <a:gd name="connsiteX260" fmla="*/ 1168070 w 1194920"/>
              <a:gd name="connsiteY260" fmla="*/ 3200070 h 3425539"/>
              <a:gd name="connsiteX261" fmla="*/ 1067862 w 1194920"/>
              <a:gd name="connsiteY261" fmla="*/ 3112388 h 3425539"/>
              <a:gd name="connsiteX262" fmla="*/ 942601 w 1194920"/>
              <a:gd name="connsiteY262" fmla="*/ 2937024 h 3425539"/>
              <a:gd name="connsiteX263" fmla="*/ 842393 w 1194920"/>
              <a:gd name="connsiteY263" fmla="*/ 3200070 h 3425539"/>
              <a:gd name="connsiteX264" fmla="*/ 817341 w 1194920"/>
              <a:gd name="connsiteY264" fmla="*/ 3162492 h 3425539"/>
              <a:gd name="connsiteX265" fmla="*/ 767237 w 1194920"/>
              <a:gd name="connsiteY265" fmla="*/ 2987128 h 3425539"/>
              <a:gd name="connsiteX266" fmla="*/ 717133 w 1194920"/>
              <a:gd name="connsiteY266" fmla="*/ 3149966 h 3425539"/>
              <a:gd name="connsiteX267" fmla="*/ 704607 w 1194920"/>
              <a:gd name="connsiteY267" fmla="*/ 2999654 h 3425539"/>
              <a:gd name="connsiteX268" fmla="*/ 679555 w 1194920"/>
              <a:gd name="connsiteY268" fmla="*/ 3200070 h 3425539"/>
              <a:gd name="connsiteX269" fmla="*/ 616925 w 1194920"/>
              <a:gd name="connsiteY269" fmla="*/ 3074810 h 3425539"/>
              <a:gd name="connsiteX270" fmla="*/ 541768 w 1194920"/>
              <a:gd name="connsiteY270" fmla="*/ 2811764 h 3425539"/>
              <a:gd name="connsiteX271" fmla="*/ 529242 w 1194920"/>
              <a:gd name="connsiteY271" fmla="*/ 2899446 h 3425539"/>
              <a:gd name="connsiteX272" fmla="*/ 491664 w 1194920"/>
              <a:gd name="connsiteY272" fmla="*/ 3074810 h 3425539"/>
              <a:gd name="connsiteX273" fmla="*/ 504190 w 1194920"/>
              <a:gd name="connsiteY273" fmla="*/ 3250175 h 3425539"/>
              <a:gd name="connsiteX274" fmla="*/ 529242 w 1194920"/>
              <a:gd name="connsiteY274" fmla="*/ 3074810 h 3425539"/>
              <a:gd name="connsiteX275" fmla="*/ 554294 w 1194920"/>
              <a:gd name="connsiteY275" fmla="*/ 3275227 h 3425539"/>
              <a:gd name="connsiteX276" fmla="*/ 604399 w 1194920"/>
              <a:gd name="connsiteY276" fmla="*/ 3425539 h 3425539"/>
              <a:gd name="connsiteX277" fmla="*/ 654503 w 1194920"/>
              <a:gd name="connsiteY277" fmla="*/ 3250175 h 3425539"/>
              <a:gd name="connsiteX278" fmla="*/ 717133 w 1194920"/>
              <a:gd name="connsiteY278" fmla="*/ 3087336 h 3425539"/>
              <a:gd name="connsiteX279" fmla="*/ 767237 w 1194920"/>
              <a:gd name="connsiteY279" fmla="*/ 3325331 h 3425539"/>
              <a:gd name="connsiteX280" fmla="*/ 779763 w 1194920"/>
              <a:gd name="connsiteY280" fmla="*/ 3387961 h 3425539"/>
              <a:gd name="connsiteX281" fmla="*/ 829867 w 1194920"/>
              <a:gd name="connsiteY281" fmla="*/ 2849342 h 3425539"/>
              <a:gd name="connsiteX282" fmla="*/ 867445 w 1194920"/>
              <a:gd name="connsiteY282" fmla="*/ 2761659 h 3425539"/>
              <a:gd name="connsiteX283" fmla="*/ 905023 w 1194920"/>
              <a:gd name="connsiteY283" fmla="*/ 2861868 h 3425539"/>
              <a:gd name="connsiteX284" fmla="*/ 992705 w 1194920"/>
              <a:gd name="connsiteY284" fmla="*/ 3212596 h 3425539"/>
              <a:gd name="connsiteX285" fmla="*/ 980179 w 1194920"/>
              <a:gd name="connsiteY285" fmla="*/ 3124914 h 3425539"/>
              <a:gd name="connsiteX286" fmla="*/ 1005231 w 1194920"/>
              <a:gd name="connsiteY286" fmla="*/ 3237649 h 3425539"/>
              <a:gd name="connsiteX287" fmla="*/ 1017757 w 1194920"/>
              <a:gd name="connsiteY287" fmla="*/ 3287753 h 3425539"/>
              <a:gd name="connsiteX288" fmla="*/ 1030283 w 1194920"/>
              <a:gd name="connsiteY288" fmla="*/ 2962076 h 3425539"/>
              <a:gd name="connsiteX289" fmla="*/ 1105440 w 1194920"/>
              <a:gd name="connsiteY289" fmla="*/ 3212596 h 3425539"/>
              <a:gd name="connsiteX290" fmla="*/ 1117966 w 1194920"/>
              <a:gd name="connsiteY290" fmla="*/ 2987128 h 3425539"/>
              <a:gd name="connsiteX291" fmla="*/ 1130492 w 1194920"/>
              <a:gd name="connsiteY291" fmla="*/ 3087336 h 342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1194920" h="3425539">
                <a:moveTo>
                  <a:pt x="629451" y="30986"/>
                </a:moveTo>
                <a:cubicBezTo>
                  <a:pt x="560725" y="3495"/>
                  <a:pt x="540388" y="-16062"/>
                  <a:pt x="454086" y="18459"/>
                </a:cubicBezTo>
                <a:cubicBezTo>
                  <a:pt x="441827" y="23363"/>
                  <a:pt x="446761" y="43902"/>
                  <a:pt x="441560" y="56038"/>
                </a:cubicBezTo>
                <a:cubicBezTo>
                  <a:pt x="395123" y="164392"/>
                  <a:pt x="433359" y="55589"/>
                  <a:pt x="403982" y="143720"/>
                </a:cubicBezTo>
                <a:cubicBezTo>
                  <a:pt x="408157" y="172947"/>
                  <a:pt x="404517" y="204423"/>
                  <a:pt x="416508" y="231402"/>
                </a:cubicBezTo>
                <a:cubicBezTo>
                  <a:pt x="422622" y="245159"/>
                  <a:pt x="452096" y="241532"/>
                  <a:pt x="454086" y="256454"/>
                </a:cubicBezTo>
                <a:cubicBezTo>
                  <a:pt x="470440" y="379110"/>
                  <a:pt x="462535" y="399132"/>
                  <a:pt x="403982" y="469396"/>
                </a:cubicBezTo>
                <a:cubicBezTo>
                  <a:pt x="396422" y="478469"/>
                  <a:pt x="387281" y="486098"/>
                  <a:pt x="378930" y="494449"/>
                </a:cubicBezTo>
                <a:cubicBezTo>
                  <a:pt x="395631" y="456871"/>
                  <a:pt x="407482" y="416736"/>
                  <a:pt x="429034" y="381714"/>
                </a:cubicBezTo>
                <a:cubicBezTo>
                  <a:pt x="441413" y="361598"/>
                  <a:pt x="464966" y="350505"/>
                  <a:pt x="479138" y="331610"/>
                </a:cubicBezTo>
                <a:cubicBezTo>
                  <a:pt x="490342" y="316672"/>
                  <a:pt x="495839" y="298207"/>
                  <a:pt x="504190" y="281506"/>
                </a:cubicBezTo>
                <a:cubicBezTo>
                  <a:pt x="584781" y="362097"/>
                  <a:pt x="529242" y="287537"/>
                  <a:pt x="529242" y="481923"/>
                </a:cubicBezTo>
                <a:cubicBezTo>
                  <a:pt x="529242" y="668142"/>
                  <a:pt x="521753" y="634820"/>
                  <a:pt x="554294" y="732443"/>
                </a:cubicBezTo>
                <a:cubicBezTo>
                  <a:pt x="548240" y="796006"/>
                  <a:pt x="541902" y="1001419"/>
                  <a:pt x="504190" y="1095698"/>
                </a:cubicBezTo>
                <a:cubicBezTo>
                  <a:pt x="495839" y="1116575"/>
                  <a:pt x="487033" y="1137275"/>
                  <a:pt x="479138" y="1158328"/>
                </a:cubicBezTo>
                <a:cubicBezTo>
                  <a:pt x="474502" y="1170691"/>
                  <a:pt x="472517" y="1184096"/>
                  <a:pt x="466612" y="1195906"/>
                </a:cubicBezTo>
                <a:cubicBezTo>
                  <a:pt x="459879" y="1209371"/>
                  <a:pt x="448293" y="1220019"/>
                  <a:pt x="441560" y="1233484"/>
                </a:cubicBezTo>
                <a:cubicBezTo>
                  <a:pt x="429706" y="1257192"/>
                  <a:pt x="419684" y="1313047"/>
                  <a:pt x="416508" y="1333692"/>
                </a:cubicBezTo>
                <a:cubicBezTo>
                  <a:pt x="391252" y="1497858"/>
                  <a:pt x="390674" y="1674229"/>
                  <a:pt x="378930" y="1834733"/>
                </a:cubicBezTo>
                <a:cubicBezTo>
                  <a:pt x="376171" y="1872442"/>
                  <a:pt x="373819" y="1910393"/>
                  <a:pt x="366404" y="1947468"/>
                </a:cubicBezTo>
                <a:cubicBezTo>
                  <a:pt x="361225" y="1973362"/>
                  <a:pt x="348940" y="1997331"/>
                  <a:pt x="341352" y="2022624"/>
                </a:cubicBezTo>
                <a:cubicBezTo>
                  <a:pt x="336405" y="2039113"/>
                  <a:pt x="335447" y="2056837"/>
                  <a:pt x="328826" y="2072728"/>
                </a:cubicBezTo>
                <a:cubicBezTo>
                  <a:pt x="314462" y="2107201"/>
                  <a:pt x="290532" y="2137507"/>
                  <a:pt x="278722" y="2172936"/>
                </a:cubicBezTo>
                <a:cubicBezTo>
                  <a:pt x="266784" y="2208751"/>
                  <a:pt x="261534" y="2221298"/>
                  <a:pt x="253670" y="2260618"/>
                </a:cubicBezTo>
                <a:cubicBezTo>
                  <a:pt x="248689" y="2285523"/>
                  <a:pt x="245319" y="2310723"/>
                  <a:pt x="241144" y="2335775"/>
                </a:cubicBezTo>
                <a:cubicBezTo>
                  <a:pt x="245319" y="2490263"/>
                  <a:pt x="245952" y="2644887"/>
                  <a:pt x="253670" y="2799238"/>
                </a:cubicBezTo>
                <a:cubicBezTo>
                  <a:pt x="254329" y="2812425"/>
                  <a:pt x="262994" y="2824007"/>
                  <a:pt x="266196" y="2836816"/>
                </a:cubicBezTo>
                <a:cubicBezTo>
                  <a:pt x="271360" y="2857470"/>
                  <a:pt x="274914" y="2878499"/>
                  <a:pt x="278722" y="2899446"/>
                </a:cubicBezTo>
                <a:cubicBezTo>
                  <a:pt x="283265" y="2924434"/>
                  <a:pt x="285738" y="2949809"/>
                  <a:pt x="291248" y="2974602"/>
                </a:cubicBezTo>
                <a:cubicBezTo>
                  <a:pt x="294112" y="2987491"/>
                  <a:pt x="300147" y="2999484"/>
                  <a:pt x="303774" y="3012180"/>
                </a:cubicBezTo>
                <a:cubicBezTo>
                  <a:pt x="335231" y="3122278"/>
                  <a:pt x="298793" y="3009763"/>
                  <a:pt x="328826" y="3099862"/>
                </a:cubicBezTo>
                <a:cubicBezTo>
                  <a:pt x="333001" y="3078985"/>
                  <a:pt x="339508" y="3058442"/>
                  <a:pt x="341352" y="3037232"/>
                </a:cubicBezTo>
                <a:cubicBezTo>
                  <a:pt x="350257" y="2934829"/>
                  <a:pt x="331860" y="2830749"/>
                  <a:pt x="378930" y="2736607"/>
                </a:cubicBezTo>
                <a:cubicBezTo>
                  <a:pt x="388266" y="2717934"/>
                  <a:pt x="402465" y="2701950"/>
                  <a:pt x="416508" y="2686503"/>
                </a:cubicBezTo>
                <a:cubicBezTo>
                  <a:pt x="444312" y="2655919"/>
                  <a:pt x="504190" y="2598821"/>
                  <a:pt x="504190" y="2598821"/>
                </a:cubicBezTo>
                <a:cubicBezTo>
                  <a:pt x="500015" y="2711555"/>
                  <a:pt x="502889" y="2824772"/>
                  <a:pt x="491664" y="2937024"/>
                </a:cubicBezTo>
                <a:cubicBezTo>
                  <a:pt x="487936" y="2974304"/>
                  <a:pt x="403087" y="3016952"/>
                  <a:pt x="391456" y="3024706"/>
                </a:cubicBezTo>
                <a:lnTo>
                  <a:pt x="353878" y="3049758"/>
                </a:lnTo>
                <a:cubicBezTo>
                  <a:pt x="345527" y="3028881"/>
                  <a:pt x="338882" y="3007239"/>
                  <a:pt x="328826" y="2987128"/>
                </a:cubicBezTo>
                <a:cubicBezTo>
                  <a:pt x="322093" y="2973663"/>
                  <a:pt x="305808" y="2964466"/>
                  <a:pt x="303774" y="2949550"/>
                </a:cubicBezTo>
                <a:cubicBezTo>
                  <a:pt x="293040" y="2870837"/>
                  <a:pt x="295423" y="2790887"/>
                  <a:pt x="291248" y="2711555"/>
                </a:cubicBezTo>
                <a:cubicBezTo>
                  <a:pt x="295423" y="2611347"/>
                  <a:pt x="296365" y="2510952"/>
                  <a:pt x="303774" y="2410931"/>
                </a:cubicBezTo>
                <a:cubicBezTo>
                  <a:pt x="304749" y="2397764"/>
                  <a:pt x="310395" y="2385163"/>
                  <a:pt x="316300" y="2373353"/>
                </a:cubicBezTo>
                <a:cubicBezTo>
                  <a:pt x="323033" y="2359888"/>
                  <a:pt x="332602" y="2348025"/>
                  <a:pt x="341352" y="2335775"/>
                </a:cubicBezTo>
                <a:cubicBezTo>
                  <a:pt x="349010" y="2325053"/>
                  <a:pt x="398574" y="2254990"/>
                  <a:pt x="416508" y="2248092"/>
                </a:cubicBezTo>
                <a:cubicBezTo>
                  <a:pt x="456250" y="2232807"/>
                  <a:pt x="541768" y="2223040"/>
                  <a:pt x="541768" y="2223040"/>
                </a:cubicBezTo>
                <a:cubicBezTo>
                  <a:pt x="554294" y="2214689"/>
                  <a:pt x="572613" y="2184523"/>
                  <a:pt x="579346" y="2197988"/>
                </a:cubicBezTo>
                <a:cubicBezTo>
                  <a:pt x="582821" y="2204938"/>
                  <a:pt x="565404" y="2291280"/>
                  <a:pt x="554294" y="2310723"/>
                </a:cubicBezTo>
                <a:cubicBezTo>
                  <a:pt x="519556" y="2371515"/>
                  <a:pt x="518051" y="2354314"/>
                  <a:pt x="466612" y="2398405"/>
                </a:cubicBezTo>
                <a:cubicBezTo>
                  <a:pt x="437596" y="2423276"/>
                  <a:pt x="422537" y="2441089"/>
                  <a:pt x="403982" y="2473561"/>
                </a:cubicBezTo>
                <a:cubicBezTo>
                  <a:pt x="356504" y="2556648"/>
                  <a:pt x="396517" y="2490979"/>
                  <a:pt x="366404" y="2561243"/>
                </a:cubicBezTo>
                <a:cubicBezTo>
                  <a:pt x="359048" y="2578406"/>
                  <a:pt x="347908" y="2593863"/>
                  <a:pt x="341352" y="2611347"/>
                </a:cubicBezTo>
                <a:cubicBezTo>
                  <a:pt x="306687" y="2703788"/>
                  <a:pt x="354543" y="2622876"/>
                  <a:pt x="303774" y="2699029"/>
                </a:cubicBezTo>
                <a:cubicBezTo>
                  <a:pt x="299599" y="2682328"/>
                  <a:pt x="297293" y="2665044"/>
                  <a:pt x="291248" y="2648925"/>
                </a:cubicBezTo>
                <a:cubicBezTo>
                  <a:pt x="284692" y="2631441"/>
                  <a:pt x="270725" y="2616936"/>
                  <a:pt x="266196" y="2598821"/>
                </a:cubicBezTo>
                <a:cubicBezTo>
                  <a:pt x="259370" y="2571519"/>
                  <a:pt x="243426" y="2389326"/>
                  <a:pt x="241144" y="2373353"/>
                </a:cubicBezTo>
                <a:cubicBezTo>
                  <a:pt x="234542" y="2327140"/>
                  <a:pt x="224443" y="2281495"/>
                  <a:pt x="216092" y="2235566"/>
                </a:cubicBezTo>
                <a:cubicBezTo>
                  <a:pt x="220267" y="2177111"/>
                  <a:pt x="218984" y="2118008"/>
                  <a:pt x="228618" y="2060202"/>
                </a:cubicBezTo>
                <a:cubicBezTo>
                  <a:pt x="235352" y="2019796"/>
                  <a:pt x="269650" y="1989582"/>
                  <a:pt x="303774" y="1972520"/>
                </a:cubicBezTo>
                <a:cubicBezTo>
                  <a:pt x="327393" y="1960710"/>
                  <a:pt x="353453" y="1954416"/>
                  <a:pt x="378930" y="1947468"/>
                </a:cubicBezTo>
                <a:cubicBezTo>
                  <a:pt x="479593" y="1920014"/>
                  <a:pt x="618384" y="1926522"/>
                  <a:pt x="704607" y="1922416"/>
                </a:cubicBezTo>
                <a:cubicBezTo>
                  <a:pt x="717133" y="1914065"/>
                  <a:pt x="728720" y="1904097"/>
                  <a:pt x="742185" y="1897364"/>
                </a:cubicBezTo>
                <a:cubicBezTo>
                  <a:pt x="773021" y="1881946"/>
                  <a:pt x="852101" y="1872782"/>
                  <a:pt x="704607" y="1897364"/>
                </a:cubicBezTo>
                <a:cubicBezTo>
                  <a:pt x="692081" y="1905715"/>
                  <a:pt x="680245" y="1915207"/>
                  <a:pt x="667029" y="1922416"/>
                </a:cubicBezTo>
                <a:cubicBezTo>
                  <a:pt x="634002" y="1940430"/>
                  <a:pt x="565384" y="1967454"/>
                  <a:pt x="529242" y="1997572"/>
                </a:cubicBezTo>
                <a:cubicBezTo>
                  <a:pt x="515633" y="2008913"/>
                  <a:pt x="505374" y="2023933"/>
                  <a:pt x="491664" y="2035150"/>
                </a:cubicBezTo>
                <a:cubicBezTo>
                  <a:pt x="459349" y="2061590"/>
                  <a:pt x="414617" y="2075565"/>
                  <a:pt x="391456" y="2110306"/>
                </a:cubicBezTo>
                <a:cubicBezTo>
                  <a:pt x="358053" y="2160410"/>
                  <a:pt x="378930" y="2139533"/>
                  <a:pt x="328826" y="2172936"/>
                </a:cubicBezTo>
                <a:cubicBezTo>
                  <a:pt x="324651" y="2156235"/>
                  <a:pt x="316300" y="2140047"/>
                  <a:pt x="316300" y="2122832"/>
                </a:cubicBezTo>
                <a:cubicBezTo>
                  <a:pt x="316300" y="2102095"/>
                  <a:pt x="348986" y="2048195"/>
                  <a:pt x="353878" y="2035150"/>
                </a:cubicBezTo>
                <a:cubicBezTo>
                  <a:pt x="359923" y="2019031"/>
                  <a:pt x="358705" y="2000444"/>
                  <a:pt x="366404" y="1985046"/>
                </a:cubicBezTo>
                <a:cubicBezTo>
                  <a:pt x="379869" y="1958116"/>
                  <a:pt x="416508" y="1909890"/>
                  <a:pt x="416508" y="1909890"/>
                </a:cubicBezTo>
                <a:cubicBezTo>
                  <a:pt x="442751" y="1804920"/>
                  <a:pt x="409416" y="1901738"/>
                  <a:pt x="454086" y="1834733"/>
                </a:cubicBezTo>
                <a:cubicBezTo>
                  <a:pt x="464444" y="1819196"/>
                  <a:pt x="464961" y="1796781"/>
                  <a:pt x="479138" y="1784629"/>
                </a:cubicBezTo>
                <a:cubicBezTo>
                  <a:pt x="496210" y="1769996"/>
                  <a:pt x="520437" y="1766687"/>
                  <a:pt x="541768" y="1759577"/>
                </a:cubicBezTo>
                <a:cubicBezTo>
                  <a:pt x="591680" y="1742940"/>
                  <a:pt x="611526" y="1746859"/>
                  <a:pt x="667029" y="1734525"/>
                </a:cubicBezTo>
                <a:cubicBezTo>
                  <a:pt x="679918" y="1731661"/>
                  <a:pt x="692081" y="1726174"/>
                  <a:pt x="704607" y="1721999"/>
                </a:cubicBezTo>
                <a:cubicBezTo>
                  <a:pt x="721308" y="1705298"/>
                  <a:pt x="735816" y="1686067"/>
                  <a:pt x="754711" y="1671895"/>
                </a:cubicBezTo>
                <a:cubicBezTo>
                  <a:pt x="769649" y="1660691"/>
                  <a:pt x="791611" y="1660047"/>
                  <a:pt x="804815" y="1646843"/>
                </a:cubicBezTo>
                <a:cubicBezTo>
                  <a:pt x="814151" y="1637507"/>
                  <a:pt x="811436" y="1621075"/>
                  <a:pt x="817341" y="1609265"/>
                </a:cubicBezTo>
                <a:cubicBezTo>
                  <a:pt x="824074" y="1595800"/>
                  <a:pt x="834042" y="1584213"/>
                  <a:pt x="842393" y="1571687"/>
                </a:cubicBezTo>
                <a:cubicBezTo>
                  <a:pt x="703505" y="1525391"/>
                  <a:pt x="769204" y="1542404"/>
                  <a:pt x="466612" y="1571687"/>
                </a:cubicBezTo>
                <a:cubicBezTo>
                  <a:pt x="448026" y="1573486"/>
                  <a:pt x="432045" y="1586381"/>
                  <a:pt x="416508" y="1596739"/>
                </a:cubicBezTo>
                <a:cubicBezTo>
                  <a:pt x="394263" y="1611569"/>
                  <a:pt x="374755" y="1630142"/>
                  <a:pt x="353878" y="1646843"/>
                </a:cubicBezTo>
                <a:lnTo>
                  <a:pt x="341352" y="1684421"/>
                </a:lnTo>
                <a:cubicBezTo>
                  <a:pt x="337177" y="1642668"/>
                  <a:pt x="338261" y="1600048"/>
                  <a:pt x="328826" y="1559161"/>
                </a:cubicBezTo>
                <a:cubicBezTo>
                  <a:pt x="325441" y="1544492"/>
                  <a:pt x="312524" y="1533833"/>
                  <a:pt x="303774" y="1521583"/>
                </a:cubicBezTo>
                <a:cubicBezTo>
                  <a:pt x="291640" y="1504595"/>
                  <a:pt x="278722" y="1488180"/>
                  <a:pt x="266196" y="1471479"/>
                </a:cubicBezTo>
                <a:cubicBezTo>
                  <a:pt x="262021" y="1458953"/>
                  <a:pt x="260994" y="1444887"/>
                  <a:pt x="253670" y="1433901"/>
                </a:cubicBezTo>
                <a:cubicBezTo>
                  <a:pt x="243844" y="1419162"/>
                  <a:pt x="224014" y="1412167"/>
                  <a:pt x="216092" y="1396323"/>
                </a:cubicBezTo>
                <a:cubicBezTo>
                  <a:pt x="206571" y="1377280"/>
                  <a:pt x="207741" y="1354569"/>
                  <a:pt x="203566" y="1333692"/>
                </a:cubicBezTo>
                <a:cubicBezTo>
                  <a:pt x="207741" y="1271062"/>
                  <a:pt x="199576" y="1206359"/>
                  <a:pt x="216092" y="1145802"/>
                </a:cubicBezTo>
                <a:cubicBezTo>
                  <a:pt x="221005" y="1127787"/>
                  <a:pt x="231248" y="1180072"/>
                  <a:pt x="241144" y="1195906"/>
                </a:cubicBezTo>
                <a:cubicBezTo>
                  <a:pt x="252209" y="1213609"/>
                  <a:pt x="267657" y="1228307"/>
                  <a:pt x="278722" y="1246010"/>
                </a:cubicBezTo>
                <a:cubicBezTo>
                  <a:pt x="316489" y="1306437"/>
                  <a:pt x="293054" y="1279451"/>
                  <a:pt x="316300" y="1333692"/>
                </a:cubicBezTo>
                <a:cubicBezTo>
                  <a:pt x="323656" y="1350855"/>
                  <a:pt x="333001" y="1367095"/>
                  <a:pt x="341352" y="1383796"/>
                </a:cubicBezTo>
                <a:cubicBezTo>
                  <a:pt x="345527" y="1408848"/>
                  <a:pt x="348897" y="1434048"/>
                  <a:pt x="353878" y="1458953"/>
                </a:cubicBezTo>
                <a:cubicBezTo>
                  <a:pt x="357254" y="1475834"/>
                  <a:pt x="363324" y="1492119"/>
                  <a:pt x="366404" y="1509057"/>
                </a:cubicBezTo>
                <a:cubicBezTo>
                  <a:pt x="371685" y="1538105"/>
                  <a:pt x="374755" y="1567512"/>
                  <a:pt x="378930" y="1596739"/>
                </a:cubicBezTo>
                <a:cubicBezTo>
                  <a:pt x="383105" y="1580038"/>
                  <a:pt x="386727" y="1563188"/>
                  <a:pt x="391456" y="1546635"/>
                </a:cubicBezTo>
                <a:cubicBezTo>
                  <a:pt x="395083" y="1533939"/>
                  <a:pt x="403982" y="1522261"/>
                  <a:pt x="403982" y="1509057"/>
                </a:cubicBezTo>
                <a:cubicBezTo>
                  <a:pt x="403982" y="1437953"/>
                  <a:pt x="401512" y="1366503"/>
                  <a:pt x="391456" y="1296114"/>
                </a:cubicBezTo>
                <a:cubicBezTo>
                  <a:pt x="388815" y="1277629"/>
                  <a:pt x="373760" y="1263173"/>
                  <a:pt x="366404" y="1246010"/>
                </a:cubicBezTo>
                <a:cubicBezTo>
                  <a:pt x="361203" y="1233874"/>
                  <a:pt x="359783" y="1220242"/>
                  <a:pt x="353878" y="1208432"/>
                </a:cubicBezTo>
                <a:cubicBezTo>
                  <a:pt x="347145" y="1194967"/>
                  <a:pt x="336295" y="1183925"/>
                  <a:pt x="328826" y="1170854"/>
                </a:cubicBezTo>
                <a:cubicBezTo>
                  <a:pt x="265257" y="1059608"/>
                  <a:pt x="339757" y="1174725"/>
                  <a:pt x="278722" y="1083172"/>
                </a:cubicBezTo>
                <a:cubicBezTo>
                  <a:pt x="274547" y="1053945"/>
                  <a:pt x="266196" y="1025014"/>
                  <a:pt x="266196" y="995490"/>
                </a:cubicBezTo>
                <a:cubicBezTo>
                  <a:pt x="266196" y="920218"/>
                  <a:pt x="249071" y="839207"/>
                  <a:pt x="278722" y="770021"/>
                </a:cubicBezTo>
                <a:cubicBezTo>
                  <a:pt x="289253" y="745447"/>
                  <a:pt x="323467" y="800253"/>
                  <a:pt x="341352" y="820125"/>
                </a:cubicBezTo>
                <a:cubicBezTo>
                  <a:pt x="393212" y="877748"/>
                  <a:pt x="388277" y="894391"/>
                  <a:pt x="416508" y="957912"/>
                </a:cubicBezTo>
                <a:cubicBezTo>
                  <a:pt x="424092" y="974975"/>
                  <a:pt x="433209" y="991315"/>
                  <a:pt x="441560" y="1008016"/>
                </a:cubicBezTo>
                <a:cubicBezTo>
                  <a:pt x="445735" y="1041419"/>
                  <a:pt x="454086" y="1074561"/>
                  <a:pt x="454086" y="1108224"/>
                </a:cubicBezTo>
                <a:cubicBezTo>
                  <a:pt x="454086" y="1191835"/>
                  <a:pt x="412202" y="1280457"/>
                  <a:pt x="441560" y="1358744"/>
                </a:cubicBezTo>
                <a:cubicBezTo>
                  <a:pt x="460104" y="1408196"/>
                  <a:pt x="462368" y="1252376"/>
                  <a:pt x="491664" y="1208432"/>
                </a:cubicBezTo>
                <a:cubicBezTo>
                  <a:pt x="524040" y="1159868"/>
                  <a:pt x="511955" y="1185136"/>
                  <a:pt x="529242" y="1133276"/>
                </a:cubicBezTo>
                <a:cubicBezTo>
                  <a:pt x="526818" y="1096921"/>
                  <a:pt x="531576" y="930097"/>
                  <a:pt x="491664" y="870229"/>
                </a:cubicBezTo>
                <a:lnTo>
                  <a:pt x="466612" y="832651"/>
                </a:lnTo>
                <a:cubicBezTo>
                  <a:pt x="462437" y="815950"/>
                  <a:pt x="460867" y="798370"/>
                  <a:pt x="454086" y="782547"/>
                </a:cubicBezTo>
                <a:cubicBezTo>
                  <a:pt x="437994" y="744998"/>
                  <a:pt x="405067" y="724736"/>
                  <a:pt x="378930" y="694865"/>
                </a:cubicBezTo>
                <a:cubicBezTo>
                  <a:pt x="365183" y="679154"/>
                  <a:pt x="353878" y="661462"/>
                  <a:pt x="341352" y="644761"/>
                </a:cubicBezTo>
                <a:cubicBezTo>
                  <a:pt x="313328" y="560689"/>
                  <a:pt x="314419" y="579953"/>
                  <a:pt x="341352" y="431818"/>
                </a:cubicBezTo>
                <a:cubicBezTo>
                  <a:pt x="343714" y="418827"/>
                  <a:pt x="347085" y="458074"/>
                  <a:pt x="353878" y="469396"/>
                </a:cubicBezTo>
                <a:cubicBezTo>
                  <a:pt x="359954" y="479523"/>
                  <a:pt x="370579" y="486098"/>
                  <a:pt x="378930" y="494449"/>
                </a:cubicBezTo>
                <a:cubicBezTo>
                  <a:pt x="405800" y="575058"/>
                  <a:pt x="370391" y="487505"/>
                  <a:pt x="429034" y="569605"/>
                </a:cubicBezTo>
                <a:cubicBezTo>
                  <a:pt x="439887" y="584800"/>
                  <a:pt x="446730" y="602546"/>
                  <a:pt x="454086" y="619709"/>
                </a:cubicBezTo>
                <a:cubicBezTo>
                  <a:pt x="459287" y="631845"/>
                  <a:pt x="459288" y="646301"/>
                  <a:pt x="466612" y="657287"/>
                </a:cubicBezTo>
                <a:cubicBezTo>
                  <a:pt x="476438" y="672026"/>
                  <a:pt x="491664" y="682339"/>
                  <a:pt x="504190" y="694865"/>
                </a:cubicBezTo>
                <a:cubicBezTo>
                  <a:pt x="546457" y="821667"/>
                  <a:pt x="527217" y="743692"/>
                  <a:pt x="541768" y="932859"/>
                </a:cubicBezTo>
                <a:cubicBezTo>
                  <a:pt x="550119" y="916158"/>
                  <a:pt x="560264" y="900239"/>
                  <a:pt x="566820" y="882755"/>
                </a:cubicBezTo>
                <a:cubicBezTo>
                  <a:pt x="572865" y="866636"/>
                  <a:pt x="569474" y="846754"/>
                  <a:pt x="579346" y="832651"/>
                </a:cubicBezTo>
                <a:cubicBezTo>
                  <a:pt x="599663" y="803626"/>
                  <a:pt x="629451" y="782547"/>
                  <a:pt x="654503" y="757495"/>
                </a:cubicBezTo>
                <a:lnTo>
                  <a:pt x="692081" y="719917"/>
                </a:lnTo>
                <a:cubicBezTo>
                  <a:pt x="767237" y="724092"/>
                  <a:pt x="844525" y="714187"/>
                  <a:pt x="917549" y="732443"/>
                </a:cubicBezTo>
                <a:cubicBezTo>
                  <a:pt x="932154" y="736094"/>
                  <a:pt x="899966" y="756950"/>
                  <a:pt x="892497" y="770021"/>
                </a:cubicBezTo>
                <a:cubicBezTo>
                  <a:pt x="883233" y="786233"/>
                  <a:pt x="874801" y="802962"/>
                  <a:pt x="867445" y="820125"/>
                </a:cubicBezTo>
                <a:cubicBezTo>
                  <a:pt x="857442" y="843466"/>
                  <a:pt x="853939" y="879233"/>
                  <a:pt x="829867" y="895281"/>
                </a:cubicBezTo>
                <a:cubicBezTo>
                  <a:pt x="815543" y="904830"/>
                  <a:pt x="796893" y="906094"/>
                  <a:pt x="779763" y="907807"/>
                </a:cubicBezTo>
                <a:cubicBezTo>
                  <a:pt x="713159" y="914467"/>
                  <a:pt x="646152" y="916158"/>
                  <a:pt x="579346" y="920333"/>
                </a:cubicBezTo>
                <a:cubicBezTo>
                  <a:pt x="562645" y="924508"/>
                  <a:pt x="542685" y="922105"/>
                  <a:pt x="529242" y="932859"/>
                </a:cubicBezTo>
                <a:cubicBezTo>
                  <a:pt x="518932" y="941107"/>
                  <a:pt x="519918" y="957628"/>
                  <a:pt x="516716" y="970438"/>
                </a:cubicBezTo>
                <a:cubicBezTo>
                  <a:pt x="511552" y="991092"/>
                  <a:pt x="507427" y="1012025"/>
                  <a:pt x="504190" y="1033068"/>
                </a:cubicBezTo>
                <a:cubicBezTo>
                  <a:pt x="486581" y="1147526"/>
                  <a:pt x="461080" y="1143471"/>
                  <a:pt x="529242" y="1120750"/>
                </a:cubicBezTo>
                <a:cubicBezTo>
                  <a:pt x="541768" y="1108224"/>
                  <a:pt x="552837" y="1094048"/>
                  <a:pt x="566820" y="1083172"/>
                </a:cubicBezTo>
                <a:cubicBezTo>
                  <a:pt x="590587" y="1064687"/>
                  <a:pt x="641977" y="1033068"/>
                  <a:pt x="641977" y="1033068"/>
                </a:cubicBezTo>
                <a:cubicBezTo>
                  <a:pt x="998812" y="1056857"/>
                  <a:pt x="727348" y="1027595"/>
                  <a:pt x="879971" y="1058120"/>
                </a:cubicBezTo>
                <a:cubicBezTo>
                  <a:pt x="990196" y="1080165"/>
                  <a:pt x="919572" y="1058794"/>
                  <a:pt x="992705" y="1083172"/>
                </a:cubicBezTo>
                <a:cubicBezTo>
                  <a:pt x="980179" y="1091523"/>
                  <a:pt x="969409" y="1103463"/>
                  <a:pt x="955127" y="1108224"/>
                </a:cubicBezTo>
                <a:cubicBezTo>
                  <a:pt x="887183" y="1130872"/>
                  <a:pt x="812687" y="1136989"/>
                  <a:pt x="742185" y="1145802"/>
                </a:cubicBezTo>
                <a:cubicBezTo>
                  <a:pt x="725484" y="1154153"/>
                  <a:pt x="709244" y="1163498"/>
                  <a:pt x="692081" y="1170854"/>
                </a:cubicBezTo>
                <a:cubicBezTo>
                  <a:pt x="659340" y="1184886"/>
                  <a:pt x="639711" y="1185312"/>
                  <a:pt x="604399" y="1195906"/>
                </a:cubicBezTo>
                <a:cubicBezTo>
                  <a:pt x="451918" y="1241650"/>
                  <a:pt x="594622" y="1204613"/>
                  <a:pt x="479138" y="1233484"/>
                </a:cubicBezTo>
                <a:cubicBezTo>
                  <a:pt x="466612" y="1246010"/>
                  <a:pt x="449482" y="1255218"/>
                  <a:pt x="441560" y="1271062"/>
                </a:cubicBezTo>
                <a:cubicBezTo>
                  <a:pt x="432039" y="1290104"/>
                  <a:pt x="434198" y="1313038"/>
                  <a:pt x="429034" y="1333692"/>
                </a:cubicBezTo>
                <a:cubicBezTo>
                  <a:pt x="425832" y="1346501"/>
                  <a:pt x="420683" y="1358744"/>
                  <a:pt x="416508" y="1371270"/>
                </a:cubicBezTo>
                <a:cubicBezTo>
                  <a:pt x="412333" y="1404673"/>
                  <a:pt x="397380" y="1438470"/>
                  <a:pt x="403982" y="1471479"/>
                </a:cubicBezTo>
                <a:cubicBezTo>
                  <a:pt x="406934" y="1486241"/>
                  <a:pt x="418389" y="1444546"/>
                  <a:pt x="429034" y="1433901"/>
                </a:cubicBezTo>
                <a:cubicBezTo>
                  <a:pt x="443796" y="1419139"/>
                  <a:pt x="463100" y="1409688"/>
                  <a:pt x="479138" y="1396323"/>
                </a:cubicBezTo>
                <a:cubicBezTo>
                  <a:pt x="524990" y="1358112"/>
                  <a:pt x="480169" y="1379277"/>
                  <a:pt x="541768" y="1358744"/>
                </a:cubicBezTo>
                <a:cubicBezTo>
                  <a:pt x="654502" y="1362919"/>
                  <a:pt x="768149" y="1356360"/>
                  <a:pt x="879971" y="1371270"/>
                </a:cubicBezTo>
                <a:cubicBezTo>
                  <a:pt x="897530" y="1373611"/>
                  <a:pt x="933997" y="1402270"/>
                  <a:pt x="917549" y="1408849"/>
                </a:cubicBezTo>
                <a:cubicBezTo>
                  <a:pt x="867003" y="1429068"/>
                  <a:pt x="808990" y="1417200"/>
                  <a:pt x="754711" y="1421375"/>
                </a:cubicBezTo>
                <a:cubicBezTo>
                  <a:pt x="742185" y="1425550"/>
                  <a:pt x="728943" y="1427996"/>
                  <a:pt x="717133" y="1433901"/>
                </a:cubicBezTo>
                <a:cubicBezTo>
                  <a:pt x="655903" y="1464516"/>
                  <a:pt x="704945" y="1455737"/>
                  <a:pt x="641977" y="1471479"/>
                </a:cubicBezTo>
                <a:cubicBezTo>
                  <a:pt x="549785" y="1494527"/>
                  <a:pt x="418206" y="1500967"/>
                  <a:pt x="341352" y="1509057"/>
                </a:cubicBezTo>
                <a:cubicBezTo>
                  <a:pt x="315814" y="1585672"/>
                  <a:pt x="322142" y="1549951"/>
                  <a:pt x="341352" y="1684421"/>
                </a:cubicBezTo>
                <a:cubicBezTo>
                  <a:pt x="343219" y="1697492"/>
                  <a:pt x="353878" y="1735203"/>
                  <a:pt x="353878" y="1721999"/>
                </a:cubicBezTo>
                <a:cubicBezTo>
                  <a:pt x="353878" y="1672428"/>
                  <a:pt x="316222" y="1634201"/>
                  <a:pt x="291248" y="1596739"/>
                </a:cubicBezTo>
                <a:cubicBezTo>
                  <a:pt x="258872" y="1548175"/>
                  <a:pt x="280478" y="1563922"/>
                  <a:pt x="228618" y="1546635"/>
                </a:cubicBezTo>
                <a:cubicBezTo>
                  <a:pt x="211627" y="1533891"/>
                  <a:pt x="163322" y="1496215"/>
                  <a:pt x="140936" y="1484005"/>
                </a:cubicBezTo>
                <a:cubicBezTo>
                  <a:pt x="108150" y="1466122"/>
                  <a:pt x="40727" y="1433901"/>
                  <a:pt x="40727" y="1433901"/>
                </a:cubicBezTo>
                <a:cubicBezTo>
                  <a:pt x="36552" y="1446427"/>
                  <a:pt x="28201" y="1458275"/>
                  <a:pt x="28201" y="1471479"/>
                </a:cubicBezTo>
                <a:cubicBezTo>
                  <a:pt x="28201" y="1513441"/>
                  <a:pt x="34346" y="1555265"/>
                  <a:pt x="40727" y="1596739"/>
                </a:cubicBezTo>
                <a:cubicBezTo>
                  <a:pt x="44206" y="1619353"/>
                  <a:pt x="68493" y="1668722"/>
                  <a:pt x="78305" y="1684421"/>
                </a:cubicBezTo>
                <a:cubicBezTo>
                  <a:pt x="95051" y="1711215"/>
                  <a:pt x="120048" y="1748439"/>
                  <a:pt x="153462" y="1759577"/>
                </a:cubicBezTo>
                <a:cubicBezTo>
                  <a:pt x="202458" y="1775909"/>
                  <a:pt x="254778" y="1780823"/>
                  <a:pt x="303774" y="1797155"/>
                </a:cubicBezTo>
                <a:cubicBezTo>
                  <a:pt x="316300" y="1801330"/>
                  <a:pt x="328614" y="1806207"/>
                  <a:pt x="341352" y="1809681"/>
                </a:cubicBezTo>
                <a:cubicBezTo>
                  <a:pt x="374569" y="1818740"/>
                  <a:pt x="441560" y="1834733"/>
                  <a:pt x="441560" y="1834733"/>
                </a:cubicBezTo>
                <a:cubicBezTo>
                  <a:pt x="437385" y="1876487"/>
                  <a:pt x="434580" y="1918400"/>
                  <a:pt x="429034" y="1959994"/>
                </a:cubicBezTo>
                <a:cubicBezTo>
                  <a:pt x="426220" y="1981097"/>
                  <a:pt x="420316" y="2001677"/>
                  <a:pt x="416508" y="2022624"/>
                </a:cubicBezTo>
                <a:cubicBezTo>
                  <a:pt x="411965" y="2047612"/>
                  <a:pt x="408157" y="2072728"/>
                  <a:pt x="403982" y="2097780"/>
                </a:cubicBezTo>
                <a:cubicBezTo>
                  <a:pt x="383325" y="2046137"/>
                  <a:pt x="370544" y="2001712"/>
                  <a:pt x="328826" y="1959994"/>
                </a:cubicBezTo>
                <a:cubicBezTo>
                  <a:pt x="312125" y="1943293"/>
                  <a:pt x="299369" y="1921361"/>
                  <a:pt x="278722" y="1909890"/>
                </a:cubicBezTo>
                <a:cubicBezTo>
                  <a:pt x="260111" y="1899551"/>
                  <a:pt x="236969" y="1901539"/>
                  <a:pt x="216092" y="1897364"/>
                </a:cubicBezTo>
                <a:cubicBezTo>
                  <a:pt x="203566" y="1889013"/>
                  <a:pt x="192271" y="1878426"/>
                  <a:pt x="178514" y="1872312"/>
                </a:cubicBezTo>
                <a:cubicBezTo>
                  <a:pt x="154383" y="1861587"/>
                  <a:pt x="103357" y="1847259"/>
                  <a:pt x="103357" y="1847259"/>
                </a:cubicBezTo>
                <a:cubicBezTo>
                  <a:pt x="78305" y="1855610"/>
                  <a:pt x="45106" y="1852025"/>
                  <a:pt x="28201" y="1872312"/>
                </a:cubicBezTo>
                <a:cubicBezTo>
                  <a:pt x="17180" y="1885537"/>
                  <a:pt x="35780" y="1905927"/>
                  <a:pt x="40727" y="1922416"/>
                </a:cubicBezTo>
                <a:cubicBezTo>
                  <a:pt x="89201" y="2083996"/>
                  <a:pt x="40492" y="1934473"/>
                  <a:pt x="90831" y="2035150"/>
                </a:cubicBezTo>
                <a:cubicBezTo>
                  <a:pt x="96736" y="2046960"/>
                  <a:pt x="94904" y="2062585"/>
                  <a:pt x="103357" y="2072728"/>
                </a:cubicBezTo>
                <a:cubicBezTo>
                  <a:pt x="116722" y="2088766"/>
                  <a:pt x="137750" y="2096559"/>
                  <a:pt x="153462" y="2110306"/>
                </a:cubicBezTo>
                <a:cubicBezTo>
                  <a:pt x="171237" y="2125859"/>
                  <a:pt x="182831" y="2149100"/>
                  <a:pt x="203566" y="2160410"/>
                </a:cubicBezTo>
                <a:cubicBezTo>
                  <a:pt x="230251" y="2174966"/>
                  <a:pt x="262411" y="2175850"/>
                  <a:pt x="291248" y="2185462"/>
                </a:cubicBezTo>
                <a:cubicBezTo>
                  <a:pt x="312579" y="2192572"/>
                  <a:pt x="332387" y="2203902"/>
                  <a:pt x="353878" y="2210514"/>
                </a:cubicBezTo>
                <a:cubicBezTo>
                  <a:pt x="386786" y="2220640"/>
                  <a:pt x="454086" y="2235566"/>
                  <a:pt x="454086" y="2235566"/>
                </a:cubicBezTo>
                <a:cubicBezTo>
                  <a:pt x="441560" y="2239741"/>
                  <a:pt x="428871" y="2243456"/>
                  <a:pt x="416508" y="2248092"/>
                </a:cubicBezTo>
                <a:cubicBezTo>
                  <a:pt x="402323" y="2253411"/>
                  <a:pt x="339562" y="2280501"/>
                  <a:pt x="316300" y="2285670"/>
                </a:cubicBezTo>
                <a:cubicBezTo>
                  <a:pt x="224227" y="2306131"/>
                  <a:pt x="137067" y="2304701"/>
                  <a:pt x="40727" y="2310723"/>
                </a:cubicBezTo>
                <a:cubicBezTo>
                  <a:pt x="49078" y="2373353"/>
                  <a:pt x="49830" y="2437475"/>
                  <a:pt x="65779" y="2498613"/>
                </a:cubicBezTo>
                <a:cubicBezTo>
                  <a:pt x="73705" y="2528996"/>
                  <a:pt x="104484" y="2597836"/>
                  <a:pt x="140936" y="2623873"/>
                </a:cubicBezTo>
                <a:cubicBezTo>
                  <a:pt x="160747" y="2638024"/>
                  <a:pt x="181790" y="2650563"/>
                  <a:pt x="203566" y="2661451"/>
                </a:cubicBezTo>
                <a:cubicBezTo>
                  <a:pt x="223677" y="2671507"/>
                  <a:pt x="246085" y="2676447"/>
                  <a:pt x="266196" y="2686503"/>
                </a:cubicBezTo>
                <a:cubicBezTo>
                  <a:pt x="279661" y="2693236"/>
                  <a:pt x="290703" y="2704086"/>
                  <a:pt x="303774" y="2711555"/>
                </a:cubicBezTo>
                <a:cubicBezTo>
                  <a:pt x="319986" y="2720819"/>
                  <a:pt x="337177" y="2728256"/>
                  <a:pt x="353878" y="2736607"/>
                </a:cubicBezTo>
                <a:cubicBezTo>
                  <a:pt x="335392" y="2708879"/>
                  <a:pt x="320182" y="2680740"/>
                  <a:pt x="291248" y="2661451"/>
                </a:cubicBezTo>
                <a:cubicBezTo>
                  <a:pt x="280262" y="2654127"/>
                  <a:pt x="266196" y="2653100"/>
                  <a:pt x="253670" y="2648925"/>
                </a:cubicBezTo>
                <a:cubicBezTo>
                  <a:pt x="134661" y="2506115"/>
                  <a:pt x="230707" y="2626796"/>
                  <a:pt x="165988" y="2536191"/>
                </a:cubicBezTo>
                <a:cubicBezTo>
                  <a:pt x="127451" y="2482240"/>
                  <a:pt x="128581" y="2494840"/>
                  <a:pt x="103357" y="2435983"/>
                </a:cubicBezTo>
                <a:cubicBezTo>
                  <a:pt x="83836" y="2390433"/>
                  <a:pt x="91009" y="2380417"/>
                  <a:pt x="78305" y="2323249"/>
                </a:cubicBezTo>
                <a:cubicBezTo>
                  <a:pt x="75441" y="2310360"/>
                  <a:pt x="69954" y="2298196"/>
                  <a:pt x="65779" y="2285670"/>
                </a:cubicBezTo>
                <a:cubicBezTo>
                  <a:pt x="78305" y="2256443"/>
                  <a:pt x="71559" y="2197988"/>
                  <a:pt x="103357" y="2197988"/>
                </a:cubicBezTo>
                <a:cubicBezTo>
                  <a:pt x="106709" y="2197988"/>
                  <a:pt x="169481" y="2313192"/>
                  <a:pt x="178514" y="2335775"/>
                </a:cubicBezTo>
                <a:cubicBezTo>
                  <a:pt x="188321" y="2360293"/>
                  <a:pt x="203566" y="2410931"/>
                  <a:pt x="203566" y="2410931"/>
                </a:cubicBezTo>
                <a:cubicBezTo>
                  <a:pt x="207741" y="2461035"/>
                  <a:pt x="209856" y="2511354"/>
                  <a:pt x="216092" y="2561243"/>
                </a:cubicBezTo>
                <a:cubicBezTo>
                  <a:pt x="218227" y="2578325"/>
                  <a:pt x="216445" y="2599174"/>
                  <a:pt x="228618" y="2611347"/>
                </a:cubicBezTo>
                <a:cubicBezTo>
                  <a:pt x="264657" y="2647386"/>
                  <a:pt x="311974" y="2670018"/>
                  <a:pt x="353878" y="2699029"/>
                </a:cubicBezTo>
                <a:cubicBezTo>
                  <a:pt x="366256" y="2707598"/>
                  <a:pt x="391456" y="2724081"/>
                  <a:pt x="391456" y="2724081"/>
                </a:cubicBezTo>
                <a:cubicBezTo>
                  <a:pt x="403982" y="2744958"/>
                  <a:pt x="420714" y="2763831"/>
                  <a:pt x="429034" y="2786712"/>
                </a:cubicBezTo>
                <a:cubicBezTo>
                  <a:pt x="437713" y="2810580"/>
                  <a:pt x="466958" y="2861868"/>
                  <a:pt x="441560" y="2861868"/>
                </a:cubicBezTo>
                <a:cubicBezTo>
                  <a:pt x="415153" y="2861868"/>
                  <a:pt x="442864" y="2788359"/>
                  <a:pt x="416508" y="2786712"/>
                </a:cubicBezTo>
                <a:lnTo>
                  <a:pt x="216092" y="2774186"/>
                </a:lnTo>
                <a:cubicBezTo>
                  <a:pt x="203566" y="2770010"/>
                  <a:pt x="188824" y="2769907"/>
                  <a:pt x="178514" y="2761659"/>
                </a:cubicBezTo>
                <a:cubicBezTo>
                  <a:pt x="150263" y="2739058"/>
                  <a:pt x="149851" y="2705179"/>
                  <a:pt x="140936" y="2673977"/>
                </a:cubicBezTo>
                <a:cubicBezTo>
                  <a:pt x="137309" y="2661281"/>
                  <a:pt x="137745" y="2645735"/>
                  <a:pt x="128409" y="2636399"/>
                </a:cubicBezTo>
                <a:cubicBezTo>
                  <a:pt x="119073" y="2627063"/>
                  <a:pt x="102641" y="2629778"/>
                  <a:pt x="90831" y="2623873"/>
                </a:cubicBezTo>
                <a:cubicBezTo>
                  <a:pt x="-6297" y="2575309"/>
                  <a:pt x="110128" y="2617779"/>
                  <a:pt x="15675" y="2586295"/>
                </a:cubicBezTo>
                <a:cubicBezTo>
                  <a:pt x="-9329" y="2661306"/>
                  <a:pt x="-681" y="2618284"/>
                  <a:pt x="15675" y="2749133"/>
                </a:cubicBezTo>
                <a:cubicBezTo>
                  <a:pt x="16724" y="2757527"/>
                  <a:pt x="27264" y="2841674"/>
                  <a:pt x="40727" y="2861868"/>
                </a:cubicBezTo>
                <a:cubicBezTo>
                  <a:pt x="50553" y="2876607"/>
                  <a:pt x="67429" y="2885463"/>
                  <a:pt x="78305" y="2899446"/>
                </a:cubicBezTo>
                <a:cubicBezTo>
                  <a:pt x="96790" y="2923212"/>
                  <a:pt x="104898" y="2955793"/>
                  <a:pt x="128409" y="2974602"/>
                </a:cubicBezTo>
                <a:cubicBezTo>
                  <a:pt x="149030" y="2991099"/>
                  <a:pt x="178514" y="2991303"/>
                  <a:pt x="203566" y="2999654"/>
                </a:cubicBezTo>
                <a:cubicBezTo>
                  <a:pt x="216092" y="3012180"/>
                  <a:pt x="226405" y="3027406"/>
                  <a:pt x="241144" y="3037232"/>
                </a:cubicBezTo>
                <a:cubicBezTo>
                  <a:pt x="252130" y="3044556"/>
                  <a:pt x="269386" y="3040422"/>
                  <a:pt x="278722" y="3049758"/>
                </a:cubicBezTo>
                <a:cubicBezTo>
                  <a:pt x="288058" y="3059094"/>
                  <a:pt x="287073" y="3074810"/>
                  <a:pt x="291248" y="3087336"/>
                </a:cubicBezTo>
                <a:cubicBezTo>
                  <a:pt x="287073" y="3116563"/>
                  <a:pt x="284512" y="3146067"/>
                  <a:pt x="278722" y="3175018"/>
                </a:cubicBezTo>
                <a:cubicBezTo>
                  <a:pt x="272579" y="3205735"/>
                  <a:pt x="254723" y="3235542"/>
                  <a:pt x="241144" y="3262701"/>
                </a:cubicBezTo>
                <a:cubicBezTo>
                  <a:pt x="213790" y="3153284"/>
                  <a:pt x="248542" y="3280992"/>
                  <a:pt x="191040" y="3124914"/>
                </a:cubicBezTo>
                <a:cubicBezTo>
                  <a:pt x="172782" y="3075356"/>
                  <a:pt x="140936" y="2974602"/>
                  <a:pt x="140936" y="2974602"/>
                </a:cubicBezTo>
                <a:cubicBezTo>
                  <a:pt x="42849" y="3131539"/>
                  <a:pt x="99095" y="3015281"/>
                  <a:pt x="65779" y="3137440"/>
                </a:cubicBezTo>
                <a:cubicBezTo>
                  <a:pt x="58831" y="3162917"/>
                  <a:pt x="32376" y="3237648"/>
                  <a:pt x="40727" y="3212596"/>
                </a:cubicBezTo>
                <a:lnTo>
                  <a:pt x="78305" y="3099862"/>
                </a:lnTo>
                <a:cubicBezTo>
                  <a:pt x="95006" y="3158317"/>
                  <a:pt x="112138" y="3216651"/>
                  <a:pt x="128409" y="3275227"/>
                </a:cubicBezTo>
                <a:cubicBezTo>
                  <a:pt x="133017" y="3291814"/>
                  <a:pt x="127493" y="3336085"/>
                  <a:pt x="140936" y="3325331"/>
                </a:cubicBezTo>
                <a:cubicBezTo>
                  <a:pt x="189842" y="3286206"/>
                  <a:pt x="213575" y="3223132"/>
                  <a:pt x="253670" y="3175018"/>
                </a:cubicBezTo>
                <a:cubicBezTo>
                  <a:pt x="276351" y="3147801"/>
                  <a:pt x="303774" y="3124914"/>
                  <a:pt x="328826" y="3099862"/>
                </a:cubicBezTo>
                <a:cubicBezTo>
                  <a:pt x="362229" y="3137440"/>
                  <a:pt x="401145" y="3170762"/>
                  <a:pt x="429034" y="3212596"/>
                </a:cubicBezTo>
                <a:cubicBezTo>
                  <a:pt x="443682" y="3234568"/>
                  <a:pt x="444606" y="3263106"/>
                  <a:pt x="454086" y="3287753"/>
                </a:cubicBezTo>
                <a:cubicBezTo>
                  <a:pt x="465501" y="3317432"/>
                  <a:pt x="479138" y="3346208"/>
                  <a:pt x="491664" y="3375435"/>
                </a:cubicBezTo>
                <a:cubicBezTo>
                  <a:pt x="495683" y="3360965"/>
                  <a:pt x="576676" y="3004937"/>
                  <a:pt x="641977" y="2987128"/>
                </a:cubicBezTo>
                <a:cubicBezTo>
                  <a:pt x="685362" y="2975296"/>
                  <a:pt x="675380" y="3070635"/>
                  <a:pt x="692081" y="3112388"/>
                </a:cubicBezTo>
                <a:cubicBezTo>
                  <a:pt x="708782" y="3095687"/>
                  <a:pt x="730875" y="3083019"/>
                  <a:pt x="742185" y="3062284"/>
                </a:cubicBezTo>
                <a:cubicBezTo>
                  <a:pt x="793925" y="2967427"/>
                  <a:pt x="726806" y="2954386"/>
                  <a:pt x="817341" y="2999654"/>
                </a:cubicBezTo>
                <a:cubicBezTo>
                  <a:pt x="834042" y="3058109"/>
                  <a:pt x="849976" y="3116788"/>
                  <a:pt x="867445" y="3175018"/>
                </a:cubicBezTo>
                <a:cubicBezTo>
                  <a:pt x="875033" y="3200312"/>
                  <a:pt x="882690" y="3274694"/>
                  <a:pt x="892497" y="3250175"/>
                </a:cubicBezTo>
                <a:cubicBezTo>
                  <a:pt x="917501" y="3187665"/>
                  <a:pt x="909198" y="3116564"/>
                  <a:pt x="917549" y="3049758"/>
                </a:cubicBezTo>
                <a:cubicBezTo>
                  <a:pt x="930075" y="3070635"/>
                  <a:pt x="949222" y="3088769"/>
                  <a:pt x="955127" y="3112388"/>
                </a:cubicBezTo>
                <a:cubicBezTo>
                  <a:pt x="1030806" y="3415107"/>
                  <a:pt x="937690" y="3215300"/>
                  <a:pt x="1005231" y="3350383"/>
                </a:cubicBezTo>
                <a:cubicBezTo>
                  <a:pt x="1021933" y="3275227"/>
                  <a:pt x="1035902" y="3199411"/>
                  <a:pt x="1055336" y="3124914"/>
                </a:cubicBezTo>
                <a:cubicBezTo>
                  <a:pt x="1061012" y="3103157"/>
                  <a:pt x="1063466" y="3047478"/>
                  <a:pt x="1080388" y="3062284"/>
                </a:cubicBezTo>
                <a:cubicBezTo>
                  <a:pt x="1122546" y="3099172"/>
                  <a:pt x="1130492" y="3162492"/>
                  <a:pt x="1155544" y="3212596"/>
                </a:cubicBezTo>
                <a:cubicBezTo>
                  <a:pt x="1163895" y="3250174"/>
                  <a:pt x="1153376" y="3352551"/>
                  <a:pt x="1180596" y="3325331"/>
                </a:cubicBezTo>
                <a:cubicBezTo>
                  <a:pt x="1210268" y="3295659"/>
                  <a:pt x="1187703" y="3237155"/>
                  <a:pt x="1168070" y="3200070"/>
                </a:cubicBezTo>
                <a:cubicBezTo>
                  <a:pt x="1147303" y="3160844"/>
                  <a:pt x="1096747" y="3146087"/>
                  <a:pt x="1067862" y="3112388"/>
                </a:cubicBezTo>
                <a:cubicBezTo>
                  <a:pt x="1021112" y="3057847"/>
                  <a:pt x="984355" y="2995479"/>
                  <a:pt x="942601" y="2937024"/>
                </a:cubicBezTo>
                <a:cubicBezTo>
                  <a:pt x="924793" y="2990448"/>
                  <a:pt x="869646" y="3165031"/>
                  <a:pt x="842393" y="3200070"/>
                </a:cubicBezTo>
                <a:cubicBezTo>
                  <a:pt x="833151" y="3211953"/>
                  <a:pt x="825692" y="3175018"/>
                  <a:pt x="817341" y="3162492"/>
                </a:cubicBezTo>
                <a:cubicBezTo>
                  <a:pt x="800640" y="3104037"/>
                  <a:pt x="827561" y="2994669"/>
                  <a:pt x="767237" y="2987128"/>
                </a:cubicBezTo>
                <a:cubicBezTo>
                  <a:pt x="710885" y="2980084"/>
                  <a:pt x="772821" y="3138828"/>
                  <a:pt x="717133" y="3149966"/>
                </a:cubicBezTo>
                <a:cubicBezTo>
                  <a:pt x="667832" y="3159826"/>
                  <a:pt x="708782" y="3049758"/>
                  <a:pt x="704607" y="2999654"/>
                </a:cubicBezTo>
                <a:cubicBezTo>
                  <a:pt x="696256" y="3066459"/>
                  <a:pt x="730672" y="3156255"/>
                  <a:pt x="679555" y="3200070"/>
                </a:cubicBezTo>
                <a:cubicBezTo>
                  <a:pt x="644112" y="3230450"/>
                  <a:pt x="632536" y="3118804"/>
                  <a:pt x="616925" y="3074810"/>
                </a:cubicBezTo>
                <a:cubicBezTo>
                  <a:pt x="586430" y="2988869"/>
                  <a:pt x="566820" y="2899446"/>
                  <a:pt x="541768" y="2811764"/>
                </a:cubicBezTo>
                <a:cubicBezTo>
                  <a:pt x="537593" y="2840991"/>
                  <a:pt x="531423" y="2870003"/>
                  <a:pt x="529242" y="2899446"/>
                </a:cubicBezTo>
                <a:cubicBezTo>
                  <a:pt x="509943" y="3159978"/>
                  <a:pt x="544879" y="3234454"/>
                  <a:pt x="491664" y="3074810"/>
                </a:cubicBezTo>
                <a:cubicBezTo>
                  <a:pt x="495839" y="3133265"/>
                  <a:pt x="445586" y="3250175"/>
                  <a:pt x="504190" y="3250175"/>
                </a:cubicBezTo>
                <a:cubicBezTo>
                  <a:pt x="563238" y="3250175"/>
                  <a:pt x="476427" y="3048403"/>
                  <a:pt x="529242" y="3074810"/>
                </a:cubicBezTo>
                <a:cubicBezTo>
                  <a:pt x="589460" y="3104919"/>
                  <a:pt x="540187" y="3209396"/>
                  <a:pt x="554294" y="3275227"/>
                </a:cubicBezTo>
                <a:cubicBezTo>
                  <a:pt x="565360" y="3326869"/>
                  <a:pt x="587697" y="3375435"/>
                  <a:pt x="604399" y="3425539"/>
                </a:cubicBezTo>
                <a:cubicBezTo>
                  <a:pt x="621100" y="3367084"/>
                  <a:pt x="635278" y="3307849"/>
                  <a:pt x="654503" y="3250175"/>
                </a:cubicBezTo>
                <a:cubicBezTo>
                  <a:pt x="672893" y="3195003"/>
                  <a:pt x="717133" y="3087336"/>
                  <a:pt x="717133" y="3087336"/>
                </a:cubicBezTo>
                <a:cubicBezTo>
                  <a:pt x="733834" y="3166668"/>
                  <a:pt x="750702" y="3245964"/>
                  <a:pt x="767237" y="3325331"/>
                </a:cubicBezTo>
                <a:cubicBezTo>
                  <a:pt x="771579" y="3346174"/>
                  <a:pt x="779763" y="3387961"/>
                  <a:pt x="779763" y="3387961"/>
                </a:cubicBezTo>
                <a:cubicBezTo>
                  <a:pt x="796464" y="3208421"/>
                  <a:pt x="804867" y="3027915"/>
                  <a:pt x="829867" y="2849342"/>
                </a:cubicBezTo>
                <a:cubicBezTo>
                  <a:pt x="834276" y="2817850"/>
                  <a:pt x="836079" y="2756431"/>
                  <a:pt x="867445" y="2761659"/>
                </a:cubicBezTo>
                <a:cubicBezTo>
                  <a:pt x="902634" y="2767524"/>
                  <a:pt x="895831" y="2827398"/>
                  <a:pt x="905023" y="2861868"/>
                </a:cubicBezTo>
                <a:cubicBezTo>
                  <a:pt x="1032855" y="3341240"/>
                  <a:pt x="921227" y="2998162"/>
                  <a:pt x="992705" y="3212596"/>
                </a:cubicBezTo>
                <a:cubicBezTo>
                  <a:pt x="988530" y="3183369"/>
                  <a:pt x="966976" y="3098507"/>
                  <a:pt x="980179" y="3124914"/>
                </a:cubicBezTo>
                <a:cubicBezTo>
                  <a:pt x="997394" y="3159345"/>
                  <a:pt x="996575" y="3200140"/>
                  <a:pt x="1005231" y="3237649"/>
                </a:cubicBezTo>
                <a:cubicBezTo>
                  <a:pt x="1009102" y="3254423"/>
                  <a:pt x="1013582" y="3271052"/>
                  <a:pt x="1017757" y="3287753"/>
                </a:cubicBezTo>
                <a:cubicBezTo>
                  <a:pt x="1021932" y="3179194"/>
                  <a:pt x="993743" y="3064386"/>
                  <a:pt x="1030283" y="2962076"/>
                </a:cubicBezTo>
                <a:cubicBezTo>
                  <a:pt x="1039253" y="2936960"/>
                  <a:pt x="1101493" y="3196810"/>
                  <a:pt x="1105440" y="3212596"/>
                </a:cubicBezTo>
                <a:cubicBezTo>
                  <a:pt x="1109615" y="3137440"/>
                  <a:pt x="1103204" y="3060938"/>
                  <a:pt x="1117966" y="2987128"/>
                </a:cubicBezTo>
                <a:cubicBezTo>
                  <a:pt x="1124568" y="2954119"/>
                  <a:pt x="1130492" y="3087336"/>
                  <a:pt x="1130492" y="3087336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="" xmlns:a16="http://schemas.microsoft.com/office/drawing/2014/main" id="{0DA6A75F-DBB3-4377-95D2-12A828928AE9}"/>
              </a:ext>
            </a:extLst>
          </p:cNvPr>
          <p:cNvSpPr/>
          <p:nvPr/>
        </p:nvSpPr>
        <p:spPr>
          <a:xfrm>
            <a:off x="5730092" y="3174549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8 Points 16">
            <a:extLst>
              <a:ext uri="{FF2B5EF4-FFF2-40B4-BE49-F238E27FC236}">
                <a16:creationId xmlns="" xmlns:a16="http://schemas.microsoft.com/office/drawing/2014/main" id="{2D0D0964-01AA-49C4-8173-9D796999BBDB}"/>
              </a:ext>
            </a:extLst>
          </p:cNvPr>
          <p:cNvSpPr/>
          <p:nvPr/>
        </p:nvSpPr>
        <p:spPr>
          <a:xfrm>
            <a:off x="5687099" y="3784727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="" xmlns:a16="http://schemas.microsoft.com/office/drawing/2014/main" id="{5C5096AC-4A64-478D-A24E-0ED3EB234B0F}"/>
              </a:ext>
            </a:extLst>
          </p:cNvPr>
          <p:cNvSpPr/>
          <p:nvPr/>
        </p:nvSpPr>
        <p:spPr>
          <a:xfrm>
            <a:off x="5979090" y="3718142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: 8 Points 18">
            <a:extLst>
              <a:ext uri="{FF2B5EF4-FFF2-40B4-BE49-F238E27FC236}">
                <a16:creationId xmlns="" xmlns:a16="http://schemas.microsoft.com/office/drawing/2014/main" id="{A6471B75-FB6C-44D5-BA50-1F7153C0A074}"/>
              </a:ext>
            </a:extLst>
          </p:cNvPr>
          <p:cNvSpPr/>
          <p:nvPr/>
        </p:nvSpPr>
        <p:spPr>
          <a:xfrm>
            <a:off x="6211924" y="3228803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8 Points 19">
            <a:extLst>
              <a:ext uri="{FF2B5EF4-FFF2-40B4-BE49-F238E27FC236}">
                <a16:creationId xmlns="" xmlns:a16="http://schemas.microsoft.com/office/drawing/2014/main" id="{69A1C27B-7287-4FCA-B9D6-4F22FAEDE3A1}"/>
              </a:ext>
            </a:extLst>
          </p:cNvPr>
          <p:cNvSpPr/>
          <p:nvPr/>
        </p:nvSpPr>
        <p:spPr>
          <a:xfrm>
            <a:off x="6403394" y="3803878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: 8 Points 20">
            <a:extLst>
              <a:ext uri="{FF2B5EF4-FFF2-40B4-BE49-F238E27FC236}">
                <a16:creationId xmlns="" xmlns:a16="http://schemas.microsoft.com/office/drawing/2014/main" id="{7995E5A7-D818-4B19-967F-F4C87BB84087}"/>
              </a:ext>
            </a:extLst>
          </p:cNvPr>
          <p:cNvSpPr/>
          <p:nvPr/>
        </p:nvSpPr>
        <p:spPr>
          <a:xfrm>
            <a:off x="5714362" y="4066563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8 Points 21">
            <a:extLst>
              <a:ext uri="{FF2B5EF4-FFF2-40B4-BE49-F238E27FC236}">
                <a16:creationId xmlns="" xmlns:a16="http://schemas.microsoft.com/office/drawing/2014/main" id="{001650F4-234A-4565-BDC0-C383CA33A01D}"/>
              </a:ext>
            </a:extLst>
          </p:cNvPr>
          <p:cNvSpPr/>
          <p:nvPr/>
        </p:nvSpPr>
        <p:spPr>
          <a:xfrm>
            <a:off x="5986705" y="4693263"/>
            <a:ext cx="275716" cy="28183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8 Points 22">
            <a:extLst>
              <a:ext uri="{FF2B5EF4-FFF2-40B4-BE49-F238E27FC236}">
                <a16:creationId xmlns="" xmlns:a16="http://schemas.microsoft.com/office/drawing/2014/main" id="{5B430B10-E5DF-457F-A976-F0425F7E2F7A}"/>
              </a:ext>
            </a:extLst>
          </p:cNvPr>
          <p:cNvSpPr/>
          <p:nvPr/>
        </p:nvSpPr>
        <p:spPr>
          <a:xfrm>
            <a:off x="5674290" y="3413342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8 Points 23">
            <a:extLst>
              <a:ext uri="{FF2B5EF4-FFF2-40B4-BE49-F238E27FC236}">
                <a16:creationId xmlns="" xmlns:a16="http://schemas.microsoft.com/office/drawing/2014/main" id="{DFA360FF-8D39-43CC-B85E-E243787460B5}"/>
              </a:ext>
            </a:extLst>
          </p:cNvPr>
          <p:cNvSpPr/>
          <p:nvPr/>
        </p:nvSpPr>
        <p:spPr>
          <a:xfrm>
            <a:off x="5677871" y="4457756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: 8 Points 24">
            <a:extLst>
              <a:ext uri="{FF2B5EF4-FFF2-40B4-BE49-F238E27FC236}">
                <a16:creationId xmlns="" xmlns:a16="http://schemas.microsoft.com/office/drawing/2014/main" id="{3684A69A-2648-43AE-9BB3-9E200FAD36C8}"/>
              </a:ext>
            </a:extLst>
          </p:cNvPr>
          <p:cNvSpPr/>
          <p:nvPr/>
        </p:nvSpPr>
        <p:spPr>
          <a:xfrm>
            <a:off x="5915206" y="3444156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: 8 Points 25">
            <a:extLst>
              <a:ext uri="{FF2B5EF4-FFF2-40B4-BE49-F238E27FC236}">
                <a16:creationId xmlns="" xmlns:a16="http://schemas.microsoft.com/office/drawing/2014/main" id="{45D11809-1B76-44F6-AF46-EF4B2F3053A9}"/>
              </a:ext>
            </a:extLst>
          </p:cNvPr>
          <p:cNvSpPr/>
          <p:nvPr/>
        </p:nvSpPr>
        <p:spPr>
          <a:xfrm>
            <a:off x="6256240" y="5522170"/>
            <a:ext cx="275716" cy="28183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8AA44BD0-46D9-44B1-B2C2-392DF08DE472}"/>
              </a:ext>
            </a:extLst>
          </p:cNvPr>
          <p:cNvSpPr/>
          <p:nvPr/>
        </p:nvSpPr>
        <p:spPr>
          <a:xfrm>
            <a:off x="5473874" y="5436296"/>
            <a:ext cx="1323726" cy="916011"/>
          </a:xfrm>
          <a:custGeom>
            <a:avLst/>
            <a:gdLst>
              <a:gd name="connsiteX0" fmla="*/ 100208 w 1318248"/>
              <a:gd name="connsiteY0" fmla="*/ 463463 h 1190206"/>
              <a:gd name="connsiteX1" fmla="*/ 125260 w 1318248"/>
              <a:gd name="connsiteY1" fmla="*/ 576197 h 1190206"/>
              <a:gd name="connsiteX2" fmla="*/ 137786 w 1318248"/>
              <a:gd name="connsiteY2" fmla="*/ 613775 h 1190206"/>
              <a:gd name="connsiteX3" fmla="*/ 150312 w 1318248"/>
              <a:gd name="connsiteY3" fmla="*/ 663879 h 1190206"/>
              <a:gd name="connsiteX4" fmla="*/ 175364 w 1318248"/>
              <a:gd name="connsiteY4" fmla="*/ 739036 h 1190206"/>
              <a:gd name="connsiteX5" fmla="*/ 187890 w 1318248"/>
              <a:gd name="connsiteY5" fmla="*/ 826718 h 1190206"/>
              <a:gd name="connsiteX6" fmla="*/ 125260 w 1318248"/>
              <a:gd name="connsiteY6" fmla="*/ 513567 h 1190206"/>
              <a:gd name="connsiteX7" fmla="*/ 87682 w 1318248"/>
              <a:gd name="connsiteY7" fmla="*/ 601249 h 1190206"/>
              <a:gd name="connsiteX8" fmla="*/ 75156 w 1318248"/>
              <a:gd name="connsiteY8" fmla="*/ 726509 h 1190206"/>
              <a:gd name="connsiteX9" fmla="*/ 62630 w 1318248"/>
              <a:gd name="connsiteY9" fmla="*/ 801666 h 1190206"/>
              <a:gd name="connsiteX10" fmla="*/ 137786 w 1318248"/>
              <a:gd name="connsiteY10" fmla="*/ 651353 h 1190206"/>
              <a:gd name="connsiteX11" fmla="*/ 212942 w 1318248"/>
              <a:gd name="connsiteY11" fmla="*/ 538619 h 1190206"/>
              <a:gd name="connsiteX12" fmla="*/ 275573 w 1318248"/>
              <a:gd name="connsiteY12" fmla="*/ 413359 h 1190206"/>
              <a:gd name="connsiteX13" fmla="*/ 288099 w 1318248"/>
              <a:gd name="connsiteY13" fmla="*/ 475989 h 1190206"/>
              <a:gd name="connsiteX14" fmla="*/ 275573 w 1318248"/>
              <a:gd name="connsiteY14" fmla="*/ 676405 h 1190206"/>
              <a:gd name="connsiteX15" fmla="*/ 263047 w 1318248"/>
              <a:gd name="connsiteY15" fmla="*/ 739036 h 1190206"/>
              <a:gd name="connsiteX16" fmla="*/ 237994 w 1318248"/>
              <a:gd name="connsiteY16" fmla="*/ 889348 h 1190206"/>
              <a:gd name="connsiteX17" fmla="*/ 250521 w 1318248"/>
              <a:gd name="connsiteY17" fmla="*/ 977030 h 1190206"/>
              <a:gd name="connsiteX18" fmla="*/ 300625 w 1318248"/>
              <a:gd name="connsiteY18" fmla="*/ 876822 h 1190206"/>
              <a:gd name="connsiteX19" fmla="*/ 475989 w 1318248"/>
              <a:gd name="connsiteY19" fmla="*/ 626301 h 1190206"/>
              <a:gd name="connsiteX20" fmla="*/ 513567 w 1318248"/>
              <a:gd name="connsiteY20" fmla="*/ 563671 h 1190206"/>
              <a:gd name="connsiteX21" fmla="*/ 563671 w 1318248"/>
              <a:gd name="connsiteY21" fmla="*/ 488515 h 1190206"/>
              <a:gd name="connsiteX22" fmla="*/ 613775 w 1318248"/>
              <a:gd name="connsiteY22" fmla="*/ 400833 h 1190206"/>
              <a:gd name="connsiteX23" fmla="*/ 601249 w 1318248"/>
              <a:gd name="connsiteY23" fmla="*/ 526093 h 1190206"/>
              <a:gd name="connsiteX24" fmla="*/ 588723 w 1318248"/>
              <a:gd name="connsiteY24" fmla="*/ 563671 h 1190206"/>
              <a:gd name="connsiteX25" fmla="*/ 551145 w 1318248"/>
              <a:gd name="connsiteY25" fmla="*/ 739036 h 1190206"/>
              <a:gd name="connsiteX26" fmla="*/ 538619 w 1318248"/>
              <a:gd name="connsiteY26" fmla="*/ 438411 h 1190206"/>
              <a:gd name="connsiteX27" fmla="*/ 501041 w 1318248"/>
              <a:gd name="connsiteY27" fmla="*/ 563671 h 1190206"/>
              <a:gd name="connsiteX28" fmla="*/ 488515 w 1318248"/>
              <a:gd name="connsiteY28" fmla="*/ 651353 h 1190206"/>
              <a:gd name="connsiteX29" fmla="*/ 463463 w 1318248"/>
              <a:gd name="connsiteY29" fmla="*/ 726509 h 1190206"/>
              <a:gd name="connsiteX30" fmla="*/ 438411 w 1318248"/>
              <a:gd name="connsiteY30" fmla="*/ 839244 h 1190206"/>
              <a:gd name="connsiteX31" fmla="*/ 438411 w 1318248"/>
              <a:gd name="connsiteY31" fmla="*/ 676405 h 1190206"/>
              <a:gd name="connsiteX32" fmla="*/ 425885 w 1318248"/>
              <a:gd name="connsiteY32" fmla="*/ 513567 h 1190206"/>
              <a:gd name="connsiteX33" fmla="*/ 413359 w 1318248"/>
              <a:gd name="connsiteY33" fmla="*/ 626301 h 1190206"/>
              <a:gd name="connsiteX34" fmla="*/ 425885 w 1318248"/>
              <a:gd name="connsiteY34" fmla="*/ 713983 h 1190206"/>
              <a:gd name="connsiteX35" fmla="*/ 488515 w 1318248"/>
              <a:gd name="connsiteY35" fmla="*/ 576197 h 1190206"/>
              <a:gd name="connsiteX36" fmla="*/ 526093 w 1318248"/>
              <a:gd name="connsiteY36" fmla="*/ 475989 h 1190206"/>
              <a:gd name="connsiteX37" fmla="*/ 588723 w 1318248"/>
              <a:gd name="connsiteY37" fmla="*/ 338203 h 1190206"/>
              <a:gd name="connsiteX38" fmla="*/ 626301 w 1318248"/>
              <a:gd name="connsiteY38" fmla="*/ 488515 h 1190206"/>
              <a:gd name="connsiteX39" fmla="*/ 638827 w 1318248"/>
              <a:gd name="connsiteY39" fmla="*/ 576197 h 1190206"/>
              <a:gd name="connsiteX40" fmla="*/ 651353 w 1318248"/>
              <a:gd name="connsiteY40" fmla="*/ 688931 h 1190206"/>
              <a:gd name="connsiteX41" fmla="*/ 663879 w 1318248"/>
              <a:gd name="connsiteY41" fmla="*/ 764088 h 1190206"/>
              <a:gd name="connsiteX42" fmla="*/ 676405 w 1318248"/>
              <a:gd name="connsiteY42" fmla="*/ 851770 h 1190206"/>
              <a:gd name="connsiteX43" fmla="*/ 701458 w 1318248"/>
              <a:gd name="connsiteY43" fmla="*/ 951978 h 1190206"/>
              <a:gd name="connsiteX44" fmla="*/ 764088 w 1318248"/>
              <a:gd name="connsiteY44" fmla="*/ 876822 h 1190206"/>
              <a:gd name="connsiteX45" fmla="*/ 801666 w 1318248"/>
              <a:gd name="connsiteY45" fmla="*/ 726509 h 1190206"/>
              <a:gd name="connsiteX46" fmla="*/ 839244 w 1318248"/>
              <a:gd name="connsiteY46" fmla="*/ 613775 h 1190206"/>
              <a:gd name="connsiteX47" fmla="*/ 851770 w 1318248"/>
              <a:gd name="connsiteY47" fmla="*/ 526093 h 1190206"/>
              <a:gd name="connsiteX48" fmla="*/ 864296 w 1318248"/>
              <a:gd name="connsiteY48" fmla="*/ 488515 h 1190206"/>
              <a:gd name="connsiteX49" fmla="*/ 914400 w 1318248"/>
              <a:gd name="connsiteY49" fmla="*/ 776614 h 1190206"/>
              <a:gd name="connsiteX50" fmla="*/ 951978 w 1318248"/>
              <a:gd name="connsiteY50" fmla="*/ 688931 h 1190206"/>
              <a:gd name="connsiteX51" fmla="*/ 1014608 w 1318248"/>
              <a:gd name="connsiteY51" fmla="*/ 551145 h 1190206"/>
              <a:gd name="connsiteX52" fmla="*/ 1039660 w 1318248"/>
              <a:gd name="connsiteY52" fmla="*/ 663879 h 1190206"/>
              <a:gd name="connsiteX53" fmla="*/ 1064712 w 1318248"/>
              <a:gd name="connsiteY53" fmla="*/ 964504 h 1190206"/>
              <a:gd name="connsiteX54" fmla="*/ 1089764 w 1318248"/>
              <a:gd name="connsiteY54" fmla="*/ 826718 h 1190206"/>
              <a:gd name="connsiteX55" fmla="*/ 1127342 w 1318248"/>
              <a:gd name="connsiteY55" fmla="*/ 751562 h 1190206"/>
              <a:gd name="connsiteX56" fmla="*/ 1177447 w 1318248"/>
              <a:gd name="connsiteY56" fmla="*/ 613775 h 1190206"/>
              <a:gd name="connsiteX57" fmla="*/ 1189973 w 1318248"/>
              <a:gd name="connsiteY57" fmla="*/ 726509 h 1190206"/>
              <a:gd name="connsiteX58" fmla="*/ 1202499 w 1318248"/>
              <a:gd name="connsiteY58" fmla="*/ 914400 h 1190206"/>
              <a:gd name="connsiteX59" fmla="*/ 1227551 w 1318248"/>
              <a:gd name="connsiteY59" fmla="*/ 839244 h 1190206"/>
              <a:gd name="connsiteX60" fmla="*/ 1265129 w 1318248"/>
              <a:gd name="connsiteY60" fmla="*/ 713983 h 1190206"/>
              <a:gd name="connsiteX61" fmla="*/ 1277655 w 1318248"/>
              <a:gd name="connsiteY61" fmla="*/ 626301 h 1190206"/>
              <a:gd name="connsiteX62" fmla="*/ 1290181 w 1318248"/>
              <a:gd name="connsiteY62" fmla="*/ 576197 h 1190206"/>
              <a:gd name="connsiteX63" fmla="*/ 1240077 w 1318248"/>
              <a:gd name="connsiteY63" fmla="*/ 513567 h 1190206"/>
              <a:gd name="connsiteX64" fmla="*/ 1202499 w 1318248"/>
              <a:gd name="connsiteY64" fmla="*/ 501041 h 1190206"/>
              <a:gd name="connsiteX65" fmla="*/ 1102290 w 1318248"/>
              <a:gd name="connsiteY65" fmla="*/ 789140 h 1190206"/>
              <a:gd name="connsiteX66" fmla="*/ 1077238 w 1318248"/>
              <a:gd name="connsiteY66" fmla="*/ 864296 h 1190206"/>
              <a:gd name="connsiteX67" fmla="*/ 1064712 w 1318248"/>
              <a:gd name="connsiteY67" fmla="*/ 739036 h 1190206"/>
              <a:gd name="connsiteX68" fmla="*/ 1052186 w 1318248"/>
              <a:gd name="connsiteY68" fmla="*/ 526093 h 1190206"/>
              <a:gd name="connsiteX69" fmla="*/ 964504 w 1318248"/>
              <a:gd name="connsiteY69" fmla="*/ 951978 h 1190206"/>
              <a:gd name="connsiteX70" fmla="*/ 951978 w 1318248"/>
              <a:gd name="connsiteY70" fmla="*/ 1077238 h 1190206"/>
              <a:gd name="connsiteX71" fmla="*/ 989556 w 1318248"/>
              <a:gd name="connsiteY71" fmla="*/ 638827 h 1190206"/>
              <a:gd name="connsiteX72" fmla="*/ 1002082 w 1318248"/>
              <a:gd name="connsiteY72" fmla="*/ 551145 h 1190206"/>
              <a:gd name="connsiteX73" fmla="*/ 951978 w 1318248"/>
              <a:gd name="connsiteY73" fmla="*/ 776614 h 1190206"/>
              <a:gd name="connsiteX74" fmla="*/ 914400 w 1318248"/>
              <a:gd name="connsiteY74" fmla="*/ 726509 h 1190206"/>
              <a:gd name="connsiteX75" fmla="*/ 839244 w 1318248"/>
              <a:gd name="connsiteY75" fmla="*/ 926926 h 1190206"/>
              <a:gd name="connsiteX76" fmla="*/ 826718 w 1318248"/>
              <a:gd name="connsiteY76" fmla="*/ 764088 h 1190206"/>
              <a:gd name="connsiteX77" fmla="*/ 864296 w 1318248"/>
              <a:gd name="connsiteY77" fmla="*/ 638827 h 1190206"/>
              <a:gd name="connsiteX78" fmla="*/ 814192 w 1318248"/>
              <a:gd name="connsiteY78" fmla="*/ 876822 h 1190206"/>
              <a:gd name="connsiteX79" fmla="*/ 839244 w 1318248"/>
              <a:gd name="connsiteY79" fmla="*/ 513567 h 1190206"/>
              <a:gd name="connsiteX80" fmla="*/ 726510 w 1318248"/>
              <a:gd name="connsiteY80" fmla="*/ 776614 h 1190206"/>
              <a:gd name="connsiteX81" fmla="*/ 638827 w 1318248"/>
              <a:gd name="connsiteY81" fmla="*/ 989556 h 1190206"/>
              <a:gd name="connsiteX82" fmla="*/ 663879 w 1318248"/>
              <a:gd name="connsiteY82" fmla="*/ 1139868 h 1190206"/>
              <a:gd name="connsiteX83" fmla="*/ 713984 w 1318248"/>
              <a:gd name="connsiteY83" fmla="*/ 1027134 h 1190206"/>
              <a:gd name="connsiteX84" fmla="*/ 764088 w 1318248"/>
              <a:gd name="connsiteY84" fmla="*/ 964504 h 1190206"/>
              <a:gd name="connsiteX85" fmla="*/ 801666 w 1318248"/>
              <a:gd name="connsiteY85" fmla="*/ 901874 h 1190206"/>
              <a:gd name="connsiteX86" fmla="*/ 789140 w 1318248"/>
              <a:gd name="connsiteY86" fmla="*/ 977030 h 1190206"/>
              <a:gd name="connsiteX87" fmla="*/ 801666 w 1318248"/>
              <a:gd name="connsiteY87" fmla="*/ 914400 h 1190206"/>
              <a:gd name="connsiteX88" fmla="*/ 814192 w 1318248"/>
              <a:gd name="connsiteY88" fmla="*/ 776614 h 1190206"/>
              <a:gd name="connsiteX89" fmla="*/ 801666 w 1318248"/>
              <a:gd name="connsiteY89" fmla="*/ 626301 h 1190206"/>
              <a:gd name="connsiteX90" fmla="*/ 751562 w 1318248"/>
              <a:gd name="connsiteY90" fmla="*/ 726509 h 1190206"/>
              <a:gd name="connsiteX91" fmla="*/ 588723 w 1318248"/>
              <a:gd name="connsiteY91" fmla="*/ 1039660 h 1190206"/>
              <a:gd name="connsiteX92" fmla="*/ 576197 w 1318248"/>
              <a:gd name="connsiteY92" fmla="*/ 876822 h 1190206"/>
              <a:gd name="connsiteX93" fmla="*/ 551145 w 1318248"/>
              <a:gd name="connsiteY93" fmla="*/ 876822 h 1190206"/>
              <a:gd name="connsiteX94" fmla="*/ 538619 w 1318248"/>
              <a:gd name="connsiteY94" fmla="*/ 964504 h 1190206"/>
              <a:gd name="connsiteX95" fmla="*/ 526093 w 1318248"/>
              <a:gd name="connsiteY95" fmla="*/ 1014608 h 1190206"/>
              <a:gd name="connsiteX96" fmla="*/ 513567 w 1318248"/>
              <a:gd name="connsiteY96" fmla="*/ 814192 h 1190206"/>
              <a:gd name="connsiteX97" fmla="*/ 501041 w 1318248"/>
              <a:gd name="connsiteY97" fmla="*/ 876822 h 1190206"/>
              <a:gd name="connsiteX98" fmla="*/ 475989 w 1318248"/>
              <a:gd name="connsiteY98" fmla="*/ 914400 h 1190206"/>
              <a:gd name="connsiteX99" fmla="*/ 463463 w 1318248"/>
              <a:gd name="connsiteY99" fmla="*/ 814192 h 1190206"/>
              <a:gd name="connsiteX100" fmla="*/ 350729 w 1318248"/>
              <a:gd name="connsiteY100" fmla="*/ 1014608 h 1190206"/>
              <a:gd name="connsiteX101" fmla="*/ 325677 w 1318248"/>
              <a:gd name="connsiteY101" fmla="*/ 1089764 h 1190206"/>
              <a:gd name="connsiteX102" fmla="*/ 300625 w 1318248"/>
              <a:gd name="connsiteY102" fmla="*/ 1139868 h 1190206"/>
              <a:gd name="connsiteX103" fmla="*/ 325677 w 1318248"/>
              <a:gd name="connsiteY103" fmla="*/ 851770 h 1190206"/>
              <a:gd name="connsiteX104" fmla="*/ 300625 w 1318248"/>
              <a:gd name="connsiteY104" fmla="*/ 751562 h 1190206"/>
              <a:gd name="connsiteX105" fmla="*/ 263047 w 1318248"/>
              <a:gd name="connsiteY105" fmla="*/ 876822 h 1190206"/>
              <a:gd name="connsiteX106" fmla="*/ 237994 w 1318248"/>
              <a:gd name="connsiteY106" fmla="*/ 977030 h 1190206"/>
              <a:gd name="connsiteX107" fmla="*/ 212942 w 1318248"/>
              <a:gd name="connsiteY107" fmla="*/ 1014608 h 1190206"/>
              <a:gd name="connsiteX108" fmla="*/ 200416 w 1318248"/>
              <a:gd name="connsiteY108" fmla="*/ 1052186 h 1190206"/>
              <a:gd name="connsiteX109" fmla="*/ 212942 w 1318248"/>
              <a:gd name="connsiteY109" fmla="*/ 688931 h 1190206"/>
              <a:gd name="connsiteX110" fmla="*/ 175364 w 1318248"/>
              <a:gd name="connsiteY110" fmla="*/ 726509 h 1190206"/>
              <a:gd name="connsiteX111" fmla="*/ 137786 w 1318248"/>
              <a:gd name="connsiteY111" fmla="*/ 776614 h 1190206"/>
              <a:gd name="connsiteX112" fmla="*/ 50104 w 1318248"/>
              <a:gd name="connsiteY112" fmla="*/ 964504 h 1190206"/>
              <a:gd name="connsiteX113" fmla="*/ 62630 w 1318248"/>
              <a:gd name="connsiteY113" fmla="*/ 1052186 h 1190206"/>
              <a:gd name="connsiteX114" fmla="*/ 212942 w 1318248"/>
              <a:gd name="connsiteY114" fmla="*/ 713983 h 1190206"/>
              <a:gd name="connsiteX115" fmla="*/ 225468 w 1318248"/>
              <a:gd name="connsiteY115" fmla="*/ 1027134 h 1190206"/>
              <a:gd name="connsiteX116" fmla="*/ 275573 w 1318248"/>
              <a:gd name="connsiteY116" fmla="*/ 951978 h 1190206"/>
              <a:gd name="connsiteX117" fmla="*/ 338203 w 1318248"/>
              <a:gd name="connsiteY117" fmla="*/ 851770 h 1190206"/>
              <a:gd name="connsiteX118" fmla="*/ 363255 w 1318248"/>
              <a:gd name="connsiteY118" fmla="*/ 951978 h 1190206"/>
              <a:gd name="connsiteX119" fmla="*/ 375781 w 1318248"/>
              <a:gd name="connsiteY119" fmla="*/ 1027134 h 1190206"/>
              <a:gd name="connsiteX120" fmla="*/ 400833 w 1318248"/>
              <a:gd name="connsiteY120" fmla="*/ 1064712 h 1190206"/>
              <a:gd name="connsiteX121" fmla="*/ 576197 w 1318248"/>
              <a:gd name="connsiteY121" fmla="*/ 801666 h 1190206"/>
              <a:gd name="connsiteX122" fmla="*/ 688931 w 1318248"/>
              <a:gd name="connsiteY122" fmla="*/ 588723 h 1190206"/>
              <a:gd name="connsiteX123" fmla="*/ 676405 w 1318248"/>
              <a:gd name="connsiteY123" fmla="*/ 914400 h 1190206"/>
              <a:gd name="connsiteX124" fmla="*/ 663879 w 1318248"/>
              <a:gd name="connsiteY124" fmla="*/ 1039660 h 1190206"/>
              <a:gd name="connsiteX125" fmla="*/ 814192 w 1318248"/>
              <a:gd name="connsiteY125" fmla="*/ 726509 h 1190206"/>
              <a:gd name="connsiteX126" fmla="*/ 839244 w 1318248"/>
              <a:gd name="connsiteY126" fmla="*/ 826718 h 1190206"/>
              <a:gd name="connsiteX127" fmla="*/ 851770 w 1318248"/>
              <a:gd name="connsiteY127" fmla="*/ 989556 h 1190206"/>
              <a:gd name="connsiteX128" fmla="*/ 889348 w 1318248"/>
              <a:gd name="connsiteY128" fmla="*/ 839244 h 1190206"/>
              <a:gd name="connsiteX129" fmla="*/ 901874 w 1318248"/>
              <a:gd name="connsiteY129" fmla="*/ 1102290 h 1190206"/>
              <a:gd name="connsiteX130" fmla="*/ 939452 w 1318248"/>
              <a:gd name="connsiteY130" fmla="*/ 1027134 h 1190206"/>
              <a:gd name="connsiteX131" fmla="*/ 1002082 w 1318248"/>
              <a:gd name="connsiteY131" fmla="*/ 839244 h 1190206"/>
              <a:gd name="connsiteX132" fmla="*/ 1014608 w 1318248"/>
              <a:gd name="connsiteY132" fmla="*/ 951978 h 1190206"/>
              <a:gd name="connsiteX133" fmla="*/ 1027134 w 1318248"/>
              <a:gd name="connsiteY133" fmla="*/ 1027134 h 1190206"/>
              <a:gd name="connsiteX134" fmla="*/ 1102290 w 1318248"/>
              <a:gd name="connsiteY134" fmla="*/ 851770 h 1190206"/>
              <a:gd name="connsiteX135" fmla="*/ 1177447 w 1318248"/>
              <a:gd name="connsiteY135" fmla="*/ 1102290 h 1190206"/>
              <a:gd name="connsiteX136" fmla="*/ 1189973 w 1318248"/>
              <a:gd name="connsiteY136" fmla="*/ 989556 h 1190206"/>
              <a:gd name="connsiteX137" fmla="*/ 1252603 w 1318248"/>
              <a:gd name="connsiteY137" fmla="*/ 688931 h 1190206"/>
              <a:gd name="connsiteX138" fmla="*/ 1265129 w 1318248"/>
              <a:gd name="connsiteY138" fmla="*/ 576197 h 1190206"/>
              <a:gd name="connsiteX139" fmla="*/ 1240077 w 1318248"/>
              <a:gd name="connsiteY139" fmla="*/ 851770 h 1190206"/>
              <a:gd name="connsiteX140" fmla="*/ 1252603 w 1318248"/>
              <a:gd name="connsiteY140" fmla="*/ 676405 h 1190206"/>
              <a:gd name="connsiteX141" fmla="*/ 1227551 w 1318248"/>
              <a:gd name="connsiteY141" fmla="*/ 626301 h 1190206"/>
              <a:gd name="connsiteX142" fmla="*/ 1127342 w 1318248"/>
              <a:gd name="connsiteY142" fmla="*/ 814192 h 1190206"/>
              <a:gd name="connsiteX143" fmla="*/ 1002082 w 1318248"/>
              <a:gd name="connsiteY143" fmla="*/ 1039660 h 1190206"/>
              <a:gd name="connsiteX144" fmla="*/ 989556 w 1318248"/>
              <a:gd name="connsiteY144" fmla="*/ 739036 h 1190206"/>
              <a:gd name="connsiteX145" fmla="*/ 914400 w 1318248"/>
              <a:gd name="connsiteY145" fmla="*/ 764088 h 1190206"/>
              <a:gd name="connsiteX146" fmla="*/ 851770 w 1318248"/>
              <a:gd name="connsiteY146" fmla="*/ 726509 h 1190206"/>
              <a:gd name="connsiteX147" fmla="*/ 839244 w 1318248"/>
              <a:gd name="connsiteY147" fmla="*/ 626301 h 1190206"/>
              <a:gd name="connsiteX148" fmla="*/ 826718 w 1318248"/>
              <a:gd name="connsiteY148" fmla="*/ 576197 h 1190206"/>
              <a:gd name="connsiteX149" fmla="*/ 764088 w 1318248"/>
              <a:gd name="connsiteY149" fmla="*/ 601249 h 1190206"/>
              <a:gd name="connsiteX150" fmla="*/ 739036 w 1318248"/>
              <a:gd name="connsiteY150" fmla="*/ 663879 h 1190206"/>
              <a:gd name="connsiteX151" fmla="*/ 701458 w 1318248"/>
              <a:gd name="connsiteY151" fmla="*/ 701457 h 1190206"/>
              <a:gd name="connsiteX152" fmla="*/ 651353 w 1318248"/>
              <a:gd name="connsiteY152" fmla="*/ 425885 h 1190206"/>
              <a:gd name="connsiteX153" fmla="*/ 538619 w 1318248"/>
              <a:gd name="connsiteY153" fmla="*/ 726509 h 1190206"/>
              <a:gd name="connsiteX154" fmla="*/ 513567 w 1318248"/>
              <a:gd name="connsiteY154" fmla="*/ 576197 h 1190206"/>
              <a:gd name="connsiteX155" fmla="*/ 475989 w 1318248"/>
              <a:gd name="connsiteY155" fmla="*/ 363255 h 1190206"/>
              <a:gd name="connsiteX156" fmla="*/ 450937 w 1318248"/>
              <a:gd name="connsiteY156" fmla="*/ 413359 h 1190206"/>
              <a:gd name="connsiteX157" fmla="*/ 438411 w 1318248"/>
              <a:gd name="connsiteY157" fmla="*/ 300625 h 1190206"/>
              <a:gd name="connsiteX158" fmla="*/ 413359 w 1318248"/>
              <a:gd name="connsiteY158" fmla="*/ 350729 h 1190206"/>
              <a:gd name="connsiteX159" fmla="*/ 388307 w 1318248"/>
              <a:gd name="connsiteY159" fmla="*/ 425885 h 1190206"/>
              <a:gd name="connsiteX160" fmla="*/ 400833 w 1318248"/>
              <a:gd name="connsiteY160" fmla="*/ 613775 h 1190206"/>
              <a:gd name="connsiteX161" fmla="*/ 450937 w 1318248"/>
              <a:gd name="connsiteY161" fmla="*/ 450937 h 1190206"/>
              <a:gd name="connsiteX162" fmla="*/ 488515 w 1318248"/>
              <a:gd name="connsiteY162" fmla="*/ 350729 h 1190206"/>
              <a:gd name="connsiteX163" fmla="*/ 475989 w 1318248"/>
              <a:gd name="connsiteY163" fmla="*/ 425885 h 1190206"/>
              <a:gd name="connsiteX164" fmla="*/ 438411 w 1318248"/>
              <a:gd name="connsiteY164" fmla="*/ 551145 h 1190206"/>
              <a:gd name="connsiteX165" fmla="*/ 425885 w 1318248"/>
              <a:gd name="connsiteY165" fmla="*/ 601249 h 1190206"/>
              <a:gd name="connsiteX166" fmla="*/ 413359 w 1318248"/>
              <a:gd name="connsiteY166" fmla="*/ 513567 h 1190206"/>
              <a:gd name="connsiteX167" fmla="*/ 375781 w 1318248"/>
              <a:gd name="connsiteY167" fmla="*/ 526093 h 1190206"/>
              <a:gd name="connsiteX168" fmla="*/ 300625 w 1318248"/>
              <a:gd name="connsiteY168" fmla="*/ 576197 h 1190206"/>
              <a:gd name="connsiteX169" fmla="*/ 212942 w 1318248"/>
              <a:gd name="connsiteY169" fmla="*/ 350729 h 1190206"/>
              <a:gd name="connsiteX170" fmla="*/ 175364 w 1318248"/>
              <a:gd name="connsiteY170" fmla="*/ 200416 h 1190206"/>
              <a:gd name="connsiteX171" fmla="*/ 100208 w 1318248"/>
              <a:gd name="connsiteY171" fmla="*/ 300625 h 1190206"/>
              <a:gd name="connsiteX172" fmla="*/ 12526 w 1318248"/>
              <a:gd name="connsiteY172" fmla="*/ 463463 h 1190206"/>
              <a:gd name="connsiteX173" fmla="*/ 0 w 1318248"/>
              <a:gd name="connsiteY173" fmla="*/ 501041 h 1190206"/>
              <a:gd name="connsiteX174" fmla="*/ 25052 w 1318248"/>
              <a:gd name="connsiteY174" fmla="*/ 388307 h 1190206"/>
              <a:gd name="connsiteX175" fmla="*/ 37578 w 1318248"/>
              <a:gd name="connsiteY175" fmla="*/ 501041 h 1190206"/>
              <a:gd name="connsiteX176" fmla="*/ 125260 w 1318248"/>
              <a:gd name="connsiteY176" fmla="*/ 363255 h 1190206"/>
              <a:gd name="connsiteX177" fmla="*/ 150312 w 1318248"/>
              <a:gd name="connsiteY177" fmla="*/ 413359 h 1190206"/>
              <a:gd name="connsiteX178" fmla="*/ 200416 w 1318248"/>
              <a:gd name="connsiteY178" fmla="*/ 300625 h 1190206"/>
              <a:gd name="connsiteX179" fmla="*/ 187890 w 1318248"/>
              <a:gd name="connsiteY179" fmla="*/ 413359 h 1190206"/>
              <a:gd name="connsiteX180" fmla="*/ 200416 w 1318248"/>
              <a:gd name="connsiteY180" fmla="*/ 526093 h 1190206"/>
              <a:gd name="connsiteX181" fmla="*/ 400833 w 1318248"/>
              <a:gd name="connsiteY181" fmla="*/ 187890 h 1190206"/>
              <a:gd name="connsiteX182" fmla="*/ 438411 w 1318248"/>
              <a:gd name="connsiteY182" fmla="*/ 175364 h 1190206"/>
              <a:gd name="connsiteX183" fmla="*/ 463463 w 1318248"/>
              <a:gd name="connsiteY183" fmla="*/ 350729 h 1190206"/>
              <a:gd name="connsiteX184" fmla="*/ 475989 w 1318248"/>
              <a:gd name="connsiteY184" fmla="*/ 425885 h 1190206"/>
              <a:gd name="connsiteX185" fmla="*/ 551145 w 1318248"/>
              <a:gd name="connsiteY185" fmla="*/ 288099 h 1190206"/>
              <a:gd name="connsiteX186" fmla="*/ 588723 w 1318248"/>
              <a:gd name="connsiteY186" fmla="*/ 300625 h 1190206"/>
              <a:gd name="connsiteX187" fmla="*/ 688931 w 1318248"/>
              <a:gd name="connsiteY187" fmla="*/ 463463 h 1190206"/>
              <a:gd name="connsiteX188" fmla="*/ 839244 w 1318248"/>
              <a:gd name="connsiteY188" fmla="*/ 225468 h 1190206"/>
              <a:gd name="connsiteX189" fmla="*/ 876822 w 1318248"/>
              <a:gd name="connsiteY189" fmla="*/ 200416 h 1190206"/>
              <a:gd name="connsiteX190" fmla="*/ 889348 w 1318248"/>
              <a:gd name="connsiteY190" fmla="*/ 701457 h 1190206"/>
              <a:gd name="connsiteX191" fmla="*/ 964504 w 1318248"/>
              <a:gd name="connsiteY191" fmla="*/ 501041 h 1190206"/>
              <a:gd name="connsiteX192" fmla="*/ 1039660 w 1318248"/>
              <a:gd name="connsiteY192" fmla="*/ 275572 h 1190206"/>
              <a:gd name="connsiteX193" fmla="*/ 1064712 w 1318248"/>
              <a:gd name="connsiteY193" fmla="*/ 475989 h 1190206"/>
              <a:gd name="connsiteX194" fmla="*/ 1177447 w 1318248"/>
              <a:gd name="connsiteY194" fmla="*/ 0 h 1190206"/>
              <a:gd name="connsiteX195" fmla="*/ 1164921 w 1318248"/>
              <a:gd name="connsiteY195" fmla="*/ 250520 h 1190206"/>
              <a:gd name="connsiteX196" fmla="*/ 1152394 w 1318248"/>
              <a:gd name="connsiteY196" fmla="*/ 288099 h 1190206"/>
              <a:gd name="connsiteX197" fmla="*/ 1164921 w 1318248"/>
              <a:gd name="connsiteY197" fmla="*/ 501041 h 1190206"/>
              <a:gd name="connsiteX198" fmla="*/ 1265129 w 1318248"/>
              <a:gd name="connsiteY198" fmla="*/ 187890 h 1190206"/>
              <a:gd name="connsiteX199" fmla="*/ 1277655 w 1318248"/>
              <a:gd name="connsiteY199" fmla="*/ 250520 h 1190206"/>
              <a:gd name="connsiteX200" fmla="*/ 1302707 w 1318248"/>
              <a:gd name="connsiteY200" fmla="*/ 475989 h 1190206"/>
              <a:gd name="connsiteX201" fmla="*/ 1302707 w 1318248"/>
              <a:gd name="connsiteY201" fmla="*/ 576197 h 1190206"/>
              <a:gd name="connsiteX202" fmla="*/ 1240077 w 1318248"/>
              <a:gd name="connsiteY202" fmla="*/ 576197 h 11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318248" h="1190206">
                <a:moveTo>
                  <a:pt x="100208" y="463463"/>
                </a:moveTo>
                <a:cubicBezTo>
                  <a:pt x="108818" y="506513"/>
                  <a:pt x="113467" y="534921"/>
                  <a:pt x="125260" y="576197"/>
                </a:cubicBezTo>
                <a:cubicBezTo>
                  <a:pt x="128887" y="588893"/>
                  <a:pt x="134159" y="601079"/>
                  <a:pt x="137786" y="613775"/>
                </a:cubicBezTo>
                <a:cubicBezTo>
                  <a:pt x="142515" y="630328"/>
                  <a:pt x="145365" y="647390"/>
                  <a:pt x="150312" y="663879"/>
                </a:cubicBezTo>
                <a:cubicBezTo>
                  <a:pt x="157900" y="689173"/>
                  <a:pt x="175364" y="739036"/>
                  <a:pt x="175364" y="739036"/>
                </a:cubicBezTo>
                <a:cubicBezTo>
                  <a:pt x="179539" y="768263"/>
                  <a:pt x="189364" y="856205"/>
                  <a:pt x="187890" y="826718"/>
                </a:cubicBezTo>
                <a:cubicBezTo>
                  <a:pt x="169955" y="468016"/>
                  <a:pt x="255800" y="426541"/>
                  <a:pt x="125260" y="513567"/>
                </a:cubicBezTo>
                <a:cubicBezTo>
                  <a:pt x="114576" y="534935"/>
                  <a:pt x="91778" y="574627"/>
                  <a:pt x="87682" y="601249"/>
                </a:cubicBezTo>
                <a:cubicBezTo>
                  <a:pt x="81301" y="642723"/>
                  <a:pt x="80361" y="684871"/>
                  <a:pt x="75156" y="726509"/>
                </a:cubicBezTo>
                <a:cubicBezTo>
                  <a:pt x="72006" y="751711"/>
                  <a:pt x="46371" y="821177"/>
                  <a:pt x="62630" y="801666"/>
                </a:cubicBezTo>
                <a:cubicBezTo>
                  <a:pt x="98492" y="758632"/>
                  <a:pt x="106713" y="697963"/>
                  <a:pt x="137786" y="651353"/>
                </a:cubicBezTo>
                <a:cubicBezTo>
                  <a:pt x="162838" y="613775"/>
                  <a:pt x="196169" y="580552"/>
                  <a:pt x="212942" y="538619"/>
                </a:cubicBezTo>
                <a:cubicBezTo>
                  <a:pt x="247036" y="453384"/>
                  <a:pt x="226425" y="495269"/>
                  <a:pt x="275573" y="413359"/>
                </a:cubicBezTo>
                <a:cubicBezTo>
                  <a:pt x="279748" y="434236"/>
                  <a:pt x="288099" y="454699"/>
                  <a:pt x="288099" y="475989"/>
                </a:cubicBezTo>
                <a:cubicBezTo>
                  <a:pt x="288099" y="542925"/>
                  <a:pt x="281919" y="609771"/>
                  <a:pt x="275573" y="676405"/>
                </a:cubicBezTo>
                <a:cubicBezTo>
                  <a:pt x="273554" y="697600"/>
                  <a:pt x="266747" y="718070"/>
                  <a:pt x="263047" y="739036"/>
                </a:cubicBezTo>
                <a:cubicBezTo>
                  <a:pt x="254219" y="789058"/>
                  <a:pt x="246345" y="839244"/>
                  <a:pt x="237994" y="889348"/>
                </a:cubicBezTo>
                <a:cubicBezTo>
                  <a:pt x="242170" y="918575"/>
                  <a:pt x="221570" y="982820"/>
                  <a:pt x="250521" y="977030"/>
                </a:cubicBezTo>
                <a:cubicBezTo>
                  <a:pt x="287141" y="969706"/>
                  <a:pt x="282628" y="909545"/>
                  <a:pt x="300625" y="876822"/>
                </a:cubicBezTo>
                <a:cubicBezTo>
                  <a:pt x="438496" y="626146"/>
                  <a:pt x="328819" y="817623"/>
                  <a:pt x="475989" y="626301"/>
                </a:cubicBezTo>
                <a:cubicBezTo>
                  <a:pt x="490833" y="607004"/>
                  <a:pt x="500496" y="584211"/>
                  <a:pt x="513567" y="563671"/>
                </a:cubicBezTo>
                <a:cubicBezTo>
                  <a:pt x="529732" y="538269"/>
                  <a:pt x="549049" y="514835"/>
                  <a:pt x="563671" y="488515"/>
                </a:cubicBezTo>
                <a:cubicBezTo>
                  <a:pt x="631985" y="365551"/>
                  <a:pt x="490505" y="565192"/>
                  <a:pt x="613775" y="400833"/>
                </a:cubicBezTo>
                <a:cubicBezTo>
                  <a:pt x="609600" y="442586"/>
                  <a:pt x="607630" y="484619"/>
                  <a:pt x="601249" y="526093"/>
                </a:cubicBezTo>
                <a:cubicBezTo>
                  <a:pt x="599241" y="539143"/>
                  <a:pt x="591747" y="550818"/>
                  <a:pt x="588723" y="563671"/>
                </a:cubicBezTo>
                <a:cubicBezTo>
                  <a:pt x="575031" y="621864"/>
                  <a:pt x="551145" y="739036"/>
                  <a:pt x="551145" y="739036"/>
                </a:cubicBezTo>
                <a:cubicBezTo>
                  <a:pt x="546970" y="638828"/>
                  <a:pt x="566172" y="534847"/>
                  <a:pt x="538619" y="438411"/>
                </a:cubicBezTo>
                <a:cubicBezTo>
                  <a:pt x="526643" y="396496"/>
                  <a:pt x="511025" y="521238"/>
                  <a:pt x="501041" y="563671"/>
                </a:cubicBezTo>
                <a:cubicBezTo>
                  <a:pt x="494279" y="592410"/>
                  <a:pt x="495154" y="622585"/>
                  <a:pt x="488515" y="651353"/>
                </a:cubicBezTo>
                <a:cubicBezTo>
                  <a:pt x="482577" y="677084"/>
                  <a:pt x="469868" y="700890"/>
                  <a:pt x="463463" y="726509"/>
                </a:cubicBezTo>
                <a:cubicBezTo>
                  <a:pt x="445773" y="797268"/>
                  <a:pt x="454313" y="759733"/>
                  <a:pt x="438411" y="839244"/>
                </a:cubicBezTo>
                <a:cubicBezTo>
                  <a:pt x="409691" y="695644"/>
                  <a:pt x="438411" y="873573"/>
                  <a:pt x="438411" y="676405"/>
                </a:cubicBezTo>
                <a:cubicBezTo>
                  <a:pt x="438411" y="621965"/>
                  <a:pt x="430060" y="567846"/>
                  <a:pt x="425885" y="513567"/>
                </a:cubicBezTo>
                <a:cubicBezTo>
                  <a:pt x="421710" y="551145"/>
                  <a:pt x="413359" y="588492"/>
                  <a:pt x="413359" y="626301"/>
                </a:cubicBezTo>
                <a:cubicBezTo>
                  <a:pt x="413359" y="655825"/>
                  <a:pt x="401319" y="730360"/>
                  <a:pt x="425885" y="713983"/>
                </a:cubicBezTo>
                <a:cubicBezTo>
                  <a:pt x="467863" y="685998"/>
                  <a:pt x="468937" y="622694"/>
                  <a:pt x="488515" y="576197"/>
                </a:cubicBezTo>
                <a:cubicBezTo>
                  <a:pt x="502359" y="543319"/>
                  <a:pt x="511794" y="508672"/>
                  <a:pt x="526093" y="475989"/>
                </a:cubicBezTo>
                <a:cubicBezTo>
                  <a:pt x="604505" y="296761"/>
                  <a:pt x="556467" y="434972"/>
                  <a:pt x="588723" y="338203"/>
                </a:cubicBezTo>
                <a:cubicBezTo>
                  <a:pt x="601249" y="388307"/>
                  <a:pt x="618997" y="437388"/>
                  <a:pt x="626301" y="488515"/>
                </a:cubicBezTo>
                <a:cubicBezTo>
                  <a:pt x="630476" y="517742"/>
                  <a:pt x="635165" y="546901"/>
                  <a:pt x="638827" y="576197"/>
                </a:cubicBezTo>
                <a:cubicBezTo>
                  <a:pt x="643517" y="613714"/>
                  <a:pt x="646356" y="651453"/>
                  <a:pt x="651353" y="688931"/>
                </a:cubicBezTo>
                <a:cubicBezTo>
                  <a:pt x="654710" y="714106"/>
                  <a:pt x="660017" y="738985"/>
                  <a:pt x="663879" y="764088"/>
                </a:cubicBezTo>
                <a:cubicBezTo>
                  <a:pt x="668368" y="793269"/>
                  <a:pt x="670615" y="822819"/>
                  <a:pt x="676405" y="851770"/>
                </a:cubicBezTo>
                <a:cubicBezTo>
                  <a:pt x="683158" y="885532"/>
                  <a:pt x="701458" y="951978"/>
                  <a:pt x="701458" y="951978"/>
                </a:cubicBezTo>
                <a:cubicBezTo>
                  <a:pt x="722335" y="926926"/>
                  <a:pt x="748627" y="905535"/>
                  <a:pt x="764088" y="876822"/>
                </a:cubicBezTo>
                <a:cubicBezTo>
                  <a:pt x="788189" y="832064"/>
                  <a:pt x="787942" y="774544"/>
                  <a:pt x="801666" y="726509"/>
                </a:cubicBezTo>
                <a:cubicBezTo>
                  <a:pt x="812548" y="688422"/>
                  <a:pt x="826718" y="651353"/>
                  <a:pt x="839244" y="613775"/>
                </a:cubicBezTo>
                <a:cubicBezTo>
                  <a:pt x="843419" y="584548"/>
                  <a:pt x="845980" y="555044"/>
                  <a:pt x="851770" y="526093"/>
                </a:cubicBezTo>
                <a:cubicBezTo>
                  <a:pt x="854359" y="513146"/>
                  <a:pt x="861094" y="475706"/>
                  <a:pt x="864296" y="488515"/>
                </a:cubicBezTo>
                <a:cubicBezTo>
                  <a:pt x="887937" y="583079"/>
                  <a:pt x="897699" y="680581"/>
                  <a:pt x="914400" y="776614"/>
                </a:cubicBezTo>
                <a:cubicBezTo>
                  <a:pt x="926926" y="747386"/>
                  <a:pt x="938531" y="717746"/>
                  <a:pt x="951978" y="688931"/>
                </a:cubicBezTo>
                <a:cubicBezTo>
                  <a:pt x="1017322" y="548906"/>
                  <a:pt x="986972" y="634054"/>
                  <a:pt x="1014608" y="551145"/>
                </a:cubicBezTo>
                <a:cubicBezTo>
                  <a:pt x="1024582" y="591042"/>
                  <a:pt x="1033299" y="622534"/>
                  <a:pt x="1039660" y="663879"/>
                </a:cubicBezTo>
                <a:cubicBezTo>
                  <a:pt x="1057199" y="777886"/>
                  <a:pt x="1056626" y="835121"/>
                  <a:pt x="1064712" y="964504"/>
                </a:cubicBezTo>
                <a:cubicBezTo>
                  <a:pt x="1066280" y="955098"/>
                  <a:pt x="1084377" y="841532"/>
                  <a:pt x="1089764" y="826718"/>
                </a:cubicBezTo>
                <a:cubicBezTo>
                  <a:pt x="1099336" y="800395"/>
                  <a:pt x="1116678" y="777461"/>
                  <a:pt x="1127342" y="751562"/>
                </a:cubicBezTo>
                <a:cubicBezTo>
                  <a:pt x="1145950" y="706372"/>
                  <a:pt x="1160745" y="659704"/>
                  <a:pt x="1177447" y="613775"/>
                </a:cubicBezTo>
                <a:cubicBezTo>
                  <a:pt x="1181622" y="651353"/>
                  <a:pt x="1186833" y="688830"/>
                  <a:pt x="1189973" y="726509"/>
                </a:cubicBezTo>
                <a:cubicBezTo>
                  <a:pt x="1195186" y="789062"/>
                  <a:pt x="1182650" y="854852"/>
                  <a:pt x="1202499" y="914400"/>
                </a:cubicBezTo>
                <a:cubicBezTo>
                  <a:pt x="1210850" y="939452"/>
                  <a:pt x="1220603" y="864721"/>
                  <a:pt x="1227551" y="839244"/>
                </a:cubicBezTo>
                <a:cubicBezTo>
                  <a:pt x="1263842" y="706175"/>
                  <a:pt x="1211728" y="847488"/>
                  <a:pt x="1265129" y="713983"/>
                </a:cubicBezTo>
                <a:cubicBezTo>
                  <a:pt x="1269304" y="684756"/>
                  <a:pt x="1272374" y="655349"/>
                  <a:pt x="1277655" y="626301"/>
                </a:cubicBezTo>
                <a:cubicBezTo>
                  <a:pt x="1280735" y="609363"/>
                  <a:pt x="1295625" y="592529"/>
                  <a:pt x="1290181" y="576197"/>
                </a:cubicBezTo>
                <a:cubicBezTo>
                  <a:pt x="1281727" y="550834"/>
                  <a:pt x="1260376" y="530966"/>
                  <a:pt x="1240077" y="513567"/>
                </a:cubicBezTo>
                <a:cubicBezTo>
                  <a:pt x="1230052" y="504974"/>
                  <a:pt x="1215025" y="505216"/>
                  <a:pt x="1202499" y="501041"/>
                </a:cubicBezTo>
                <a:cubicBezTo>
                  <a:pt x="1168477" y="637127"/>
                  <a:pt x="1200789" y="515534"/>
                  <a:pt x="1102290" y="789140"/>
                </a:cubicBezTo>
                <a:cubicBezTo>
                  <a:pt x="1093345" y="813986"/>
                  <a:pt x="1077238" y="864296"/>
                  <a:pt x="1077238" y="864296"/>
                </a:cubicBezTo>
                <a:cubicBezTo>
                  <a:pt x="1073063" y="822543"/>
                  <a:pt x="1067812" y="780883"/>
                  <a:pt x="1064712" y="739036"/>
                </a:cubicBezTo>
                <a:cubicBezTo>
                  <a:pt x="1059459" y="668127"/>
                  <a:pt x="1123290" y="526093"/>
                  <a:pt x="1052186" y="526093"/>
                </a:cubicBezTo>
                <a:cubicBezTo>
                  <a:pt x="1035674" y="526093"/>
                  <a:pt x="965232" y="947062"/>
                  <a:pt x="964504" y="951978"/>
                </a:cubicBezTo>
                <a:cubicBezTo>
                  <a:pt x="958355" y="993487"/>
                  <a:pt x="948632" y="1119066"/>
                  <a:pt x="951978" y="1077238"/>
                </a:cubicBezTo>
                <a:cubicBezTo>
                  <a:pt x="963674" y="931032"/>
                  <a:pt x="968813" y="784026"/>
                  <a:pt x="989556" y="638827"/>
                </a:cubicBezTo>
                <a:cubicBezTo>
                  <a:pt x="993731" y="609600"/>
                  <a:pt x="1002082" y="521621"/>
                  <a:pt x="1002082" y="551145"/>
                </a:cubicBezTo>
                <a:cubicBezTo>
                  <a:pt x="1002082" y="629410"/>
                  <a:pt x="976327" y="703566"/>
                  <a:pt x="951978" y="776614"/>
                </a:cubicBezTo>
                <a:cubicBezTo>
                  <a:pt x="939452" y="759912"/>
                  <a:pt x="930251" y="712922"/>
                  <a:pt x="914400" y="726509"/>
                </a:cubicBezTo>
                <a:cubicBezTo>
                  <a:pt x="900421" y="738491"/>
                  <a:pt x="851544" y="890025"/>
                  <a:pt x="839244" y="926926"/>
                </a:cubicBezTo>
                <a:cubicBezTo>
                  <a:pt x="835069" y="872647"/>
                  <a:pt x="822002" y="818323"/>
                  <a:pt x="826718" y="764088"/>
                </a:cubicBezTo>
                <a:cubicBezTo>
                  <a:pt x="830494" y="720660"/>
                  <a:pt x="869110" y="595502"/>
                  <a:pt x="864296" y="638827"/>
                </a:cubicBezTo>
                <a:cubicBezTo>
                  <a:pt x="855343" y="719402"/>
                  <a:pt x="814192" y="876822"/>
                  <a:pt x="814192" y="876822"/>
                </a:cubicBezTo>
                <a:cubicBezTo>
                  <a:pt x="818202" y="832710"/>
                  <a:pt x="849182" y="509840"/>
                  <a:pt x="839244" y="513567"/>
                </a:cubicBezTo>
                <a:cubicBezTo>
                  <a:pt x="749922" y="547063"/>
                  <a:pt x="764440" y="689083"/>
                  <a:pt x="726510" y="776614"/>
                </a:cubicBezTo>
                <a:cubicBezTo>
                  <a:pt x="651529" y="949647"/>
                  <a:pt x="699855" y="826814"/>
                  <a:pt x="638827" y="989556"/>
                </a:cubicBezTo>
                <a:cubicBezTo>
                  <a:pt x="647178" y="1039660"/>
                  <a:pt x="618446" y="1117152"/>
                  <a:pt x="663879" y="1139868"/>
                </a:cubicBezTo>
                <a:cubicBezTo>
                  <a:pt x="700660" y="1158258"/>
                  <a:pt x="693581" y="1062838"/>
                  <a:pt x="713984" y="1027134"/>
                </a:cubicBezTo>
                <a:cubicBezTo>
                  <a:pt x="727248" y="1003921"/>
                  <a:pt x="748756" y="986406"/>
                  <a:pt x="764088" y="964504"/>
                </a:cubicBezTo>
                <a:cubicBezTo>
                  <a:pt x="778050" y="944559"/>
                  <a:pt x="789140" y="922751"/>
                  <a:pt x="801666" y="901874"/>
                </a:cubicBezTo>
                <a:cubicBezTo>
                  <a:pt x="797491" y="926926"/>
                  <a:pt x="789140" y="951632"/>
                  <a:pt x="789140" y="977030"/>
                </a:cubicBezTo>
                <a:cubicBezTo>
                  <a:pt x="789140" y="998320"/>
                  <a:pt x="799025" y="935526"/>
                  <a:pt x="801666" y="914400"/>
                </a:cubicBezTo>
                <a:cubicBezTo>
                  <a:pt x="807386" y="868638"/>
                  <a:pt x="810017" y="822543"/>
                  <a:pt x="814192" y="776614"/>
                </a:cubicBezTo>
                <a:cubicBezTo>
                  <a:pt x="810017" y="726510"/>
                  <a:pt x="840926" y="657710"/>
                  <a:pt x="801666" y="626301"/>
                </a:cubicBezTo>
                <a:cubicBezTo>
                  <a:pt x="772504" y="602971"/>
                  <a:pt x="769559" y="693786"/>
                  <a:pt x="751562" y="726509"/>
                </a:cubicBezTo>
                <a:cubicBezTo>
                  <a:pt x="598634" y="1004558"/>
                  <a:pt x="724384" y="745727"/>
                  <a:pt x="588723" y="1039660"/>
                </a:cubicBezTo>
                <a:cubicBezTo>
                  <a:pt x="584548" y="985381"/>
                  <a:pt x="576197" y="931262"/>
                  <a:pt x="576197" y="876822"/>
                </a:cubicBezTo>
                <a:cubicBezTo>
                  <a:pt x="576197" y="829917"/>
                  <a:pt x="620382" y="784505"/>
                  <a:pt x="551145" y="876822"/>
                </a:cubicBezTo>
                <a:cubicBezTo>
                  <a:pt x="546970" y="906049"/>
                  <a:pt x="543900" y="935456"/>
                  <a:pt x="538619" y="964504"/>
                </a:cubicBezTo>
                <a:cubicBezTo>
                  <a:pt x="535539" y="981442"/>
                  <a:pt x="528923" y="1031589"/>
                  <a:pt x="526093" y="1014608"/>
                </a:cubicBezTo>
                <a:cubicBezTo>
                  <a:pt x="515089" y="948583"/>
                  <a:pt x="517742" y="880997"/>
                  <a:pt x="513567" y="814192"/>
                </a:cubicBezTo>
                <a:cubicBezTo>
                  <a:pt x="509392" y="835069"/>
                  <a:pt x="508516" y="856887"/>
                  <a:pt x="501041" y="876822"/>
                </a:cubicBezTo>
                <a:cubicBezTo>
                  <a:pt x="495755" y="890918"/>
                  <a:pt x="483734" y="927309"/>
                  <a:pt x="475989" y="914400"/>
                </a:cubicBezTo>
                <a:cubicBezTo>
                  <a:pt x="458670" y="885535"/>
                  <a:pt x="467638" y="847595"/>
                  <a:pt x="463463" y="814192"/>
                </a:cubicBezTo>
                <a:cubicBezTo>
                  <a:pt x="400862" y="897660"/>
                  <a:pt x="412178" y="876348"/>
                  <a:pt x="350729" y="1014608"/>
                </a:cubicBezTo>
                <a:cubicBezTo>
                  <a:pt x="340004" y="1038739"/>
                  <a:pt x="335484" y="1065246"/>
                  <a:pt x="325677" y="1089764"/>
                </a:cubicBezTo>
                <a:cubicBezTo>
                  <a:pt x="318742" y="1107101"/>
                  <a:pt x="308976" y="1123167"/>
                  <a:pt x="300625" y="1139868"/>
                </a:cubicBezTo>
                <a:lnTo>
                  <a:pt x="325677" y="851770"/>
                </a:lnTo>
                <a:cubicBezTo>
                  <a:pt x="317326" y="818367"/>
                  <a:pt x="332593" y="738775"/>
                  <a:pt x="300625" y="751562"/>
                </a:cubicBezTo>
                <a:cubicBezTo>
                  <a:pt x="260151" y="767752"/>
                  <a:pt x="274714" y="834821"/>
                  <a:pt x="263047" y="876822"/>
                </a:cubicBezTo>
                <a:cubicBezTo>
                  <a:pt x="253832" y="909997"/>
                  <a:pt x="249761" y="944672"/>
                  <a:pt x="237994" y="977030"/>
                </a:cubicBezTo>
                <a:cubicBezTo>
                  <a:pt x="232849" y="991178"/>
                  <a:pt x="219675" y="1001143"/>
                  <a:pt x="212942" y="1014608"/>
                </a:cubicBezTo>
                <a:cubicBezTo>
                  <a:pt x="207037" y="1026418"/>
                  <a:pt x="204591" y="1039660"/>
                  <a:pt x="200416" y="1052186"/>
                </a:cubicBezTo>
                <a:cubicBezTo>
                  <a:pt x="204591" y="931101"/>
                  <a:pt x="222234" y="809731"/>
                  <a:pt x="212942" y="688931"/>
                </a:cubicBezTo>
                <a:cubicBezTo>
                  <a:pt x="211583" y="671269"/>
                  <a:pt x="186892" y="713059"/>
                  <a:pt x="175364" y="726509"/>
                </a:cubicBezTo>
                <a:cubicBezTo>
                  <a:pt x="161778" y="742360"/>
                  <a:pt x="148021" y="758418"/>
                  <a:pt x="137786" y="776614"/>
                </a:cubicBezTo>
                <a:cubicBezTo>
                  <a:pt x="71463" y="894522"/>
                  <a:pt x="76871" y="884204"/>
                  <a:pt x="50104" y="964504"/>
                </a:cubicBezTo>
                <a:cubicBezTo>
                  <a:pt x="54279" y="993731"/>
                  <a:pt x="44389" y="1075401"/>
                  <a:pt x="62630" y="1052186"/>
                </a:cubicBezTo>
                <a:cubicBezTo>
                  <a:pt x="133814" y="961588"/>
                  <a:pt x="174971" y="827898"/>
                  <a:pt x="212942" y="713983"/>
                </a:cubicBezTo>
                <a:cubicBezTo>
                  <a:pt x="217117" y="818367"/>
                  <a:pt x="198882" y="926107"/>
                  <a:pt x="225468" y="1027134"/>
                </a:cubicBezTo>
                <a:cubicBezTo>
                  <a:pt x="233131" y="1056252"/>
                  <a:pt x="258307" y="976644"/>
                  <a:pt x="275573" y="951978"/>
                </a:cubicBezTo>
                <a:cubicBezTo>
                  <a:pt x="332483" y="870679"/>
                  <a:pt x="296544" y="935088"/>
                  <a:pt x="338203" y="851770"/>
                </a:cubicBezTo>
                <a:cubicBezTo>
                  <a:pt x="346554" y="885173"/>
                  <a:pt x="356041" y="918312"/>
                  <a:pt x="363255" y="951978"/>
                </a:cubicBezTo>
                <a:cubicBezTo>
                  <a:pt x="368577" y="976812"/>
                  <a:pt x="367750" y="1003040"/>
                  <a:pt x="375781" y="1027134"/>
                </a:cubicBezTo>
                <a:cubicBezTo>
                  <a:pt x="380542" y="1041416"/>
                  <a:pt x="392482" y="1052186"/>
                  <a:pt x="400833" y="1064712"/>
                </a:cubicBezTo>
                <a:cubicBezTo>
                  <a:pt x="459288" y="977030"/>
                  <a:pt x="529070" y="895921"/>
                  <a:pt x="576197" y="801666"/>
                </a:cubicBezTo>
                <a:cubicBezTo>
                  <a:pt x="662241" y="629577"/>
                  <a:pt x="622532" y="699388"/>
                  <a:pt x="688931" y="588723"/>
                </a:cubicBezTo>
                <a:cubicBezTo>
                  <a:pt x="684756" y="697282"/>
                  <a:pt x="686870" y="806266"/>
                  <a:pt x="676405" y="914400"/>
                </a:cubicBezTo>
                <a:cubicBezTo>
                  <a:pt x="660284" y="1080986"/>
                  <a:pt x="631000" y="875266"/>
                  <a:pt x="663879" y="1039660"/>
                </a:cubicBezTo>
                <a:cubicBezTo>
                  <a:pt x="801439" y="778298"/>
                  <a:pt x="760791" y="886714"/>
                  <a:pt x="814192" y="726509"/>
                </a:cubicBezTo>
                <a:cubicBezTo>
                  <a:pt x="822543" y="759912"/>
                  <a:pt x="834375" y="792633"/>
                  <a:pt x="839244" y="826718"/>
                </a:cubicBezTo>
                <a:cubicBezTo>
                  <a:pt x="846943" y="880611"/>
                  <a:pt x="798956" y="976352"/>
                  <a:pt x="851770" y="989556"/>
                </a:cubicBezTo>
                <a:cubicBezTo>
                  <a:pt x="901874" y="1002082"/>
                  <a:pt x="876822" y="889348"/>
                  <a:pt x="889348" y="839244"/>
                </a:cubicBezTo>
                <a:cubicBezTo>
                  <a:pt x="893523" y="926926"/>
                  <a:pt x="879256" y="1017473"/>
                  <a:pt x="901874" y="1102290"/>
                </a:cubicBezTo>
                <a:cubicBezTo>
                  <a:pt x="909091" y="1129353"/>
                  <a:pt x="929481" y="1053308"/>
                  <a:pt x="939452" y="1027134"/>
                </a:cubicBezTo>
                <a:cubicBezTo>
                  <a:pt x="962954" y="965441"/>
                  <a:pt x="1002082" y="839244"/>
                  <a:pt x="1002082" y="839244"/>
                </a:cubicBezTo>
                <a:cubicBezTo>
                  <a:pt x="1006257" y="876822"/>
                  <a:pt x="1009611" y="914500"/>
                  <a:pt x="1014608" y="951978"/>
                </a:cubicBezTo>
                <a:cubicBezTo>
                  <a:pt x="1017965" y="977153"/>
                  <a:pt x="1010410" y="1046248"/>
                  <a:pt x="1027134" y="1027134"/>
                </a:cubicBezTo>
                <a:cubicBezTo>
                  <a:pt x="1069013" y="979273"/>
                  <a:pt x="1102290" y="851770"/>
                  <a:pt x="1102290" y="851770"/>
                </a:cubicBezTo>
                <a:cubicBezTo>
                  <a:pt x="1129651" y="1207466"/>
                  <a:pt x="1066946" y="1268039"/>
                  <a:pt x="1177447" y="1102290"/>
                </a:cubicBezTo>
                <a:cubicBezTo>
                  <a:pt x="1181622" y="1064712"/>
                  <a:pt x="1184364" y="1026947"/>
                  <a:pt x="1189973" y="989556"/>
                </a:cubicBezTo>
                <a:cubicBezTo>
                  <a:pt x="1207481" y="872834"/>
                  <a:pt x="1225422" y="806717"/>
                  <a:pt x="1252603" y="688931"/>
                </a:cubicBezTo>
                <a:cubicBezTo>
                  <a:pt x="1256778" y="651353"/>
                  <a:pt x="1268029" y="538499"/>
                  <a:pt x="1265129" y="576197"/>
                </a:cubicBezTo>
                <a:cubicBezTo>
                  <a:pt x="1258055" y="668162"/>
                  <a:pt x="1251518" y="760246"/>
                  <a:pt x="1240077" y="851770"/>
                </a:cubicBezTo>
                <a:cubicBezTo>
                  <a:pt x="1232808" y="909921"/>
                  <a:pt x="1248428" y="734860"/>
                  <a:pt x="1252603" y="676405"/>
                </a:cubicBezTo>
                <a:cubicBezTo>
                  <a:pt x="1244252" y="659704"/>
                  <a:pt x="1240112" y="612484"/>
                  <a:pt x="1227551" y="626301"/>
                </a:cubicBezTo>
                <a:cubicBezTo>
                  <a:pt x="1179804" y="678823"/>
                  <a:pt x="1162559" y="752563"/>
                  <a:pt x="1127342" y="814192"/>
                </a:cubicBezTo>
                <a:cubicBezTo>
                  <a:pt x="996685" y="1042841"/>
                  <a:pt x="1057389" y="901393"/>
                  <a:pt x="1002082" y="1039660"/>
                </a:cubicBezTo>
                <a:cubicBezTo>
                  <a:pt x="997907" y="939452"/>
                  <a:pt x="1019966" y="834610"/>
                  <a:pt x="989556" y="739036"/>
                </a:cubicBezTo>
                <a:cubicBezTo>
                  <a:pt x="981549" y="713872"/>
                  <a:pt x="940699" y="766479"/>
                  <a:pt x="914400" y="764088"/>
                </a:cubicBezTo>
                <a:cubicBezTo>
                  <a:pt x="890154" y="761884"/>
                  <a:pt x="872647" y="739035"/>
                  <a:pt x="851770" y="726509"/>
                </a:cubicBezTo>
                <a:cubicBezTo>
                  <a:pt x="847595" y="693106"/>
                  <a:pt x="844778" y="659506"/>
                  <a:pt x="839244" y="626301"/>
                </a:cubicBezTo>
                <a:cubicBezTo>
                  <a:pt x="836414" y="609320"/>
                  <a:pt x="843050" y="581641"/>
                  <a:pt x="826718" y="576197"/>
                </a:cubicBezTo>
                <a:cubicBezTo>
                  <a:pt x="805387" y="569087"/>
                  <a:pt x="784965" y="592898"/>
                  <a:pt x="764088" y="601249"/>
                </a:cubicBezTo>
                <a:cubicBezTo>
                  <a:pt x="755737" y="622126"/>
                  <a:pt x="750953" y="644812"/>
                  <a:pt x="739036" y="663879"/>
                </a:cubicBezTo>
                <a:cubicBezTo>
                  <a:pt x="729647" y="678901"/>
                  <a:pt x="707582" y="718079"/>
                  <a:pt x="701458" y="701457"/>
                </a:cubicBezTo>
                <a:cubicBezTo>
                  <a:pt x="669181" y="613850"/>
                  <a:pt x="668055" y="517742"/>
                  <a:pt x="651353" y="425885"/>
                </a:cubicBezTo>
                <a:cubicBezTo>
                  <a:pt x="648648" y="434000"/>
                  <a:pt x="555208" y="726509"/>
                  <a:pt x="538619" y="726509"/>
                </a:cubicBezTo>
                <a:cubicBezTo>
                  <a:pt x="487824" y="726509"/>
                  <a:pt x="521918" y="626301"/>
                  <a:pt x="513567" y="576197"/>
                </a:cubicBezTo>
                <a:cubicBezTo>
                  <a:pt x="497524" y="223252"/>
                  <a:pt x="535802" y="228677"/>
                  <a:pt x="475989" y="363255"/>
                </a:cubicBezTo>
                <a:cubicBezTo>
                  <a:pt x="468405" y="380318"/>
                  <a:pt x="459288" y="396658"/>
                  <a:pt x="450937" y="413359"/>
                </a:cubicBezTo>
                <a:cubicBezTo>
                  <a:pt x="446762" y="375781"/>
                  <a:pt x="457864" y="333046"/>
                  <a:pt x="438411" y="300625"/>
                </a:cubicBezTo>
                <a:cubicBezTo>
                  <a:pt x="428804" y="284613"/>
                  <a:pt x="420294" y="333392"/>
                  <a:pt x="413359" y="350729"/>
                </a:cubicBezTo>
                <a:cubicBezTo>
                  <a:pt x="403552" y="375247"/>
                  <a:pt x="396658" y="400833"/>
                  <a:pt x="388307" y="425885"/>
                </a:cubicBezTo>
                <a:cubicBezTo>
                  <a:pt x="392482" y="488515"/>
                  <a:pt x="342553" y="590463"/>
                  <a:pt x="400833" y="613775"/>
                </a:cubicBezTo>
                <a:cubicBezTo>
                  <a:pt x="453562" y="634867"/>
                  <a:pt x="432978" y="504813"/>
                  <a:pt x="450937" y="450937"/>
                </a:cubicBezTo>
                <a:cubicBezTo>
                  <a:pt x="462218" y="417094"/>
                  <a:pt x="475989" y="384132"/>
                  <a:pt x="488515" y="350729"/>
                </a:cubicBezTo>
                <a:cubicBezTo>
                  <a:pt x="484340" y="375781"/>
                  <a:pt x="482149" y="401246"/>
                  <a:pt x="475989" y="425885"/>
                </a:cubicBezTo>
                <a:cubicBezTo>
                  <a:pt x="465416" y="468175"/>
                  <a:pt x="450387" y="509230"/>
                  <a:pt x="438411" y="551145"/>
                </a:cubicBezTo>
                <a:cubicBezTo>
                  <a:pt x="433682" y="567698"/>
                  <a:pt x="430060" y="584548"/>
                  <a:pt x="425885" y="601249"/>
                </a:cubicBezTo>
                <a:cubicBezTo>
                  <a:pt x="421710" y="572022"/>
                  <a:pt x="429736" y="538133"/>
                  <a:pt x="413359" y="513567"/>
                </a:cubicBezTo>
                <a:cubicBezTo>
                  <a:pt x="406035" y="502581"/>
                  <a:pt x="387323" y="519681"/>
                  <a:pt x="375781" y="526093"/>
                </a:cubicBezTo>
                <a:cubicBezTo>
                  <a:pt x="349461" y="540715"/>
                  <a:pt x="300625" y="576197"/>
                  <a:pt x="300625" y="576197"/>
                </a:cubicBezTo>
                <a:cubicBezTo>
                  <a:pt x="271397" y="501041"/>
                  <a:pt x="238442" y="427230"/>
                  <a:pt x="212942" y="350729"/>
                </a:cubicBezTo>
                <a:cubicBezTo>
                  <a:pt x="196610" y="301733"/>
                  <a:pt x="222559" y="221392"/>
                  <a:pt x="175364" y="200416"/>
                </a:cubicBezTo>
                <a:cubicBezTo>
                  <a:pt x="137209" y="183458"/>
                  <a:pt x="122185" y="265123"/>
                  <a:pt x="100208" y="300625"/>
                </a:cubicBezTo>
                <a:cubicBezTo>
                  <a:pt x="67759" y="353042"/>
                  <a:pt x="40096" y="408323"/>
                  <a:pt x="12526" y="463463"/>
                </a:cubicBezTo>
                <a:cubicBezTo>
                  <a:pt x="6621" y="475273"/>
                  <a:pt x="0" y="514245"/>
                  <a:pt x="0" y="501041"/>
                </a:cubicBezTo>
                <a:cubicBezTo>
                  <a:pt x="0" y="456951"/>
                  <a:pt x="12135" y="427058"/>
                  <a:pt x="25052" y="388307"/>
                </a:cubicBezTo>
                <a:cubicBezTo>
                  <a:pt x="29227" y="425885"/>
                  <a:pt x="3760" y="484132"/>
                  <a:pt x="37578" y="501041"/>
                </a:cubicBezTo>
                <a:cubicBezTo>
                  <a:pt x="70955" y="517730"/>
                  <a:pt x="118192" y="380926"/>
                  <a:pt x="125260" y="363255"/>
                </a:cubicBezTo>
                <a:cubicBezTo>
                  <a:pt x="133611" y="379956"/>
                  <a:pt x="132002" y="417021"/>
                  <a:pt x="150312" y="413359"/>
                </a:cubicBezTo>
                <a:cubicBezTo>
                  <a:pt x="178825" y="407656"/>
                  <a:pt x="194658" y="323656"/>
                  <a:pt x="200416" y="300625"/>
                </a:cubicBezTo>
                <a:cubicBezTo>
                  <a:pt x="196241" y="338203"/>
                  <a:pt x="187890" y="375550"/>
                  <a:pt x="187890" y="413359"/>
                </a:cubicBezTo>
                <a:cubicBezTo>
                  <a:pt x="187890" y="451168"/>
                  <a:pt x="174455" y="553581"/>
                  <a:pt x="200416" y="526093"/>
                </a:cubicBezTo>
                <a:cubicBezTo>
                  <a:pt x="290393" y="430824"/>
                  <a:pt x="276516" y="229329"/>
                  <a:pt x="400833" y="187890"/>
                </a:cubicBezTo>
                <a:lnTo>
                  <a:pt x="438411" y="175364"/>
                </a:lnTo>
                <a:cubicBezTo>
                  <a:pt x="446762" y="233819"/>
                  <a:pt x="454704" y="292334"/>
                  <a:pt x="463463" y="350729"/>
                </a:cubicBezTo>
                <a:cubicBezTo>
                  <a:pt x="467230" y="375846"/>
                  <a:pt x="455322" y="440647"/>
                  <a:pt x="475989" y="425885"/>
                </a:cubicBezTo>
                <a:cubicBezTo>
                  <a:pt x="518561" y="395476"/>
                  <a:pt x="526093" y="334028"/>
                  <a:pt x="551145" y="288099"/>
                </a:cubicBezTo>
                <a:cubicBezTo>
                  <a:pt x="563671" y="292274"/>
                  <a:pt x="580566" y="290243"/>
                  <a:pt x="588723" y="300625"/>
                </a:cubicBezTo>
                <a:cubicBezTo>
                  <a:pt x="628099" y="350740"/>
                  <a:pt x="627885" y="481777"/>
                  <a:pt x="688931" y="463463"/>
                </a:cubicBezTo>
                <a:cubicBezTo>
                  <a:pt x="778803" y="436501"/>
                  <a:pt x="784707" y="301820"/>
                  <a:pt x="839244" y="225468"/>
                </a:cubicBezTo>
                <a:cubicBezTo>
                  <a:pt x="847994" y="213218"/>
                  <a:pt x="864296" y="208767"/>
                  <a:pt x="876822" y="200416"/>
                </a:cubicBezTo>
                <a:cubicBezTo>
                  <a:pt x="880997" y="367430"/>
                  <a:pt x="842570" y="541074"/>
                  <a:pt x="889348" y="701457"/>
                </a:cubicBezTo>
                <a:cubicBezTo>
                  <a:pt x="909325" y="769951"/>
                  <a:pt x="940758" y="568322"/>
                  <a:pt x="964504" y="501041"/>
                </a:cubicBezTo>
                <a:cubicBezTo>
                  <a:pt x="990871" y="426336"/>
                  <a:pt x="1014608" y="350728"/>
                  <a:pt x="1039660" y="275572"/>
                </a:cubicBezTo>
                <a:cubicBezTo>
                  <a:pt x="1048011" y="342378"/>
                  <a:pt x="1029029" y="533081"/>
                  <a:pt x="1064712" y="475989"/>
                </a:cubicBezTo>
                <a:cubicBezTo>
                  <a:pt x="1113062" y="398630"/>
                  <a:pt x="1152979" y="146810"/>
                  <a:pt x="1177447" y="0"/>
                </a:cubicBezTo>
                <a:cubicBezTo>
                  <a:pt x="1173272" y="83507"/>
                  <a:pt x="1172164" y="167223"/>
                  <a:pt x="1164921" y="250520"/>
                </a:cubicBezTo>
                <a:cubicBezTo>
                  <a:pt x="1163777" y="263674"/>
                  <a:pt x="1152394" y="274895"/>
                  <a:pt x="1152394" y="288099"/>
                </a:cubicBezTo>
                <a:cubicBezTo>
                  <a:pt x="1152394" y="359202"/>
                  <a:pt x="1160745" y="430060"/>
                  <a:pt x="1164921" y="501041"/>
                </a:cubicBezTo>
                <a:cubicBezTo>
                  <a:pt x="1267758" y="265985"/>
                  <a:pt x="1244551" y="373098"/>
                  <a:pt x="1265129" y="187890"/>
                </a:cubicBezTo>
                <a:cubicBezTo>
                  <a:pt x="1269304" y="208767"/>
                  <a:pt x="1276082" y="229288"/>
                  <a:pt x="1277655" y="250520"/>
                </a:cubicBezTo>
                <a:cubicBezTo>
                  <a:pt x="1297426" y="517436"/>
                  <a:pt x="1266669" y="620141"/>
                  <a:pt x="1302707" y="475989"/>
                </a:cubicBezTo>
                <a:cubicBezTo>
                  <a:pt x="1313484" y="508320"/>
                  <a:pt x="1331498" y="541647"/>
                  <a:pt x="1302707" y="576197"/>
                </a:cubicBezTo>
                <a:cubicBezTo>
                  <a:pt x="1270984" y="614265"/>
                  <a:pt x="1256507" y="592627"/>
                  <a:pt x="1240077" y="576197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: 8 Points 27">
            <a:extLst>
              <a:ext uri="{FF2B5EF4-FFF2-40B4-BE49-F238E27FC236}">
                <a16:creationId xmlns="" xmlns:a16="http://schemas.microsoft.com/office/drawing/2014/main" id="{FB18BEAF-3223-40F6-9C23-510DFB47AF79}"/>
              </a:ext>
            </a:extLst>
          </p:cNvPr>
          <p:cNvSpPr/>
          <p:nvPr/>
        </p:nvSpPr>
        <p:spPr>
          <a:xfrm>
            <a:off x="5679707" y="4909948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: 8 Points 28">
            <a:extLst>
              <a:ext uri="{FF2B5EF4-FFF2-40B4-BE49-F238E27FC236}">
                <a16:creationId xmlns="" xmlns:a16="http://schemas.microsoft.com/office/drawing/2014/main" id="{49625DAF-7EDD-4766-955B-DEA7987515D9}"/>
              </a:ext>
            </a:extLst>
          </p:cNvPr>
          <p:cNvSpPr/>
          <p:nvPr/>
        </p:nvSpPr>
        <p:spPr>
          <a:xfrm>
            <a:off x="6211924" y="4947095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: 8 Points 29">
            <a:extLst>
              <a:ext uri="{FF2B5EF4-FFF2-40B4-BE49-F238E27FC236}">
                <a16:creationId xmlns="" xmlns:a16="http://schemas.microsoft.com/office/drawing/2014/main" id="{05FE9F0B-9848-4F94-80AB-DF0FB0EED88E}"/>
              </a:ext>
            </a:extLst>
          </p:cNvPr>
          <p:cNvSpPr/>
          <p:nvPr/>
        </p:nvSpPr>
        <p:spPr>
          <a:xfrm>
            <a:off x="5883024" y="5228931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: 8 Points 30">
            <a:extLst>
              <a:ext uri="{FF2B5EF4-FFF2-40B4-BE49-F238E27FC236}">
                <a16:creationId xmlns="" xmlns:a16="http://schemas.microsoft.com/office/drawing/2014/main" id="{C411F94A-DF55-47B3-915D-400716839CBC}"/>
              </a:ext>
            </a:extLst>
          </p:cNvPr>
          <p:cNvSpPr/>
          <p:nvPr/>
        </p:nvSpPr>
        <p:spPr>
          <a:xfrm>
            <a:off x="5560352" y="5110977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: 8 Points 31">
            <a:extLst>
              <a:ext uri="{FF2B5EF4-FFF2-40B4-BE49-F238E27FC236}">
                <a16:creationId xmlns="" xmlns:a16="http://schemas.microsoft.com/office/drawing/2014/main" id="{4968BB99-AFBD-4D83-8A86-86B3C79D2342}"/>
              </a:ext>
            </a:extLst>
          </p:cNvPr>
          <p:cNvSpPr/>
          <p:nvPr/>
        </p:nvSpPr>
        <p:spPr>
          <a:xfrm>
            <a:off x="6017211" y="4331619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40" y="527942"/>
            <a:ext cx="1838526" cy="173736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69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1AFE92-A9E5-45FB-9B39-449FB8021F2B}"/>
              </a:ext>
            </a:extLst>
          </p:cNvPr>
          <p:cNvSpPr txBox="1"/>
          <p:nvPr/>
        </p:nvSpPr>
        <p:spPr>
          <a:xfrm>
            <a:off x="1528916" y="3893449"/>
            <a:ext cx="8573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অবস্থার পরিবর্তন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 (1).jpg">
            <a:extLst>
              <a:ext uri="{FF2B5EF4-FFF2-40B4-BE49-F238E27FC236}">
                <a16:creationId xmlns="" xmlns:a16="http://schemas.microsoft.com/office/drawing/2014/main" id="{51E83705-1976-4EE4-B172-BD1FE12C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57" y="1259577"/>
            <a:ext cx="2686050" cy="170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B714A-A174-452F-BA83-E1148CE0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0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13" y="691903"/>
            <a:ext cx="2686050" cy="268547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="" xmlns:a16="http://schemas.microsoft.com/office/drawing/2014/main" id="{27CA45C9-15DA-46F7-9232-AF9D3F490067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A7D60B8-546C-4832-A9BC-CC1ADD5EB442}"/>
              </a:ext>
            </a:extLst>
          </p:cNvPr>
          <p:cNvSpPr/>
          <p:nvPr/>
        </p:nvSpPr>
        <p:spPr>
          <a:xfrm>
            <a:off x="2799736" y="560439"/>
            <a:ext cx="6459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 ধন্যবাদ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F6B5A2-E819-4511-A7A7-8209E6E9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84" y="1600206"/>
            <a:ext cx="6292645" cy="4059383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662DD7A6-F789-4DFA-86A5-382E66F91B8B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85D701-00AD-479D-99DE-B6CE948BB132}"/>
              </a:ext>
            </a:extLst>
          </p:cNvPr>
          <p:cNvSpPr/>
          <p:nvPr/>
        </p:nvSpPr>
        <p:spPr>
          <a:xfrm>
            <a:off x="0" y="0"/>
            <a:ext cx="12285406" cy="6883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154DF5-5F60-4F0E-A168-6A2846881C8D}"/>
              </a:ext>
            </a:extLst>
          </p:cNvPr>
          <p:cNvSpPr txBox="1"/>
          <p:nvPr/>
        </p:nvSpPr>
        <p:spPr>
          <a:xfrm>
            <a:off x="929080" y="186194"/>
            <a:ext cx="933296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6268A9-67E9-4339-95CB-A75E1EB8118D}"/>
              </a:ext>
            </a:extLst>
          </p:cNvPr>
          <p:cNvSpPr txBox="1"/>
          <p:nvPr/>
        </p:nvSpPr>
        <p:spPr>
          <a:xfrm>
            <a:off x="1050391" y="181895"/>
            <a:ext cx="94228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থেকে পানি আবার পানি থেকে বাষ্পে পরিণত হচ্ছে।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.jpg">
            <a:extLst>
              <a:ext uri="{FF2B5EF4-FFF2-40B4-BE49-F238E27FC236}">
                <a16:creationId xmlns="" xmlns:a16="http://schemas.microsoft.com/office/drawing/2014/main" id="{D7E4EDA1-B2C8-4A54-ABE9-7E1CC28C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34" r="34703"/>
          <a:stretch>
            <a:fillRect/>
          </a:stretch>
        </p:blipFill>
        <p:spPr>
          <a:xfrm>
            <a:off x="4380856" y="702124"/>
            <a:ext cx="2496456" cy="217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2-1445493739-20-1445342458-icecoldwater.jpg">
            <a:extLst>
              <a:ext uri="{FF2B5EF4-FFF2-40B4-BE49-F238E27FC236}">
                <a16:creationId xmlns="" xmlns:a16="http://schemas.microsoft.com/office/drawing/2014/main" id="{BAE0A456-BA03-4197-9B09-B52DB806AB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75" r="14936"/>
          <a:stretch>
            <a:fillRect/>
          </a:stretch>
        </p:blipFill>
        <p:spPr>
          <a:xfrm>
            <a:off x="1488252" y="3439262"/>
            <a:ext cx="2191657" cy="201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3-rapidsimmer.gif">
            <a:extLst>
              <a:ext uri="{FF2B5EF4-FFF2-40B4-BE49-F238E27FC236}">
                <a16:creationId xmlns="" xmlns:a16="http://schemas.microsoft.com/office/drawing/2014/main" id="{CFC215B8-8456-410B-B208-51CE87604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654" y="3556000"/>
            <a:ext cx="2211156" cy="175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rved Up Arrow 16">
            <a:extLst>
              <a:ext uri="{FF2B5EF4-FFF2-40B4-BE49-F238E27FC236}">
                <a16:creationId xmlns="" xmlns:a16="http://schemas.microsoft.com/office/drawing/2014/main" id="{67F2BACB-C855-43BF-BD9D-C2F4EAB2EF84}"/>
              </a:ext>
            </a:extLst>
          </p:cNvPr>
          <p:cNvSpPr/>
          <p:nvPr/>
        </p:nvSpPr>
        <p:spPr>
          <a:xfrm rot="10800000" flipV="1">
            <a:off x="3480347" y="5776759"/>
            <a:ext cx="4230434" cy="438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17">
            <a:extLst>
              <a:ext uri="{FF2B5EF4-FFF2-40B4-BE49-F238E27FC236}">
                <a16:creationId xmlns="" xmlns:a16="http://schemas.microsoft.com/office/drawing/2014/main" id="{9D186BA8-D0E0-4139-B328-24675629D3B9}"/>
              </a:ext>
            </a:extLst>
          </p:cNvPr>
          <p:cNvSpPr/>
          <p:nvPr/>
        </p:nvSpPr>
        <p:spPr>
          <a:xfrm rot="2320232" flipV="1">
            <a:off x="7289864" y="2587253"/>
            <a:ext cx="1757817" cy="2315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19">
            <a:extLst>
              <a:ext uri="{FF2B5EF4-FFF2-40B4-BE49-F238E27FC236}">
                <a16:creationId xmlns="" xmlns:a16="http://schemas.microsoft.com/office/drawing/2014/main" id="{3C8A704B-7234-448B-A907-9C0D260A08CB}"/>
              </a:ext>
            </a:extLst>
          </p:cNvPr>
          <p:cNvSpPr/>
          <p:nvPr/>
        </p:nvSpPr>
        <p:spPr>
          <a:xfrm rot="19332886" flipV="1">
            <a:off x="2712845" y="2431705"/>
            <a:ext cx="1757817" cy="3084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1B10D4-1DB3-465F-B411-5BA5EC9B9F83}"/>
              </a:ext>
            </a:extLst>
          </p:cNvPr>
          <p:cNvSpPr txBox="1"/>
          <p:nvPr/>
        </p:nvSpPr>
        <p:spPr>
          <a:xfrm>
            <a:off x="8383430" y="5374030"/>
            <a:ext cx="91884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85AB8A-5000-49E9-A689-29A793772575}"/>
              </a:ext>
            </a:extLst>
          </p:cNvPr>
          <p:cNvSpPr txBox="1"/>
          <p:nvPr/>
        </p:nvSpPr>
        <p:spPr>
          <a:xfrm>
            <a:off x="1822973" y="5461116"/>
            <a:ext cx="9460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116A76-A437-43CB-8A3C-51B6CC02C2DE}"/>
              </a:ext>
            </a:extLst>
          </p:cNvPr>
          <p:cNvSpPr txBox="1"/>
          <p:nvPr/>
        </p:nvSpPr>
        <p:spPr>
          <a:xfrm>
            <a:off x="5306402" y="3777460"/>
            <a:ext cx="9108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3D38F7FA-7E96-4312-AF82-64E00A847254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3FE65-7CA4-4328-BC9B-2D8605C7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28" y="1619862"/>
            <a:ext cx="8712611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B3D4CE-9770-4136-B454-66966C902B2F}"/>
              </a:ext>
            </a:extLst>
          </p:cNvPr>
          <p:cNvSpPr txBox="1"/>
          <p:nvPr/>
        </p:nvSpPr>
        <p:spPr>
          <a:xfrm>
            <a:off x="929147" y="3429001"/>
            <a:ext cx="8849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চক্র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(১) পানির অবস্থার পরিবর্তন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F6C0A23D-5F3C-4F36-AAC5-44CA96F52FC1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399" y="1249936"/>
            <a:ext cx="109727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57822"/>
            <a:ext cx="1097279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8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603B24B-54E7-4398-9B0F-A333E8245967}"/>
              </a:ext>
            </a:extLst>
          </p:cNvPr>
          <p:cNvSpPr/>
          <p:nvPr/>
        </p:nvSpPr>
        <p:spPr>
          <a:xfrm>
            <a:off x="533400" y="2546898"/>
            <a:ext cx="10972800" cy="31681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3.2.1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ব্যাখ্যাসহ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5457B514-EC06-48F0-AB29-2E42C44AF918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70C52E-A3E1-4669-B956-42C810A4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49" y="2668348"/>
            <a:ext cx="3216176" cy="2952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B153673-DEAF-4AA9-9FCA-C4B9B4A55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49" y="2352880"/>
            <a:ext cx="4114852" cy="3268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C3B52C-E71E-4807-807B-4C0C81D8D53A}"/>
              </a:ext>
            </a:extLst>
          </p:cNvPr>
          <p:cNvSpPr/>
          <p:nvPr/>
        </p:nvSpPr>
        <p:spPr>
          <a:xfrm>
            <a:off x="636472" y="623111"/>
            <a:ext cx="11332010" cy="1729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পানির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CD08418D-975F-4875-85BC-C7CEBC990EB1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33FEFE-17B2-4FC4-AD50-AD36E6628A2C}"/>
              </a:ext>
            </a:extLst>
          </p:cNvPr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fsfdfd.JPG">
            <a:extLst>
              <a:ext uri="{FF2B5EF4-FFF2-40B4-BE49-F238E27FC236}">
                <a16:creationId xmlns="" xmlns:a16="http://schemas.microsoft.com/office/drawing/2014/main" id="{3CB64CA2-5796-4570-B045-3D874F00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44" t="2048" r="6421" b="4395"/>
          <a:stretch>
            <a:fillRect/>
          </a:stretch>
        </p:blipFill>
        <p:spPr>
          <a:xfrm>
            <a:off x="1341856" y="1996902"/>
            <a:ext cx="4130901" cy="351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2BFDD0-8AE3-4AC0-9DEA-E5D4C6734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96902"/>
            <a:ext cx="4485968" cy="343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2F663B6-E0FB-4862-8E38-2C9C0A9A104C}"/>
              </a:ext>
            </a:extLst>
          </p:cNvPr>
          <p:cNvSpPr/>
          <p:nvPr/>
        </p:nvSpPr>
        <p:spPr>
          <a:xfrm>
            <a:off x="2628900" y="495300"/>
            <a:ext cx="647700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5DA2CB07-1D75-4962-BFD7-34EAFCCD0E93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A2B2B1-F062-47A7-893F-1859E0EC65A0}"/>
              </a:ext>
            </a:extLst>
          </p:cNvPr>
          <p:cNvSpPr/>
          <p:nvPr/>
        </p:nvSpPr>
        <p:spPr>
          <a:xfrm>
            <a:off x="13648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C326C3-252F-430D-BD35-1FE1B3A85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4" y="1045385"/>
            <a:ext cx="2409220" cy="1877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2E8756-7B7E-4A58-895F-FD794A7FB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25" y="1071733"/>
            <a:ext cx="2407175" cy="1851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0B7AAE2-D119-4C03-8B3C-6EE0730086A8}"/>
              </a:ext>
            </a:extLst>
          </p:cNvPr>
          <p:cNvSpPr/>
          <p:nvPr/>
        </p:nvSpPr>
        <p:spPr>
          <a:xfrm>
            <a:off x="496278" y="3671301"/>
            <a:ext cx="11125199" cy="2162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কোনো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পানির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4F81A49-E52A-4EE7-B2FC-E2B923A27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79" y="1027644"/>
            <a:ext cx="2409220" cy="1847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7F29631-CB16-4327-9924-7E8D7EE51CE8}"/>
              </a:ext>
            </a:extLst>
          </p:cNvPr>
          <p:cNvSpPr/>
          <p:nvPr/>
        </p:nvSpPr>
        <p:spPr>
          <a:xfrm>
            <a:off x="8701599" y="2990400"/>
            <a:ext cx="3104580" cy="544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মাকড়সার জালে শিশির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ED75B1A-2965-4745-BFAC-0AE301C4952C}"/>
              </a:ext>
            </a:extLst>
          </p:cNvPr>
          <p:cNvSpPr/>
          <p:nvPr/>
        </p:nvSpPr>
        <p:spPr>
          <a:xfrm>
            <a:off x="3251637" y="2923011"/>
            <a:ext cx="2844363" cy="61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3650EDD-86B1-4294-BE51-9251962E9EC9}"/>
              </a:ext>
            </a:extLst>
          </p:cNvPr>
          <p:cNvSpPr/>
          <p:nvPr/>
        </p:nvSpPr>
        <p:spPr>
          <a:xfrm>
            <a:off x="392240" y="2955986"/>
            <a:ext cx="3237356" cy="61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4638C05-8ADF-421C-B9DC-C4AC890D4AC6}"/>
              </a:ext>
            </a:extLst>
          </p:cNvPr>
          <p:cNvSpPr/>
          <p:nvPr/>
        </p:nvSpPr>
        <p:spPr>
          <a:xfrm>
            <a:off x="4421874" y="296786"/>
            <a:ext cx="3220871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দেখি...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B8D92C-3BFE-4453-83E0-E9A3CE5A2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19" y="1045385"/>
            <a:ext cx="2173041" cy="18776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BE2CEFA-A1BE-4083-8320-378731001DCB}"/>
              </a:ext>
            </a:extLst>
          </p:cNvPr>
          <p:cNvSpPr/>
          <p:nvPr/>
        </p:nvSpPr>
        <p:spPr>
          <a:xfrm>
            <a:off x="6058878" y="2998959"/>
            <a:ext cx="2896519" cy="544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লতাপাতায়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A0F1FFE2-EFBC-4292-8567-4D2C5B22C7D7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3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5D6251-9392-4780-B540-F68E4555E6FF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8D1001-B45E-45B3-A928-86279B3526E1}"/>
              </a:ext>
            </a:extLst>
          </p:cNvPr>
          <p:cNvSpPr/>
          <p:nvPr/>
        </p:nvSpPr>
        <p:spPr>
          <a:xfrm>
            <a:off x="4504602" y="3429000"/>
            <a:ext cx="3152633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4CD76B9-0711-4B55-81F7-A38E228F0C91}"/>
              </a:ext>
            </a:extLst>
          </p:cNvPr>
          <p:cNvSpPr/>
          <p:nvPr/>
        </p:nvSpPr>
        <p:spPr>
          <a:xfrm>
            <a:off x="3238500" y="1249926"/>
            <a:ext cx="518160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D0529E02-0E59-45BF-8927-B855909F2BB3}"/>
              </a:ext>
            </a:extLst>
          </p:cNvPr>
          <p:cNvSpPr/>
          <p:nvPr/>
        </p:nvSpPr>
        <p:spPr>
          <a:xfrm>
            <a:off x="87682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তাহলে আজ আমরা পড়ব………..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/>
  <cp:lastModifiedBy/>
  <cp:revision>1</cp:revision>
  <dcterms:created xsi:type="dcterms:W3CDTF">2021-07-22T10:33:31Z</dcterms:created>
  <dcterms:modified xsi:type="dcterms:W3CDTF">2021-07-22T12:21:44Z</dcterms:modified>
</cp:coreProperties>
</file>