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9" r:id="rId2"/>
    <p:sldId id="299" r:id="rId3"/>
    <p:sldId id="285" r:id="rId4"/>
    <p:sldId id="286" r:id="rId5"/>
    <p:sldId id="287" r:id="rId6"/>
    <p:sldId id="288" r:id="rId7"/>
    <p:sldId id="289" r:id="rId8"/>
    <p:sldId id="303" r:id="rId9"/>
    <p:sldId id="292" r:id="rId10"/>
    <p:sldId id="293" r:id="rId11"/>
    <p:sldId id="294" r:id="rId12"/>
    <p:sldId id="295" r:id="rId13"/>
    <p:sldId id="296" r:id="rId14"/>
    <p:sldId id="297" r:id="rId15"/>
    <p:sldId id="30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5" autoAdjust="0"/>
    <p:restoredTop sz="94609" autoAdjust="0"/>
  </p:normalViewPr>
  <p:slideViewPr>
    <p:cSldViewPr>
      <p:cViewPr>
        <p:scale>
          <a:sx n="28" d="100"/>
          <a:sy n="28" d="100"/>
        </p:scale>
        <p:origin x="-744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/>
      <dgm:t>
        <a:bodyPr/>
        <a:lstStyle/>
        <a:p>
          <a:r>
            <a:rPr lang="en-US" sz="4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-22/0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৭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/20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সময়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৫০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মিঃ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নব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ম</a:t>
          </a:r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অধ্যায়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 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০২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35589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3106" custScaleY="128211" custLinFactY="132" custLinFactNeighborX="-4656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 custLinFactNeighborX="-5607" custLinFactNeighborY="4171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0061C-06D4-43FA-AE70-30F65397813C}" type="presOf" srcId="{88762879-74B1-49E1-BD6F-B49BC15F6281}" destId="{5FC3AB60-0E03-460D-AEDE-BF8CBC07F5CA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B2F88446-6E01-4E08-8AFB-0684E5582DCC}" type="presOf" srcId="{393AEC8E-118F-41DC-8EBD-FC58029B31DE}" destId="{0BF23FA0-8870-4F39-8532-10C10257E428}" srcOrd="0" destOrd="0" presId="urn:microsoft.com/office/officeart/2005/8/layout/process4"/>
    <dgm:cxn modelId="{992BFEF5-FE11-42C3-9090-3E576617BF13}" type="presOf" srcId="{88762879-74B1-49E1-BD6F-B49BC15F6281}" destId="{733C54E8-9328-40C3-BE42-900B0085B86F}" srcOrd="1" destOrd="0" presId="urn:microsoft.com/office/officeart/2005/8/layout/process4"/>
    <dgm:cxn modelId="{AF54CFE6-8DE4-4464-9DDD-6F87E614DC05}" type="presOf" srcId="{D28888FB-4BA1-490D-A104-B13C1209B03D}" destId="{0073A041-F9B7-43F8-B513-FC3355813D4F}" srcOrd="0" destOrd="0" presId="urn:microsoft.com/office/officeart/2005/8/layout/process4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FFD8B825-0DEF-41C0-A542-71B7EC873208}" type="presOf" srcId="{E089E1BA-BACE-40C1-B627-A7D85439CDA6}" destId="{C631C6D8-3C02-4F89-875D-91518CDD2E5D}" srcOrd="0" destOrd="0" presId="urn:microsoft.com/office/officeart/2005/8/layout/process4"/>
    <dgm:cxn modelId="{F1CBD474-9388-47E3-A767-0F4DF2D38DD2}" type="presOf" srcId="{8B700932-D15A-4D10-8ECF-B22A04632129}" destId="{BF1EE291-16B2-43BB-8706-4877A85D4F3F}" srcOrd="0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242B3264-8BF4-470C-A594-A717FC36D5BF}" type="presOf" srcId="{588B18B1-C390-4875-B911-E524E01DC8F2}" destId="{3A4EAB2E-8464-4152-9A3F-6E41882C3C00}" srcOrd="0" destOrd="0" presId="urn:microsoft.com/office/officeart/2005/8/layout/process4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4A03F5BB-06A3-4B19-B7CD-2922451216DE}" type="presOf" srcId="{588B18B1-C390-4875-B911-E524E01DC8F2}" destId="{290AE2C2-0399-4B04-BA32-2EC85CBB08A0}" srcOrd="1" destOrd="0" presId="urn:microsoft.com/office/officeart/2005/8/layout/process4"/>
    <dgm:cxn modelId="{C2EF18D2-54F4-47E5-AB28-CA6AD89B2EDF}" type="presOf" srcId="{51F68B8F-B159-43F5-AFD7-BBF255EFC9EA}" destId="{2EC8C3B0-139C-48F6-B410-61D2547BB26D}" srcOrd="0" destOrd="0" presId="urn:microsoft.com/office/officeart/2005/8/layout/process4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097C27CE-4925-4B78-A855-9342B34A56CF}" type="presParOf" srcId="{2EC8C3B0-139C-48F6-B410-61D2547BB26D}" destId="{7B170633-44DC-4A25-A5BF-A54BB60F5576}" srcOrd="0" destOrd="0" presId="urn:microsoft.com/office/officeart/2005/8/layout/process4"/>
    <dgm:cxn modelId="{20A4BF91-2D90-45C4-9BCD-8E7AF3617971}" type="presParOf" srcId="{7B170633-44DC-4A25-A5BF-A54BB60F5576}" destId="{BF1EE291-16B2-43BB-8706-4877A85D4F3F}" srcOrd="0" destOrd="0" presId="urn:microsoft.com/office/officeart/2005/8/layout/process4"/>
    <dgm:cxn modelId="{B467DCB4-44B1-4951-966F-A820E44BE14C}" type="presParOf" srcId="{2EC8C3B0-139C-48F6-B410-61D2547BB26D}" destId="{4888F464-4A0F-4BAC-874A-15F433B68737}" srcOrd="1" destOrd="0" presId="urn:microsoft.com/office/officeart/2005/8/layout/process4"/>
    <dgm:cxn modelId="{70A5A3DD-9D6E-472B-B7EA-B32A98EBDBFA}" type="presParOf" srcId="{2EC8C3B0-139C-48F6-B410-61D2547BB26D}" destId="{DA23CF32-658B-478F-B7F1-53B69A958855}" srcOrd="2" destOrd="0" presId="urn:microsoft.com/office/officeart/2005/8/layout/process4"/>
    <dgm:cxn modelId="{21D4704B-6703-4A43-B457-C12A72646A0E}" type="presParOf" srcId="{DA23CF32-658B-478F-B7F1-53B69A958855}" destId="{3A4EAB2E-8464-4152-9A3F-6E41882C3C00}" srcOrd="0" destOrd="0" presId="urn:microsoft.com/office/officeart/2005/8/layout/process4"/>
    <dgm:cxn modelId="{3A6E885C-7249-4FAC-ADAD-EE3E4C51B468}" type="presParOf" srcId="{DA23CF32-658B-478F-B7F1-53B69A958855}" destId="{290AE2C2-0399-4B04-BA32-2EC85CBB08A0}" srcOrd="1" destOrd="0" presId="urn:microsoft.com/office/officeart/2005/8/layout/process4"/>
    <dgm:cxn modelId="{6B9DB1B3-E492-4860-954A-04C5778F0D4F}" type="presParOf" srcId="{DA23CF32-658B-478F-B7F1-53B69A958855}" destId="{B7A1334B-5C8F-4C4A-A3D2-DDF46D01C226}" srcOrd="2" destOrd="0" presId="urn:microsoft.com/office/officeart/2005/8/layout/process4"/>
    <dgm:cxn modelId="{96581476-D400-4AA4-A0FA-96872EF5BCB0}" type="presParOf" srcId="{B7A1334B-5C8F-4C4A-A3D2-DDF46D01C226}" destId="{0073A041-F9B7-43F8-B513-FC3355813D4F}" srcOrd="0" destOrd="0" presId="urn:microsoft.com/office/officeart/2005/8/layout/process4"/>
    <dgm:cxn modelId="{3FD3E8F5-8CC9-4D9F-938E-52C0F53175D6}" type="presParOf" srcId="{B7A1334B-5C8F-4C4A-A3D2-DDF46D01C226}" destId="{C631C6D8-3C02-4F89-875D-91518CDD2E5D}" srcOrd="1" destOrd="0" presId="urn:microsoft.com/office/officeart/2005/8/layout/process4"/>
    <dgm:cxn modelId="{1D6A5C85-DFB5-44AA-8430-F86AE92826CE}" type="presParOf" srcId="{2EC8C3B0-139C-48F6-B410-61D2547BB26D}" destId="{186F8453-88F7-46DE-97B0-0CF6CF786DD0}" srcOrd="3" destOrd="0" presId="urn:microsoft.com/office/officeart/2005/8/layout/process4"/>
    <dgm:cxn modelId="{32AE028A-44E7-4B9E-9968-943F87EB811F}" type="presParOf" srcId="{2EC8C3B0-139C-48F6-B410-61D2547BB26D}" destId="{DEBBC031-6230-4143-A53A-FEDC11349593}" srcOrd="4" destOrd="0" presId="urn:microsoft.com/office/officeart/2005/8/layout/process4"/>
    <dgm:cxn modelId="{DB639DB2-2434-4A7A-8882-DF350E75106C}" type="presParOf" srcId="{DEBBC031-6230-4143-A53A-FEDC11349593}" destId="{5FC3AB60-0E03-460D-AEDE-BF8CBC07F5CA}" srcOrd="0" destOrd="0" presId="urn:microsoft.com/office/officeart/2005/8/layout/process4"/>
    <dgm:cxn modelId="{DDE0DA63-292F-47BF-BF17-B95B78152D46}" type="presParOf" srcId="{DEBBC031-6230-4143-A53A-FEDC11349593}" destId="{733C54E8-9328-40C3-BE42-900B0085B86F}" srcOrd="1" destOrd="0" presId="urn:microsoft.com/office/officeart/2005/8/layout/process4"/>
    <dgm:cxn modelId="{654680C3-B2B7-4B02-A6EB-4154DEA81261}" type="presParOf" srcId="{DEBBC031-6230-4143-A53A-FEDC11349593}" destId="{6FD60C47-AE58-4E4E-BD75-835ED64B8B79}" srcOrd="2" destOrd="0" presId="urn:microsoft.com/office/officeart/2005/8/layout/process4"/>
    <dgm:cxn modelId="{93698B61-9908-4AF0-AD17-704057BCBCAD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C1828-6120-462E-8469-F5EE172F25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A1AA34-5741-4411-B684-48718F7E925A}">
      <dgm:prSet custT="1"/>
      <dgm:spPr>
        <a:solidFill>
          <a:schemeClr val="tx1"/>
        </a:solidFill>
      </dgm:spPr>
      <dgm:t>
        <a:bodyPr/>
        <a:lstStyle/>
        <a:p>
          <a:pPr algn="ctr"/>
          <a:r>
            <a: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বৈদ্যুতিক দুর্ঘ টনায় প্রাথমিক চিকিৎসা</a:t>
          </a:r>
          <a:r>
            <a: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</a:p>
        <a:p>
          <a:pPr algn="ctr"/>
          <a:r>
            <a: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এবং </a:t>
          </a:r>
          <a:endParaRPr lang="en-US" sz="4000" dirty="0" smtClean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  <a:p>
          <a:pPr algn="ctr"/>
          <a:r>
            <a: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সরঞ্জাম </a:t>
          </a:r>
          <a:r>
            <a: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/ যন্ত্রপাতি সঠিকভাবে ব্যবহার ক</a:t>
          </a:r>
          <a:r>
            <a: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রতে পারবে</a:t>
          </a:r>
          <a:r>
            <a:rPr lang="bn-IN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4000" dirty="0">
            <a:solidFill>
              <a:schemeClr val="bg1"/>
            </a:solidFill>
            <a:latin typeface="NikoshBAN" pitchFamily="2" charset="0"/>
            <a:cs typeface="NikoshBAN" pitchFamily="2" charset="0"/>
          </a:endParaRPr>
        </a:p>
      </dgm:t>
    </dgm:pt>
    <dgm:pt modelId="{382D544F-6741-44BA-9723-11891D809E55}" type="parTrans" cxnId="{36795866-6328-4581-A22B-B1C787C0FC93}">
      <dgm:prSet/>
      <dgm:spPr/>
      <dgm:t>
        <a:bodyPr/>
        <a:lstStyle/>
        <a:p>
          <a:endParaRPr lang="en-US"/>
        </a:p>
      </dgm:t>
    </dgm:pt>
    <dgm:pt modelId="{506DF251-73C3-48E9-B5CF-9F2FF17E21DD}" type="sibTrans" cxnId="{36795866-6328-4581-A22B-B1C787C0FC93}">
      <dgm:prSet/>
      <dgm:spPr/>
      <dgm:t>
        <a:bodyPr/>
        <a:lstStyle/>
        <a:p>
          <a:endParaRPr lang="en-US"/>
        </a:p>
      </dgm:t>
    </dgm:pt>
    <dgm:pt modelId="{B6771B0D-2B42-4057-81FA-F9E7F3F105AE}" type="pres">
      <dgm:prSet presAssocID="{95EC1828-6120-462E-8469-F5EE172F25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CDC09B-BEBD-47B1-843C-40678EBECD31}" type="pres">
      <dgm:prSet presAssocID="{48A1AA34-5741-4411-B684-48718F7E925A}" presName="linNode" presStyleCnt="0"/>
      <dgm:spPr/>
    </dgm:pt>
    <dgm:pt modelId="{49EC9162-1BE6-422B-B101-4D5A89CFDFB4}" type="pres">
      <dgm:prSet presAssocID="{48A1AA34-5741-4411-B684-48718F7E925A}" presName="parentText" presStyleLbl="node1" presStyleIdx="0" presStyleCnt="1" custScaleX="1481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934271-1829-4126-80D5-006F29AFF395}" type="presOf" srcId="{48A1AA34-5741-4411-B684-48718F7E925A}" destId="{49EC9162-1BE6-422B-B101-4D5A89CFDFB4}" srcOrd="0" destOrd="0" presId="urn:microsoft.com/office/officeart/2005/8/layout/vList5"/>
    <dgm:cxn modelId="{36795866-6328-4581-A22B-B1C787C0FC93}" srcId="{95EC1828-6120-462E-8469-F5EE172F2529}" destId="{48A1AA34-5741-4411-B684-48718F7E925A}" srcOrd="0" destOrd="0" parTransId="{382D544F-6741-44BA-9723-11891D809E55}" sibTransId="{506DF251-73C3-48E9-B5CF-9F2FF17E21DD}"/>
    <dgm:cxn modelId="{9BBAA713-59E5-4DD8-AF8F-48C6E9531B93}" type="presOf" srcId="{95EC1828-6120-462E-8469-F5EE172F2529}" destId="{B6771B0D-2B42-4057-81FA-F9E7F3F105AE}" srcOrd="0" destOrd="0" presId="urn:microsoft.com/office/officeart/2005/8/layout/vList5"/>
    <dgm:cxn modelId="{78209930-0A28-41D4-B857-E79C4625BF23}" type="presParOf" srcId="{B6771B0D-2B42-4057-81FA-F9E7F3F105AE}" destId="{41CDC09B-BEBD-47B1-843C-40678EBECD31}" srcOrd="0" destOrd="0" presId="urn:microsoft.com/office/officeart/2005/8/layout/vList5"/>
    <dgm:cxn modelId="{8ADD2D81-0E43-42C1-BD71-6E7B0F2B36AC}" type="presParOf" srcId="{41CDC09B-BEBD-47B1-843C-40678EBECD31}" destId="{49EC9162-1BE6-422B-B101-4D5A89CFDFB4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0492-4A57-4717-B5AB-855E41CBA7AF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16336-7214-4349-862E-464DAE45E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c-Net\Downloads\video-1626512190.mp4" TargetMode="Externa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khair@yahoo.co.i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1295400"/>
            <a:ext cx="24384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218848058_340995697504083_550753025793560715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pic>
        <p:nvPicPr>
          <p:cNvPr id="11" name="Picture 10" descr="218244057_138297995084436_8160046647043997183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2133600"/>
            <a:ext cx="2362200" cy="4038600"/>
          </a:xfrm>
          <a:prstGeom prst="rect">
            <a:avLst/>
          </a:prstGeom>
        </p:spPr>
      </p:pic>
      <p:pic>
        <p:nvPicPr>
          <p:cNvPr id="8" name="Picture 7" descr="148087676909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0"/>
            <a:ext cx="2286000" cy="2895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05200" y="762000"/>
            <a:ext cx="19880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dirty="0" err="1" smtClean="0"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r>
              <a:rPr lang="en-US" sz="4000" dirty="0" smtClean="0">
                <a:latin typeface="NikoshBAN" pitchFamily="2" charset="0"/>
                <a:ea typeface="+mj-ea"/>
                <a:cs typeface="NikoshBAN" pitchFamily="2" charset="0"/>
              </a:rPr>
              <a:t>     </a:t>
            </a:r>
            <a:endParaRPr lang="en-US" sz="4000" dirty="0"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9" name="Picture 8" descr="218244057_138297995084436_8160046647043997183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95400"/>
            <a:ext cx="2362200" cy="495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9718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" y="52578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53340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29400" y="53340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228975"/>
            <a:ext cx="2133600" cy="1724025"/>
          </a:xfrm>
          <a:prstGeom prst="rect">
            <a:avLst/>
          </a:prstGeom>
        </p:spPr>
      </p:pic>
      <p:pic>
        <p:nvPicPr>
          <p:cNvPr id="11" name="Picture 10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2971800"/>
            <a:ext cx="2143125" cy="2143125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75" y="3200400"/>
            <a:ext cx="3057525" cy="18002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20573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462748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ডাক্তার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আসার আগে রোগীর অবস্থার অবনতি না ঘটে বা জটিলতা সৃষ্টি না হয়। অর্থাৎ যেকোনো আকস্মিক দুর্ঘটনায় প্রথম শুশ্রূষা এবং সংক্ষিপ্ত উপযুক্ত ব্যবস্থা গ্রহণ করতে যে ব্যবস্থা গ্রহণ করা হয়,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তাকে কি বলে?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43999" cy="22097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2240101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বৈদ্যুতিক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দুর্ঘ টনায় প্রাথমিক চিকিৎসা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এবং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সরঞ্জাম / যন্ত্রপাতি সঠিকভাবে ব্যবহার ক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রতে পারবে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352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67000" y="1828800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প্রাথমিক চিকিৎসা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295400" y="518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518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13" descr="download (3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57312" y="2905919"/>
            <a:ext cx="2986088" cy="1914525"/>
          </a:xfrm>
        </p:spPr>
      </p:pic>
      <p:pic>
        <p:nvPicPr>
          <p:cNvPr id="15" name="Content Placeholder 14" descr="images (2)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38750" y="3063081"/>
            <a:ext cx="2857500" cy="1600200"/>
          </a:xfrm>
        </p:spPr>
      </p:pic>
      <p:sp>
        <p:nvSpPr>
          <p:cNvPr id="17" name="TextBox 16"/>
          <p:cNvSpPr txBox="1"/>
          <p:nvPr/>
        </p:nvSpPr>
        <p:spPr>
          <a:xfrm>
            <a:off x="2971800" y="2819400"/>
            <a:ext cx="12954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Isosceles Triangle 3"/>
          <p:cNvSpPr/>
          <p:nvPr/>
        </p:nvSpPr>
        <p:spPr>
          <a:xfrm>
            <a:off x="-76200" y="4495800"/>
            <a:ext cx="4343400" cy="12192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5715000"/>
            <a:ext cx="358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5867400"/>
            <a:ext cx="381000" cy="838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60198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371600"/>
            <a:ext cx="342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/>
              <a:t>               </a:t>
            </a:r>
          </a:p>
          <a:p>
            <a:r>
              <a:rPr lang="bn-BD" sz="4000" dirty="0" smtClean="0"/>
              <a:t> </a:t>
            </a:r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2743200" y="60198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19199" y="3019961"/>
            <a:ext cx="70104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প্রাথমিক চিকিৎসা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এবং সঠিক সরঞ্জাম  / যন্ত্রপাতি 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তালিকা</a:t>
            </a:r>
            <a:r>
              <a:rPr kumimoji="0" lang="bn-BD" sz="4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লিখ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?</a:t>
            </a:r>
            <a:endParaRPr kumimoji="0" lang="bn-IN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-162651219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71800" y="2286000"/>
            <a:ext cx="3048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8" name="Content Placeholder 5" descr="flower_animated_4345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4648200"/>
            <a:ext cx="19812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350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5400" y="3072348"/>
            <a:ext cx="6934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নং-01819867012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  <a:hlinkClick r:id="rId3"/>
              </a:rPr>
              <a:t>kkhair</a:t>
            </a:r>
            <a:r>
              <a:rPr lang="en-US" sz="4000" dirty="0" smtClean="0">
                <a:latin typeface="Arial" pitchFamily="34" charset="0"/>
                <a:cs typeface="Arial" pitchFamily="34" charset="0"/>
                <a:hlinkClick r:id="rId3"/>
              </a:rPr>
              <a:t>2003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hlinkClick r:id="rId3"/>
              </a:rPr>
              <a:t> @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  <a:hlinkClick r:id="rId3"/>
              </a:rPr>
              <a:t>yahoo.co.in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2590799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53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71600" y="5257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52578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0400" y="5257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195762"/>
          </a:xfrm>
          <a:prstGeom prst="rect">
            <a:avLst/>
          </a:prstGeom>
        </p:spPr>
      </p:pic>
      <p:pic>
        <p:nvPicPr>
          <p:cNvPr id="14" name="Picture 13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581400"/>
            <a:ext cx="3352799" cy="1543050"/>
          </a:xfrm>
          <a:prstGeom prst="rect">
            <a:avLst/>
          </a:prstGeom>
        </p:spPr>
      </p:pic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3429000"/>
            <a:ext cx="2514600" cy="1600200"/>
          </a:xfrm>
          <a:prstGeom prst="rect">
            <a:avLst/>
          </a:prstGeom>
        </p:spPr>
      </p:pic>
      <p:pic>
        <p:nvPicPr>
          <p:cNvPr id="16" name="Picture 15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3429000"/>
            <a:ext cx="2019300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74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72928" y="1905000"/>
            <a:ext cx="19688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াঠ ঘোষনা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3280" y="3276600"/>
            <a:ext cx="6542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বৈদ্যুতিক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দুর্ঘ টনায় প্রাথমিক চিকিৎসা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33800" y="1872972"/>
            <a:ext cx="17508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0" y="2743200"/>
          <a:ext cx="9144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15240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বাঁচতে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হলে জানতে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হবে - তোমার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সামান্য জ্ঞান একটা মানুষের বড় কোন ক্ষতির হাত থেকে রক্ষা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করবে। প্রাথমিক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চিকিৎসা বা প্রতিবিধান চিকিৎসাশাস্ত্রের একটি অংশ। প্রাথমিক চিকিৎসা হচ্ছে হঠাৎ কোনো পীড়া বা দৈব দুর্ঘটনায়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হাতের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কাছের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জিনিসের দ্বারা রোগীকে প্রাথমিকভাবে সাহায্য করা, যাতে ডাক্তার আসার আগে রোগীর অবস্থার অবনতি না ঘটে বা জটিলতা সৃষ্টি না হয়। অর্থাৎ যেকোনো আকস্মিক দুর্ঘটনায় প্রথম শুশ্রূষা এবং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সংক্ষিপ্ত উপযুক্ত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ব্যবস্থা গ্রহণ করতে যে ব্যবস্থা গ্রহণ করা হয়, তাকে প্রাথমিক চিকিৎসা / প্রতিবিধান বলা হয়।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38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০৫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১-প্রাথমিক চিকিৎসা কি?</a:t>
            </a:r>
            <a:endParaRPr lang="en-US" sz="4000" dirty="0"/>
          </a:p>
        </p:txBody>
      </p:sp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3999" cy="23621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224</Words>
  <Application>Microsoft Office PowerPoint</Application>
  <PresentationFormat>On-screen Show (4:3)</PresentationFormat>
  <Paragraphs>52</Paragraphs>
  <Slides>15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 খ গ ঘ ঙ চ ছ জ ঝ ঞ ট ঠ ড ঢ ন ত থ দ ধ ণ প ফ ব ভ ম য র ল শ স হ ষ  য় ড় ড়</dc:title>
  <dc:creator>User</dc:creator>
  <cp:lastModifiedBy>Pc-Net</cp:lastModifiedBy>
  <cp:revision>339</cp:revision>
  <dcterms:created xsi:type="dcterms:W3CDTF">2006-08-16T00:00:00Z</dcterms:created>
  <dcterms:modified xsi:type="dcterms:W3CDTF">2021-07-22T07:21:53Z</dcterms:modified>
</cp:coreProperties>
</file>