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79" r:id="rId3"/>
    <p:sldId id="280" r:id="rId4"/>
    <p:sldId id="291" r:id="rId5"/>
    <p:sldId id="292" r:id="rId6"/>
    <p:sldId id="310" r:id="rId7"/>
    <p:sldId id="293" r:id="rId8"/>
    <p:sldId id="294" r:id="rId9"/>
    <p:sldId id="304" r:id="rId10"/>
    <p:sldId id="309" r:id="rId11"/>
    <p:sldId id="305" r:id="rId12"/>
    <p:sldId id="306" r:id="rId13"/>
    <p:sldId id="307" r:id="rId14"/>
    <p:sldId id="295" r:id="rId15"/>
    <p:sldId id="308" r:id="rId16"/>
    <p:sldId id="296" r:id="rId17"/>
    <p:sldId id="297" r:id="rId18"/>
    <p:sldId id="298" r:id="rId19"/>
    <p:sldId id="302" r:id="rId20"/>
    <p:sldId id="299" r:id="rId21"/>
    <p:sldId id="30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9803-A790-42CF-BAE1-BF01F9DD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40F8-C8E8-4E89-97EB-039FCAD6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3CDE-6B92-4B9B-8EDA-4DB07AFE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F10B-7A95-42C6-9A89-63228E20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2609-1F40-4185-8650-CEF2321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38F-3D30-4372-BD80-5F139D00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118B2-66E2-4806-AF41-D6CA006EB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62A7-F7D1-48AE-B640-D0548807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3CF9-F62D-48D2-9475-5EEA72DA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0ADD-7510-45C7-A34A-BE90B93D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0B4E4-F66D-490A-B1E8-A0F9AD50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8EC32-54A7-4612-87ED-4D70CE5A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C77D-3D0C-4B6F-BB0B-1FD6C18A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8149-C207-4983-AB59-C21E765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C55C-A6AB-4CE2-AFE2-202A8794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D9F-A072-4646-ACFA-20CE27C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AA1E-1AFC-4D3F-9B9D-13E6ED08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37C15-286B-41C6-9F2B-89666466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B50B-416F-4FCD-9149-97F8363B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2C82-DE04-4A65-BB3C-A403728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7D3D-6C70-4275-A716-2BEE09AC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97C2-D8AA-4766-9BF8-82D32CF5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A0E9-E39A-4D8D-8433-CA98569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2459-191C-4BE6-B626-09512DB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4AEF-98B9-4255-AA25-F057A41E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5C57-049A-4EC3-83B0-243C0838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C69-9619-4B6F-81C7-3CF610499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06EB-3E0B-4E9C-8566-7F897152F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D90B-2932-4A92-B518-6CF896D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6BF-190F-4886-9E88-7119B291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66C27-E3BD-48B2-8271-8A7CA8D2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19A8-75E9-4120-8FFE-8A214AA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4BBD-0F27-43A5-B375-07874F67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2955-5848-4880-8232-76EDB84E7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7941-E0AB-41CA-B3FF-4CC9AC42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3882-D7ED-4956-B178-84F3E8C9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3BEA2-1340-4730-9EAE-3759CCAF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27255-1884-44D4-B77F-40FA4BE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E0EF-6589-4324-8B6F-F689F3C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64FC-11AB-496D-8FAA-324449D0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A0E2-CB8B-45C3-BB70-24E3595C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87BE2-48AE-4199-B5B1-0C703617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C945-647C-4C98-A250-70FA91CD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5E5C1-370E-4FE7-AC87-13CE37C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120E5-93C6-42FB-A3B4-B376A3E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3B17-8D1E-46AF-8381-0A993D2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FA1E-4C5C-4B50-B48A-9105BE4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A11B-D924-44B3-8EC1-4620D7B1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24035-68A9-4251-B35A-18AAC16A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BD8D4-405D-43A3-B980-4D9A5848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37F5-9212-4F88-9C59-57E7190F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989F0-63B4-4FB2-B987-ACE441D1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354-85AA-46A2-AA07-C4528F2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A37C1-2C51-4372-B2E2-D4B1CAA4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C7E87-CD6F-4748-944E-C6C086C1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C7AEB-6387-487E-BFB0-5B3BF123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27E8-6FB5-42CE-8BAD-EEF96B5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7339-31BA-41EC-A74A-0B3EC42A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3A02-A251-4C67-B67E-4D1B24B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EBC5-562B-49F1-8390-F8F061FF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FDBE-7F60-4146-A3E1-2C86EC1D3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75A7-67D5-414A-8791-3153EB8058C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2495-9992-4E0C-899C-BA83F2E5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1862-A2A5-45CA-9236-D2C6C9F9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81BB1-656D-455E-BE10-D716F26EB8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2" y="1599214"/>
            <a:ext cx="2171700" cy="4430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F9F7DD-6F3A-410D-8FF4-07B18EBECD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74" y="1209456"/>
            <a:ext cx="2161976" cy="4435632"/>
          </a:xfrm>
          <a:prstGeom prst="rect">
            <a:avLst/>
          </a:prstGeom>
        </p:spPr>
      </p:pic>
      <p:pic>
        <p:nvPicPr>
          <p:cNvPr id="2052" name="Picture 4" descr="Download Lcd Television PNG Image for Free">
            <a:extLst>
              <a:ext uri="{FF2B5EF4-FFF2-40B4-BE49-F238E27FC236}">
                <a16:creationId xmlns:a16="http://schemas.microsoft.com/office/drawing/2014/main" id="{8BB5AE37-7AA7-4E56-B75B-6DF3EA2A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83" y="697811"/>
            <a:ext cx="7002869" cy="58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3636408" y="1421047"/>
            <a:ext cx="46192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0F698-CFCB-47C4-8AA1-7C8CA720FD32}"/>
              </a:ext>
            </a:extLst>
          </p:cNvPr>
          <p:cNvSpPr/>
          <p:nvPr/>
        </p:nvSpPr>
        <p:spPr>
          <a:xfrm>
            <a:off x="4979125" y="2867597"/>
            <a:ext cx="22717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156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D3FD7-D4A4-4D5C-A41B-63BE77C089FB}"/>
              </a:ext>
            </a:extLst>
          </p:cNvPr>
          <p:cNvSpPr/>
          <p:nvPr/>
        </p:nvSpPr>
        <p:spPr>
          <a:xfrm>
            <a:off x="1687334" y="1165114"/>
            <a:ext cx="881733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9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9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9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9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9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9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D3FD7-D4A4-4D5C-A41B-63BE77C089FB}"/>
              </a:ext>
            </a:extLst>
          </p:cNvPr>
          <p:cNvSpPr/>
          <p:nvPr/>
        </p:nvSpPr>
        <p:spPr>
          <a:xfrm>
            <a:off x="1691002" y="588033"/>
            <a:ext cx="8817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F2F54-E934-473B-BE1E-08388EA96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10" y="1234364"/>
            <a:ext cx="7549893" cy="38858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9359F5-2E6B-4F27-B8A2-4F8DF7CCDDDD}"/>
              </a:ext>
            </a:extLst>
          </p:cNvPr>
          <p:cNvSpPr/>
          <p:nvPr/>
        </p:nvSpPr>
        <p:spPr>
          <a:xfrm>
            <a:off x="1388091" y="5209437"/>
            <a:ext cx="8817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Google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42C3C7-50A4-4CB6-A0C5-982CC74EB19C}"/>
              </a:ext>
            </a:extLst>
          </p:cNvPr>
          <p:cNvSpPr/>
          <p:nvPr/>
        </p:nvSpPr>
        <p:spPr>
          <a:xfrm>
            <a:off x="4582811" y="1545021"/>
            <a:ext cx="2427890" cy="17342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D3FD7-D4A4-4D5C-A41B-63BE77C089FB}"/>
              </a:ext>
            </a:extLst>
          </p:cNvPr>
          <p:cNvSpPr/>
          <p:nvPr/>
        </p:nvSpPr>
        <p:spPr>
          <a:xfrm>
            <a:off x="1691002" y="588033"/>
            <a:ext cx="8817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9359F5-2E6B-4F27-B8A2-4F8DF7CCDDDD}"/>
              </a:ext>
            </a:extLst>
          </p:cNvPr>
          <p:cNvSpPr/>
          <p:nvPr/>
        </p:nvSpPr>
        <p:spPr>
          <a:xfrm>
            <a:off x="1686085" y="5297173"/>
            <a:ext cx="8817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থ্যটি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জছি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র্চবারে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Enter Key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889F2D-DA6B-4F72-81CB-2EFC3B4BB6CF}"/>
              </a:ext>
            </a:extLst>
          </p:cNvPr>
          <p:cNvGrpSpPr/>
          <p:nvPr/>
        </p:nvGrpSpPr>
        <p:grpSpPr>
          <a:xfrm>
            <a:off x="1825894" y="1280975"/>
            <a:ext cx="8124182" cy="3885812"/>
            <a:chOff x="1463287" y="1234364"/>
            <a:chExt cx="8124182" cy="38858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5873E10-DB5C-4ABE-9C68-D61A39511A92}"/>
                </a:ext>
              </a:extLst>
            </p:cNvPr>
            <p:cNvGrpSpPr/>
            <p:nvPr/>
          </p:nvGrpSpPr>
          <p:grpSpPr>
            <a:xfrm>
              <a:off x="2037576" y="1234364"/>
              <a:ext cx="7549893" cy="3885812"/>
              <a:chOff x="2021810" y="1234364"/>
              <a:chExt cx="7549893" cy="388581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8EF2F54-E934-473B-BE1E-08388EA96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1810" y="1234364"/>
                <a:ext cx="7549893" cy="3885812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B6AFAC-3440-4465-A63F-E9C66EAA56B5}"/>
                  </a:ext>
                </a:extLst>
              </p:cNvPr>
              <p:cNvSpPr/>
              <p:nvPr/>
            </p:nvSpPr>
            <p:spPr>
              <a:xfrm>
                <a:off x="2620297" y="1234364"/>
                <a:ext cx="4398579" cy="284898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DBA925F-DF0F-43D0-BD05-77582FF43B5F}"/>
                </a:ext>
              </a:extLst>
            </p:cNvPr>
            <p:cNvSpPr/>
            <p:nvPr/>
          </p:nvSpPr>
          <p:spPr>
            <a:xfrm rot="19437147">
              <a:off x="1463287" y="1939370"/>
              <a:ext cx="1487818" cy="34457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8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9359F5-2E6B-4F27-B8A2-4F8DF7CCDDDD}"/>
              </a:ext>
            </a:extLst>
          </p:cNvPr>
          <p:cNvSpPr/>
          <p:nvPr/>
        </p:nvSpPr>
        <p:spPr>
          <a:xfrm>
            <a:off x="1533346" y="5413290"/>
            <a:ext cx="8817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ার্চবারে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rose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A29B2E-62AC-42F0-8CCD-A5B2803A1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53" y="1003862"/>
            <a:ext cx="7755493" cy="4221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68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EC6F51-2115-49B6-861E-77A267A3A75D}"/>
              </a:ext>
            </a:extLst>
          </p:cNvPr>
          <p:cNvSpPr/>
          <p:nvPr/>
        </p:nvSpPr>
        <p:spPr>
          <a:xfrm>
            <a:off x="1297249" y="1227919"/>
            <a:ext cx="95974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সংরক্ষন বলতে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 বুঝি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PH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01710-9A7C-4463-9829-76A83592F5D6}"/>
              </a:ext>
            </a:extLst>
          </p:cNvPr>
          <p:cNvSpPr txBox="1"/>
          <p:nvPr/>
        </p:nvSpPr>
        <p:spPr>
          <a:xfrm>
            <a:off x="1175420" y="3150492"/>
            <a:ext cx="98411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 হচ্ছে , ভবিষ্যতের জন্য জমিয়ে রাখা, লিপিবদ্ধ করা ইত্যাদি।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D6B784-2C3D-4EEE-B411-E68CBF8DFB98}"/>
              </a:ext>
            </a:extLst>
          </p:cNvPr>
          <p:cNvSpPr txBox="1"/>
          <p:nvPr/>
        </p:nvSpPr>
        <p:spPr>
          <a:xfrm>
            <a:off x="1083641" y="800985"/>
            <a:ext cx="10164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</a:t>
            </a:r>
            <a:r>
              <a:rPr lang="bn-IN" sz="60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সংরক্ষণ করতে পারি?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CEE06A-9705-48FB-96E3-7C520093ED1F}"/>
              </a:ext>
            </a:extLst>
          </p:cNvPr>
          <p:cNvGrpSpPr/>
          <p:nvPr/>
        </p:nvGrpSpPr>
        <p:grpSpPr>
          <a:xfrm>
            <a:off x="1010645" y="2552521"/>
            <a:ext cx="10521399" cy="2158986"/>
            <a:chOff x="1010645" y="2555703"/>
            <a:chExt cx="10521399" cy="215898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66E7A6-EDFB-4D89-A066-9498DAFE0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45" y="2555703"/>
              <a:ext cx="2143125" cy="2143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015F22-A6B8-4EAE-9BA2-CC0654CE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973" y="2571564"/>
              <a:ext cx="2143125" cy="2143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4A346D4-57D9-4813-AE9B-9DA2028DE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672" y="2555703"/>
              <a:ext cx="2367815" cy="2143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3E63C2-B897-42DB-A44C-D02D0D0D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061" y="2555703"/>
              <a:ext cx="2336983" cy="2143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922553D-D38E-44B6-ADF4-D10B79015298}"/>
              </a:ext>
            </a:extLst>
          </p:cNvPr>
          <p:cNvSpPr txBox="1"/>
          <p:nvPr/>
        </p:nvSpPr>
        <p:spPr>
          <a:xfrm>
            <a:off x="981769" y="4897821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F1A25C-26B7-4330-BFE6-D65DE0F38C2E}"/>
              </a:ext>
            </a:extLst>
          </p:cNvPr>
          <p:cNvSpPr txBox="1"/>
          <p:nvPr/>
        </p:nvSpPr>
        <p:spPr>
          <a:xfrm>
            <a:off x="3724972" y="4897821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BCBD6B-5C46-4D01-BF68-D00B040DAE84}"/>
              </a:ext>
            </a:extLst>
          </p:cNvPr>
          <p:cNvSpPr txBox="1"/>
          <p:nvPr/>
        </p:nvSpPr>
        <p:spPr>
          <a:xfrm>
            <a:off x="6469325" y="4822752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8DCA96-28C7-4012-9211-8CC179CEE5FB}"/>
              </a:ext>
            </a:extLst>
          </p:cNvPr>
          <p:cNvSpPr txBox="1"/>
          <p:nvPr/>
        </p:nvSpPr>
        <p:spPr>
          <a:xfrm>
            <a:off x="9090875" y="4884307"/>
            <a:ext cx="262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2BC3E-1B65-41FD-B32B-05643C710393}"/>
              </a:ext>
            </a:extLst>
          </p:cNvPr>
          <p:cNvSpPr txBox="1"/>
          <p:nvPr/>
        </p:nvSpPr>
        <p:spPr>
          <a:xfrm>
            <a:off x="1168733" y="525268"/>
            <a:ext cx="10164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</a:t>
            </a:r>
            <a:r>
              <a:rPr lang="bn-IN" sz="60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সংরক্ষণ করতে পারি?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54217C-F168-4C11-B7B0-13D9BDA2CE06}"/>
              </a:ext>
            </a:extLst>
          </p:cNvPr>
          <p:cNvGrpSpPr/>
          <p:nvPr/>
        </p:nvGrpSpPr>
        <p:grpSpPr>
          <a:xfrm>
            <a:off x="750762" y="1785185"/>
            <a:ext cx="7596720" cy="2822729"/>
            <a:chOff x="750761" y="1827389"/>
            <a:chExt cx="10743013" cy="282272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7105DC-20AE-45AC-B31B-A007478C1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1" y="1827389"/>
              <a:ext cx="3207647" cy="28227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75AA3E0-73E5-45FC-8BB5-3E1B3698C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20" y="1827389"/>
              <a:ext cx="3089709" cy="28227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1D4017-42C4-4E62-8224-35483D1D3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77"/>
            <a:stretch/>
          </p:blipFill>
          <p:spPr>
            <a:xfrm>
              <a:off x="8345100" y="1827389"/>
              <a:ext cx="3148674" cy="28227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FEF3CEB-3164-4280-926A-42406DDF3EA1}"/>
              </a:ext>
            </a:extLst>
          </p:cNvPr>
          <p:cNvSpPr txBox="1"/>
          <p:nvPr/>
        </p:nvSpPr>
        <p:spPr>
          <a:xfrm>
            <a:off x="142567" y="4880972"/>
            <a:ext cx="320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4AFC4-B4DC-479B-BF6D-E3D05AD22AC4}"/>
              </a:ext>
            </a:extLst>
          </p:cNvPr>
          <p:cNvSpPr txBox="1"/>
          <p:nvPr/>
        </p:nvSpPr>
        <p:spPr>
          <a:xfrm>
            <a:off x="2816262" y="4834361"/>
            <a:ext cx="320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C491C2-8AED-4ACB-8231-A4F0B74A6AAA}"/>
              </a:ext>
            </a:extLst>
          </p:cNvPr>
          <p:cNvSpPr txBox="1"/>
          <p:nvPr/>
        </p:nvSpPr>
        <p:spPr>
          <a:xfrm>
            <a:off x="5378854" y="4895916"/>
            <a:ext cx="320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714B7A-002E-4802-9559-F0B92DD5D4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01" y="2101755"/>
            <a:ext cx="2854737" cy="199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C5F5E5-5ED2-4C41-9D8E-ABBE60EAE3E9}"/>
              </a:ext>
            </a:extLst>
          </p:cNvPr>
          <p:cNvSpPr txBox="1"/>
          <p:nvPr/>
        </p:nvSpPr>
        <p:spPr>
          <a:xfrm>
            <a:off x="8410045" y="4789930"/>
            <a:ext cx="320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2EE338-3D3D-4E1F-B34E-FCC481409F38}"/>
              </a:ext>
            </a:extLst>
          </p:cNvPr>
          <p:cNvSpPr txBox="1"/>
          <p:nvPr/>
        </p:nvSpPr>
        <p:spPr>
          <a:xfrm>
            <a:off x="1797834" y="1213351"/>
            <a:ext cx="7037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269A42-1DCB-405B-A5EC-CE99E678D1E8}"/>
              </a:ext>
            </a:extLst>
          </p:cNvPr>
          <p:cNvSpPr txBox="1"/>
          <p:nvPr/>
        </p:nvSpPr>
        <p:spPr>
          <a:xfrm>
            <a:off x="1211882" y="2782328"/>
            <a:ext cx="93022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pic>
        <p:nvPicPr>
          <p:cNvPr id="11" name="Picture 10" descr="Sukesh Sutradhar.jpg">
            <a:extLst>
              <a:ext uri="{FF2B5EF4-FFF2-40B4-BE49-F238E27FC236}">
                <a16:creationId xmlns:a16="http://schemas.microsoft.com/office/drawing/2014/main" id="{1EBA0602-A4A6-478A-9CF7-B0864C0BA3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192" y="2039815"/>
            <a:ext cx="3633285" cy="3952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C94575-AD09-43C7-8D1F-5290600EDA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2" t="10031" r="30442" b="4867"/>
          <a:stretch/>
        </p:blipFill>
        <p:spPr>
          <a:xfrm>
            <a:off x="7609651" y="2165422"/>
            <a:ext cx="3128184" cy="3826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71E68A-9EF8-4701-8F3F-8A00BAF70323}"/>
              </a:ext>
            </a:extLst>
          </p:cNvPr>
          <p:cNvSpPr txBox="1"/>
          <p:nvPr/>
        </p:nvSpPr>
        <p:spPr>
          <a:xfrm>
            <a:off x="2590983" y="770487"/>
            <a:ext cx="656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৭০ নং পৃষ্ঠা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বের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01274A-FE70-4E22-B524-F8F95CCA15F6}"/>
              </a:ext>
            </a:extLst>
          </p:cNvPr>
          <p:cNvSpPr/>
          <p:nvPr/>
        </p:nvSpPr>
        <p:spPr>
          <a:xfrm>
            <a:off x="5049113" y="344870"/>
            <a:ext cx="20521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11D6F-2232-484F-BC73-098A6CCC5CB3}"/>
              </a:ext>
            </a:extLst>
          </p:cNvPr>
          <p:cNvSpPr txBox="1"/>
          <p:nvPr/>
        </p:nvSpPr>
        <p:spPr>
          <a:xfrm>
            <a:off x="1513490" y="882869"/>
            <a:ext cx="945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বাক্যাংশের সাথে ডান পাশের বাক্যাংশের মিল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D4F26A1-AF1B-49B6-B334-67A0B8ECF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82548"/>
              </p:ext>
            </p:extLst>
          </p:nvPr>
        </p:nvGraphicFramePr>
        <p:xfrm>
          <a:off x="998483" y="1674432"/>
          <a:ext cx="10394731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690">
                  <a:extLst>
                    <a:ext uri="{9D8B030D-6E8A-4147-A177-3AD203B41FA5}">
                      <a16:colId xmlns:a16="http://schemas.microsoft.com/office/drawing/2014/main" val="941691333"/>
                    </a:ext>
                  </a:extLst>
                </a:gridCol>
                <a:gridCol w="5376041">
                  <a:extLst>
                    <a:ext uri="{9D8B030D-6E8A-4147-A177-3AD203B41FA5}">
                      <a16:colId xmlns:a16="http://schemas.microsoft.com/office/drawing/2014/main" val="381045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2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 তথ্য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বিনিময়ের মাধ্যমে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(১)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সহজ করেছে।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71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আইসিটি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মানুষের যোগাযোগ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(২) পেন ড্রাইভ।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97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কম্পিউটার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মোবাইলের মাধ্যমে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(৩) খুবই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গুরুত্বপূর্ণ।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94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একটি তথ্য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সংরক্ষণ প্রযুক্তি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(৪) ক্ষতি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কমানো যায়।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20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 সামাজিক যোগাযোগ মাধ্যম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(৫) ট্র্যাক্টর।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5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(৬) ইন্টারনেট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ব্যাবহার করা যায়।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3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(৭) ফেসবুক।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8653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35D39F-068A-42E9-85AA-FF0C0C5DB199}"/>
              </a:ext>
            </a:extLst>
          </p:cNvPr>
          <p:cNvCxnSpPr>
            <a:cxnSpLocks/>
          </p:cNvCxnSpPr>
          <p:nvPr/>
        </p:nvCxnSpPr>
        <p:spPr>
          <a:xfrm>
            <a:off x="5213445" y="3603072"/>
            <a:ext cx="1555845" cy="1464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ED56E4-CD57-4D0F-9CC1-6F1DA1F642DD}"/>
              </a:ext>
            </a:extLst>
          </p:cNvPr>
          <p:cNvCxnSpPr>
            <a:cxnSpLocks/>
          </p:cNvCxnSpPr>
          <p:nvPr/>
        </p:nvCxnSpPr>
        <p:spPr>
          <a:xfrm flipV="1">
            <a:off x="4517409" y="2440855"/>
            <a:ext cx="2142698" cy="5457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541589-9D03-4DAE-B26C-0898A72F0F1C}"/>
              </a:ext>
            </a:extLst>
          </p:cNvPr>
          <p:cNvCxnSpPr>
            <a:cxnSpLocks/>
          </p:cNvCxnSpPr>
          <p:nvPr/>
        </p:nvCxnSpPr>
        <p:spPr>
          <a:xfrm>
            <a:off x="4359182" y="4683553"/>
            <a:ext cx="2300925" cy="9215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7FAD5F-4F80-4AF7-8720-2D411259DCE5}"/>
              </a:ext>
            </a:extLst>
          </p:cNvPr>
          <p:cNvCxnSpPr>
            <a:cxnSpLocks/>
          </p:cNvCxnSpPr>
          <p:nvPr/>
        </p:nvCxnSpPr>
        <p:spPr>
          <a:xfrm flipV="1">
            <a:off x="4722125" y="2981897"/>
            <a:ext cx="2047165" cy="10917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453D8C-DC74-4F41-B544-6BDEDF7C5B32}"/>
              </a:ext>
            </a:extLst>
          </p:cNvPr>
          <p:cNvCxnSpPr>
            <a:cxnSpLocks/>
          </p:cNvCxnSpPr>
          <p:nvPr/>
        </p:nvCxnSpPr>
        <p:spPr>
          <a:xfrm>
            <a:off x="4562112" y="2577795"/>
            <a:ext cx="1935801" cy="15262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8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4923693" y="1827845"/>
            <a:ext cx="66540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১৫৭ নং 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াসুদেবপুর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০১৭১৪-৮০৩২১৬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957D9-D85A-4F2F-ACBD-CBCA40B1929B}"/>
              </a:ext>
            </a:extLst>
          </p:cNvPr>
          <p:cNvSpPr/>
          <p:nvPr/>
        </p:nvSpPr>
        <p:spPr>
          <a:xfrm>
            <a:off x="614290" y="1827845"/>
            <a:ext cx="4027504" cy="3887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745495" y="368890"/>
            <a:ext cx="3010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457399-6099-4E6D-9CE0-0803257202C4}"/>
              </a:ext>
            </a:extLst>
          </p:cNvPr>
          <p:cNvSpPr txBox="1"/>
          <p:nvPr/>
        </p:nvSpPr>
        <p:spPr>
          <a:xfrm>
            <a:off x="1200647" y="862804"/>
            <a:ext cx="10649640" cy="5539978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কী ?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উত্তরঃ </a:t>
            </a:r>
            <a:r>
              <a:rPr lang="bn-IN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হচ্ছে পৃথিবীর বিভিন্ন প্রান্তের কম্পিউটারগুলোকে সংযুক্তকারী বিশাল নেটওয়ার্ক।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সা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র্চ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ইঞ্জিনের নাম লিখি।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গুগল, ইয়াহু,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পিপিলিকা ইত্যাদি। </a:t>
            </a:r>
            <a:endParaRPr lang="en-US" sz="4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08865" y="796078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5546F-A9A2-47C5-9AF8-810284B75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35" y="349416"/>
            <a:ext cx="4497599" cy="28387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F6E6E7-658F-4227-B9C9-F2C0113C00B7}"/>
              </a:ext>
            </a:extLst>
          </p:cNvPr>
          <p:cNvSpPr txBox="1"/>
          <p:nvPr/>
        </p:nvSpPr>
        <p:spPr>
          <a:xfrm>
            <a:off x="685493" y="3713032"/>
            <a:ext cx="10869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তুমি কিভাবে তথ্য সংরক্ষন করবে তা ২টি বাক্যে লিখ।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তথ্য সংগ্রহ ও সংরক্ষন কেন গুরুত্বপূর্ণ তা ৫টি বাক্যে বুঝিয়ে দাও।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0FFE13-52C9-4611-9DC0-9BC8C0084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367110"/>
            <a:ext cx="4497599" cy="28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2A771-375A-402A-856D-FF4BFAE49410}"/>
              </a:ext>
            </a:extLst>
          </p:cNvPr>
          <p:cNvSpPr/>
          <p:nvPr/>
        </p:nvSpPr>
        <p:spPr>
          <a:xfrm>
            <a:off x="471965" y="460862"/>
            <a:ext cx="11282596" cy="58872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FB64-E896-401E-9DAC-B926ED01180C}"/>
              </a:ext>
            </a:extLst>
          </p:cNvPr>
          <p:cNvSpPr/>
          <p:nvPr/>
        </p:nvSpPr>
        <p:spPr>
          <a:xfrm>
            <a:off x="2826885" y="3072983"/>
            <a:ext cx="5717508" cy="1929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4280933" y="2408782"/>
            <a:ext cx="71657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E8180-C89F-416A-BA73-A7DD08A73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5" y="1505391"/>
            <a:ext cx="3362892" cy="45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819762" y="612221"/>
            <a:ext cx="103606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ম্পর্কে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Sukesh Sutradhar.jpg">
            <a:extLst>
              <a:ext uri="{FF2B5EF4-FFF2-40B4-BE49-F238E27FC236}">
                <a16:creationId xmlns:a16="http://schemas.microsoft.com/office/drawing/2014/main" id="{9676C03E-CAB6-448F-83C1-7E06E55656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190" y="1627969"/>
            <a:ext cx="2037316" cy="2216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940D85-222B-4454-B413-159A8A8ED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5406" r="25868" b="15355"/>
          <a:stretch/>
        </p:blipFill>
        <p:spPr>
          <a:xfrm>
            <a:off x="4439262" y="1452867"/>
            <a:ext cx="1386349" cy="24691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4EB1D0-20DC-4ABD-AEF4-074F3043AC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894" r="3703" b="3087"/>
          <a:stretch/>
        </p:blipFill>
        <p:spPr>
          <a:xfrm>
            <a:off x="7529052" y="1463987"/>
            <a:ext cx="3377380" cy="2510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4E18A7C-6ED7-4CB8-8FE1-78747E668255}"/>
              </a:ext>
            </a:extLst>
          </p:cNvPr>
          <p:cNvSpPr/>
          <p:nvPr/>
        </p:nvSpPr>
        <p:spPr>
          <a:xfrm>
            <a:off x="1168774" y="4301427"/>
            <a:ext cx="17390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18E190-7DE8-45EB-8CBF-EF864AD4743A}"/>
              </a:ext>
            </a:extLst>
          </p:cNvPr>
          <p:cNvSpPr/>
          <p:nvPr/>
        </p:nvSpPr>
        <p:spPr>
          <a:xfrm>
            <a:off x="4127719" y="4301426"/>
            <a:ext cx="20094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844562-13AE-4196-B1D4-E57BC6291F0B}"/>
              </a:ext>
            </a:extLst>
          </p:cNvPr>
          <p:cNvSpPr/>
          <p:nvPr/>
        </p:nvSpPr>
        <p:spPr>
          <a:xfrm>
            <a:off x="8213025" y="4301426"/>
            <a:ext cx="26934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E9EEE6-F1C3-47C1-884E-AC1F7E229765}"/>
              </a:ext>
            </a:extLst>
          </p:cNvPr>
          <p:cNvSpPr txBox="1"/>
          <p:nvPr/>
        </p:nvSpPr>
        <p:spPr>
          <a:xfrm>
            <a:off x="2749939" y="5405133"/>
            <a:ext cx="646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খবরাখবরই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926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3133489" y="1155252"/>
            <a:ext cx="5925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FC051-50A2-45A4-8A00-493BFCC82643}"/>
              </a:ext>
            </a:extLst>
          </p:cNvPr>
          <p:cNvSpPr txBox="1"/>
          <p:nvPr/>
        </p:nvSpPr>
        <p:spPr>
          <a:xfrm>
            <a:off x="634213" y="3189823"/>
            <a:ext cx="1060469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IN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সংগ্রহ, সংরক্ষন ও বিনিময়</a:t>
            </a:r>
            <a:endParaRPr lang="en-US" sz="6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A2E832-B65A-4C58-873E-7EB3F875BFE2}"/>
              </a:ext>
            </a:extLst>
          </p:cNvPr>
          <p:cNvSpPr txBox="1"/>
          <p:nvPr/>
        </p:nvSpPr>
        <p:spPr>
          <a:xfrm>
            <a:off x="4487594" y="724103"/>
            <a:ext cx="321681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D5A48-9134-4AEE-9A2C-D42794E4DDB7}"/>
              </a:ext>
            </a:extLst>
          </p:cNvPr>
          <p:cNvSpPr txBox="1"/>
          <p:nvPr/>
        </p:nvSpPr>
        <p:spPr>
          <a:xfrm>
            <a:off x="1525174" y="2316544"/>
            <a:ext cx="9886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১২.১.১ তথ্য সংগ্রহ করতে পারবে এবং সংগ্রহীত তথ্য সংরক্ষনের উপায় বলতে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১২.১.২ প্রযুক্তি ব্যভার করে অন্যদের সাথে তথ্য আদান প্রদান করতে পারবে।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3017BD-4222-4501-B8D0-7621CD3341A5}"/>
              </a:ext>
            </a:extLst>
          </p:cNvPr>
          <p:cNvSpPr/>
          <p:nvPr/>
        </p:nvSpPr>
        <p:spPr>
          <a:xfrm>
            <a:off x="830859" y="4029686"/>
            <a:ext cx="100681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রচনা ইন্টারনেট: বিশ্বের সেতুবন্ধন">
            <a:extLst>
              <a:ext uri="{FF2B5EF4-FFF2-40B4-BE49-F238E27FC236}">
                <a16:creationId xmlns:a16="http://schemas.microsoft.com/office/drawing/2014/main" id="{1D93BA74-0442-428C-B90C-9C359B89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08" y="1210776"/>
            <a:ext cx="4682949" cy="26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B1CFAC7-933B-46E2-871D-3F69BE393A7F}"/>
              </a:ext>
            </a:extLst>
          </p:cNvPr>
          <p:cNvSpPr/>
          <p:nvPr/>
        </p:nvSpPr>
        <p:spPr>
          <a:xfrm>
            <a:off x="4744168" y="518634"/>
            <a:ext cx="2710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4F20EA-9C9D-43D2-AD3B-83C80735800A}"/>
              </a:ext>
            </a:extLst>
          </p:cNvPr>
          <p:cNvSpPr/>
          <p:nvPr/>
        </p:nvSpPr>
        <p:spPr>
          <a:xfrm>
            <a:off x="870190" y="4734702"/>
            <a:ext cx="100681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ইন্টারনেটঃ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সংযুক্তকারী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2054686" y="1211576"/>
            <a:ext cx="80826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7D3FD7-D4A4-4D5C-A41B-63BE77C089FB}"/>
              </a:ext>
            </a:extLst>
          </p:cNvPr>
          <p:cNvSpPr/>
          <p:nvPr/>
        </p:nvSpPr>
        <p:spPr>
          <a:xfrm>
            <a:off x="1814052" y="1857907"/>
            <a:ext cx="8817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Yahoo Logo PNG - Free Transparent PNG Logos">
            <a:extLst>
              <a:ext uri="{FF2B5EF4-FFF2-40B4-BE49-F238E27FC236}">
                <a16:creationId xmlns:a16="http://schemas.microsoft.com/office/drawing/2014/main" id="{DED69A3F-E53D-4352-BB92-37B3645F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53" y="3322543"/>
            <a:ext cx="4313575" cy="11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pilika-পিপীলিকা - Home | Facebook">
            <a:extLst>
              <a:ext uri="{FF2B5EF4-FFF2-40B4-BE49-F238E27FC236}">
                <a16:creationId xmlns:a16="http://schemas.microsoft.com/office/drawing/2014/main" id="{A01123DA-5F75-46D9-93CF-DD0C7814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7" y="26889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Images Logo Google Free Download PNG HD HQ PNG Image | FreePNGImg">
            <a:extLst>
              <a:ext uri="{FF2B5EF4-FFF2-40B4-BE49-F238E27FC236}">
                <a16:creationId xmlns:a16="http://schemas.microsoft.com/office/drawing/2014/main" id="{915FD5AF-B2FC-401E-B35E-C1A2BA97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" y="3186755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D3FD7-D4A4-4D5C-A41B-63BE77C089FB}"/>
              </a:ext>
            </a:extLst>
          </p:cNvPr>
          <p:cNvSpPr/>
          <p:nvPr/>
        </p:nvSpPr>
        <p:spPr>
          <a:xfrm>
            <a:off x="1659059" y="784386"/>
            <a:ext cx="8817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0CB121-D6D7-4FC6-9A4C-222F47901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49" y="1842514"/>
            <a:ext cx="3463413" cy="29595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FA3C39-A578-41C8-966A-071B14606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r="12581"/>
          <a:stretch/>
        </p:blipFill>
        <p:spPr>
          <a:xfrm>
            <a:off x="6864205" y="1894094"/>
            <a:ext cx="3392908" cy="29079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06D7AE-4929-4F6D-971C-3C2457DF89C1}"/>
              </a:ext>
            </a:extLst>
          </p:cNvPr>
          <p:cNvSpPr/>
          <p:nvPr/>
        </p:nvSpPr>
        <p:spPr>
          <a:xfrm>
            <a:off x="1408848" y="5213821"/>
            <a:ext cx="34634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Mozila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firefox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6F4C6-0653-4FEC-816F-2FF57B7551B3}"/>
              </a:ext>
            </a:extLst>
          </p:cNvPr>
          <p:cNvSpPr/>
          <p:nvPr/>
        </p:nvSpPr>
        <p:spPr>
          <a:xfrm>
            <a:off x="6779323" y="5067615"/>
            <a:ext cx="34634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Internet Explorer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510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123</cp:revision>
  <dcterms:created xsi:type="dcterms:W3CDTF">2020-09-04T04:16:26Z</dcterms:created>
  <dcterms:modified xsi:type="dcterms:W3CDTF">2021-07-23T16:44:30Z</dcterms:modified>
</cp:coreProperties>
</file>