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3B7916-8E5A-4A82-B270-67C4BA43E6B1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  <p14:section name="Untitled Section" id="{DF687EFA-975B-4962-B372-F7145AD54234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3EFD-B417-413A-AEC2-65DF9AFC2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2505E-25E2-4D31-88A8-52C6275C1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751FF-C578-4ECE-98B0-F85D505A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FECA-8753-4E44-919B-6E8437D3B42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554B-71A7-422D-98BB-E9656C2A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8D234-AF06-4329-A0B0-60BDD43F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0406-B1EC-4984-9E3F-21A4CB36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5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2145-6280-4F7A-A8E5-804FEFE5C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19FCE-50B6-4273-865C-495C9AC91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DD1AF-9A28-4BB4-9162-22ECB127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FECA-8753-4E44-919B-6E8437D3B42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8CDB-9319-46C9-AE2E-0AF6B707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9D671-756D-42FF-9547-A359101E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0406-B1EC-4984-9E3F-21A4CB36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5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E34503-9226-483B-8E93-1DAC761FF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A2E2D-FC30-4CEF-8D75-ED3210D4C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F5741-6379-4524-8614-72734228C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FECA-8753-4E44-919B-6E8437D3B42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AEF89-1D4C-47DD-9773-3F032A38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C8C73-C800-4E6A-AB3A-D8ED9E98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0406-B1EC-4984-9E3F-21A4CB36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5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9DB6-FB4B-4794-BE3E-9CC9E922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F3B0A-C3AF-40AF-9E34-5EDAB6CE5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7B4FC-C4D5-40CE-9663-8CDE9CBA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FECA-8753-4E44-919B-6E8437D3B42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46947-65A7-42B0-9C44-7883F7A7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29A2-E1DF-4478-B1A3-BE3FE215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0406-B1EC-4984-9E3F-21A4CB36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3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87B3-0FA1-481D-A594-C06B5BCB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09683-759D-41A4-9079-17762A0F4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B6471-3D8F-4038-9F5C-2ECAD94C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FECA-8753-4E44-919B-6E8437D3B42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6E042-1A93-456C-BB6A-FCB52E9A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243AD-6402-4C85-93BD-25E3E370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0406-B1EC-4984-9E3F-21A4CB36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1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23CD-D7F0-4657-88C9-791DBAAB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AEA6-491F-4F80-A702-A3A8154C4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6F7EE-F306-452C-A7E1-71905FCD1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26E41-DF67-4B8E-AFFF-B5B8DB40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FECA-8753-4E44-919B-6E8437D3B42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9BA81-1B1A-4190-A11D-31498603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B265E-BDA5-46D0-84BE-007D3131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0406-B1EC-4984-9E3F-21A4CB36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7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7A5CE-F38A-429A-938E-C2145A82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727E8-99DB-4E83-9D8D-AAF999102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40A94-84FD-4103-951A-E5F3C4324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DB8E8-2BDB-4A45-947A-540DB06C1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3F91A-C8CA-4151-B7B8-DC64556BF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88D73-3339-41C1-AB97-0E981B8F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FECA-8753-4E44-919B-6E8437D3B42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A1C44D-102B-45CC-848D-59C61B86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4D6836-CBEB-4578-85AE-E49D2E66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0406-B1EC-4984-9E3F-21A4CB36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5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3B7B8-B512-4527-9F8F-E7127075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D9C9F-B175-40B9-8DEC-09BE12EB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FECA-8753-4E44-919B-6E8437D3B42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0BA0E-662B-48F4-9489-89EC6707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94DF7-AE6F-4811-BCF4-7DCCAF36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0406-B1EC-4984-9E3F-21A4CB36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1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4CC92-BC51-4BAE-AF9C-AD13659D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FECA-8753-4E44-919B-6E8437D3B42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76AD48-64F6-4FF8-A415-313A35D1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D1A5D-344B-4F37-B82B-0177659C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0406-B1EC-4984-9E3F-21A4CB36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6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DD55-6404-4A61-8624-1738327E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3B035-C2B5-4FAB-8A71-0F7D2E3F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1914C-4080-4089-962D-BBF18D797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2FE54-687D-4293-B027-21C547EF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FECA-8753-4E44-919B-6E8437D3B42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DC893-3E4E-4EED-91F0-6898E55E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4619E-A285-48E2-A41E-50565971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0406-B1EC-4984-9E3F-21A4CB36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15C4-6339-4EE0-A21F-D206266B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6A5B2-C26F-498A-B197-8BB88DFF9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E42E1-FAF8-4E3A-A014-1D8C27EA2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F2FDC-84AD-4CF4-AB9B-A059041D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FECA-8753-4E44-919B-6E8437D3B42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B7607-7126-41C2-9195-8B561AF6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6708F-ECD2-4109-A117-3E09F045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0406-B1EC-4984-9E3F-21A4CB36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5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927B7-B1B7-43C8-94D9-CEE60E73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F031B-93C9-4C80-93D4-5B4870B6D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48CFD-9272-4346-874E-78F2E6B22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5FECA-8753-4E44-919B-6E8437D3B42E}" type="datetimeFigureOut">
              <a:rPr lang="en-US" smtClean="0"/>
              <a:t>09-Jul-21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99017-5482-470C-81CF-B5E640B8A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F91DA-46CD-45FA-999D-22E137F6F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0406-B1EC-4984-9E3F-21A4CB36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6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14A8E-2CBD-4CF0-A55D-F8946ED42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7772" y="1122363"/>
            <a:ext cx="6316394" cy="1944394"/>
          </a:xfrm>
        </p:spPr>
        <p:txBody>
          <a:bodyPr>
            <a:noAutofit/>
          </a:bodyPr>
          <a:lstStyle/>
          <a:p>
            <a:r>
              <a:rPr lang="en-US" sz="16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3A265-8C6D-434E-8ACB-6DE21D25A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22210"/>
            <a:ext cx="9144000" cy="267215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85FA0-33FD-4DC5-904B-B90805634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09" y="2448219"/>
            <a:ext cx="91440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00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8565-36E7-4A85-A596-1AB91772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126" y="626025"/>
            <a:ext cx="6597748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1E8BF-7CE0-402B-8E62-1CDA29B1F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487" y="2189772"/>
            <a:ext cx="10515600" cy="3379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শিক্ষার্থিরা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নিরসনে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8189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6E16B-4D83-49B8-AB70-E95438CEE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দূর্নীতি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রয়েছে।আর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দূর্নীতি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নিরসনের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যাচ্ছে।আর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কোঠারাঘাত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প্রযুক্তি।কোন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তথ্যপ্রযোক্তি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নিরসনেও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রাখছে।সেটি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1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নিরসনে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করবঃ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50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5EE4-00AF-4B65-BE0A-01A9AC00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দূর্নীতি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নিরসনে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4DD25-8330-4DC1-8ED9-D11FABA8B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1746959"/>
            <a:ext cx="10860258" cy="4802187"/>
          </a:xfrm>
        </p:spPr>
        <p:txBody>
          <a:bodyPr>
            <a:normAutofit lnSpcReduction="10000"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দূর্নীতি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নিরসনে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মাইলফলক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জানি,একটি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অগ্রগতির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দুর্নীতি।দুর্নীতির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এগোতে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পারেনা।কিন্তু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ভয়ংকর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পারে।যেমন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lvl="1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১।প্রতিটি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রেকর্ড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1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২।দেশের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প্রতিষ্ঠানগুলোতে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উর্ধ্বতন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কতৃক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ক্যামেরার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দেখা।এর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1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৩।সব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টেণ্ডার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করা।এর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1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৪।সরকারি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প্রতিষ্ঠানগুলোতে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one stop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করা।যাতে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পায়।এসকল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6933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>
        <p14:ripple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C827-ACC3-4F60-8AA2-D90870CE8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006" y="680682"/>
            <a:ext cx="52191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D8378-A7F4-4E8D-AFC3-4FB6748B3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86" y="2472739"/>
            <a:ext cx="10515600" cy="30417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দুর্নীর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ভয়ংকর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থাবা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6547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D4248-2654-471B-A42F-BBE980CF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6049108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FA96-A909-481D-AC7E-A4C8AB80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9348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টেণ্ডারের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পোর্টাল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কমার্সের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দালাল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ক্রেতা-বিক্রেতাদের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133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E08421-5004-49E5-84A6-7D1C3CBA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668" y="365125"/>
            <a:ext cx="58099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827746-DDB7-4B93-A41E-2A66782467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50" y="1690688"/>
            <a:ext cx="4387609" cy="43513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F2BFE1-4B3F-4F41-BBE7-72EDED050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7759" y="1690688"/>
            <a:ext cx="641604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নিরসনে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পারে-ব্যাখ্যা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27363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airplane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72A607-D901-482B-AFCF-7A3E19BE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974" y="365125"/>
            <a:ext cx="45720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B88BE4-C51F-494D-A058-DBB705261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86" y="1825625"/>
            <a:ext cx="9833317" cy="4351338"/>
          </a:xfrm>
        </p:spPr>
      </p:pic>
    </p:spTree>
    <p:extLst>
      <p:ext uri="{BB962C8B-B14F-4D97-AF65-F5344CB8AC3E}">
        <p14:creationId xmlns:p14="http://schemas.microsoft.com/office/powerpoint/2010/main" val="3083653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origami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A90A-1A7F-48A4-B707-923A2015C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502" y="365125"/>
            <a:ext cx="633046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848B1-9223-4BF0-96A5-C20E714D8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867828"/>
            <a:ext cx="10515600" cy="4351338"/>
          </a:xfrm>
        </p:spPr>
        <p:txBody>
          <a:bodyPr>
            <a:normAutofit/>
          </a:bodyPr>
          <a:lstStyle/>
          <a:p>
            <a:pPr lvl="7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7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আহম্মদ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7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lvl="7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দেবপুর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7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গোবিন্দপুর,মাধবপুর,হবিগঞ্জ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7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7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C3FB3FCA-CDC5-467C-82B7-6806A29D730E}"/>
              </a:ext>
            </a:extLst>
          </p:cNvPr>
          <p:cNvSpPr/>
          <p:nvPr/>
        </p:nvSpPr>
        <p:spPr>
          <a:xfrm>
            <a:off x="281354" y="2067951"/>
            <a:ext cx="3404381" cy="3221501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80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rush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EABB0-A515-42DB-B4F6-5BD3A59B4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606" y="365125"/>
            <a:ext cx="6724357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E0D17-D01B-4048-B924-308D13280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118" y="1910031"/>
            <a:ext cx="8713763" cy="4351338"/>
          </a:xfrm>
        </p:spPr>
        <p:txBody>
          <a:bodyPr>
            <a:normAutofit lnSpcReduction="10000"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অধ্যায়-৩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২০-দূর্নীতি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নিরসন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=৬০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-৪০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08342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drape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179D-A41C-4096-9D2B-EF34E002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252" y="5317588"/>
            <a:ext cx="7230794" cy="12967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97B7EE-499E-46FB-B1E0-85144E62D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1" y="610682"/>
            <a:ext cx="8356210" cy="4102473"/>
          </a:xfrm>
        </p:spPr>
      </p:pic>
    </p:spTree>
    <p:extLst>
      <p:ext uri="{BB962C8B-B14F-4D97-AF65-F5344CB8AC3E}">
        <p14:creationId xmlns:p14="http://schemas.microsoft.com/office/powerpoint/2010/main" val="245314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ripple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936A2C-4D23-42E9-AA1C-5DA4D19E9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3" y="1825625"/>
            <a:ext cx="5717197" cy="43513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B12E8-3BCD-4F96-983C-37181FA26D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নিরসনের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টেণ্ডার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পোর্টাল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71012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7F84-49A4-44AD-80B3-F12C9FD4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945" y="5430129"/>
            <a:ext cx="6541478" cy="942537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A5B83C-ED13-468E-8692-B9079D316C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7" y="237212"/>
            <a:ext cx="8877886" cy="4989876"/>
          </a:xfrm>
        </p:spPr>
      </p:pic>
    </p:spTree>
    <p:extLst>
      <p:ext uri="{BB962C8B-B14F-4D97-AF65-F5344CB8AC3E}">
        <p14:creationId xmlns:p14="http://schemas.microsoft.com/office/powerpoint/2010/main" val="368914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prism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E7AC19-0CC8-4074-BBF8-EE8E2CF471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1" y="1306427"/>
            <a:ext cx="5562989" cy="43513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1CE56-4656-45E5-B1E7-0A5EA623E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06427"/>
            <a:ext cx="5181600" cy="413777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ই-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কমার্সের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ক্রেতাদের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22652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wind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F8092E-8498-4159-8BD1-3C94528A31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এতেকি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দূর্নীতি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F998FD6-C4F5-4880-9719-4D64BC2217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অবস্যই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দালাল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লাভবান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6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ripple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D0284-D29D-419C-83D4-95B43F13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455599"/>
            <a:ext cx="9276471" cy="1325563"/>
          </a:xfrm>
        </p:spPr>
        <p:txBody>
          <a:bodyPr>
            <a:norm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1E7D-BC8B-420B-88E0-79F675F9E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429" y="2613417"/>
            <a:ext cx="9051388" cy="3126202"/>
          </a:xfrm>
        </p:spPr>
        <p:txBody>
          <a:bodyPr>
            <a:normAutofit/>
          </a:bodyPr>
          <a:lstStyle/>
          <a:p>
            <a:r>
              <a:rPr lang="en-US" sz="9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নিরসন</a:t>
            </a:r>
            <a:r>
              <a:rPr lang="en-US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11667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413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স্বাগতম</vt:lpstr>
      <vt:lpstr>শিক্ষক পরিচিতি</vt:lpstr>
      <vt:lpstr>পাঠ পরিচিতি</vt:lpstr>
      <vt:lpstr>ছবিটি কিসের?</vt:lpstr>
      <vt:lpstr>PowerPoint Presentation</vt:lpstr>
      <vt:lpstr>এটি কিসের ছবি?</vt:lpstr>
      <vt:lpstr>PowerPoint Presentation</vt:lpstr>
      <vt:lpstr>এতেকি দূর্নীতি হ্রাস পায়?</vt:lpstr>
      <vt:lpstr>আমাদের আজকের পাঠ-----</vt:lpstr>
      <vt:lpstr>শিখন ফলঃ</vt:lpstr>
      <vt:lpstr>PowerPoint Presentation</vt:lpstr>
      <vt:lpstr>দূর্নীতি নিরসনে তথ্য ও যোগাযোগ প্রযুক্তির ভূমিকা</vt:lpstr>
      <vt:lpstr>দলীয় কাজ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TUSHAR</dc:creator>
  <cp:lastModifiedBy>TUSHAR</cp:lastModifiedBy>
  <cp:revision>78</cp:revision>
  <dcterms:created xsi:type="dcterms:W3CDTF">2021-07-08T16:16:03Z</dcterms:created>
  <dcterms:modified xsi:type="dcterms:W3CDTF">2021-07-09T10:23:28Z</dcterms:modified>
</cp:coreProperties>
</file>