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4" r:id="rId3"/>
    <p:sldId id="258" r:id="rId4"/>
    <p:sldId id="259" r:id="rId5"/>
    <p:sldId id="260" r:id="rId6"/>
    <p:sldId id="261" r:id="rId7"/>
    <p:sldId id="287" r:id="rId8"/>
    <p:sldId id="280" r:id="rId9"/>
    <p:sldId id="286" r:id="rId10"/>
    <p:sldId id="282" r:id="rId11"/>
    <p:sldId id="289" r:id="rId12"/>
    <p:sldId id="263" r:id="rId13"/>
    <p:sldId id="290" r:id="rId14"/>
    <p:sldId id="264" r:id="rId15"/>
    <p:sldId id="265" r:id="rId16"/>
    <p:sldId id="266" r:id="rId17"/>
    <p:sldId id="268" r:id="rId18"/>
    <p:sldId id="267" r:id="rId19"/>
    <p:sldId id="283" r:id="rId20"/>
    <p:sldId id="278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50283-8D7F-4C54-BBD1-C5CB27AE2682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B166A-787D-4DF2-9AF0-316CC4418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4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E82B-5332-436F-A568-6B8814FF7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CD73B-634F-48B4-8554-D03F90CFF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695F9-EB6B-4C2A-81CE-69250EB5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24DC-46C8-47C8-98B4-56A92FCD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98716-65AD-4165-ABA3-388D6596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8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60C9-C542-4BF2-8C44-9AE71646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CDA99-01ED-41DF-A62C-CB5EF48E4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72496-55F2-4D82-8272-FE8DC037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99EE9-889B-4638-BE1F-C5117C99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24F5A-C7D3-40A2-87BA-64918615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B4A4A-3AF1-429E-9FD3-3D7C5BD77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07DEA-A8FB-4947-AC31-D65EEA3A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3731-5F98-49C4-995D-7BDA1FE4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EB4B-3A65-47A7-9ED1-39565635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6145D-E9C2-4A59-B81F-FA3FF67B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9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9C11-34F5-47C3-9517-98C74B55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09C3-9B5D-4419-A015-9E66F02F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B197C-B441-495C-A289-E49E7F9F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199C-30F0-445C-AB08-67332317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0FE41-AFFE-4357-87FD-0DB78185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01F0-6CA9-42E2-8A2B-3CA57D92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0050-C4AD-41D5-88E4-B02B6490D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0995C-F85A-4311-8180-3F6A585D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D9EDF-005A-4361-ABD2-8994D46D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BCA33-B573-4101-BF63-09F426F0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C1EC-E0FB-47E9-BE35-EAAE7C65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3104-49C8-4428-9AEF-C4D5C2C5F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110BC-CB86-4CD2-BF18-6EAE7B902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CD87-BF0D-4B16-98B4-34A808DA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D8855-F563-4C46-9F12-DF2E2EF5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38578-D4E2-4142-8634-5F26E1A2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F27A-2958-485D-A103-7CD3B7F5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19243-85E4-4FC3-AD5E-1128909EC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03418-8BAA-4D92-A8D0-6182EDB03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D6114-9AE2-456E-BFE0-A8E342C91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5FDEE-75DA-4ABA-9856-BD291B279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855C-1711-4810-ADE6-AFE43EC0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3CF77-23DB-4623-A918-589EEF0A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BE786-5327-4C90-A689-912EAAD5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5015-8698-4D89-9326-D7181732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B4DB8-1F00-410B-B8CB-02BBBCBA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13328-8C38-40B4-B396-D881BF5B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73385-79F8-409A-880B-D5FB9E68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851F3-E9FF-439B-883E-64773DBC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E5041-3B8D-4C1E-8FAB-77261C34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465FF-E40A-457D-9CFF-EF72FFB5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9B8E-1288-44E8-BF04-682D7C20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764CF-C1F9-4C9D-ABFA-A0A6CB17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01B72-98B3-4690-B728-2E32F5314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8442-440F-4CD6-A9CE-247932E8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7FA04-9C77-4FED-83BB-9D761111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29CB5-A199-43E6-974E-0E3C22BE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9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6957-0FF3-436A-A54B-A0EC02D3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4F9E95-D81E-467C-B20D-3EF715655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2C5E8-6338-476B-81B2-F4CC9DD37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D1B19-B4C1-4E2C-A9E0-5F847B34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C9F0E-D42F-4EFD-A83E-00F72D6B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86A3A-5932-4F6D-87CE-CF25AC9C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12E07-2B1F-4920-8CDC-8478117E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F27EC-037F-44B0-BDAC-83E9A04D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075C-8097-4418-B155-9133BB26C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68DB-E540-4124-9E65-6361179C9981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B3EBD-533E-465C-967F-D549014F2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1A443-D279-4A32-BB3A-34E100CCE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3B7D-CF1D-40A8-8305-FB6509E9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জর্জেট পর্দা-Blue - eBuy">
            <a:extLst>
              <a:ext uri="{FF2B5EF4-FFF2-40B4-BE49-F238E27FC236}">
                <a16:creationId xmlns:a16="http://schemas.microsoft.com/office/drawing/2014/main" id="{30D8F33A-EBDF-4835-83B4-8927BE50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582"/>
            <a:ext cx="12192000" cy="69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9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292AB2-FFA4-424F-975B-D562AD00970B}"/>
              </a:ext>
            </a:extLst>
          </p:cNvPr>
          <p:cNvSpPr txBox="1"/>
          <p:nvPr/>
        </p:nvSpPr>
        <p:spPr>
          <a:xfrm>
            <a:off x="258620" y="1366897"/>
            <a:ext cx="69365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পূজারী, দুয়ার খোলো,</a:t>
            </a:r>
          </a:p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ক্ষুধার ঠাকুর দাঁড়ায়ে দুয়ারে পূজার সময়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হলো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 !</a:t>
            </a:r>
          </a:p>
          <a:p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দেখিয়া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পূজারী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খুলিল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ভজনালয়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দেবতার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বরে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রাজা-টাজা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!</a:t>
            </a:r>
            <a:endParaRPr lang="bn-IN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রাস্তায় ভিখারি দেখলেই বলুন এই ২টি শব্দ, আপনার ভাগ্যের চাকা ঘুরে যাবে">
            <a:extLst>
              <a:ext uri="{FF2B5EF4-FFF2-40B4-BE49-F238E27FC236}">
                <a16:creationId xmlns:a16="http://schemas.microsoft.com/office/drawing/2014/main" id="{F8F6349D-48EB-4791-B48C-5BD059EB2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6" y="812799"/>
            <a:ext cx="3943928" cy="3858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6699C0-40DD-47BB-B7C2-C039880F5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0" y="3858257"/>
            <a:ext cx="4562763" cy="262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92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মন্দিরে গিয়ে দেখলেন দরজা বন্ধ, এ কীসের লক্ষণ">
            <a:extLst>
              <a:ext uri="{FF2B5EF4-FFF2-40B4-BE49-F238E27FC236}">
                <a16:creationId xmlns:a16="http://schemas.microsoft.com/office/drawing/2014/main" id="{510CE78F-B55D-4B7E-8EAB-F528688C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2" y="2812474"/>
            <a:ext cx="3314965" cy="3759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3B507C-C4F6-485D-82E6-F9FBF3BD1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8" y="2951019"/>
            <a:ext cx="3519055" cy="3759204"/>
          </a:xfrm>
          <a:prstGeom prst="rect">
            <a:avLst/>
          </a:prstGeom>
        </p:spPr>
      </p:pic>
      <p:pic>
        <p:nvPicPr>
          <p:cNvPr id="3078" name="Picture 6" descr="Humpback Whale Breaching Full Moon Night Stock Photo (Edit Now) 1020137026">
            <a:extLst>
              <a:ext uri="{FF2B5EF4-FFF2-40B4-BE49-F238E27FC236}">
                <a16:creationId xmlns:a16="http://schemas.microsoft.com/office/drawing/2014/main" id="{E04A7E98-6A90-4DD5-95E8-7EE5C9A8F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8"/>
          <a:stretch/>
        </p:blipFill>
        <p:spPr bwMode="auto">
          <a:xfrm>
            <a:off x="4246443" y="2812475"/>
            <a:ext cx="3714750" cy="3759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49B88-7102-4CED-87BB-3DC694E96BB5}"/>
              </a:ext>
            </a:extLst>
          </p:cNvPr>
          <p:cNvSpPr txBox="1"/>
          <p:nvPr/>
        </p:nvSpPr>
        <p:spPr>
          <a:xfrm>
            <a:off x="2096654" y="286321"/>
            <a:ext cx="76938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জীর্ণ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বস্ত্র শীর্ণ 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গাত্র, ক্ষুধায় কণ্ঠ ক্ষী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ণ--</a:t>
            </a:r>
          </a:p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ডাকিল পান্থ ,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‘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দ্বার খোলো বাবা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 খায়নিতো সাত দিন!’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সহসা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তিমিররাত্রি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ক্ষূধার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009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D986B5-D773-4EA8-8C83-1D10AB88F3DA}"/>
              </a:ext>
            </a:extLst>
          </p:cNvPr>
          <p:cNvSpPr txBox="1"/>
          <p:nvPr/>
        </p:nvSpPr>
        <p:spPr>
          <a:xfrm>
            <a:off x="424872" y="400347"/>
            <a:ext cx="68626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‘ঐ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পূজারীর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!’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মসজিদে কাল শিরনি আছিল,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অঢেল গোস্ত রুটি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বাঁচিয়া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গিয়াছে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এমন সময় এলো মুসাফির গায়ে আজারির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‘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বাবা, আমি ভু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ফাকা আছি আজ নিয়ে সাত দিন!’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B15C4-E979-46CA-BEBC-C98AFD1E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007" y="137379"/>
            <a:ext cx="3959725" cy="302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8AC1A4-C381-4DDE-A1B3-D845BA3DC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006" y="3786452"/>
            <a:ext cx="3959725" cy="290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9042F-C339-455A-9A93-4B212E6A8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74" y="3918992"/>
            <a:ext cx="4031212" cy="277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34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প্রধানমন্ত্রীর কাছে দক্ষিণা চাইলেন রাম মন্দিরের ভূমি পুজোর প্রধান পুরোহিত।cow  slaughter should be ban in india, demands ram mandir bhoomi pujan purohit">
            <a:extLst>
              <a:ext uri="{FF2B5EF4-FFF2-40B4-BE49-F238E27FC236}">
                <a16:creationId xmlns:a16="http://schemas.microsoft.com/office/drawing/2014/main" id="{BD720589-F1C4-492B-A011-69948F332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E7FB6-A57C-4695-B205-FB35D8799D53}"/>
              </a:ext>
            </a:extLst>
          </p:cNvPr>
          <p:cNvSpPr txBox="1"/>
          <p:nvPr/>
        </p:nvSpPr>
        <p:spPr>
          <a:xfrm>
            <a:off x="444443" y="529971"/>
            <a:ext cx="79144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তেরিয়া হইয়া হাঁকিল মোল্লা-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ভ্যালা হলো দেখি লেঠা,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ভুখা আ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মর গো-ভাগাড়ে গিয়ে !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নামাজ পড়িস বেটা 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কহিল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! 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হাঁকিল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সোজা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!’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গোস্ত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5DF58F-832C-4BD5-9CA7-71324A2678CE}"/>
              </a:ext>
            </a:extLst>
          </p:cNvPr>
          <p:cNvGrpSpPr/>
          <p:nvPr/>
        </p:nvGrpSpPr>
        <p:grpSpPr>
          <a:xfrm>
            <a:off x="8769930" y="0"/>
            <a:ext cx="3158834" cy="6068290"/>
            <a:chOff x="9033166" y="0"/>
            <a:chExt cx="3158834" cy="6068290"/>
          </a:xfrm>
        </p:grpSpPr>
        <p:pic>
          <p:nvPicPr>
            <p:cNvPr id="12" name="Picture 4" descr="পাপিয়া টাইপের মানুষদের করোনা আক্রমণ করবে : মুফতি ইব্রাহীম | 884659 | কালের  কণ্ঠ | kalerkantho">
              <a:extLst>
                <a:ext uri="{FF2B5EF4-FFF2-40B4-BE49-F238E27FC236}">
                  <a16:creationId xmlns:a16="http://schemas.microsoft.com/office/drawing/2014/main" id="{42F9B9FB-00B5-4751-BA86-168D36095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166" y="2944413"/>
              <a:ext cx="3158834" cy="31238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PM Narendra Modi: দেশে গোহত্যা BAN করে দক্ষিণা দিন মোদী, ইচ্ছে ভূমি পুজোর  প্রধান পুরোহিতের - &amp;#39;wanted cow slaughter ban law as dakshina from pm  narendra modi&amp;#39;, says chief priest at the">
              <a:extLst>
                <a:ext uri="{FF2B5EF4-FFF2-40B4-BE49-F238E27FC236}">
                  <a16:creationId xmlns:a16="http://schemas.microsoft.com/office/drawing/2014/main" id="{312BBEF7-B6C6-4EE7-8946-EC25B5C4BC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0" r="13152"/>
            <a:stretch/>
          </p:blipFill>
          <p:spPr bwMode="auto">
            <a:xfrm>
              <a:off x="9033166" y="0"/>
              <a:ext cx="3158834" cy="31238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টানা ৪০ দিন নামাজ পড়লেই বাইসাইকেল উপহার">
            <a:extLst>
              <a:ext uri="{FF2B5EF4-FFF2-40B4-BE49-F238E27FC236}">
                <a16:creationId xmlns:a16="http://schemas.microsoft.com/office/drawing/2014/main" id="{BBBCF3FF-34CD-4A67-8D77-5998E92B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3" y="3364330"/>
            <a:ext cx="3777673" cy="3123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লক্ষ্মীপুরে জমি বিরোধকে কেন্দ্র করে মসজিদে তালা - DailyAlokitoLakshmiPur.Com">
            <a:extLst>
              <a:ext uri="{FF2B5EF4-FFF2-40B4-BE49-F238E27FC236}">
                <a16:creationId xmlns:a16="http://schemas.microsoft.com/office/drawing/2014/main" id="{DCC2D4B1-7185-4161-B174-F539A157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68" y="3524510"/>
            <a:ext cx="3826141" cy="2963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3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49406B-74D4-4D46-8E71-3486F6200DB1}"/>
              </a:ext>
            </a:extLst>
          </p:cNvPr>
          <p:cNvSpPr txBox="1"/>
          <p:nvPr/>
        </p:nvSpPr>
        <p:spPr>
          <a:xfrm>
            <a:off x="555676" y="281910"/>
            <a:ext cx="63453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ভুখারি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চলিতে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চলিতে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‘আশিটা বছর কেটে গেল, আমি ডাকিনী তোমায় কভু,</a:t>
            </a:r>
          </a:p>
          <a:p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 ক্ষুধার অন্ন তা বলে বন্ধ করনি প্রভু।</a:t>
            </a:r>
          </a:p>
          <a:p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তব মসজিদ মন্দিরে প্রভু নাই মানুষের দাবি।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মোল্লা পুরুত লাগায়েছে তার সকল দুয়ারে চাবি!’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CF206F-E400-4C36-8010-EBE077D96FC7}"/>
              </a:ext>
            </a:extLst>
          </p:cNvPr>
          <p:cNvGrpSpPr/>
          <p:nvPr/>
        </p:nvGrpSpPr>
        <p:grpSpPr>
          <a:xfrm>
            <a:off x="7750804" y="-106219"/>
            <a:ext cx="3997850" cy="6858000"/>
            <a:chOff x="7824695" y="152400"/>
            <a:chExt cx="3997850" cy="6858000"/>
          </a:xfrm>
        </p:grpSpPr>
        <p:pic>
          <p:nvPicPr>
            <p:cNvPr id="3074" name="Picture 2" descr="নুয়ে পড়া প্রতিটা বৃদ্ধ বাবাদের গল্প এমনই! | BD24Live.com">
              <a:extLst>
                <a:ext uri="{FF2B5EF4-FFF2-40B4-BE49-F238E27FC236}">
                  <a16:creationId xmlns:a16="http://schemas.microsoft.com/office/drawing/2014/main" id="{1BC612D6-4D87-4BC6-A93B-4874F0F9A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695" y="152400"/>
              <a:ext cx="3885520" cy="26713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অক্ষর ব্লগ">
              <a:extLst>
                <a:ext uri="{FF2B5EF4-FFF2-40B4-BE49-F238E27FC236}">
                  <a16:creationId xmlns:a16="http://schemas.microsoft.com/office/drawing/2014/main" id="{B5CDF288-29D3-485E-B2E0-E155002FB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695" y="2664018"/>
              <a:ext cx="3997850" cy="23574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মন্দিরে গিয়ে দেখলেন দরজা বন্ধ, এ কীসের লক্ষণ">
              <a:extLst>
                <a:ext uri="{FF2B5EF4-FFF2-40B4-BE49-F238E27FC236}">
                  <a16:creationId xmlns:a16="http://schemas.microsoft.com/office/drawing/2014/main" id="{D2805892-5E14-4D47-AFFE-CBF6ADEC2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695" y="4762349"/>
              <a:ext cx="3997850" cy="22480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A17B9E2-4CB5-48C5-82DD-8E58B7F7C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176" y="3709019"/>
            <a:ext cx="4692624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AEDC02-A20C-4FCA-BB84-3926A687B04C}"/>
              </a:ext>
            </a:extLst>
          </p:cNvPr>
          <p:cNvSpPr txBox="1"/>
          <p:nvPr/>
        </p:nvSpPr>
        <p:spPr>
          <a:xfrm>
            <a:off x="341746" y="245056"/>
            <a:ext cx="73983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চেঙ্গিস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গজনি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মামুদ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কালা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ভজনালয়ের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তালা-দেওয়া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খোদার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কপাট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লাগায়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চালা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হাতুড়ি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চালা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ভজনালয়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চড়িয়া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ভন্ড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গাহে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স্বার্থের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A7E71-76C3-4017-8B8D-68EECAE9562A}"/>
              </a:ext>
            </a:extLst>
          </p:cNvPr>
          <p:cNvGrpSpPr/>
          <p:nvPr/>
        </p:nvGrpSpPr>
        <p:grpSpPr>
          <a:xfrm>
            <a:off x="8659378" y="186314"/>
            <a:ext cx="3190876" cy="6556231"/>
            <a:chOff x="8659378" y="186314"/>
            <a:chExt cx="3190876" cy="6556231"/>
          </a:xfrm>
        </p:grpSpPr>
        <p:pic>
          <p:nvPicPr>
            <p:cNvPr id="2050" name="Picture 2" descr="চেঙ্গিস খান : অন্য আলোয় দেখা – Rajesh Paul">
              <a:extLst>
                <a:ext uri="{FF2B5EF4-FFF2-40B4-BE49-F238E27FC236}">
                  <a16:creationId xmlns:a16="http://schemas.microsoft.com/office/drawing/2014/main" id="{935EE89B-9185-4D6D-A050-47A7B4797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379" y="186314"/>
              <a:ext cx="3190875" cy="337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গজনীর সুলতান মামুদ সম্পর্কিত গুরুত্বপূর্ণ প্রশ্নোত্তর">
              <a:extLst>
                <a:ext uri="{FF2B5EF4-FFF2-40B4-BE49-F238E27FC236}">
                  <a16:creationId xmlns:a16="http://schemas.microsoft.com/office/drawing/2014/main" id="{5F03C28E-AF00-41D9-BF34-1B7F5ABFD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378" y="3565957"/>
              <a:ext cx="3190875" cy="3176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Abdul Hafiz - খোদার ঘরে কে কপাট লাগায়, কে দেয় সেখানে তালা? সব দ্বার...">
            <a:extLst>
              <a:ext uri="{FF2B5EF4-FFF2-40B4-BE49-F238E27FC236}">
                <a16:creationId xmlns:a16="http://schemas.microsoft.com/office/drawing/2014/main" id="{497C018C-2BC0-4B52-B91D-6F20CD1D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4" y="3565957"/>
            <a:ext cx="3628490" cy="3046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mote control car accessories Metal Shovel Hammer Axe Pickaxe Decoration  Tool Kit For SCX10 TRX 4 D90 RC Car 1.10 игрушки Toys|Parts &amp;amp; Accessories|  - AliExpress">
            <a:extLst>
              <a:ext uri="{FF2B5EF4-FFF2-40B4-BE49-F238E27FC236}">
                <a16:creationId xmlns:a16="http://schemas.microsoft.com/office/drawing/2014/main" id="{CD7DF9D9-2747-4725-A2C0-7CEA01E5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55" y="3565956"/>
            <a:ext cx="4133272" cy="304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0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6D9980-6BF6-4F32-9A60-E4667A661DEE}"/>
              </a:ext>
            </a:extLst>
          </p:cNvPr>
          <p:cNvSpPr txBox="1"/>
          <p:nvPr/>
        </p:nvSpPr>
        <p:spPr>
          <a:xfrm>
            <a:off x="5257800" y="-132080"/>
            <a:ext cx="175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D3C8F-2008-4A49-A66C-8B27547B8277}"/>
              </a:ext>
            </a:extLst>
          </p:cNvPr>
          <p:cNvSpPr txBox="1"/>
          <p:nvPr/>
        </p:nvSpPr>
        <p:spPr>
          <a:xfrm>
            <a:off x="484308" y="2718590"/>
            <a:ext cx="21335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2B175-8EEE-4727-A13B-E778191A8051}"/>
              </a:ext>
            </a:extLst>
          </p:cNvPr>
          <p:cNvSpPr txBox="1"/>
          <p:nvPr/>
        </p:nvSpPr>
        <p:spPr>
          <a:xfrm>
            <a:off x="484307" y="5484566"/>
            <a:ext cx="21335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CC0F8-8FAD-406A-94AA-D304B296A49A}"/>
              </a:ext>
            </a:extLst>
          </p:cNvPr>
          <p:cNvSpPr txBox="1"/>
          <p:nvPr/>
        </p:nvSpPr>
        <p:spPr>
          <a:xfrm>
            <a:off x="484307" y="4127895"/>
            <a:ext cx="21335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BC98F-02DB-4588-A584-FBD2A8345B6A}"/>
              </a:ext>
            </a:extLst>
          </p:cNvPr>
          <p:cNvSpPr txBox="1"/>
          <p:nvPr/>
        </p:nvSpPr>
        <p:spPr>
          <a:xfrm>
            <a:off x="9753599" y="5237908"/>
            <a:ext cx="16763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5E9E3-5F49-476F-9B65-B812A32916AF}"/>
              </a:ext>
            </a:extLst>
          </p:cNvPr>
          <p:cNvSpPr txBox="1"/>
          <p:nvPr/>
        </p:nvSpPr>
        <p:spPr>
          <a:xfrm>
            <a:off x="9753599" y="3985302"/>
            <a:ext cx="16763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6EE0F-1326-40CC-83A5-0ED39CD5B28F}"/>
              </a:ext>
            </a:extLst>
          </p:cNvPr>
          <p:cNvSpPr txBox="1"/>
          <p:nvPr/>
        </p:nvSpPr>
        <p:spPr>
          <a:xfrm>
            <a:off x="9753599" y="2426202"/>
            <a:ext cx="16763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দেবতা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9C5B24-DAEE-4591-B7B4-390360884D3F}"/>
              </a:ext>
            </a:extLst>
          </p:cNvPr>
          <p:cNvSpPr txBox="1"/>
          <p:nvPr/>
        </p:nvSpPr>
        <p:spPr>
          <a:xfrm>
            <a:off x="484309" y="1069531"/>
            <a:ext cx="2133600" cy="58477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49A73-E4C9-4257-B6FD-AE77D25578F4}"/>
              </a:ext>
            </a:extLst>
          </p:cNvPr>
          <p:cNvSpPr txBox="1"/>
          <p:nvPr/>
        </p:nvSpPr>
        <p:spPr>
          <a:xfrm>
            <a:off x="9753600" y="1069531"/>
            <a:ext cx="1676400" cy="58477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Good and Bad Gender Equality - Unreal Blog">
            <a:extLst>
              <a:ext uri="{FF2B5EF4-FFF2-40B4-BE49-F238E27FC236}">
                <a16:creationId xmlns:a16="http://schemas.microsoft.com/office/drawing/2014/main" id="{EF3C6198-9A63-4BE3-B2BD-8B283C1E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2" y="867450"/>
            <a:ext cx="2731655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িষ্ণু স্তোত্রাণি | Shree Krishna The Almighty God">
            <a:extLst>
              <a:ext uri="{FF2B5EF4-FFF2-40B4-BE49-F238E27FC236}">
                <a16:creationId xmlns:a16="http://schemas.microsoft.com/office/drawing/2014/main" id="{F9F0A1D9-704D-4494-863B-C686ED00C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3" y="2318327"/>
            <a:ext cx="2731654" cy="111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জন্মদিনে মেলোডি ক্যুইনকে আশীর্বাদ দিদির - Kolkata24x7 | Read Latest Bengali  News, Breaking News in Bangla from West Bengal&amp;#39;s Leading online Newspaper">
            <a:extLst>
              <a:ext uri="{FF2B5EF4-FFF2-40B4-BE49-F238E27FC236}">
                <a16:creationId xmlns:a16="http://schemas.microsoft.com/office/drawing/2014/main" id="{42F10084-5748-40B2-BB1A-55B747EC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2" y="3791313"/>
            <a:ext cx="2731654" cy="10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পথ ও পথিক - গল্প বলি | Golpo Boli">
            <a:extLst>
              <a:ext uri="{FF2B5EF4-FFF2-40B4-BE49-F238E27FC236}">
                <a16:creationId xmlns:a16="http://schemas.microsoft.com/office/drawing/2014/main" id="{2F1D98F9-71D6-4431-B205-92CAD04C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2" y="5194514"/>
            <a:ext cx="2731654" cy="10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জন্মদিনে মেলোডি ক্যুইনকে আশীর্বাদ দিদির - Kolkata24x7 | Read Latest Bengali  News, Breaking News in Bangla from West Bengal&amp;#39;s Leading online Newspaper">
            <a:extLst>
              <a:ext uri="{FF2B5EF4-FFF2-40B4-BE49-F238E27FC236}">
                <a16:creationId xmlns:a16="http://schemas.microsoft.com/office/drawing/2014/main" id="{ECA34B92-6128-43DD-B583-19666B03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2" y="3847024"/>
            <a:ext cx="2731654" cy="10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1DEE6-D842-409C-B329-8028CAB6A6A9}"/>
              </a:ext>
            </a:extLst>
          </p:cNvPr>
          <p:cNvSpPr txBox="1"/>
          <p:nvPr/>
        </p:nvSpPr>
        <p:spPr>
          <a:xfrm>
            <a:off x="228600" y="2427130"/>
            <a:ext cx="2133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ফুকারি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19D4B-A745-450A-BCF2-4DFBDE036CBF}"/>
              </a:ext>
            </a:extLst>
          </p:cNvPr>
          <p:cNvSpPr txBox="1"/>
          <p:nvPr/>
        </p:nvSpPr>
        <p:spPr>
          <a:xfrm>
            <a:off x="228600" y="5123872"/>
            <a:ext cx="2133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A1F91-2456-45FA-A416-0EA47D803CCA}"/>
              </a:ext>
            </a:extLst>
          </p:cNvPr>
          <p:cNvSpPr txBox="1"/>
          <p:nvPr/>
        </p:nvSpPr>
        <p:spPr>
          <a:xfrm>
            <a:off x="228600" y="3708400"/>
            <a:ext cx="2133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আজারি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93895-37AC-4684-80A9-B1B198FDB367}"/>
              </a:ext>
            </a:extLst>
          </p:cNvPr>
          <p:cNvSpPr txBox="1"/>
          <p:nvPr/>
        </p:nvSpPr>
        <p:spPr>
          <a:xfrm>
            <a:off x="9024500" y="5236167"/>
            <a:ext cx="274666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উদ্ধতভাবে,উগ্রভাবে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D6863-7ECC-4B88-A9D0-D07283911102}"/>
              </a:ext>
            </a:extLst>
          </p:cNvPr>
          <p:cNvSpPr txBox="1"/>
          <p:nvPr/>
        </p:nvSpPr>
        <p:spPr>
          <a:xfrm>
            <a:off x="9024500" y="3808642"/>
            <a:ext cx="274666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রুগ্ন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ব্যথিত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7FFC8-9C89-4D25-9A54-1E24D9A518A2}"/>
              </a:ext>
            </a:extLst>
          </p:cNvPr>
          <p:cNvSpPr txBox="1"/>
          <p:nvPr/>
        </p:nvSpPr>
        <p:spPr>
          <a:xfrm>
            <a:off x="8951766" y="2462133"/>
            <a:ext cx="281939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0275C-C82E-4F41-9346-DCB432D98AF2}"/>
              </a:ext>
            </a:extLst>
          </p:cNvPr>
          <p:cNvSpPr txBox="1"/>
          <p:nvPr/>
        </p:nvSpPr>
        <p:spPr>
          <a:xfrm>
            <a:off x="228600" y="1011658"/>
            <a:ext cx="2133600" cy="58477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ভুখারি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DA9FD-C5DE-457B-B1CF-71D69656F703}"/>
              </a:ext>
            </a:extLst>
          </p:cNvPr>
          <p:cNvSpPr txBox="1"/>
          <p:nvPr/>
        </p:nvSpPr>
        <p:spPr>
          <a:xfrm>
            <a:off x="8951766" y="1011658"/>
            <a:ext cx="2819399" cy="584775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ক্ষূধার্ত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Man eating rice on the ground around Kalighat. Calcutta, West Bengal, India  Stock Photo - Alamy">
            <a:extLst>
              <a:ext uri="{FF2B5EF4-FFF2-40B4-BE49-F238E27FC236}">
                <a16:creationId xmlns:a16="http://schemas.microsoft.com/office/drawing/2014/main" id="{3A3713EA-A101-4643-89FE-F567CCBCB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9"/>
          <a:stretch/>
        </p:blipFill>
        <p:spPr bwMode="auto">
          <a:xfrm>
            <a:off x="4686300" y="905700"/>
            <a:ext cx="2495550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চিৎকার করে কথা বললে ছড়াতে পারে করোনা! - Somoy News">
            <a:extLst>
              <a:ext uri="{FF2B5EF4-FFF2-40B4-BE49-F238E27FC236}">
                <a16:creationId xmlns:a16="http://schemas.microsoft.com/office/drawing/2014/main" id="{469E7DB4-56AB-4044-B791-F3B081B1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132603"/>
            <a:ext cx="2495550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উষ্ণতা নিয়ে শীতার্তদের পাশে আমরা - Teach Razib">
            <a:extLst>
              <a:ext uri="{FF2B5EF4-FFF2-40B4-BE49-F238E27FC236}">
                <a16:creationId xmlns:a16="http://schemas.microsoft.com/office/drawing/2014/main" id="{B3837FA9-69FA-4AFA-BB80-AAEC056E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360369"/>
            <a:ext cx="2495550" cy="12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আপনার শিশু রেগে গেলে কি করবেন? - The Dhaka Times">
            <a:extLst>
              <a:ext uri="{FF2B5EF4-FFF2-40B4-BE49-F238E27FC236}">
                <a16:creationId xmlns:a16="http://schemas.microsoft.com/office/drawing/2014/main" id="{5DA2EF73-A110-4C9E-8A12-B8F4EA8E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924368"/>
            <a:ext cx="2495550" cy="11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13C08-6208-4A4D-94E2-95BDD9557C42}"/>
              </a:ext>
            </a:extLst>
          </p:cNvPr>
          <p:cNvSpPr txBox="1"/>
          <p:nvPr/>
        </p:nvSpPr>
        <p:spPr>
          <a:xfrm>
            <a:off x="3959382" y="27707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7A29F-3BED-445C-8AF5-942CEBCC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9" y="844989"/>
            <a:ext cx="11459126" cy="3168075"/>
          </a:xfrm>
          <a:prstGeom prst="rect">
            <a:avLst/>
          </a:prstGeom>
        </p:spPr>
      </p:pic>
      <p:pic>
        <p:nvPicPr>
          <p:cNvPr id="7" name="Picture 2" descr="সাম্যবাদী কবিতার ব্যাখ্যা- কাজী নজরুল ইসলাম | উচ্চমাধ্যমিক বাংলা ১ম পত্র -  YouTube">
            <a:extLst>
              <a:ext uri="{FF2B5EF4-FFF2-40B4-BE49-F238E27FC236}">
                <a16:creationId xmlns:a16="http://schemas.microsoft.com/office/drawing/2014/main" id="{5A3F02CE-2632-4124-9571-51144F1AD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7787"/>
          <a:stretch/>
        </p:blipFill>
        <p:spPr bwMode="auto">
          <a:xfrm>
            <a:off x="3317454" y="4170221"/>
            <a:ext cx="5551055" cy="2660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A8725-63F3-4F94-A23A-9F2E1C6CFD57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4D1037-973C-4E19-A3CE-C2B743DC19F4}"/>
              </a:ext>
            </a:extLst>
          </p:cNvPr>
          <p:cNvGrpSpPr/>
          <p:nvPr/>
        </p:nvGrpSpPr>
        <p:grpSpPr>
          <a:xfrm>
            <a:off x="1852397" y="481621"/>
            <a:ext cx="7668836" cy="2313327"/>
            <a:chOff x="2155054" y="719018"/>
            <a:chExt cx="8912159" cy="2313327"/>
          </a:xfrm>
        </p:grpSpPr>
        <p:sp>
          <p:nvSpPr>
            <p:cNvPr id="4" name="Rectangle 3" hidden="1">
              <a:extLst>
                <a:ext uri="{FF2B5EF4-FFF2-40B4-BE49-F238E27FC236}">
                  <a16:creationId xmlns:a16="http://schemas.microsoft.com/office/drawing/2014/main" id="{FA950969-A2C1-42BC-97B4-4A1F1E5E2DF0}"/>
                </a:ext>
              </a:extLst>
            </p:cNvPr>
            <p:cNvSpPr/>
            <p:nvPr/>
          </p:nvSpPr>
          <p:spPr>
            <a:xfrm>
              <a:off x="2155054" y="2210710"/>
              <a:ext cx="6993919" cy="8216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B25915-E453-410F-8183-F1863F7A3F74}"/>
                </a:ext>
              </a:extLst>
            </p:cNvPr>
            <p:cNvSpPr txBox="1"/>
            <p:nvPr/>
          </p:nvSpPr>
          <p:spPr>
            <a:xfrm>
              <a:off x="4073294" y="719018"/>
              <a:ext cx="69939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rgbClr val="1FF0D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600" b="1" dirty="0">
                  <a:solidFill>
                    <a:srgbClr val="1FF0D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1FF0D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b="1" dirty="0">
                <a:solidFill>
                  <a:srgbClr val="1FF0D8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F009935-2AE7-48A5-8AAF-1B8B5CC81B2F}"/>
              </a:ext>
            </a:extLst>
          </p:cNvPr>
          <p:cNvSpPr/>
          <p:nvPr/>
        </p:nvSpPr>
        <p:spPr>
          <a:xfrm>
            <a:off x="731709" y="2794948"/>
            <a:ext cx="9516935" cy="40630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AF455-0354-475E-9226-501A9CC93315}"/>
              </a:ext>
            </a:extLst>
          </p:cNvPr>
          <p:cNvSpPr txBox="1"/>
          <p:nvPr/>
        </p:nvSpPr>
        <p:spPr>
          <a:xfrm>
            <a:off x="1861127" y="2794948"/>
            <a:ext cx="8997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দিকটি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8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5310" y="1844367"/>
            <a:ext cx="973157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1430"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dirty="0">
                <a:ln w="11430"/>
                <a:latin typeface="NikoshBAN" pitchFamily="2" charset="0"/>
                <a:cs typeface="NikoshBAN" pitchFamily="2" charset="0"/>
              </a:rPr>
              <a:t> ক্লাসে সবাইকে স্বাগত  </a:t>
            </a:r>
          </a:p>
        </p:txBody>
      </p:sp>
    </p:spTree>
    <p:extLst>
      <p:ext uri="{BB962C8B-B14F-4D97-AF65-F5344CB8AC3E}">
        <p14:creationId xmlns:p14="http://schemas.microsoft.com/office/powerpoint/2010/main" val="32424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345FC-CB1D-4EE7-9824-012EA949ECA1}"/>
              </a:ext>
            </a:extLst>
          </p:cNvPr>
          <p:cNvSpPr txBox="1"/>
          <p:nvPr/>
        </p:nvSpPr>
        <p:spPr>
          <a:xfrm>
            <a:off x="5650345" y="-9767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760AFB-E429-4879-ABE1-2E72AF4F0BE9}"/>
              </a:ext>
            </a:extLst>
          </p:cNvPr>
          <p:cNvSpPr txBox="1"/>
          <p:nvPr/>
        </p:nvSpPr>
        <p:spPr>
          <a:xfrm>
            <a:off x="618836" y="88207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01C01-732C-4FF0-A8E7-FEE562BD28BF}"/>
              </a:ext>
            </a:extLst>
          </p:cNvPr>
          <p:cNvSpPr txBox="1"/>
          <p:nvPr/>
        </p:nvSpPr>
        <p:spPr>
          <a:xfrm>
            <a:off x="618836" y="141408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394048-152E-44E0-BEC4-831763021E4D}"/>
              </a:ext>
            </a:extLst>
          </p:cNvPr>
          <p:cNvSpPr txBox="1"/>
          <p:nvPr/>
        </p:nvSpPr>
        <p:spPr>
          <a:xfrm>
            <a:off x="618836" y="193730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CD8451-79F5-48D9-BA73-D2FFB35EBBA1}"/>
              </a:ext>
            </a:extLst>
          </p:cNvPr>
          <p:cNvSpPr txBox="1"/>
          <p:nvPr/>
        </p:nvSpPr>
        <p:spPr>
          <a:xfrm>
            <a:off x="618836" y="247517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7F8917-A8A1-431B-A850-D76E7BA61462}"/>
              </a:ext>
            </a:extLst>
          </p:cNvPr>
          <p:cNvSpPr txBox="1"/>
          <p:nvPr/>
        </p:nvSpPr>
        <p:spPr>
          <a:xfrm>
            <a:off x="618836" y="304235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ক্ষূধার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51E4D9-6A46-4A3D-B0AB-CEBEFD79BF53}"/>
              </a:ext>
            </a:extLst>
          </p:cNvPr>
          <p:cNvSpPr txBox="1"/>
          <p:nvPr/>
        </p:nvSpPr>
        <p:spPr>
          <a:xfrm>
            <a:off x="618835" y="3574371"/>
            <a:ext cx="927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ক্ষূধার্ত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35C72B-3B82-48B5-8539-D9D35CEDD476}"/>
              </a:ext>
            </a:extLst>
          </p:cNvPr>
          <p:cNvSpPr txBox="1"/>
          <p:nvPr/>
        </p:nvSpPr>
        <p:spPr>
          <a:xfrm>
            <a:off x="618836" y="4142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41A466-6ADA-4E87-BC15-C6D05608B1ED}"/>
              </a:ext>
            </a:extLst>
          </p:cNvPr>
          <p:cNvSpPr txBox="1"/>
          <p:nvPr/>
        </p:nvSpPr>
        <p:spPr>
          <a:xfrm>
            <a:off x="618836" y="467402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সাতদিন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C86273-1F75-4B13-9F65-8AE3034C8484}"/>
              </a:ext>
            </a:extLst>
          </p:cNvPr>
          <p:cNvSpPr txBox="1"/>
          <p:nvPr/>
        </p:nvSpPr>
        <p:spPr>
          <a:xfrm>
            <a:off x="618836" y="52294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F30CE5-6C0B-405E-AD34-A53B91BBFC00}"/>
              </a:ext>
            </a:extLst>
          </p:cNvPr>
          <p:cNvSpPr txBox="1"/>
          <p:nvPr/>
        </p:nvSpPr>
        <p:spPr>
          <a:xfrm>
            <a:off x="618836" y="5761498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গজনির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মাহমুদ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8DAAB-0601-4638-980E-131C9AD7C809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D73439-AFFE-4F31-968C-90B3A2D56381}"/>
              </a:ext>
            </a:extLst>
          </p:cNvPr>
          <p:cNvGrpSpPr/>
          <p:nvPr/>
        </p:nvGrpSpPr>
        <p:grpSpPr>
          <a:xfrm>
            <a:off x="4435512" y="1598308"/>
            <a:ext cx="2087517" cy="1643742"/>
            <a:chOff x="6744538" y="1526596"/>
            <a:chExt cx="1492682" cy="1492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7B49CF-6EAA-4325-B056-B6F1575AF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720" y="1685778"/>
              <a:ext cx="1174318" cy="1174318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988C36-820C-4FFD-A885-09DB71C3DA2C}"/>
                </a:ext>
              </a:extLst>
            </p:cNvPr>
            <p:cNvSpPr/>
            <p:nvPr/>
          </p:nvSpPr>
          <p:spPr>
            <a:xfrm>
              <a:off x="6744538" y="1526596"/>
              <a:ext cx="1492682" cy="14926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1395A8-7250-4DB5-98C2-4023E01F9F7C}"/>
              </a:ext>
            </a:extLst>
          </p:cNvPr>
          <p:cNvGrpSpPr/>
          <p:nvPr/>
        </p:nvGrpSpPr>
        <p:grpSpPr>
          <a:xfrm>
            <a:off x="5597161" y="870858"/>
            <a:ext cx="2087517" cy="1643742"/>
            <a:chOff x="6744538" y="1526596"/>
            <a:chExt cx="1492682" cy="14926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015807-CA33-4259-9C9B-B75BD3FD4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720" y="1685778"/>
              <a:ext cx="1174318" cy="1174318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8B92EF-F407-4603-A506-79F7101E004C}"/>
                </a:ext>
              </a:extLst>
            </p:cNvPr>
            <p:cNvSpPr/>
            <p:nvPr/>
          </p:nvSpPr>
          <p:spPr>
            <a:xfrm>
              <a:off x="6744538" y="1526596"/>
              <a:ext cx="1492682" cy="14926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6762F1-4C10-49F9-956A-AB8105324DDD}"/>
              </a:ext>
            </a:extLst>
          </p:cNvPr>
          <p:cNvSpPr txBox="1"/>
          <p:nvPr/>
        </p:nvSpPr>
        <p:spPr>
          <a:xfrm>
            <a:off x="1837770" y="3141616"/>
            <a:ext cx="85185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বাড়ির</a:t>
            </a:r>
            <a:r>
              <a:rPr lang="en-US" sz="8800" b="1" dirty="0">
                <a:solidFill>
                  <a:schemeClr val="bg1"/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ea typeface="Tahom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F5D4B-0D06-4A91-B5CA-7330A85ADAA6}"/>
              </a:ext>
            </a:extLst>
          </p:cNvPr>
          <p:cNvSpPr txBox="1"/>
          <p:nvPr/>
        </p:nvSpPr>
        <p:spPr>
          <a:xfrm>
            <a:off x="0" y="472941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ভন্ডদের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99FF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F1F91A-351A-4F2A-9A42-617C25EBD742}"/>
              </a:ext>
            </a:extLst>
          </p:cNvPr>
          <p:cNvSpPr/>
          <p:nvPr/>
        </p:nvSpPr>
        <p:spPr>
          <a:xfrm>
            <a:off x="0" y="5370286"/>
            <a:ext cx="12192000" cy="1259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4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ac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: falling flower petals on Behance">
            <a:extLst>
              <a:ext uri="{FF2B5EF4-FFF2-40B4-BE49-F238E27FC236}">
                <a16:creationId xmlns:a16="http://schemas.microsoft.com/office/drawing/2014/main" id="{658238BE-1768-4F86-ADFF-F4B7C2F01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8582" y="27907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0C69E-4E72-4468-8F9E-910AE5AA43E6}"/>
              </a:ext>
            </a:extLst>
          </p:cNvPr>
          <p:cNvSpPr/>
          <p:nvPr/>
        </p:nvSpPr>
        <p:spPr>
          <a:xfrm>
            <a:off x="-51737" y="-221025"/>
            <a:ext cx="12243737" cy="730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93C77-610A-45ED-A61C-F813B5AB6EF0}"/>
              </a:ext>
            </a:extLst>
          </p:cNvPr>
          <p:cNvSpPr txBox="1"/>
          <p:nvPr/>
        </p:nvSpPr>
        <p:spPr>
          <a:xfrm>
            <a:off x="2814636" y="2382321"/>
            <a:ext cx="87980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B4DA39-2DCE-4D20-836F-2775C9C354BC}"/>
              </a:ext>
            </a:extLst>
          </p:cNvPr>
          <p:cNvSpPr/>
          <p:nvPr/>
        </p:nvSpPr>
        <p:spPr>
          <a:xfrm>
            <a:off x="0" y="2133600"/>
            <a:ext cx="2762383" cy="2895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EB677-D3C0-4B1C-9E6C-4183EC5142FF}"/>
              </a:ext>
            </a:extLst>
          </p:cNvPr>
          <p:cNvGrpSpPr/>
          <p:nvPr/>
        </p:nvGrpSpPr>
        <p:grpSpPr>
          <a:xfrm rot="2700000">
            <a:off x="1407257" y="3201706"/>
            <a:ext cx="988540" cy="988540"/>
            <a:chOff x="1742304" y="981075"/>
            <a:chExt cx="988540" cy="988540"/>
          </a:xfrm>
          <a:solidFill>
            <a:srgbClr val="1FF0D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F161E9-A91C-4180-931A-EF55FB3C679E}"/>
                </a:ext>
              </a:extLst>
            </p:cNvPr>
            <p:cNvSpPr/>
            <p:nvPr/>
          </p:nvSpPr>
          <p:spPr>
            <a:xfrm>
              <a:off x="1742304" y="981076"/>
              <a:ext cx="988540" cy="256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8B1868-1C37-4C2C-BB23-32890B1051B3}"/>
                </a:ext>
              </a:extLst>
            </p:cNvPr>
            <p:cNvSpPr/>
            <p:nvPr/>
          </p:nvSpPr>
          <p:spPr>
            <a:xfrm rot="16200000">
              <a:off x="2108557" y="1347329"/>
              <a:ext cx="988540" cy="256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07816-6632-44E7-91D9-2E84600993EA}"/>
              </a:ext>
            </a:extLst>
          </p:cNvPr>
          <p:cNvSpPr/>
          <p:nvPr/>
        </p:nvSpPr>
        <p:spPr>
          <a:xfrm>
            <a:off x="8323385" y="1919754"/>
            <a:ext cx="2344615" cy="33380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5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95BA9C-EBC4-4D44-A2D0-C08BEA0097D7}"/>
              </a:ext>
            </a:extLst>
          </p:cNvPr>
          <p:cNvSpPr txBox="1"/>
          <p:nvPr/>
        </p:nvSpPr>
        <p:spPr>
          <a:xfrm>
            <a:off x="2577884" y="0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BC9C43E-4377-4099-AF89-4C5DCE7F694B}"/>
              </a:ext>
            </a:extLst>
          </p:cNvPr>
          <p:cNvSpPr/>
          <p:nvPr/>
        </p:nvSpPr>
        <p:spPr>
          <a:xfrm rot="5400000">
            <a:off x="4832209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4778079-933E-49E6-82EF-A105A4B1243F}"/>
              </a:ext>
            </a:extLst>
          </p:cNvPr>
          <p:cNvSpPr/>
          <p:nvPr/>
        </p:nvSpPr>
        <p:spPr>
          <a:xfrm rot="16200000">
            <a:off x="6631370" y="208415"/>
            <a:ext cx="728421" cy="179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8C59B-0C7A-43F1-81B8-5C164842687C}"/>
              </a:ext>
            </a:extLst>
          </p:cNvPr>
          <p:cNvSpPr txBox="1"/>
          <p:nvPr/>
        </p:nvSpPr>
        <p:spPr>
          <a:xfrm>
            <a:off x="335117" y="4145665"/>
            <a:ext cx="4861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কাড়াপাড়া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 নংঃ ০১৭২৫৬৬৬৩৯৪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9275162-0ABA-4AEE-89AC-BC7E93CA05CC}"/>
              </a:ext>
            </a:extLst>
          </p:cNvPr>
          <p:cNvSpPr/>
          <p:nvPr/>
        </p:nvSpPr>
        <p:spPr>
          <a:xfrm>
            <a:off x="5780866" y="1534199"/>
            <a:ext cx="630265" cy="728421"/>
          </a:xfrm>
          <a:prstGeom prst="triangle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CB7E707-978B-4DF8-A367-C7C96EDCBA40}"/>
              </a:ext>
            </a:extLst>
          </p:cNvPr>
          <p:cNvSpPr/>
          <p:nvPr/>
        </p:nvSpPr>
        <p:spPr>
          <a:xfrm rot="10800000">
            <a:off x="5780865" y="5626016"/>
            <a:ext cx="630265" cy="728421"/>
          </a:xfrm>
          <a:prstGeom prst="triangl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E33EB6-E9E7-4A52-83B4-FFD217C86BAE}"/>
              </a:ext>
            </a:extLst>
          </p:cNvPr>
          <p:cNvCxnSpPr/>
          <p:nvPr/>
        </p:nvCxnSpPr>
        <p:spPr>
          <a:xfrm>
            <a:off x="5780866" y="2371106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D6E2F-A4CF-477B-9906-41D3805347B5}"/>
              </a:ext>
            </a:extLst>
          </p:cNvPr>
          <p:cNvCxnSpPr/>
          <p:nvPr/>
        </p:nvCxnSpPr>
        <p:spPr>
          <a:xfrm>
            <a:off x="6380132" y="2355608"/>
            <a:ext cx="0" cy="316178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CE5D9C86-3E26-46A8-B951-3594E827F7D8}"/>
              </a:ext>
            </a:extLst>
          </p:cNvPr>
          <p:cNvSpPr/>
          <p:nvPr/>
        </p:nvSpPr>
        <p:spPr>
          <a:xfrm>
            <a:off x="5938432" y="2355608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C6BEF610-7045-4D03-BB29-A9BE788D283A}"/>
              </a:ext>
            </a:extLst>
          </p:cNvPr>
          <p:cNvSpPr/>
          <p:nvPr/>
        </p:nvSpPr>
        <p:spPr>
          <a:xfrm>
            <a:off x="5907438" y="3459864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E144E90F-77B9-4759-A5AE-DD4F339EE795}"/>
              </a:ext>
            </a:extLst>
          </p:cNvPr>
          <p:cNvSpPr/>
          <p:nvPr/>
        </p:nvSpPr>
        <p:spPr>
          <a:xfrm>
            <a:off x="5907438" y="4502393"/>
            <a:ext cx="315129" cy="1057894"/>
          </a:xfrm>
          <a:prstGeom prst="lightningBol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208B01-93B6-4836-A7C8-F2996F9B4E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08" y="1025860"/>
            <a:ext cx="2554935" cy="275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70EEBF-A5BC-4041-A017-E9B424AB0BC2}"/>
              </a:ext>
            </a:extLst>
          </p:cNvPr>
          <p:cNvSpPr txBox="1"/>
          <p:nvPr/>
        </p:nvSpPr>
        <p:spPr>
          <a:xfrm>
            <a:off x="7519297" y="4145665"/>
            <a:ext cx="48613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৯ম-১০ম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 সাহিত্য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২৪/০7/২০২১   </a:t>
            </a:r>
          </a:p>
          <a:p>
            <a:pPr algn="ctr"/>
            <a:endPara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0DCE4A-4CCF-4904-9362-AE3ABFDF4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837677" y="1180908"/>
            <a:ext cx="2224542" cy="275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3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3" grpId="0"/>
      <p:bldP spid="14" grpId="0" animBg="1"/>
      <p:bldP spid="15" grpId="0" animBg="1"/>
      <p:bldP spid="18" grpId="0" animBg="1"/>
      <p:bldP spid="19" grpId="0" animBg="1"/>
      <p:bldP spid="20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গ্রামের মানুষ - Home | Facebook">
            <a:extLst>
              <a:ext uri="{FF2B5EF4-FFF2-40B4-BE49-F238E27FC236}">
                <a16:creationId xmlns:a16="http://schemas.microsoft.com/office/drawing/2014/main" id="{D1514192-004D-4587-AFB8-9D1320464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" y="46688"/>
            <a:ext cx="5033819" cy="3059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nimal Name (পশু-পাখির নাম)| আপনার সোনামনিকে ইংরেজিতে পশু-পাখির নাম শিখান -  YouTube">
            <a:extLst>
              <a:ext uri="{FF2B5EF4-FFF2-40B4-BE49-F238E27FC236}">
                <a16:creationId xmlns:a16="http://schemas.microsoft.com/office/drawing/2014/main" id="{8662E35D-225A-41A2-B7B3-1D25ABA6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5" y="98859"/>
            <a:ext cx="4849092" cy="2955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25728A-8E80-4219-B2F2-39F0A70677C6}"/>
              </a:ext>
            </a:extLst>
          </p:cNvPr>
          <p:cNvGrpSpPr/>
          <p:nvPr/>
        </p:nvGrpSpPr>
        <p:grpSpPr>
          <a:xfrm>
            <a:off x="1366980" y="3054496"/>
            <a:ext cx="9578113" cy="2643579"/>
            <a:chOff x="1366980" y="3054496"/>
            <a:chExt cx="9578113" cy="2643579"/>
          </a:xfrm>
        </p:grpSpPr>
        <p:pic>
          <p:nvPicPr>
            <p:cNvPr id="5" name="Picture 6" descr="বিপন্ন পাখি ভুলছে নিজের গান">
              <a:extLst>
                <a:ext uri="{FF2B5EF4-FFF2-40B4-BE49-F238E27FC236}">
                  <a16:creationId xmlns:a16="http://schemas.microsoft.com/office/drawing/2014/main" id="{7F8CA231-FDB0-41DD-94A4-1C5E2E035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980" y="3054496"/>
              <a:ext cx="4922983" cy="26435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বর্ষায় পোকামাকড় থেকে মুক্তির উপায় - আজকের বাংলাদেশ পোস্ট">
              <a:extLst>
                <a:ext uri="{FF2B5EF4-FFF2-40B4-BE49-F238E27FC236}">
                  <a16:creationId xmlns:a16="http://schemas.microsoft.com/office/drawing/2014/main" id="{69EE7585-2904-43B6-964E-68DF8247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54497"/>
              <a:ext cx="4849093" cy="2643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86B905-FD35-4E85-89EA-F1B5A8B7F047}"/>
              </a:ext>
            </a:extLst>
          </p:cNvPr>
          <p:cNvSpPr txBox="1"/>
          <p:nvPr/>
        </p:nvSpPr>
        <p:spPr>
          <a:xfrm>
            <a:off x="2627745" y="5822086"/>
            <a:ext cx="659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3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F854D-A2A1-4588-BEAA-526E812BFF57}"/>
              </a:ext>
            </a:extLst>
          </p:cNvPr>
          <p:cNvSpPr txBox="1"/>
          <p:nvPr/>
        </p:nvSpPr>
        <p:spPr>
          <a:xfrm>
            <a:off x="0" y="215985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25E87-9C39-4CE4-BAB4-3567260B62AE}"/>
              </a:ext>
            </a:extLst>
          </p:cNvPr>
          <p:cNvSpPr txBox="1"/>
          <p:nvPr/>
        </p:nvSpPr>
        <p:spPr>
          <a:xfrm>
            <a:off x="4870567" y="1270819"/>
            <a:ext cx="6096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নুষ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ী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493B48-921B-4C17-975C-7AA34F4BDC55}"/>
              </a:ext>
            </a:extLst>
          </p:cNvPr>
          <p:cNvGrpSpPr/>
          <p:nvPr/>
        </p:nvGrpSpPr>
        <p:grpSpPr>
          <a:xfrm>
            <a:off x="2167900" y="2808394"/>
            <a:ext cx="7856199" cy="4049606"/>
            <a:chOff x="346752" y="2647420"/>
            <a:chExt cx="8625798" cy="3154786"/>
          </a:xfrm>
        </p:grpSpPr>
        <p:pic>
          <p:nvPicPr>
            <p:cNvPr id="2054" name="Picture 6" descr="সমীক্ষা : ২০৫০ সালে বিশ্বের তৃতীয় বৃহত্তম জনসংখ্যা হবে হিন্দুদের, ভারতে  সবচেয়ে বেশি মুসলমান থাকবে | By 2050, India to surpass Indonesia, will have  largest Muslim ...">
              <a:extLst>
                <a:ext uri="{FF2B5EF4-FFF2-40B4-BE49-F238E27FC236}">
                  <a16:creationId xmlns:a16="http://schemas.microsoft.com/office/drawing/2014/main" id="{63CB4BD0-AA9A-47F7-B3B4-1D9DAE2895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33"/>
            <a:stretch/>
          </p:blipFill>
          <p:spPr bwMode="auto">
            <a:xfrm>
              <a:off x="346752" y="2647420"/>
              <a:ext cx="2257425" cy="3154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Facebook">
              <a:extLst>
                <a:ext uri="{FF2B5EF4-FFF2-40B4-BE49-F238E27FC236}">
                  <a16:creationId xmlns:a16="http://schemas.microsoft.com/office/drawing/2014/main" id="{113F00A7-2D75-43D0-A9EA-CF9CC4E1D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261" y="2647420"/>
              <a:ext cx="2027914" cy="3086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আজ খ্রীষ্টান ধর্মাবলম্বীদের শুভ বড়দিন - আবিমা টাইমস">
              <a:extLst>
                <a:ext uri="{FF2B5EF4-FFF2-40B4-BE49-F238E27FC236}">
                  <a16:creationId xmlns:a16="http://schemas.microsoft.com/office/drawing/2014/main" id="{40E77214-029C-4496-B756-8E70188E6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647420"/>
              <a:ext cx="2524125" cy="3086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পার্বত্য চট্টগ্রামে বৌদ্ধ ধর্মের সংক্ষিপ্ত বিবরণ">
              <a:extLst>
                <a:ext uri="{FF2B5EF4-FFF2-40B4-BE49-F238E27FC236}">
                  <a16:creationId xmlns:a16="http://schemas.microsoft.com/office/drawing/2014/main" id="{10155E86-3101-4DBC-9BDE-EC272BBB4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159" y="2647420"/>
              <a:ext cx="2449391" cy="3086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C94ECC3A-30B9-43E1-8230-56C4DB528F48}"/>
              </a:ext>
            </a:extLst>
          </p:cNvPr>
          <p:cNvSpPr/>
          <p:nvPr/>
        </p:nvSpPr>
        <p:spPr>
          <a:xfrm>
            <a:off x="-9239" y="1902693"/>
            <a:ext cx="2549236" cy="26785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11126-9FA8-4577-A24F-B0F7FBCC0795}"/>
              </a:ext>
            </a:extLst>
          </p:cNvPr>
          <p:cNvSpPr txBox="1"/>
          <p:nvPr/>
        </p:nvSpPr>
        <p:spPr>
          <a:xfrm>
            <a:off x="4149722" y="451127"/>
            <a:ext cx="62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allout: Quad Arrow 6">
            <a:extLst>
              <a:ext uri="{FF2B5EF4-FFF2-40B4-BE49-F238E27FC236}">
                <a16:creationId xmlns:a16="http://schemas.microsoft.com/office/drawing/2014/main" id="{D4BD7A13-6CEB-4AA7-A9F6-6F56FC7A97AE}"/>
              </a:ext>
            </a:extLst>
          </p:cNvPr>
          <p:cNvSpPr/>
          <p:nvPr/>
        </p:nvSpPr>
        <p:spPr bwMode="auto">
          <a:xfrm>
            <a:off x="3159122" y="512683"/>
            <a:ext cx="609600" cy="523220"/>
          </a:xfrm>
          <a:prstGeom prst="quad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30413-3410-45CB-B04F-B00BC0A548CD}"/>
              </a:ext>
            </a:extLst>
          </p:cNvPr>
          <p:cNvSpPr txBox="1"/>
          <p:nvPr/>
        </p:nvSpPr>
        <p:spPr>
          <a:xfrm>
            <a:off x="4149722" y="1917344"/>
            <a:ext cx="7975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াতি-ধর্ম-বর্ণ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নির্বিশেষে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মানুষের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মহিমা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প্রকাশ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allout: Quad Arrow 8">
            <a:extLst>
              <a:ext uri="{FF2B5EF4-FFF2-40B4-BE49-F238E27FC236}">
                <a16:creationId xmlns:a16="http://schemas.microsoft.com/office/drawing/2014/main" id="{B360D4B4-23BB-4BD1-BEE5-EEAE99CEE9CA}"/>
              </a:ext>
            </a:extLst>
          </p:cNvPr>
          <p:cNvSpPr/>
          <p:nvPr/>
        </p:nvSpPr>
        <p:spPr bwMode="auto">
          <a:xfrm>
            <a:off x="3159122" y="1978900"/>
            <a:ext cx="609600" cy="523220"/>
          </a:xfrm>
          <a:prstGeom prst="quad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728AC-E807-4804-9990-21A48D4A06B9}"/>
              </a:ext>
            </a:extLst>
          </p:cNvPr>
          <p:cNvSpPr txBox="1"/>
          <p:nvPr/>
        </p:nvSpPr>
        <p:spPr>
          <a:xfrm>
            <a:off x="4149722" y="3380908"/>
            <a:ext cx="7670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lvl="0" indent="-509588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ধ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আচার-অনুষ্টানের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Callout: Quad Arrow 10">
            <a:extLst>
              <a:ext uri="{FF2B5EF4-FFF2-40B4-BE49-F238E27FC236}">
                <a16:creationId xmlns:a16="http://schemas.microsoft.com/office/drawing/2014/main" id="{857EA117-804F-435F-B8D9-E2F6DE13E760}"/>
              </a:ext>
            </a:extLst>
          </p:cNvPr>
          <p:cNvSpPr/>
          <p:nvPr/>
        </p:nvSpPr>
        <p:spPr bwMode="auto">
          <a:xfrm>
            <a:off x="3159122" y="3442464"/>
            <a:ext cx="609600" cy="523220"/>
          </a:xfrm>
          <a:prstGeom prst="quad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2DEE8-5606-4152-BBE2-0FF366589EA5}"/>
              </a:ext>
            </a:extLst>
          </p:cNvPr>
          <p:cNvSpPr txBox="1"/>
          <p:nvPr/>
        </p:nvSpPr>
        <p:spPr>
          <a:xfrm>
            <a:off x="4149722" y="4906028"/>
            <a:ext cx="767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0" indent="-449263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াদী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দৃ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্টিভঙ্গির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স্বর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ূ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প 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allout: Quad Arrow 12">
            <a:extLst>
              <a:ext uri="{FF2B5EF4-FFF2-40B4-BE49-F238E27FC236}">
                <a16:creationId xmlns:a16="http://schemas.microsoft.com/office/drawing/2014/main" id="{72F12241-693A-4E11-B634-88CF911D8FDF}"/>
              </a:ext>
            </a:extLst>
          </p:cNvPr>
          <p:cNvSpPr/>
          <p:nvPr/>
        </p:nvSpPr>
        <p:spPr bwMode="auto">
          <a:xfrm>
            <a:off x="3159122" y="4967584"/>
            <a:ext cx="609600" cy="523220"/>
          </a:xfrm>
          <a:prstGeom prst="quad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E2B243-6FE8-4832-8256-3F216D021667}"/>
              </a:ext>
            </a:extLst>
          </p:cNvPr>
          <p:cNvSpPr/>
          <p:nvPr/>
        </p:nvSpPr>
        <p:spPr>
          <a:xfrm>
            <a:off x="4731325" y="59233"/>
            <a:ext cx="316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4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8B55E39-8CB1-4C5E-8F2D-20A55397A573}"/>
              </a:ext>
            </a:extLst>
          </p:cNvPr>
          <p:cNvSpPr/>
          <p:nvPr/>
        </p:nvSpPr>
        <p:spPr>
          <a:xfrm>
            <a:off x="3577018" y="555369"/>
            <a:ext cx="717896" cy="584775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1D9C4D3-3031-484E-AB07-14F0445F9784}"/>
              </a:ext>
            </a:extLst>
          </p:cNvPr>
          <p:cNvSpPr/>
          <p:nvPr/>
        </p:nvSpPr>
        <p:spPr>
          <a:xfrm>
            <a:off x="7601965" y="649250"/>
            <a:ext cx="1034755" cy="71569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C5D03473-C972-4657-B958-A82AFADB64F0}"/>
              </a:ext>
            </a:extLst>
          </p:cNvPr>
          <p:cNvSpPr/>
          <p:nvPr/>
        </p:nvSpPr>
        <p:spPr>
          <a:xfrm>
            <a:off x="3559720" y="2443895"/>
            <a:ext cx="1143898" cy="696193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</a:t>
            </a:r>
            <a:r>
              <a:rPr lang="as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E2FE401-D82D-4B59-A642-29231641DEC9}"/>
              </a:ext>
            </a:extLst>
          </p:cNvPr>
          <p:cNvSpPr/>
          <p:nvPr/>
        </p:nvSpPr>
        <p:spPr>
          <a:xfrm>
            <a:off x="7601966" y="2969203"/>
            <a:ext cx="1034754" cy="919594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রস্কা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464A7604-8372-4F35-8444-D93209062328}"/>
              </a:ext>
            </a:extLst>
          </p:cNvPr>
          <p:cNvSpPr/>
          <p:nvPr/>
        </p:nvSpPr>
        <p:spPr>
          <a:xfrm>
            <a:off x="7881800" y="5425911"/>
            <a:ext cx="754920" cy="523005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9B2C61-7160-4FE6-9C3B-2ABA82F5D2E1}"/>
              </a:ext>
            </a:extLst>
          </p:cNvPr>
          <p:cNvSpPr/>
          <p:nvPr/>
        </p:nvSpPr>
        <p:spPr>
          <a:xfrm>
            <a:off x="3469632" y="5364141"/>
            <a:ext cx="710191" cy="5847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118740-2BC8-4434-BA27-82B42F0913EC}"/>
              </a:ext>
            </a:extLst>
          </p:cNvPr>
          <p:cNvGrpSpPr/>
          <p:nvPr/>
        </p:nvGrpSpPr>
        <p:grpSpPr>
          <a:xfrm>
            <a:off x="4495801" y="1116598"/>
            <a:ext cx="3257550" cy="3772616"/>
            <a:chOff x="3095626" y="2361473"/>
            <a:chExt cx="3022025" cy="286738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F5BE14C-BC86-4211-808C-2D7EF43C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599" y="2361473"/>
              <a:ext cx="2271745" cy="24015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6D58E8-7224-4DD1-9B74-F1ADB5A4842C}"/>
                </a:ext>
              </a:extLst>
            </p:cNvPr>
            <p:cNvSpPr txBox="1"/>
            <p:nvPr/>
          </p:nvSpPr>
          <p:spPr>
            <a:xfrm>
              <a:off x="3095626" y="4784397"/>
              <a:ext cx="3022025" cy="444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ED7DABB-9585-465C-B939-49C50A5289BB}"/>
              </a:ext>
            </a:extLst>
          </p:cNvPr>
          <p:cNvSpPr/>
          <p:nvPr/>
        </p:nvSpPr>
        <p:spPr>
          <a:xfrm>
            <a:off x="248949" y="8"/>
            <a:ext cx="3400426" cy="17194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খ্রিস্টাব্দের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২৪শে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আসানসোল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মহকুমার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Scroll: Horizontal 21">
            <a:extLst>
              <a:ext uri="{FF2B5EF4-FFF2-40B4-BE49-F238E27FC236}">
                <a16:creationId xmlns:a16="http://schemas.microsoft.com/office/drawing/2014/main" id="{122DBA90-C905-4A90-9449-4F5816FAFBD8}"/>
              </a:ext>
            </a:extLst>
          </p:cNvPr>
          <p:cNvSpPr/>
          <p:nvPr/>
        </p:nvSpPr>
        <p:spPr>
          <a:xfrm>
            <a:off x="321795" y="1719413"/>
            <a:ext cx="3327580" cy="294339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কাব্যগ্রন্থ-অগ্নিবীণা,বিষের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বাঁশি,ছায়ানট,প্রলয়শিখা,চক্রবাক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alt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914400"/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হিন্দোল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উপন্যাস-বাঁধনহারা,মৃত্যুক্ষুধা,কুহেলিকা।গল্প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ব্যথার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দান,রিক্তের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বেদন,শিউলিমালা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যুগবাণী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দূর্দিনের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যাত্রী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রাজবন্ধীর</a:t>
            </a:r>
            <a:r>
              <a:rPr lang="en-US" alt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জবানবন্ধী</a:t>
            </a:r>
            <a:endParaRPr lang="en-US" altLang="en-US" sz="18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3" name="Scroll: Horizontal 22">
            <a:extLst>
              <a:ext uri="{FF2B5EF4-FFF2-40B4-BE49-F238E27FC236}">
                <a16:creationId xmlns:a16="http://schemas.microsoft.com/office/drawing/2014/main" id="{C58F294D-E68C-43EE-9909-2A2C3F3CE5F2}"/>
              </a:ext>
            </a:extLst>
          </p:cNvPr>
          <p:cNvSpPr/>
          <p:nvPr/>
        </p:nvSpPr>
        <p:spPr>
          <a:xfrm>
            <a:off x="259531" y="4662811"/>
            <a:ext cx="3253689" cy="199866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২৯শে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bn-IN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ঢা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মেডিক্যাল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alt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নিঃশ্বাস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1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4" name="Scroll: Horizontal 23">
            <a:extLst>
              <a:ext uri="{FF2B5EF4-FFF2-40B4-BE49-F238E27FC236}">
                <a16:creationId xmlns:a16="http://schemas.microsoft.com/office/drawing/2014/main" id="{88541768-CD82-495A-9BE3-FF9B6B4A1136}"/>
              </a:ext>
            </a:extLst>
          </p:cNvPr>
          <p:cNvSpPr/>
          <p:nvPr/>
        </p:nvSpPr>
        <p:spPr>
          <a:xfrm>
            <a:off x="8573620" y="124236"/>
            <a:ext cx="3296585" cy="17194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১৯১৭সালে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পল্টনে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করাচি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যান।সেখানেই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সাহিত্যচর্চা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9856844F-A7D4-4ED2-B06E-6CBD9D30A6B4}"/>
              </a:ext>
            </a:extLst>
          </p:cNvPr>
          <p:cNvSpPr/>
          <p:nvPr/>
        </p:nvSpPr>
        <p:spPr>
          <a:xfrm>
            <a:off x="8599777" y="2445819"/>
            <a:ext cx="3296585" cy="17194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ভ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্তৃক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পদ্মভূষণ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Scroll: Horizontal 25">
            <a:extLst>
              <a:ext uri="{FF2B5EF4-FFF2-40B4-BE49-F238E27FC236}">
                <a16:creationId xmlns:a16="http://schemas.microsoft.com/office/drawing/2014/main" id="{1AE14B1B-62F7-4473-ACA9-874A341A6F80}"/>
              </a:ext>
            </a:extLst>
          </p:cNvPr>
          <p:cNvSpPr/>
          <p:nvPr/>
        </p:nvSpPr>
        <p:spPr>
          <a:xfrm>
            <a:off x="8599777" y="4796825"/>
            <a:ext cx="3270428" cy="17194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্তৃ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সম্মানসূচক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91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E4153A1-5F75-4360-91E5-B79F6F16E8A2}"/>
              </a:ext>
            </a:extLst>
          </p:cNvPr>
          <p:cNvSpPr txBox="1"/>
          <p:nvPr/>
        </p:nvSpPr>
        <p:spPr>
          <a:xfrm>
            <a:off x="1634836" y="22952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24CBD8-FC55-40CC-AD26-1A2C0A1D442E}"/>
              </a:ext>
            </a:extLst>
          </p:cNvPr>
          <p:cNvSpPr txBox="1"/>
          <p:nvPr/>
        </p:nvSpPr>
        <p:spPr>
          <a:xfrm>
            <a:off x="1634836" y="3999607"/>
            <a:ext cx="8220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কাজী নজরুল ইসলাম কত সালে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করেন?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49393-AC7D-492B-9971-1805BE5220A6}"/>
              </a:ext>
            </a:extLst>
          </p:cNvPr>
          <p:cNvSpPr txBox="1"/>
          <p:nvPr/>
        </p:nvSpPr>
        <p:spPr>
          <a:xfrm>
            <a:off x="2505075" y="171450"/>
            <a:ext cx="718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51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B5F5B-7E09-447C-A019-B49E3DC563D4}"/>
              </a:ext>
            </a:extLst>
          </p:cNvPr>
          <p:cNvSpPr/>
          <p:nvPr/>
        </p:nvSpPr>
        <p:spPr>
          <a:xfrm>
            <a:off x="3271696" y="0"/>
            <a:ext cx="2624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AE436-9EC9-48E9-8D4B-992939396EA4}"/>
              </a:ext>
            </a:extLst>
          </p:cNvPr>
          <p:cNvSpPr txBox="1"/>
          <p:nvPr/>
        </p:nvSpPr>
        <p:spPr>
          <a:xfrm>
            <a:off x="322987" y="1120676"/>
            <a:ext cx="7213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গাহি সাম্যের গান</a:t>
            </a:r>
            <a:r>
              <a:rPr lang="bn-IN" sz="3200" dirty="0">
                <a:ln w="11430"/>
              </a:rPr>
              <a:t>—</a:t>
            </a:r>
          </a:p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মানুষের চেয়ে বড় কিছু নাই ,নহে কিছু মহিয়ান</a:t>
            </a:r>
          </a:p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নাই দেশ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পাত্রের ভেদ, অভেদ ধর্ম জাতি,</a:t>
            </a:r>
          </a:p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সব দেশে সব কালে ঘরে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ঘরে তিনি মানুষের জ্ঞাতি</a:t>
            </a:r>
          </a:p>
        </p:txBody>
      </p:sp>
      <p:pic>
        <p:nvPicPr>
          <p:cNvPr id="6" name="Picture 2" descr="সহানুভূতিটা কি শুধু রোহিঙ্গাদের জন্য - কুহুক এর বাংলা ব্লগ । bangla blog | 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2A16B91F-29CD-46D7-8FD1-3D929049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02" y="119934"/>
            <a:ext cx="5123289" cy="321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আপনি কি জানেন, বর্তমানে পৃথিবীতে কােন ধর্মের লোক কতজন আছেন?">
            <a:extLst>
              <a:ext uri="{FF2B5EF4-FFF2-40B4-BE49-F238E27FC236}">
                <a16:creationId xmlns:a16="http://schemas.microsoft.com/office/drawing/2014/main" id="{9CA4BA35-8C63-4044-ABB6-D63F132BF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15" y="3274220"/>
            <a:ext cx="5101936" cy="3401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1D25E-553F-4635-B1A0-F97505833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49" y="3274221"/>
            <a:ext cx="5370988" cy="340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6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773</Words>
  <Application>Microsoft Office PowerPoint</Application>
  <PresentationFormat>Widescreen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Tahoma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Hosneara Khatun</dc:creator>
  <cp:lastModifiedBy>Hosneara Khatun</cp:lastModifiedBy>
  <cp:revision>80</cp:revision>
  <dcterms:created xsi:type="dcterms:W3CDTF">2021-07-11T14:44:01Z</dcterms:created>
  <dcterms:modified xsi:type="dcterms:W3CDTF">2021-07-24T09:02:30Z</dcterms:modified>
</cp:coreProperties>
</file>