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3" r:id="rId6"/>
    <p:sldId id="262" r:id="rId7"/>
    <p:sldId id="261" r:id="rId8"/>
    <p:sldId id="259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374BB-8AC1-46A0-9F59-BDC34C3F994C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502A2-CD6C-4557-B02D-DE953FAAD7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74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215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0824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70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3224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6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55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498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90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71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30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04-Dec-20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365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04-Dec-20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64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04-Dec-20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85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0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094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04-Dec-20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8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828800"/>
            <a:ext cx="5909314" cy="41453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4100" y="1981200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3581400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আউটপুট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ডিভাইসের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518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2209801"/>
            <a:ext cx="358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121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2495729"/>
            <a:ext cx="2036618" cy="12192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10000"/>
              </a:lnSpc>
              <a:buNone/>
            </a:pPr>
            <a:r>
              <a:rPr lang="b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 দশম</a:t>
            </a:r>
          </a:p>
          <a:p>
            <a:pPr algn="ctr">
              <a:lnSpc>
                <a:spcPct val="110000"/>
              </a:lnSpc>
              <a:buNone/>
            </a:pPr>
            <a:r>
              <a:rPr lang="b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বিষয়ঃ তথ্য ও যোগাযোগ</a:t>
            </a:r>
          </a:p>
          <a:p>
            <a:pPr algn="ctr">
              <a:lnSpc>
                <a:spcPct val="110000"/>
              </a:lnSpc>
              <a:buNone/>
            </a:pPr>
            <a:r>
              <a:rPr lang="b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 প্রথম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29000" y="1371600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95400" y="2495729"/>
            <a:ext cx="251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মিজানুর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মাসুদ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চৌধুরী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চুনারুঘাট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হবিগঞ্জ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9100" y="2495729"/>
            <a:ext cx="0" cy="16952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95800" y="2495729"/>
            <a:ext cx="0" cy="16952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5334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37" y="1219200"/>
            <a:ext cx="4048125" cy="354321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219200"/>
            <a:ext cx="2790825" cy="37211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304800" y="152400"/>
            <a:ext cx="4114800" cy="1295400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381000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22186" y="1547455"/>
            <a:ext cx="2362200" cy="707886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endParaRPr lang="en-US" sz="40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294" y="2590800"/>
            <a:ext cx="5343092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4478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3200400"/>
            <a:ext cx="617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চিনতে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119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0" y="5334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774686"/>
            <a:ext cx="4701099" cy="34811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624" y="1963667"/>
            <a:ext cx="3838576" cy="32922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080" y="0"/>
            <a:ext cx="877291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155658"/>
            <a:ext cx="2971800" cy="24544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121022"/>
            <a:ext cx="3913673" cy="25949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6764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32004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ডিভাইসের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9246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158</TotalTime>
  <Words>65</Words>
  <Application>Microsoft Office PowerPoint</Application>
  <PresentationFormat>On-screen Show (4:3)</PresentationFormat>
  <Paragraphs>20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NikoshBAN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 15</dc:creator>
  <cp:lastModifiedBy>Rasel</cp:lastModifiedBy>
  <cp:revision>27</cp:revision>
  <dcterms:created xsi:type="dcterms:W3CDTF">2006-08-16T00:00:00Z</dcterms:created>
  <dcterms:modified xsi:type="dcterms:W3CDTF">2020-12-04T17:09:50Z</dcterms:modified>
</cp:coreProperties>
</file>