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287" r:id="rId3"/>
    <p:sldId id="312" r:id="rId4"/>
    <p:sldId id="307" r:id="rId5"/>
    <p:sldId id="294" r:id="rId6"/>
    <p:sldId id="267" r:id="rId7"/>
    <p:sldId id="270" r:id="rId8"/>
    <p:sldId id="302" r:id="rId9"/>
    <p:sldId id="257" r:id="rId10"/>
    <p:sldId id="263" r:id="rId11"/>
    <p:sldId id="272" r:id="rId12"/>
    <p:sldId id="303" r:id="rId13"/>
    <p:sldId id="310" r:id="rId14"/>
    <p:sldId id="278" r:id="rId15"/>
    <p:sldId id="276" r:id="rId16"/>
    <p:sldId id="280" r:id="rId17"/>
    <p:sldId id="281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54" y="78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1091C-DFF8-43A1-89E7-E24F9594D85C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7748B-C3A1-416A-BE59-12FA3F6A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সম্মানিত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দেথেয়ে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7748B-C3A1-416A-BE59-12FA3F6AB5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4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B99E-9785-49BA-8F0D-718028F3EA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972199-5AA6-4C7D-9445-BA4ED0EA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" y="6356349"/>
            <a:ext cx="2743200" cy="365125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C77B2085-0E37-4128-B373-8D79B9BEAE32}" type="datetime1">
              <a:rPr lang="en-US" smtClean="0"/>
              <a:pPr/>
              <a:t>25-Jul-21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8B5C9-A154-4A7E-8C1D-26D7B146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22776-6E16-4BBE-AFF7-D606F434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7182" y="6356349"/>
            <a:ext cx="2743200" cy="365125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A576AE30-0BCA-4DB1-8643-1F33C5A9C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3248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FC870-BD8E-4008-A7F1-901ECC7B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B8DBA-E4E9-43A7-8CDA-0F7715A52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BE5F4-19F8-4750-B0ED-ADEC7AA4E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5582" y="63999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19F25-0021-401A-81F5-2B26B9D0B987}" type="datetime1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95571-23A5-426F-977A-1A4EC7321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34BDA-36B6-4755-A4CD-196B27846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3218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76AE30-0BCA-4DB1-8643-1F33C5A9C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0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cover dir="lu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rwaltersdesk.blogspot.com/2014/01/why-you-hate-group-work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candra-%E0%B8%94%E0%B8%AD%E0%B8%81%E0%B8%81%E0%B8%B8%E0%B8%AB%E0%B8%A5%E0%B8%B2%E0%B8%9A-%E0%B8%A3%E0%B8%B8%E0%B8%A1%E0%B8%B4-2639399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profile.php?id=100008439557607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linkedin.com/in/agril-engr-md-shofi-uddin-a05087b4/" TargetMode="External"/><Relationship Id="rId10" Type="http://schemas.openxmlformats.org/officeDocument/2006/relationships/hyperlink" Target="https://support.microsoft.com/en-us/topic/this-website-works-better-in-microsoft-edge-160fa918-d581-4932-9e4e-1075c4713595?ui=en-us&amp;rs=en-us&amp;ad=us" TargetMode="External"/><Relationship Id="rId4" Type="http://schemas.openxmlformats.org/officeDocument/2006/relationships/hyperlink" Target="https://www.youtube.com/channel/UCshlc1oQxfRC99uIAP8qGhw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123.49.3.254/MembersArea/MembershipNoSearch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03652-0995-4992-AF25-F94B2D4C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860-B27D-45BB-A974-9ED4101AD2DA}" type="datetime1">
              <a:rPr lang="en-US" smtClean="0"/>
              <a:t>25-Jul-21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47263" y="246739"/>
            <a:ext cx="4973673" cy="8927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টেস্ট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D2C700-995E-4E3B-A1AE-3C0B1674F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5"/>
          <a:stretch/>
        </p:blipFill>
        <p:spPr>
          <a:xfrm>
            <a:off x="185980" y="1600211"/>
            <a:ext cx="5797717" cy="3963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C59F1B-B70C-4CA0-BD17-E266C0300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21" y="1518834"/>
            <a:ext cx="5837064" cy="39675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03D29BD-356C-45D8-84ED-BF2F08489FB3}"/>
              </a:ext>
            </a:extLst>
          </p:cNvPr>
          <p:cNvSpPr/>
          <p:nvPr/>
        </p:nvSpPr>
        <p:spPr>
          <a:xfrm>
            <a:off x="557940" y="5810670"/>
            <a:ext cx="3945609" cy="58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টেস্টার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981D5D-89AA-4BAA-9DAC-53490E0AE6ED}"/>
              </a:ext>
            </a:extLst>
          </p:cNvPr>
          <p:cNvSpPr/>
          <p:nvPr/>
        </p:nvSpPr>
        <p:spPr>
          <a:xfrm>
            <a:off x="7547675" y="5686685"/>
            <a:ext cx="3812583" cy="58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টেস্টিং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465E7-4793-4425-A91B-EEABA9EA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7EC6-0CB8-4222-8A8A-C3539AF29A90}" type="datetime1">
              <a:rPr lang="en-US" smtClean="0"/>
              <a:t>25-Jul-21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CC341-71B8-4ED0-A8D0-4D86197C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2514600"/>
            <a:ext cx="83058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46310" y="136675"/>
            <a:ext cx="6175580" cy="8339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চেসিস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নামানো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AD24EB-F02B-4A97-BE52-9F0DFC524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03" y="1281227"/>
            <a:ext cx="5828993" cy="43717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2B993F-61CD-4AA0-901F-82299CEBEA2A}"/>
              </a:ext>
            </a:extLst>
          </p:cNvPr>
          <p:cNvSpPr/>
          <p:nvPr/>
        </p:nvSpPr>
        <p:spPr>
          <a:xfrm>
            <a:off x="2626826" y="5798165"/>
            <a:ext cx="7014548" cy="604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হাইড্রোলিক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নামানো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E47D3-A907-41A0-A844-B2B1A4C7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5182-A317-40F5-976C-0F02DC3DBFCF}" type="datetime1">
              <a:rPr lang="en-US" smtClean="0"/>
              <a:t>25-Jul-21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C512-CBF5-4EFF-99FC-357C3192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50621" y="316485"/>
            <a:ext cx="7366957" cy="8157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ট্যাপেট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অ্যাডজাস্টকরণ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D2646-AD71-44EB-8E86-361894C80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1282650"/>
            <a:ext cx="8925990" cy="500560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A1378-F98C-4475-AB5A-C4863311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8ED7-C476-47C1-A3EA-28928AB791C0}" type="datetime1">
              <a:rPr lang="en-US" smtClean="0"/>
              <a:t>25-Jul-21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39367-CACB-4297-A425-525AF43F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6853"/>
      </p:ext>
    </p:extLst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06413" y="214247"/>
            <a:ext cx="3055374" cy="7704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টিউনিং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DA6C0-1396-4520-AD8C-DDF195F2E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98" y="1290544"/>
            <a:ext cx="4887803" cy="366491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F5C02A-B248-4952-BC3B-B62D1B2565C6}"/>
              </a:ext>
            </a:extLst>
          </p:cNvPr>
          <p:cNvSpPr/>
          <p:nvPr/>
        </p:nvSpPr>
        <p:spPr>
          <a:xfrm>
            <a:off x="1680087" y="5117690"/>
            <a:ext cx="8908026" cy="1047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কর্মদক্ষতা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সর্বচ্চ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অ্যাডজাস্ট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টিংনিং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53AA0-82AA-42AD-B020-93807016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F9F-ED2A-4D63-A981-0126A82B29FB}" type="datetime1">
              <a:rPr lang="en-US" smtClean="0"/>
              <a:t>25-Jul-21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4A20F-797A-4796-B481-CD16343F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95232"/>
      </p:ext>
    </p:extLst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803" y="4984955"/>
            <a:ext cx="8288593" cy="135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ট্যাপেট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অ্যাডজাস্ট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কভার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ওভারহলিং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58124-ED90-47EB-8064-29C29C6414B1}"/>
              </a:ext>
            </a:extLst>
          </p:cNvPr>
          <p:cNvSpPr/>
          <p:nvPr/>
        </p:nvSpPr>
        <p:spPr>
          <a:xfrm>
            <a:off x="4473063" y="268800"/>
            <a:ext cx="3322074" cy="75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A47C3-F80A-4FF1-BCFE-D3C8EA77C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50" b="18803"/>
          <a:stretch/>
        </p:blipFill>
        <p:spPr>
          <a:xfrm>
            <a:off x="1800225" y="1327355"/>
            <a:ext cx="8591550" cy="351011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CDEDC-FCDD-4D2E-9A23-BB3F33FB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821A-7513-47B3-96B3-5D81389667F2}" type="datetime1">
              <a:rPr lang="en-US" smtClean="0"/>
              <a:t>25-Jul-21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1C3FF-2C2D-44C9-BC62-73B9694A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3464" y="4881715"/>
            <a:ext cx="3569109" cy="1430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1034-DF67-4DD9-B2F0-5D3C7BAF582F}"/>
              </a:ext>
            </a:extLst>
          </p:cNvPr>
          <p:cNvSpPr/>
          <p:nvPr/>
        </p:nvSpPr>
        <p:spPr>
          <a:xfrm>
            <a:off x="4686300" y="676058"/>
            <a:ext cx="2895600" cy="75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B262F-1D11-4391-A8C4-9DF7AF2A0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3" t="25448" r="49847" b="31929"/>
          <a:stretch/>
        </p:blipFill>
        <p:spPr>
          <a:xfrm>
            <a:off x="4686300" y="1843790"/>
            <a:ext cx="2628900" cy="2923082"/>
          </a:xfrm>
          <a:prstGeom prst="ellipse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FB115-AE83-40D7-97A2-C5DEF261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8BAA-8A00-4AF7-A7F4-142D4BA14E42}" type="datetime1">
              <a:rPr lang="en-US" smtClean="0"/>
              <a:t>25-Jul-21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DCDD1-0013-4507-B34A-622ED331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2649" y="1730326"/>
            <a:ext cx="6802902" cy="373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ওভারহলিং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টিউনিং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ট্যাপেট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RPM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924C-1F31-4011-B9B2-3EB7289E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6214-0389-4327-8E1B-6C11B1338973}" type="datetime1">
              <a:rPr lang="en-US" smtClean="0"/>
              <a:t>25-Jul-21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345AE-FB1A-4393-9831-0542F4FD2BA0}"/>
              </a:ext>
            </a:extLst>
          </p:cNvPr>
          <p:cNvSpPr/>
          <p:nvPr/>
        </p:nvSpPr>
        <p:spPr>
          <a:xfrm>
            <a:off x="4876800" y="464949"/>
            <a:ext cx="2438400" cy="75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181026-5B95-4D34-84E4-164925C1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2E7EB2-B40E-4B58-956E-7DECE59B9C2A}"/>
              </a:ext>
            </a:extLst>
          </p:cNvPr>
          <p:cNvSpPr/>
          <p:nvPr/>
        </p:nvSpPr>
        <p:spPr>
          <a:xfrm>
            <a:off x="2683239" y="4855798"/>
            <a:ext cx="7146561" cy="5995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399D65-605D-4704-8A0F-CC222368A073}"/>
              </a:ext>
            </a:extLst>
          </p:cNvPr>
          <p:cNvSpPr/>
          <p:nvPr/>
        </p:nvSpPr>
        <p:spPr>
          <a:xfrm>
            <a:off x="2912918" y="5663590"/>
            <a:ext cx="6442364" cy="5995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4617126"/>
            <a:ext cx="7391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ওভারহলিং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F2AA1-FC73-4337-B7D3-9558E0AF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1E7-881E-4BAE-A792-0773D120778C}" type="datetime1">
              <a:rPr lang="en-US" smtClean="0"/>
              <a:t>25-Jul-21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5EDC16-02E3-4972-84DC-3B033E56F117}"/>
              </a:ext>
            </a:extLst>
          </p:cNvPr>
          <p:cNvGrpSpPr/>
          <p:nvPr/>
        </p:nvGrpSpPr>
        <p:grpSpPr>
          <a:xfrm>
            <a:off x="1333500" y="381000"/>
            <a:ext cx="9525000" cy="5105400"/>
            <a:chOff x="1371600" y="228600"/>
            <a:chExt cx="8618908" cy="46566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1C93AD-59E7-486E-A4D9-0C6751D4BA01}"/>
                </a:ext>
              </a:extLst>
            </p:cNvPr>
            <p:cNvGrpSpPr/>
            <p:nvPr/>
          </p:nvGrpSpPr>
          <p:grpSpPr>
            <a:xfrm>
              <a:off x="1371600" y="228600"/>
              <a:ext cx="8618908" cy="4656651"/>
              <a:chOff x="1271401" y="228600"/>
              <a:chExt cx="8618908" cy="4656651"/>
            </a:xfrm>
          </p:grpSpPr>
          <p:pic>
            <p:nvPicPr>
              <p:cNvPr id="2" name="Picture 1" descr="school-building-hi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1" y="228600"/>
                <a:ext cx="8618908" cy="3806483"/>
              </a:xfrm>
              <a:prstGeom prst="rect">
                <a:avLst/>
              </a:prstGeom>
            </p:spPr>
          </p:pic>
          <p:sp>
            <p:nvSpPr>
              <p:cNvPr id="3" name="Block Arc 2"/>
              <p:cNvSpPr/>
              <p:nvPr/>
            </p:nvSpPr>
            <p:spPr>
              <a:xfrm rot="11446647" flipH="1" flipV="1">
                <a:off x="3376583" y="604950"/>
                <a:ext cx="4408543" cy="4280301"/>
              </a:xfrm>
              <a:prstGeom prst="blockArc">
                <a:avLst>
                  <a:gd name="adj1" fmla="val 12592683"/>
                  <a:gd name="adj2" fmla="val 18444287"/>
                  <a:gd name="adj3" fmla="val 11899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bliqueTop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E1144-7A07-484A-8D05-D47363B5AD9B}"/>
                </a:ext>
              </a:extLst>
            </p:cNvPr>
            <p:cNvSpPr txBox="1"/>
            <p:nvPr/>
          </p:nvSpPr>
          <p:spPr>
            <a:xfrm>
              <a:off x="4552155" y="1010333"/>
              <a:ext cx="2057400" cy="1027331"/>
            </a:xfrm>
            <a:prstGeom prst="rect">
              <a:avLst/>
            </a:prstGeom>
            <a:noFill/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1C309-6464-434E-A0B4-3519BD15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BB90BBE-7FBD-4752-B7CC-D7A377B82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7019" y="116695"/>
            <a:ext cx="3914161" cy="4867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6328" y="3583859"/>
            <a:ext cx="10555544" cy="3024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>
                <a:solidFill>
                  <a:srgbClr val="0000CC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b="1" dirty="0">
              <a:solidFill>
                <a:srgbClr val="0000CC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2236E-3E17-4E19-AC01-BFF08588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F858-8320-4613-9A4C-7EDF8E432458}" type="datetime1">
              <a:rPr lang="en-US" smtClean="0"/>
              <a:t>25-Jul-21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762A5-537B-4139-911D-328DCD18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F1E344-34BA-4243-8CE3-F649EF93F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10" y="521484"/>
            <a:ext cx="3880779" cy="3213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9871" y="3429000"/>
            <a:ext cx="9596284" cy="28611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44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9F696-1898-4319-AE6F-F54DB277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1FD-62A0-4317-9539-082B3D9FAD92}" type="datetime1">
              <a:rPr lang="en-US" smtClean="0"/>
              <a:t>25-Jul-21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8ABE1-A431-4B65-9B5D-55CD63B95CB3}"/>
              </a:ext>
            </a:extLst>
          </p:cNvPr>
          <p:cNvSpPr/>
          <p:nvPr/>
        </p:nvSpPr>
        <p:spPr>
          <a:xfrm>
            <a:off x="1297858" y="254511"/>
            <a:ext cx="98052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6B96-3AAC-4EFB-8AA2-3E9BEDB7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81481E-6 L -4.375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77058" y="5209721"/>
            <a:ext cx="4768889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3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800" spc="-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-3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r>
              <a:rPr lang="en-US" sz="4800" spc="-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-3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800" spc="-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-3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টিউনিং</a:t>
            </a:r>
            <a:endParaRPr lang="en-US" sz="4800" spc="-3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10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10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44301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4395D-9E04-4665-9049-37106043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C2C-11FE-4C6B-BF2C-E43CF0BF1D9D}" type="datetime1">
              <a:rPr lang="en-US" smtClean="0"/>
              <a:t>25-Jul-21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D62D5-C28A-4D83-82E8-43963B3A9B1C}"/>
              </a:ext>
            </a:extLst>
          </p:cNvPr>
          <p:cNvSpPr/>
          <p:nvPr/>
        </p:nvSpPr>
        <p:spPr>
          <a:xfrm>
            <a:off x="4495800" y="17166"/>
            <a:ext cx="2819400" cy="8567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2A5ED-419E-4CD5-A163-69A1A75A3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72" y="873892"/>
            <a:ext cx="8431655" cy="56650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8EB35-3C50-4C14-95F2-F5DF4844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0941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548" y="5073446"/>
            <a:ext cx="4948903" cy="717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সার্ভিসিং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টিউনিং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25994-8075-4232-9F80-624C0F0D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B521-6BF3-4381-A8BB-A68C904D6CAF}" type="datetime1">
              <a:rPr lang="en-US" smtClean="0"/>
              <a:t>25-Jul-21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3A3E5-C4A4-4796-BCF7-73E767CB0E28}"/>
              </a:ext>
            </a:extLst>
          </p:cNvPr>
          <p:cNvSpPr/>
          <p:nvPr/>
        </p:nvSpPr>
        <p:spPr>
          <a:xfrm>
            <a:off x="2743200" y="356420"/>
            <a:ext cx="67056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26EB5-E400-4116-B8CE-5722E4208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86" y="1318596"/>
            <a:ext cx="4704428" cy="3336861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056ED-0263-4621-B269-45A73916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16061"/>
      </p:ext>
    </p:extLst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17167-219E-4237-B372-E6DD00CA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8E9-6B53-48AF-AA68-6179C0F0DF44}" type="datetime1">
              <a:rPr lang="en-US" smtClean="0"/>
              <a:t>25-Jul-21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8A342B-F83C-4475-85A1-9F9A3CBAFA34}"/>
              </a:ext>
            </a:extLst>
          </p:cNvPr>
          <p:cNvSpPr/>
          <p:nvPr/>
        </p:nvSpPr>
        <p:spPr>
          <a:xfrm>
            <a:off x="1745448" y="4078576"/>
            <a:ext cx="8761064" cy="64008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ওভারহলিং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791AC-0ABB-46BE-B6D4-2EF103935EFC}"/>
              </a:ext>
            </a:extLst>
          </p:cNvPr>
          <p:cNvSpPr/>
          <p:nvPr/>
        </p:nvSpPr>
        <p:spPr>
          <a:xfrm>
            <a:off x="1753833" y="2165533"/>
            <a:ext cx="9220200" cy="64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ওভারহলিং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753EE-2124-490C-9077-01AD47EDB28C}"/>
              </a:ext>
            </a:extLst>
          </p:cNvPr>
          <p:cNvSpPr/>
          <p:nvPr/>
        </p:nvSpPr>
        <p:spPr>
          <a:xfrm>
            <a:off x="1789245" y="3124825"/>
            <a:ext cx="9741530" cy="64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টিউনিং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9CF1259-4E4A-4E97-BFF1-309DBE0D3DEE}"/>
              </a:ext>
            </a:extLst>
          </p:cNvPr>
          <p:cNvSpPr/>
          <p:nvPr/>
        </p:nvSpPr>
        <p:spPr>
          <a:xfrm>
            <a:off x="1818742" y="1328959"/>
            <a:ext cx="6821837" cy="762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i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4400" b="1" i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6AC17F-F35F-4BDD-BF9C-2FB07480C63B}"/>
              </a:ext>
            </a:extLst>
          </p:cNvPr>
          <p:cNvSpPr/>
          <p:nvPr/>
        </p:nvSpPr>
        <p:spPr>
          <a:xfrm>
            <a:off x="1798078" y="4981020"/>
            <a:ext cx="9240865" cy="64008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ট্যাপেট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অ্যাডজাস্ট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319A5-FD68-4B4A-9B1B-80A67968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518984" y="2872102"/>
            <a:ext cx="13345298" cy="36371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1048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7659" y="4228954"/>
            <a:ext cx="2456999" cy="14600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0066" y="3235821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2113" y="4223963"/>
            <a:ext cx="2462685" cy="146009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টিউনিং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13690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2990" y="4228954"/>
            <a:ext cx="2743200" cy="1460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4228954"/>
            <a:ext cx="256190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ট্যাপেট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ক্লিয়ারেন্স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315534"/>
            <a:ext cx="2406446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898207"/>
            <a:ext cx="2743200" cy="365125"/>
          </a:xfrm>
        </p:spPr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711C-66DD-42D6-A4B6-2C5860C9E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69"/>
            <a:ext cx="2181529" cy="15146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2A95-23BE-4D22-92B9-2E0CD156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0288-EBA1-42EC-804E-C8400813AACE}" type="datetime1">
              <a:rPr lang="en-US" smtClean="0"/>
              <a:t>25-Jul-21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0599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00694 L 0.32618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8 0.00694 L 0.55599 0.00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99 0.00694 L 0.76628 0.00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427B5-F581-4802-A58F-703CC483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E879-3934-462B-BF7E-F4E2F37A14BD}" type="datetime1">
              <a:rPr lang="en-US" smtClean="0"/>
              <a:t>25-Jul-21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E66545-3E58-4D32-B9F2-326720CD2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5" b="96636" l="543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6" r="10190"/>
          <a:stretch/>
        </p:blipFill>
        <p:spPr>
          <a:xfrm>
            <a:off x="4070555" y="1061269"/>
            <a:ext cx="3419468" cy="30105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AC8671-D166-41B4-8190-186D0AC42641}"/>
              </a:ext>
            </a:extLst>
          </p:cNvPr>
          <p:cNvSpPr/>
          <p:nvPr/>
        </p:nvSpPr>
        <p:spPr>
          <a:xfrm>
            <a:off x="599535" y="4008075"/>
            <a:ext cx="10992930" cy="156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চিসিস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সম্পূর্ণভাবে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বিযোজন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উপাংশ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কার্যোপযোগিতা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ত্রূটি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নিরূপণ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সম্পূর্ণভাবে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কার্যক্ষম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4FFFD5-0EC3-4682-8C7B-6F8BE59D628B}"/>
              </a:ext>
            </a:extLst>
          </p:cNvPr>
          <p:cNvSpPr/>
          <p:nvPr/>
        </p:nvSpPr>
        <p:spPr>
          <a:xfrm>
            <a:off x="3753464" y="265471"/>
            <a:ext cx="4685071" cy="7521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2A98E-004A-48A8-9B39-6585DD2D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AE30-0BCA-4DB1-8643-1F33C5A9CE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470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2506" y="1309191"/>
            <a:ext cx="12971489" cy="3176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448" y="1365962"/>
            <a:ext cx="3801191" cy="3063022"/>
          </a:xfrm>
          <a:prstGeom prst="rect">
            <a:avLst/>
          </a:prstGeom>
          <a:blipFill>
            <a:blip r:embed="rId4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71074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5999" y="1309191"/>
            <a:ext cx="322663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6764" y="1365962"/>
            <a:ext cx="3801191" cy="2920288"/>
          </a:xfrm>
          <a:prstGeom prst="rect">
            <a:avLst/>
          </a:prstGeom>
          <a:blipFill>
            <a:blip r:embed="rId5"/>
            <a:srcRect/>
            <a:stretch>
              <a:fillRect l="683" t="-3133" r="-991" b="-815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1390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46315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62428" y="1365962"/>
            <a:ext cx="3801191" cy="3063022"/>
          </a:xfrm>
          <a:prstGeom prst="rect">
            <a:avLst/>
          </a:prstGeom>
          <a:blipFill>
            <a:blip r:embed="rId6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84658" y="1279211"/>
            <a:ext cx="382794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71281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7600" y="4599097"/>
            <a:ext cx="3650376" cy="175725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ওভারহলিংঃ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কভার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0812" y="4599097"/>
            <a:ext cx="3650376" cy="175725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মাইনর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ওভারহলিংঃ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চেসিস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7120" y="4619272"/>
            <a:ext cx="3650376" cy="1721683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ওভারহলিংঃ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চেসিস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কমপ্লিট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ওভারহলিং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1855" y="272520"/>
            <a:ext cx="373631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FE852BC-F344-4224-8B36-6C8239BA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9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92CCD4D-1210-4C58-8FAC-E230BE63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BD3-EBD7-4EB4-8458-0988CF975137}" type="datetime1">
              <a:rPr lang="en-US" smtClean="0"/>
              <a:t>25-Jul-21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128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4584 0.003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6158 0.0037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16159 0.0037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16158 0.003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382</Words>
  <Application>Microsoft Office PowerPoint</Application>
  <PresentationFormat>Widescreen</PresentationFormat>
  <Paragraphs>125</Paragraphs>
  <Slides>18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Shofi Uddin</dc:creator>
  <cp:lastModifiedBy>TSCM</cp:lastModifiedBy>
  <cp:revision>27</cp:revision>
  <dcterms:created xsi:type="dcterms:W3CDTF">2021-02-19T06:13:17Z</dcterms:created>
  <dcterms:modified xsi:type="dcterms:W3CDTF">2021-07-25T10:32:31Z</dcterms:modified>
</cp:coreProperties>
</file>