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8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2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2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8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7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0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7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7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8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9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C7CF-143A-48E2-BC71-EEFCA3D97D4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0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6C7CF-143A-48E2-BC71-EEFCA3D97D4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547E1-B78A-4F1D-B8ED-31D85AF22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2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9212" y="2151529"/>
            <a:ext cx="712694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 smtClean="0"/>
              <a:t>السلام عليكم ورحمة الله</a:t>
            </a:r>
          </a:p>
          <a:p>
            <a:r>
              <a:rPr lang="ar-SA" sz="4400" dirty="0" smtClean="0"/>
              <a:t/>
            </a:r>
            <a:br>
              <a:rPr lang="ar-SA" sz="4400" dirty="0" smtClean="0"/>
            </a:br>
            <a:r>
              <a:rPr lang="ar-SA" sz="4400" dirty="0" smtClean="0"/>
              <a:t>اهلا سهلا      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117" y="1465240"/>
            <a:ext cx="4129367" cy="412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1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8385" y="1728508"/>
            <a:ext cx="75169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تعريف الأستاذ : </a:t>
            </a:r>
          </a:p>
          <a:p>
            <a:r>
              <a:rPr lang="ar-SA" sz="3600" dirty="0"/>
              <a:t>محمد مجيب الرحمن</a:t>
            </a:r>
          </a:p>
          <a:p>
            <a:r>
              <a:rPr lang="ar-SA" sz="3600" dirty="0"/>
              <a:t>الأستاذ المساعد</a:t>
            </a:r>
          </a:p>
          <a:p>
            <a:r>
              <a:rPr lang="ar-SA" sz="3600" dirty="0"/>
              <a:t>المدرسة المجددية الإسلا مية (العالم)</a:t>
            </a:r>
          </a:p>
          <a:p>
            <a:r>
              <a:rPr lang="ar-SA" sz="3600" dirty="0"/>
              <a:t>برى بارى – كالياكوير –غازى فور-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874" y="2335103"/>
            <a:ext cx="1505843" cy="187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17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4975" y="1981200"/>
            <a:ext cx="62865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عنوان الدرس</a:t>
            </a:r>
          </a:p>
          <a:p>
            <a:endParaRPr lang="ar-SA" sz="3200" dirty="0"/>
          </a:p>
          <a:p>
            <a:r>
              <a:rPr lang="ar-SA" sz="3200" dirty="0"/>
              <a:t>الصف العاشروالعالم</a:t>
            </a:r>
          </a:p>
          <a:p>
            <a:endParaRPr lang="ar-SA" sz="3200" dirty="0"/>
          </a:p>
          <a:p>
            <a:r>
              <a:rPr lang="ar-SA" sz="3200" dirty="0"/>
              <a:t>الورقة الثانية للأدب العربي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237" y="1821120"/>
            <a:ext cx="1685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688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047875"/>
            <a:ext cx="54197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اعلان الدرس</a:t>
            </a:r>
          </a:p>
          <a:p>
            <a:endParaRPr lang="ar-SA" sz="3600" dirty="0"/>
          </a:p>
          <a:p>
            <a:endParaRPr lang="ar-SA" sz="3600" dirty="0"/>
          </a:p>
          <a:p>
            <a:r>
              <a:rPr lang="ar-SA" sz="3600" dirty="0"/>
              <a:t>  </a:t>
            </a:r>
            <a:r>
              <a:rPr lang="ar-SA" sz="3600" dirty="0" smtClean="0"/>
              <a:t> علامة </a:t>
            </a:r>
            <a:r>
              <a:rPr lang="ar-SA" sz="3600" dirty="0"/>
              <a:t>باب  </a:t>
            </a:r>
            <a:r>
              <a:rPr lang="ar-SA" sz="3600" dirty="0" smtClean="0"/>
              <a:t>مفاعلة  </a:t>
            </a:r>
            <a:endParaRPr lang="ar-SA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087" y="2119312"/>
            <a:ext cx="21431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95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7336" y="1891962"/>
            <a:ext cx="58864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/>
              <a:t>النتائج من الدرس :      </a:t>
            </a:r>
          </a:p>
          <a:p>
            <a:endParaRPr lang="ar-SA" sz="2400" dirty="0"/>
          </a:p>
          <a:p>
            <a:r>
              <a:rPr lang="ar-SA" sz="2400" dirty="0"/>
              <a:t>يستطيع الطلاب بعد انتهاء هذا الدرس : </a:t>
            </a:r>
          </a:p>
          <a:p>
            <a:endParaRPr lang="ar-SA" sz="2400" dirty="0"/>
          </a:p>
          <a:p>
            <a:r>
              <a:rPr lang="ar-SA" sz="2400" dirty="0"/>
              <a:t> </a:t>
            </a:r>
          </a:p>
          <a:p>
            <a:r>
              <a:rPr lang="ar-SA" sz="2400" dirty="0"/>
              <a:t>ان يقولوا   معرفة أو علامة باب   </a:t>
            </a:r>
            <a:r>
              <a:rPr lang="ar-SA" sz="2400" dirty="0" smtClean="0"/>
              <a:t> مفاعلة</a:t>
            </a:r>
            <a:endParaRPr lang="ar-SA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999" y="2035968"/>
            <a:ext cx="18097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92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1649" y="1729011"/>
            <a:ext cx="6438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/>
              <a:t>علامة باب   افعال هي : </a:t>
            </a:r>
          </a:p>
          <a:p>
            <a:endParaRPr lang="ar-SA" sz="2400" dirty="0"/>
          </a:p>
          <a:p>
            <a:r>
              <a:rPr lang="ar-SA" sz="2400" dirty="0"/>
              <a:t>  </a:t>
            </a:r>
            <a:r>
              <a:rPr lang="ar-SA" sz="2400" dirty="0" smtClean="0"/>
              <a:t> ألألف بعد الفاء -</a:t>
            </a:r>
            <a:endParaRPr lang="ar-SA" sz="2400" dirty="0"/>
          </a:p>
          <a:p>
            <a:endParaRPr lang="ar-SA" sz="2400" dirty="0"/>
          </a:p>
          <a:p>
            <a:r>
              <a:rPr lang="ar-SA" sz="2400" dirty="0"/>
              <a:t>مثل :</a:t>
            </a:r>
          </a:p>
          <a:p>
            <a:endParaRPr lang="ar-SA" sz="2400" dirty="0"/>
          </a:p>
          <a:p>
            <a:r>
              <a:rPr lang="ar-SA" sz="2400" dirty="0" smtClean="0"/>
              <a:t> جاهد يجاهد- قاتل يقاتل- قابل يقابل -</a:t>
            </a:r>
            <a:endParaRPr lang="ar-SA" sz="2400" dirty="0"/>
          </a:p>
          <a:p>
            <a:endParaRPr lang="ar-SA" sz="2400" dirty="0"/>
          </a:p>
          <a:p>
            <a:r>
              <a:rPr lang="ar-SA" sz="2400" dirty="0"/>
              <a:t>(  </a:t>
            </a:r>
            <a:r>
              <a:rPr lang="ar-SA" sz="2400" dirty="0" smtClean="0"/>
              <a:t> جهد-قتل- فبل-)</a:t>
            </a:r>
            <a:endParaRPr lang="ar-SA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099" y="1729011"/>
            <a:ext cx="3709987" cy="247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71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3025" y="2249582"/>
            <a:ext cx="6057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الى اللقاء</a:t>
            </a:r>
          </a:p>
          <a:p>
            <a:endParaRPr lang="ar-SA" sz="4000" dirty="0"/>
          </a:p>
          <a:p>
            <a:r>
              <a:rPr lang="ar-SA" sz="40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365" y="1977093"/>
            <a:ext cx="2483970" cy="248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123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89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12</cp:revision>
  <dcterms:created xsi:type="dcterms:W3CDTF">2021-02-06T02:17:45Z</dcterms:created>
  <dcterms:modified xsi:type="dcterms:W3CDTF">2021-04-06T15:56:13Z</dcterms:modified>
</cp:coreProperties>
</file>