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302" r:id="rId5"/>
    <p:sldId id="261" r:id="rId6"/>
    <p:sldId id="294" r:id="rId7"/>
    <p:sldId id="263" r:id="rId8"/>
    <p:sldId id="288" r:id="rId9"/>
    <p:sldId id="296" r:id="rId10"/>
    <p:sldId id="273" r:id="rId11"/>
    <p:sldId id="289" r:id="rId12"/>
    <p:sldId id="299" r:id="rId13"/>
    <p:sldId id="278" r:id="rId14"/>
    <p:sldId id="290" r:id="rId15"/>
    <p:sldId id="291" r:id="rId16"/>
    <p:sldId id="292" r:id="rId17"/>
    <p:sldId id="293" r:id="rId18"/>
    <p:sldId id="301" r:id="rId19"/>
    <p:sldId id="286" r:id="rId20"/>
    <p:sldId id="295" r:id="rId21"/>
    <p:sldId id="285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CC"/>
    <a:srgbClr val="CC00FF"/>
    <a:srgbClr val="0EA21C"/>
    <a:srgbClr val="FF0066"/>
    <a:srgbClr val="FFFFFF"/>
    <a:srgbClr val="A40C8E"/>
    <a:srgbClr val="D8E43C"/>
    <a:srgbClr val="F6FEF6"/>
    <a:srgbClr val="42D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D5B60-CF10-4E9E-BC6E-F9C2D6F3219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81C60-E1FD-4C27-AC91-61FF861EA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43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40018-046A-49F5-9AD9-D340AFDD02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2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D5D-AC52-4191-A5F1-C9BD73FE6FB0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F91-F23B-47D1-A3BE-DE44060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6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D5D-AC52-4191-A5F1-C9BD73FE6FB0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F91-F23B-47D1-A3BE-DE44060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2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D5D-AC52-4191-A5F1-C9BD73FE6FB0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F91-F23B-47D1-A3BE-DE44060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4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D5D-AC52-4191-A5F1-C9BD73FE6FB0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F91-F23B-47D1-A3BE-DE44060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1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D5D-AC52-4191-A5F1-C9BD73FE6FB0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F91-F23B-47D1-A3BE-DE44060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D5D-AC52-4191-A5F1-C9BD73FE6FB0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F91-F23B-47D1-A3BE-DE44060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3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D5D-AC52-4191-A5F1-C9BD73FE6FB0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F91-F23B-47D1-A3BE-DE44060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6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D5D-AC52-4191-A5F1-C9BD73FE6FB0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F91-F23B-47D1-A3BE-DE44060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3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D5D-AC52-4191-A5F1-C9BD73FE6FB0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F91-F23B-47D1-A3BE-DE44060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7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D5D-AC52-4191-A5F1-C9BD73FE6FB0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F91-F23B-47D1-A3BE-DE44060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0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D5D-AC52-4191-A5F1-C9BD73FE6FB0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F91-F23B-47D1-A3BE-DE44060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7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3DD5D-AC52-4191-A5F1-C9BD73FE6FB0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CFF91-F23B-47D1-A3BE-DE44060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eg"/><Relationship Id="rId9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3" Type="http://schemas.openxmlformats.org/officeDocument/2006/relationships/image" Target="../media/image25.jpg"/><Relationship Id="rId7" Type="http://schemas.openxmlformats.org/officeDocument/2006/relationships/image" Target="../media/image28.jpg"/><Relationship Id="rId12" Type="http://schemas.openxmlformats.org/officeDocument/2006/relationships/image" Target="../media/image3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g"/><Relationship Id="rId5" Type="http://schemas.openxmlformats.org/officeDocument/2006/relationships/image" Target="../media/image26.jpeg"/><Relationship Id="rId10" Type="http://schemas.openxmlformats.org/officeDocument/2006/relationships/image" Target="../media/image31.jpg"/><Relationship Id="rId4" Type="http://schemas.openxmlformats.org/officeDocument/2006/relationships/image" Target="../media/image18.jpg"/><Relationship Id="rId9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 contras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" y="0"/>
            <a:ext cx="12170930" cy="6895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2" name="Group 51"/>
          <p:cNvGrpSpPr/>
          <p:nvPr/>
        </p:nvGrpSpPr>
        <p:grpSpPr>
          <a:xfrm>
            <a:off x="9630443" y="1931234"/>
            <a:ext cx="1807213" cy="3954452"/>
            <a:chOff x="9375610" y="1346618"/>
            <a:chExt cx="1807213" cy="3954452"/>
          </a:xfrm>
        </p:grpSpPr>
        <p:grpSp>
          <p:nvGrpSpPr>
            <p:cNvPr id="53" name="Group 52"/>
            <p:cNvGrpSpPr/>
            <p:nvPr/>
          </p:nvGrpSpPr>
          <p:grpSpPr>
            <a:xfrm>
              <a:off x="9375610" y="1346618"/>
              <a:ext cx="1807213" cy="3954452"/>
              <a:chOff x="9650490" y="1901619"/>
              <a:chExt cx="1807213" cy="3954452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9650490" y="3970274"/>
                <a:ext cx="1807213" cy="1885797"/>
              </a:xfrm>
              <a:custGeom>
                <a:avLst/>
                <a:gdLst>
                  <a:gd name="connsiteX0" fmla="*/ 1066799 w 2133600"/>
                  <a:gd name="connsiteY0" fmla="*/ 135466 h 2133600"/>
                  <a:gd name="connsiteX1" fmla="*/ 931333 w 2133600"/>
                  <a:gd name="connsiteY1" fmla="*/ 270933 h 2133600"/>
                  <a:gd name="connsiteX2" fmla="*/ 1066799 w 2133600"/>
                  <a:gd name="connsiteY2" fmla="*/ 406400 h 2133600"/>
                  <a:gd name="connsiteX3" fmla="*/ 1202265 w 2133600"/>
                  <a:gd name="connsiteY3" fmla="*/ 270933 h 2133600"/>
                  <a:gd name="connsiteX4" fmla="*/ 1066799 w 2133600"/>
                  <a:gd name="connsiteY4" fmla="*/ 135466 h 2133600"/>
                  <a:gd name="connsiteX5" fmla="*/ 1066800 w 2133600"/>
                  <a:gd name="connsiteY5" fmla="*/ 0 h 2133600"/>
                  <a:gd name="connsiteX6" fmla="*/ 2133600 w 2133600"/>
                  <a:gd name="connsiteY6" fmla="*/ 1066800 h 2133600"/>
                  <a:gd name="connsiteX7" fmla="*/ 1066800 w 2133600"/>
                  <a:gd name="connsiteY7" fmla="*/ 2133600 h 2133600"/>
                  <a:gd name="connsiteX8" fmla="*/ 0 w 2133600"/>
                  <a:gd name="connsiteY8" fmla="*/ 1066800 h 2133600"/>
                  <a:gd name="connsiteX9" fmla="*/ 1066800 w 2133600"/>
                  <a:gd name="connsiteY9" fmla="*/ 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3600" h="2133600">
                    <a:moveTo>
                      <a:pt x="1066799" y="135466"/>
                    </a:moveTo>
                    <a:cubicBezTo>
                      <a:pt x="991983" y="135466"/>
                      <a:pt x="931333" y="196117"/>
                      <a:pt x="931333" y="270933"/>
                    </a:cubicBezTo>
                    <a:cubicBezTo>
                      <a:pt x="931333" y="345749"/>
                      <a:pt x="991983" y="406400"/>
                      <a:pt x="1066799" y="406400"/>
                    </a:cubicBezTo>
                    <a:cubicBezTo>
                      <a:pt x="1141615" y="406400"/>
                      <a:pt x="1202265" y="345749"/>
                      <a:pt x="1202265" y="270933"/>
                    </a:cubicBezTo>
                    <a:cubicBezTo>
                      <a:pt x="1202265" y="196117"/>
                      <a:pt x="1141615" y="135466"/>
                      <a:pt x="1066799" y="135466"/>
                    </a:cubicBezTo>
                    <a:close/>
                    <a:moveTo>
                      <a:pt x="1066800" y="0"/>
                    </a:moveTo>
                    <a:cubicBezTo>
                      <a:pt x="1655977" y="0"/>
                      <a:pt x="2133600" y="477623"/>
                      <a:pt x="2133600" y="1066800"/>
                    </a:cubicBezTo>
                    <a:cubicBezTo>
                      <a:pt x="2133600" y="1655977"/>
                      <a:pt x="1655977" y="2133600"/>
                      <a:pt x="1066800" y="2133600"/>
                    </a:cubicBezTo>
                    <a:cubicBezTo>
                      <a:pt x="477623" y="2133600"/>
                      <a:pt x="0" y="1655977"/>
                      <a:pt x="0" y="1066800"/>
                    </a:cubicBezTo>
                    <a:cubicBezTo>
                      <a:pt x="0" y="477623"/>
                      <a:pt x="477623" y="0"/>
                      <a:pt x="1066800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0447371" y="2397707"/>
                <a:ext cx="213450" cy="222732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0453743" y="2800562"/>
                <a:ext cx="213450" cy="222732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0440966" y="3221772"/>
                <a:ext cx="213450" cy="222732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0429852" y="3664949"/>
                <a:ext cx="213450" cy="222732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0453743" y="4096648"/>
                <a:ext cx="213450" cy="22273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>
                  <a:solidFill>
                    <a:srgbClr val="FF0066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0453743" y="1901619"/>
                <a:ext cx="213450" cy="222732"/>
              </a:xfrm>
              <a:prstGeom prst="ellipse">
                <a:avLst/>
              </a:prstGeom>
              <a:solidFill>
                <a:srgbClr val="29D729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</p:grpSp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03" t="8412" r="22565" b="37420"/>
            <a:stretch/>
          </p:blipFill>
          <p:spPr>
            <a:xfrm>
              <a:off x="9877117" y="3724201"/>
              <a:ext cx="942109" cy="120534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812429" y="1893146"/>
            <a:ext cx="1807213" cy="4827238"/>
            <a:chOff x="6602701" y="1649361"/>
            <a:chExt cx="1807213" cy="4827238"/>
          </a:xfrm>
        </p:grpSpPr>
        <p:sp>
          <p:nvSpPr>
            <p:cNvPr id="20" name="Freeform 19"/>
            <p:cNvSpPr/>
            <p:nvPr/>
          </p:nvSpPr>
          <p:spPr>
            <a:xfrm>
              <a:off x="6602701" y="4590802"/>
              <a:ext cx="1807213" cy="1885797"/>
            </a:xfrm>
            <a:custGeom>
              <a:avLst/>
              <a:gdLst>
                <a:gd name="connsiteX0" fmla="*/ 1066799 w 2133600"/>
                <a:gd name="connsiteY0" fmla="*/ 135466 h 2133600"/>
                <a:gd name="connsiteX1" fmla="*/ 931333 w 2133600"/>
                <a:gd name="connsiteY1" fmla="*/ 270933 h 2133600"/>
                <a:gd name="connsiteX2" fmla="*/ 1066799 w 2133600"/>
                <a:gd name="connsiteY2" fmla="*/ 406400 h 2133600"/>
                <a:gd name="connsiteX3" fmla="*/ 1202265 w 2133600"/>
                <a:gd name="connsiteY3" fmla="*/ 270933 h 2133600"/>
                <a:gd name="connsiteX4" fmla="*/ 1066799 w 2133600"/>
                <a:gd name="connsiteY4" fmla="*/ 135466 h 2133600"/>
                <a:gd name="connsiteX5" fmla="*/ 1066800 w 2133600"/>
                <a:gd name="connsiteY5" fmla="*/ 0 h 2133600"/>
                <a:gd name="connsiteX6" fmla="*/ 2133600 w 2133600"/>
                <a:gd name="connsiteY6" fmla="*/ 1066800 h 2133600"/>
                <a:gd name="connsiteX7" fmla="*/ 1066800 w 2133600"/>
                <a:gd name="connsiteY7" fmla="*/ 2133600 h 2133600"/>
                <a:gd name="connsiteX8" fmla="*/ 0 w 2133600"/>
                <a:gd name="connsiteY8" fmla="*/ 1066800 h 2133600"/>
                <a:gd name="connsiteX9" fmla="*/ 1066800 w 2133600"/>
                <a:gd name="connsiteY9" fmla="*/ 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3600" h="2133600">
                  <a:moveTo>
                    <a:pt x="1066799" y="135466"/>
                  </a:moveTo>
                  <a:cubicBezTo>
                    <a:pt x="991983" y="135466"/>
                    <a:pt x="931333" y="196117"/>
                    <a:pt x="931333" y="270933"/>
                  </a:cubicBezTo>
                  <a:cubicBezTo>
                    <a:pt x="931333" y="345749"/>
                    <a:pt x="991983" y="406400"/>
                    <a:pt x="1066799" y="406400"/>
                  </a:cubicBezTo>
                  <a:cubicBezTo>
                    <a:pt x="1141615" y="406400"/>
                    <a:pt x="1202265" y="345749"/>
                    <a:pt x="1202265" y="270933"/>
                  </a:cubicBezTo>
                  <a:cubicBezTo>
                    <a:pt x="1202265" y="196117"/>
                    <a:pt x="1141615" y="135466"/>
                    <a:pt x="1066799" y="135466"/>
                  </a:cubicBezTo>
                  <a:close/>
                  <a:moveTo>
                    <a:pt x="1066800" y="0"/>
                  </a:moveTo>
                  <a:cubicBezTo>
                    <a:pt x="1655977" y="0"/>
                    <a:pt x="2133600" y="477623"/>
                    <a:pt x="2133600" y="1066800"/>
                  </a:cubicBezTo>
                  <a:cubicBezTo>
                    <a:pt x="2133600" y="1655977"/>
                    <a:pt x="1655977" y="2133600"/>
                    <a:pt x="1066800" y="2133600"/>
                  </a:cubicBezTo>
                  <a:cubicBezTo>
                    <a:pt x="477623" y="2133600"/>
                    <a:pt x="0" y="1655977"/>
                    <a:pt x="0" y="1066800"/>
                  </a:cubicBezTo>
                  <a:cubicBezTo>
                    <a:pt x="0" y="477623"/>
                    <a:pt x="477623" y="0"/>
                    <a:pt x="1066800" y="0"/>
                  </a:cubicBezTo>
                  <a:close/>
                </a:path>
              </a:pathLst>
            </a:custGeom>
            <a:solidFill>
              <a:srgbClr val="A40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460881" y="1649361"/>
              <a:ext cx="213450" cy="222732"/>
            </a:xfrm>
            <a:prstGeom prst="ellipse">
              <a:avLst/>
            </a:prstGeom>
            <a:solidFill>
              <a:srgbClr val="29D729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7427292" y="3018235"/>
              <a:ext cx="213450" cy="22273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7405954" y="3421090"/>
              <a:ext cx="213450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7393177" y="3842300"/>
              <a:ext cx="213450" cy="22273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7382063" y="4285477"/>
              <a:ext cx="213450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7382063" y="4697325"/>
              <a:ext cx="213450" cy="2227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7465992" y="2117416"/>
              <a:ext cx="213450" cy="22273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7426245" y="2593182"/>
              <a:ext cx="213450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51" t="16942" r="27916" b="42145"/>
            <a:stretch/>
          </p:blipFill>
          <p:spPr>
            <a:xfrm>
              <a:off x="7048552" y="5066568"/>
              <a:ext cx="928254" cy="90791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44238" y="915900"/>
            <a:ext cx="11524593" cy="916152"/>
            <a:chOff x="112031" y="431240"/>
            <a:chExt cx="11524593" cy="916152"/>
          </a:xfrm>
        </p:grpSpPr>
        <p:sp>
          <p:nvSpPr>
            <p:cNvPr id="5" name="Rounded Rectangle 4"/>
            <p:cNvSpPr/>
            <p:nvPr/>
          </p:nvSpPr>
          <p:spPr>
            <a:xfrm>
              <a:off x="112031" y="431240"/>
              <a:ext cx="11524593" cy="916152"/>
            </a:xfrm>
            <a:prstGeom prst="roundRect">
              <a:avLst>
                <a:gd name="adj" fmla="val 50000"/>
              </a:avLst>
            </a:prstGeom>
            <a:solidFill>
              <a:srgbClr val="FF0066"/>
            </a:solidFill>
            <a:ln>
              <a:noFill/>
            </a:ln>
            <a:effectLst>
              <a:innerShdw blurRad="381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02133" y="633835"/>
              <a:ext cx="10744388" cy="494690"/>
            </a:xfrm>
            <a:prstGeom prst="roundRect">
              <a:avLst>
                <a:gd name="adj" fmla="val 50000"/>
              </a:avLst>
            </a:prstGeom>
            <a:solidFill>
              <a:srgbClr val="00FFFF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0004400" y="652003"/>
              <a:ext cx="432000" cy="432000"/>
              <a:chOff x="9708473" y="223625"/>
              <a:chExt cx="432000" cy="4320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9708473" y="223625"/>
                <a:ext cx="432000" cy="4320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9804844" y="304030"/>
                <a:ext cx="252000" cy="252000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257400" y="661505"/>
              <a:ext cx="432000" cy="432000"/>
              <a:chOff x="2141867" y="986380"/>
              <a:chExt cx="432000" cy="43200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2141867" y="986380"/>
                <a:ext cx="432000" cy="4320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231867" y="1056053"/>
                <a:ext cx="252000" cy="252000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314699" y="640938"/>
              <a:ext cx="432000" cy="432000"/>
              <a:chOff x="4154230" y="751961"/>
              <a:chExt cx="432000" cy="4320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4154230" y="751961"/>
                <a:ext cx="432000" cy="4320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239288" y="830780"/>
                <a:ext cx="252000" cy="252000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 smtClean="0"/>
                  <a:t>                                                                                                                                                                                        </a:t>
                </a:r>
                <a:endParaRPr lang="en-US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371349" y="629051"/>
              <a:ext cx="432000" cy="432000"/>
              <a:chOff x="1512938" y="751961"/>
              <a:chExt cx="432000" cy="4320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512938" y="751961"/>
                <a:ext cx="432000" cy="4320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602810" y="826112"/>
                <a:ext cx="252000" cy="252000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3894602" y="1947659"/>
            <a:ext cx="1807213" cy="3895391"/>
            <a:chOff x="3639769" y="1363043"/>
            <a:chExt cx="1807213" cy="3895391"/>
          </a:xfrm>
        </p:grpSpPr>
        <p:grpSp>
          <p:nvGrpSpPr>
            <p:cNvPr id="43" name="Group 42"/>
            <p:cNvGrpSpPr/>
            <p:nvPr/>
          </p:nvGrpSpPr>
          <p:grpSpPr>
            <a:xfrm>
              <a:off x="3639769" y="1363043"/>
              <a:ext cx="1807213" cy="3895391"/>
              <a:chOff x="3348505" y="2117295"/>
              <a:chExt cx="1807213" cy="3895391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3348505" y="4126889"/>
                <a:ext cx="1807213" cy="1885797"/>
              </a:xfrm>
              <a:custGeom>
                <a:avLst/>
                <a:gdLst>
                  <a:gd name="connsiteX0" fmla="*/ 1066799 w 2133600"/>
                  <a:gd name="connsiteY0" fmla="*/ 135466 h 2133600"/>
                  <a:gd name="connsiteX1" fmla="*/ 931333 w 2133600"/>
                  <a:gd name="connsiteY1" fmla="*/ 270933 h 2133600"/>
                  <a:gd name="connsiteX2" fmla="*/ 1066799 w 2133600"/>
                  <a:gd name="connsiteY2" fmla="*/ 406400 h 2133600"/>
                  <a:gd name="connsiteX3" fmla="*/ 1202265 w 2133600"/>
                  <a:gd name="connsiteY3" fmla="*/ 270933 h 2133600"/>
                  <a:gd name="connsiteX4" fmla="*/ 1066799 w 2133600"/>
                  <a:gd name="connsiteY4" fmla="*/ 135466 h 2133600"/>
                  <a:gd name="connsiteX5" fmla="*/ 1066800 w 2133600"/>
                  <a:gd name="connsiteY5" fmla="*/ 0 h 2133600"/>
                  <a:gd name="connsiteX6" fmla="*/ 2133600 w 2133600"/>
                  <a:gd name="connsiteY6" fmla="*/ 1066800 h 2133600"/>
                  <a:gd name="connsiteX7" fmla="*/ 1066800 w 2133600"/>
                  <a:gd name="connsiteY7" fmla="*/ 2133600 h 2133600"/>
                  <a:gd name="connsiteX8" fmla="*/ 0 w 2133600"/>
                  <a:gd name="connsiteY8" fmla="*/ 1066800 h 2133600"/>
                  <a:gd name="connsiteX9" fmla="*/ 1066800 w 2133600"/>
                  <a:gd name="connsiteY9" fmla="*/ 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3600" h="2133600">
                    <a:moveTo>
                      <a:pt x="1066799" y="135466"/>
                    </a:moveTo>
                    <a:cubicBezTo>
                      <a:pt x="991983" y="135466"/>
                      <a:pt x="931333" y="196117"/>
                      <a:pt x="931333" y="270933"/>
                    </a:cubicBezTo>
                    <a:cubicBezTo>
                      <a:pt x="931333" y="345749"/>
                      <a:pt x="991983" y="406400"/>
                      <a:pt x="1066799" y="406400"/>
                    </a:cubicBezTo>
                    <a:cubicBezTo>
                      <a:pt x="1141615" y="406400"/>
                      <a:pt x="1202265" y="345749"/>
                      <a:pt x="1202265" y="270933"/>
                    </a:cubicBezTo>
                    <a:cubicBezTo>
                      <a:pt x="1202265" y="196117"/>
                      <a:pt x="1141615" y="135466"/>
                      <a:pt x="1066799" y="135466"/>
                    </a:cubicBezTo>
                    <a:close/>
                    <a:moveTo>
                      <a:pt x="1066800" y="0"/>
                    </a:moveTo>
                    <a:cubicBezTo>
                      <a:pt x="1655977" y="0"/>
                      <a:pt x="2133600" y="477623"/>
                      <a:pt x="2133600" y="1066800"/>
                    </a:cubicBezTo>
                    <a:cubicBezTo>
                      <a:pt x="2133600" y="1655977"/>
                      <a:pt x="1655977" y="2133600"/>
                      <a:pt x="1066800" y="2133600"/>
                    </a:cubicBezTo>
                    <a:cubicBezTo>
                      <a:pt x="477623" y="2133600"/>
                      <a:pt x="0" y="1655977"/>
                      <a:pt x="0" y="1066800"/>
                    </a:cubicBezTo>
                    <a:cubicBezTo>
                      <a:pt x="0" y="477623"/>
                      <a:pt x="477623" y="0"/>
                      <a:pt x="1066800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173096" y="2554322"/>
                <a:ext cx="213450" cy="222732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156186" y="2944910"/>
                <a:ext cx="213450" cy="222732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138981" y="3378387"/>
                <a:ext cx="213450" cy="222732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127867" y="3821564"/>
                <a:ext cx="213450" cy="222732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127867" y="4233412"/>
                <a:ext cx="213450" cy="22273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93323" y="2117295"/>
                <a:ext cx="213450" cy="222732"/>
              </a:xfrm>
              <a:prstGeom prst="ellipse">
                <a:avLst/>
              </a:prstGeom>
              <a:solidFill>
                <a:srgbClr val="29D729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</p:grp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04" t="12837" r="21953" b="34864"/>
            <a:stretch/>
          </p:blipFill>
          <p:spPr>
            <a:xfrm>
              <a:off x="4011061" y="3795008"/>
              <a:ext cx="955963" cy="1163782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948421" y="1871010"/>
            <a:ext cx="1807213" cy="4733237"/>
            <a:chOff x="693588" y="1286394"/>
            <a:chExt cx="1807213" cy="4733237"/>
          </a:xfrm>
        </p:grpSpPr>
        <p:grpSp>
          <p:nvGrpSpPr>
            <p:cNvPr id="31" name="Group 30"/>
            <p:cNvGrpSpPr/>
            <p:nvPr/>
          </p:nvGrpSpPr>
          <p:grpSpPr>
            <a:xfrm>
              <a:off x="693588" y="1286394"/>
              <a:ext cx="1807213" cy="4733237"/>
              <a:chOff x="879666" y="1696026"/>
              <a:chExt cx="1807213" cy="4733237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879666" y="4543466"/>
                <a:ext cx="1807213" cy="1885797"/>
              </a:xfrm>
              <a:custGeom>
                <a:avLst/>
                <a:gdLst>
                  <a:gd name="connsiteX0" fmla="*/ 1066799 w 2133600"/>
                  <a:gd name="connsiteY0" fmla="*/ 135466 h 2133600"/>
                  <a:gd name="connsiteX1" fmla="*/ 931333 w 2133600"/>
                  <a:gd name="connsiteY1" fmla="*/ 270933 h 2133600"/>
                  <a:gd name="connsiteX2" fmla="*/ 1066799 w 2133600"/>
                  <a:gd name="connsiteY2" fmla="*/ 406400 h 2133600"/>
                  <a:gd name="connsiteX3" fmla="*/ 1202265 w 2133600"/>
                  <a:gd name="connsiteY3" fmla="*/ 270933 h 2133600"/>
                  <a:gd name="connsiteX4" fmla="*/ 1066799 w 2133600"/>
                  <a:gd name="connsiteY4" fmla="*/ 135466 h 2133600"/>
                  <a:gd name="connsiteX5" fmla="*/ 1066800 w 2133600"/>
                  <a:gd name="connsiteY5" fmla="*/ 0 h 2133600"/>
                  <a:gd name="connsiteX6" fmla="*/ 2133600 w 2133600"/>
                  <a:gd name="connsiteY6" fmla="*/ 1066800 h 2133600"/>
                  <a:gd name="connsiteX7" fmla="*/ 1066800 w 2133600"/>
                  <a:gd name="connsiteY7" fmla="*/ 2133600 h 2133600"/>
                  <a:gd name="connsiteX8" fmla="*/ 0 w 2133600"/>
                  <a:gd name="connsiteY8" fmla="*/ 1066800 h 2133600"/>
                  <a:gd name="connsiteX9" fmla="*/ 1066800 w 2133600"/>
                  <a:gd name="connsiteY9" fmla="*/ 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3600" h="2133600">
                    <a:moveTo>
                      <a:pt x="1066799" y="135466"/>
                    </a:moveTo>
                    <a:cubicBezTo>
                      <a:pt x="991983" y="135466"/>
                      <a:pt x="931333" y="196117"/>
                      <a:pt x="931333" y="270933"/>
                    </a:cubicBezTo>
                    <a:cubicBezTo>
                      <a:pt x="931333" y="345749"/>
                      <a:pt x="991983" y="406400"/>
                      <a:pt x="1066799" y="406400"/>
                    </a:cubicBezTo>
                    <a:cubicBezTo>
                      <a:pt x="1141615" y="406400"/>
                      <a:pt x="1202265" y="345749"/>
                      <a:pt x="1202265" y="270933"/>
                    </a:cubicBezTo>
                    <a:cubicBezTo>
                      <a:pt x="1202265" y="196117"/>
                      <a:pt x="1141615" y="135466"/>
                      <a:pt x="1066799" y="135466"/>
                    </a:cubicBezTo>
                    <a:close/>
                    <a:moveTo>
                      <a:pt x="1066800" y="0"/>
                    </a:moveTo>
                    <a:cubicBezTo>
                      <a:pt x="1655977" y="0"/>
                      <a:pt x="2133600" y="477623"/>
                      <a:pt x="2133600" y="1066800"/>
                    </a:cubicBezTo>
                    <a:cubicBezTo>
                      <a:pt x="2133600" y="1655977"/>
                      <a:pt x="1655977" y="2133600"/>
                      <a:pt x="1066800" y="2133600"/>
                    </a:cubicBezTo>
                    <a:cubicBezTo>
                      <a:pt x="477623" y="2133600"/>
                      <a:pt x="0" y="1655977"/>
                      <a:pt x="0" y="1066800"/>
                    </a:cubicBezTo>
                    <a:cubicBezTo>
                      <a:pt x="0" y="477623"/>
                      <a:pt x="477623" y="0"/>
                      <a:pt x="1066800" y="0"/>
                    </a:cubicBezTo>
                    <a:close/>
                  </a:path>
                </a:pathLst>
              </a:custGeom>
              <a:solidFill>
                <a:srgbClr val="A40C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682921" y="2113758"/>
                <a:ext cx="213450" cy="222732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668574" y="2516613"/>
                <a:ext cx="213450" cy="222732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676548" y="2940772"/>
                <a:ext cx="213450" cy="222732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682928" y="3343627"/>
                <a:ext cx="213451" cy="222732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670152" y="3764837"/>
                <a:ext cx="213451" cy="222732"/>
              </a:xfrm>
              <a:prstGeom prst="ellipse">
                <a:avLst/>
              </a:prstGeom>
              <a:solidFill>
                <a:srgbClr val="00FFFF"/>
              </a:solidFill>
              <a:ln>
                <a:solidFill>
                  <a:srgbClr val="00FFFF"/>
                </a:solidFill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659039" y="4208014"/>
                <a:ext cx="213451" cy="222732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659035" y="4619862"/>
                <a:ext cx="213451" cy="22273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682926" y="1696026"/>
                <a:ext cx="213451" cy="222732"/>
              </a:xfrm>
              <a:prstGeom prst="ellipse">
                <a:avLst/>
              </a:prstGeom>
              <a:solidFill>
                <a:srgbClr val="29D729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36" t="14753" r="24515" b="38552"/>
            <a:stretch/>
          </p:blipFill>
          <p:spPr>
            <a:xfrm>
              <a:off x="955963" y="4599709"/>
              <a:ext cx="1191491" cy="1039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384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2555" y="215769"/>
            <a:ext cx="3699134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কবিতার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মূলভাব</a:t>
            </a:r>
            <a:endParaRPr lang="en-US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755" y="1194843"/>
            <a:ext cx="11349074" cy="483209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বাংলাদেশ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নদীমাতৃক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দেশ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অর্থা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ৎ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এদেশের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সবখানেই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“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স্বদেশ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”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প্রকৃতি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মানুষের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জীবনযাত্রার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তুলে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ছেলে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দেখছে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ভিতর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রাখছে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জোয়ার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তীরে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নৌকা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বেঁধে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রাখা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পাখির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কলকাকলি-সবই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ছেলেটির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মনেস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নিজের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দেশের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মায়া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মমতা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ভালোবাসার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অনুভূতি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জোগাচ্ছে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7851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7121" y="57622"/>
            <a:ext cx="397535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শিক্ষকের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আদর্শ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C2996D-653E-43D0-BA41-D436933CE5F9}"/>
              </a:ext>
            </a:extLst>
          </p:cNvPr>
          <p:cNvSpPr txBox="1"/>
          <p:nvPr/>
        </p:nvSpPr>
        <p:spPr>
          <a:xfrm>
            <a:off x="6391030" y="3072348"/>
            <a:ext cx="50219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এমনি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পাওয়া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কড়িতে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চলেছে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শেষ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মানুষগুলো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বেশ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মাঠের মানুষ যায় মাঠে আর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হাটের মানুষ হাটে।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দেখে দেখে একটি ছেলের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সারাটি দিন কাটে।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DDD977-CC75-4064-8E17-F2BFFD1A42EE}"/>
              </a:ext>
            </a:extLst>
          </p:cNvPr>
          <p:cNvSpPr txBox="1"/>
          <p:nvPr/>
        </p:nvSpPr>
        <p:spPr>
          <a:xfrm>
            <a:off x="84748" y="3072348"/>
            <a:ext cx="58906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জোয়ার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নৌকা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একলা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আপন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চেনা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যখন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খুশী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আঁকি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পাশে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জারুল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দুটি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হলুদ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4252" y="2165255"/>
            <a:ext cx="3822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স্বদেশ</a:t>
            </a: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আহসান হাবীব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3554" y="3072348"/>
            <a:ext cx="74951" cy="3738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E8FA0E-EA93-42AA-A368-4ABAEDAC5BB8}"/>
              </a:ext>
            </a:extLst>
          </p:cNvPr>
          <p:cNvSpPr txBox="1"/>
          <p:nvPr/>
        </p:nvSpPr>
        <p:spPr>
          <a:xfrm>
            <a:off x="197603" y="765508"/>
            <a:ext cx="11994397" cy="1569660"/>
          </a:xfrm>
          <a:prstGeom prst="rect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বইয়ের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৫০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নং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পৃষ্ঠা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করো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তোমাদের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কবিতাং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শটুকু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আবৃত্তি করে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শোনাচ্ছি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শো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নো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প্রত্যেক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আঙ্গুল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আমাকে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রো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5238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/>
      <p:bldP spid="4" grpId="0"/>
      <p:bldP spid="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3186" y="1789196"/>
            <a:ext cx="21173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স্বদেশ</a:t>
            </a:r>
            <a:r>
              <a:rPr lang="bn-IN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170294" y="2129929"/>
            <a:ext cx="83397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7679475" y="2138591"/>
            <a:ext cx="748628" cy="268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5639254" y="2175205"/>
            <a:ext cx="72598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92870" y="1836753"/>
            <a:ext cx="40998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</a:t>
            </a:r>
            <a:r>
              <a:rPr lang="bn-IN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33708" y="1821916"/>
            <a:ext cx="16972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স্বাধীন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4739" y="3320633"/>
            <a:ext cx="1831585" cy="87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06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শিল্পী</a:t>
            </a:r>
            <a:r>
              <a:rPr lang="bn-IN" sz="506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506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4136325" y="3710588"/>
            <a:ext cx="827791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5639254" y="3680325"/>
            <a:ext cx="713198" cy="387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7685380" y="3717204"/>
            <a:ext cx="732148" cy="127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13611" y="3386075"/>
            <a:ext cx="5093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ল্প</a:t>
            </a:r>
            <a:r>
              <a:rPr lang="bn-IN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28103" y="3411665"/>
            <a:ext cx="166028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কল্পনা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73C31D-E900-47AB-B32C-054C300C40BC}"/>
              </a:ext>
            </a:extLst>
          </p:cNvPr>
          <p:cNvSpPr txBox="1"/>
          <p:nvPr/>
        </p:nvSpPr>
        <p:spPr>
          <a:xfrm>
            <a:off x="5050719" y="1821916"/>
            <a:ext cx="378925" cy="87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06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endParaRPr lang="en-GB" sz="506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2ACB2D-02EC-43A5-B5A8-2150A4058D65}"/>
              </a:ext>
            </a:extLst>
          </p:cNvPr>
          <p:cNvSpPr txBox="1"/>
          <p:nvPr/>
        </p:nvSpPr>
        <p:spPr>
          <a:xfrm>
            <a:off x="6784461" y="1857182"/>
            <a:ext cx="35488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GB" sz="375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BC6FB4-78E4-41F2-A3B8-E0479C216DE3}"/>
              </a:ext>
            </a:extLst>
          </p:cNvPr>
          <p:cNvSpPr txBox="1"/>
          <p:nvPr/>
        </p:nvSpPr>
        <p:spPr>
          <a:xfrm>
            <a:off x="5108927" y="1853440"/>
            <a:ext cx="530218" cy="87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06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endParaRPr lang="en-GB" sz="506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5F2CCB-BAE6-4279-9B11-92474A12C019}"/>
              </a:ext>
            </a:extLst>
          </p:cNvPr>
          <p:cNvSpPr txBox="1"/>
          <p:nvPr/>
        </p:nvSpPr>
        <p:spPr>
          <a:xfrm>
            <a:off x="5034903" y="3379879"/>
            <a:ext cx="304185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12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endParaRPr lang="en-GB" sz="412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D175C5-BEA5-429A-9975-35DD474467E6}"/>
              </a:ext>
            </a:extLst>
          </p:cNvPr>
          <p:cNvSpPr txBox="1"/>
          <p:nvPr/>
        </p:nvSpPr>
        <p:spPr>
          <a:xfrm>
            <a:off x="6804710" y="3471389"/>
            <a:ext cx="53923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75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GB" sz="3375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E7E695-4CC5-4B8A-8409-729926A00C7A}"/>
              </a:ext>
            </a:extLst>
          </p:cNvPr>
          <p:cNvSpPr txBox="1"/>
          <p:nvPr/>
        </p:nvSpPr>
        <p:spPr>
          <a:xfrm>
            <a:off x="5002074" y="3573666"/>
            <a:ext cx="566891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12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endParaRPr lang="en-GB" sz="412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CD4F78-22CD-4544-98A9-9403900A3AC3}"/>
              </a:ext>
            </a:extLst>
          </p:cNvPr>
          <p:cNvSpPr txBox="1"/>
          <p:nvPr/>
        </p:nvSpPr>
        <p:spPr>
          <a:xfrm>
            <a:off x="166254" y="270320"/>
            <a:ext cx="11900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আমরা </a:t>
            </a:r>
            <a:r>
              <a:rPr lang="en-US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যুক্তবর্ণ</a:t>
            </a:r>
            <a:r>
              <a:rPr lang="bn-BD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চিনে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নিই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bn-BD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যুক্তবর্ণ</a:t>
            </a:r>
            <a:r>
              <a:rPr lang="bn-BD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দিয়ে </a:t>
            </a:r>
            <a:r>
              <a:rPr lang="bn-BD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গঠিত নতুন শব্দ দিয়ে বাক্য তৈরি করি।</a:t>
            </a:r>
            <a:endParaRPr lang="en-GB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57139" y="4869557"/>
            <a:ext cx="1831585" cy="87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063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সুন্দর</a:t>
            </a:r>
            <a:r>
              <a:rPr lang="bn-IN" sz="5063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5063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4288725" y="5259512"/>
            <a:ext cx="827791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V="1">
            <a:off x="5791654" y="5229249"/>
            <a:ext cx="713198" cy="387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7837780" y="5266128"/>
            <a:ext cx="732148" cy="127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66011" y="4934999"/>
            <a:ext cx="5093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ন্দ 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80503" y="4960589"/>
            <a:ext cx="166028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ছন্দা</a:t>
            </a:r>
            <a:r>
              <a:rPr lang="bn-IN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5F2CCB-BAE6-4279-9B11-92474A12C019}"/>
              </a:ext>
            </a:extLst>
          </p:cNvPr>
          <p:cNvSpPr txBox="1"/>
          <p:nvPr/>
        </p:nvSpPr>
        <p:spPr>
          <a:xfrm>
            <a:off x="5116511" y="4962810"/>
            <a:ext cx="304185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endParaRPr lang="en-GB" sz="412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D175C5-BEA5-429A-9975-35DD474467E6}"/>
              </a:ext>
            </a:extLst>
          </p:cNvPr>
          <p:cNvSpPr txBox="1"/>
          <p:nvPr/>
        </p:nvSpPr>
        <p:spPr>
          <a:xfrm>
            <a:off x="6957110" y="5020313"/>
            <a:ext cx="53923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75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GB" sz="3375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E7E695-4CC5-4B8A-8409-729926A00C7A}"/>
              </a:ext>
            </a:extLst>
          </p:cNvPr>
          <p:cNvSpPr txBox="1"/>
          <p:nvPr/>
        </p:nvSpPr>
        <p:spPr>
          <a:xfrm>
            <a:off x="5299505" y="4976663"/>
            <a:ext cx="566891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endParaRPr lang="en-GB" sz="412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5954" y="5805143"/>
            <a:ext cx="5044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ছন্দা দেখতে খুব সুন্দর।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7139" y="4258590"/>
            <a:ext cx="7783653" cy="697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4050" y="4138559"/>
            <a:ext cx="11402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জয়নুল আবেদিন ছিলেন একজন বড় মাপের চিত্রশিল্পী।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93186" y="2888864"/>
            <a:ext cx="8746363" cy="851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01410" y="2588691"/>
            <a:ext cx="12095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১৯৭১ সালের ১৬ ই ডিসেম্বর আমাদের দেশ স্বাধীন হয়েছিল।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28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-0.02917 L 0.00247 -0.02894 C 0.00286 -0.03635 0.00312 -0.04352 0.00364 -0.0507 C 0.0039 -0.0544 0.00534 -0.06598 0.00599 -0.07014 C 0.00677 -0.07431 0.00703 -0.07917 0.00846 -0.08287 C 0.01276 -0.09445 0.00989 -0.0875 0.0181 -0.10232 C 0.02265 -0.11042 0.02018 -0.10787 0.02539 -0.11088 C 0.02656 -0.1132 0.02747 -0.11621 0.02903 -0.11736 C 0.03203 -0.11991 0.03554 -0.11991 0.03867 -0.12176 C 0.04388 -0.12477 0.04114 -0.12338 0.04726 -0.12593 C 0.05651 -0.12523 0.06575 -0.12523 0.075 -0.12385 C 0.07747 -0.12361 0.0806 -0.11991 0.08229 -0.11736 C 0.08359 -0.11551 0.08463 -0.11297 0.08594 -0.11088 C 0.08711 -0.10926 0.08841 -0.10811 0.08958 -0.10672 C 0.09114 -0.10232 0.09349 -0.09861 0.0944 -0.09375 L 0.09687 -0.08079 C 0.09726 -0.07871 0.09778 -0.07662 0.09804 -0.07431 C 0.09948 -0.05926 0.09844 -0.06551 0.10052 -0.05486 C 0.1013 -0.0463 0.10195 -0.03773 0.10286 -0.02917 C 0.10377 -0.02084 0.10482 -0.01852 0.10534 -0.00973 C 0.10547 -0.00625 0.10534 -0.00255 0.10534 0.00115 L 0.10534 0.00139 " pathEditMode="relative" rAng="0" ptsTypes="AAAAAAAAAAAAAAAAAAAA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4 -0.02686 L -0.01524 -0.02662 C -0.01485 -0.03334 -0.01485 -0.03982 -0.01407 -0.0463 C -0.01407 -0.04607 -0.01107 -0.0625 -0.01042 -0.06551 L -0.00808 -0.07848 C -0.00638 -0.08426 -0.0043 -0.08959 -0.00326 -0.09561 C -0.00287 -0.09792 -0.00261 -0.10024 -0.00196 -0.10209 C 0.00195 -0.11482 0.00195 -0.11412 0.00768 -0.12153 C 0.00885 -0.12292 0.01002 -0.12454 0.01132 -0.1257 C 0.01367 -0.12801 0.01875 -0.1294 0.02096 -0.1301 C 0.02708 -0.13218 0.03033 -0.13287 0.03671 -0.13426 C 0.08059 -0.13033 0.07057 -0.13542 0.0996 -0.12361 C 0.10312 -0.12223 0.11614 -0.1169 0.12135 -0.11297 C 0.12552 -0.10973 0.12942 -0.10579 0.13346 -0.10209 C 0.13502 -0.1007 0.13684 -0.1 0.13828 -0.09792 C 0.14062 -0.09422 0.14296 -0.09051 0.14557 -0.08704 C 0.14791 -0.08403 0.15039 -0.08149 0.15273 -0.07848 L 0.15638 -0.07431 C 0.15807 -0.06991 0.1595 -0.06551 0.16119 -0.06135 C 0.1625 -0.05834 0.16458 -0.05625 0.16484 -0.05278 C 0.16588 -0.04144 0.16484 -0.02986 0.16484 -0.01829 L 0.16367 -0.00533 " pathEditMode="relative" rAng="0" ptsTypes="AAAAAAAAAAAAAAAAAAAA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-0.08102 L -0.02513 -0.08078 C -0.01862 -0.09259 -0.0194 -0.09259 -0.01315 -0.10046 C -0.01068 -0.10324 -0.00859 -0.1074 -0.00586 -0.10902 L 0.00508 -0.11551 L 0.00872 -0.11759 C 0.0099 -0.11828 0.01107 -0.11944 0.01237 -0.11967 L 0.02201 -0.12176 C 0.03568 -0.12106 0.04948 -0.12176 0.06315 -0.11967 C 0.06458 -0.11944 0.0655 -0.11666 0.0668 -0.11551 C 0.06784 -0.11435 0.06914 -0.11389 0.07044 -0.11319 C 0.07279 -0.10902 0.07474 -0.1037 0.0776 -0.10046 L 0.0849 -0.09166 C 0.08607 -0.08889 0.08724 -0.08588 0.08854 -0.0831 C 0.08958 -0.08078 0.09102 -0.07893 0.09219 -0.07662 C 0.10052 -0.05879 0.08763 -0.08264 0.09818 -0.06389 L 0.10182 -0.04444 C 0.10221 -0.04236 0.10234 -0.03981 0.103 -0.03796 L 0.10547 -0.03148 C 0.10586 -0.02939 0.10638 -0.02731 0.10664 -0.025 C 0.10716 -0.02152 0.10716 -0.01782 0.10794 -0.01435 C 0.10846 -0.0118 0.10951 -0.00995 0.11029 -0.00787 C 0.11159 0.00139 0.11146 -0.00231 0.11146 0.00301 L 0.11146 0.00324 " pathEditMode="relative" rAng="0" ptsTypes="AAAAAAAAAAAAAAAAAAAAAAAA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0.06365 L 0.01094 -0.06342 C 0.01276 -0.06805 0.01446 -0.07245 0.0168 -0.07638 C 0.01771 -0.07801 0.01927 -0.0787 0.02032 -0.08009 C 0.02136 -0.08148 0.02175 -0.08402 0.02266 -0.08541 C 0.02331 -0.08634 0.02969 -0.09351 0.03112 -0.09467 C 0.03217 -0.0956 0.03347 -0.0956 0.03451 -0.09652 C 0.03581 -0.09745 0.03685 -0.09907 0.03815 -0.1 C 0.04167 -0.10277 0.04662 -0.10277 0.05 -0.1037 C 0.0517 -0.10416 0.05326 -0.10555 0.05482 -0.10555 C 0.06875 -0.10671 0.08256 -0.10671 0.09649 -0.10717 C 0.10443 -0.10671 0.11237 -0.10671 0.12032 -0.10555 C 0.12383 -0.10509 0.12422 -0.10254 0.12735 -0.1 C 0.12852 -0.0993 0.12969 -0.09884 0.13086 -0.09814 C 0.13203 -0.09652 0.13308 -0.09421 0.13451 -0.09282 C 0.13737 -0.09004 0.1418 -0.08865 0.14519 -0.0875 C 0.14636 -0.08541 0.14753 -0.08356 0.14883 -0.08194 C 0.15313 -0.07615 0.15196 -0.08032 0.15586 -0.07268 C 0.16576 -0.05301 0.15612 -0.06875 0.1642 -0.05648 C 0.16472 -0.05463 0.16485 -0.05277 0.16537 -0.05092 C 0.16602 -0.04907 0.16719 -0.04745 0.16771 -0.04537 C 0.16875 -0.04189 0.1694 -0.03819 0.17019 -0.03472 C 0.17162 -0.02824 0.17045 -0.03055 0.17266 -0.02708 L 0.17266 -0.02685 " pathEditMode="relative" rAng="0" ptsTypes="AAAAAAAAAAAAAAAAAAAAAAAA"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86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7569 L -0.01732 -0.07546 C -0.01081 -0.08727 -0.01159 -0.08727 -0.00534 -0.09514 C -0.00286 -0.09792 -0.00078 -0.10208 0.00195 -0.1037 L 0.01289 -0.11018 L 0.01654 -0.11227 C 0.01771 -0.11296 0.01888 -0.11412 0.02018 -0.11435 L 0.02982 -0.11643 C 0.04349 -0.11574 0.05729 -0.11643 0.07097 -0.11435 C 0.0724 -0.11412 0.07331 -0.11134 0.07461 -0.11018 C 0.07565 -0.10903 0.07695 -0.10856 0.07826 -0.10787 C 0.0806 -0.1037 0.08255 -0.09838 0.08542 -0.09514 L 0.09271 -0.08634 C 0.09388 -0.08356 0.09505 -0.08056 0.09636 -0.07778 C 0.0974 -0.07546 0.09883 -0.07361 0.1 -0.0713 C 0.10833 -0.05347 0.09544 -0.07731 0.10599 -0.05856 L 0.10964 -0.03912 C 0.11003 -0.03704 0.11016 -0.03449 0.11081 -0.03264 L 0.11328 -0.02616 C 0.11367 -0.02407 0.11419 -0.02199 0.11445 -0.01968 C 0.11498 -0.0162 0.11498 -0.0125 0.11576 -0.00903 C 0.11628 -0.00648 0.11732 -0.00463 0.1181 -0.00255 C 0.1194 0.00671 0.11927 0.00301 0.11927 0.00833 L 0.11927 0.00857 " pathEditMode="relative" rAng="0" ptsTypes="AAAAAAAAAAAAAAAAAAAAAAAA">
                                      <p:cBhvr>
                                        <p:cTn id="17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-0.04189 L 0.00716 -0.04166 C 0.00912 -0.04699 0.01081 -0.05231 0.01315 -0.05694 C 0.01407 -0.05879 0.01576 -0.05949 0.0168 -0.06111 C 0.01784 -0.06296 0.01823 -0.06574 0.01914 -0.06759 C 0.01979 -0.06851 0.0263 -0.07708 0.02774 -0.07847 C 0.02878 -0.07939 0.03021 -0.07939 0.03125 -0.08055 C 0.03255 -0.08171 0.0336 -0.08356 0.0349 -0.08472 C 0.03854 -0.08796 0.04349 -0.08796 0.04701 -0.08912 C 0.0487 -0.08958 0.05026 -0.0912 0.05183 -0.0912 C 0.06602 -0.09259 0.08008 -0.09259 0.09427 -0.09328 C 0.10235 -0.09259 0.11042 -0.09259 0.11849 -0.0912 C 0.12214 -0.09074 0.12253 -0.08773 0.12565 -0.08472 C 0.12683 -0.08379 0.12813 -0.08333 0.1293 -0.08264 C 0.13047 -0.08055 0.13151 -0.07777 0.13295 -0.07615 C 0.13594 -0.07291 0.14037 -0.07129 0.14388 -0.0699 C 0.14505 -0.06759 0.14623 -0.06527 0.14753 -0.06342 C 0.15196 -0.05671 0.15078 -0.06157 0.15469 -0.05254 C 0.16485 -0.02939 0.15495 -0.04791 0.16315 -0.03333 C 0.16367 -0.03125 0.1638 -0.02893 0.16446 -0.02685 C 0.16511 -0.02453 0.16628 -0.02268 0.1668 -0.02037 C 0.16784 -0.0162 0.16849 -0.0118 0.16927 -0.00764 C 0.17071 -0.00023 0.16953 -0.00277 0.17175 0.00116 L 0.17175 0.00139 " pathEditMode="relative" rAng="0" ptsTypes="AAAAAAAAAAAAAAAAAAAAAAAA">
                                      <p:cBhvr>
                                        <p:cTn id="19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5" grpId="0"/>
      <p:bldP spid="19" grpId="0"/>
      <p:bldP spid="21" grpId="0"/>
      <p:bldP spid="2" grpId="0"/>
      <p:bldP spid="2" grpId="1"/>
      <p:bldP spid="4" grpId="0"/>
      <p:bldP spid="9" grpId="0"/>
      <p:bldP spid="9" grpId="1"/>
      <p:bldP spid="22" grpId="0"/>
      <p:bldP spid="22" grpId="1"/>
      <p:bldP spid="23" grpId="0"/>
      <p:bldP spid="24" grpId="0"/>
      <p:bldP spid="24" grpId="1"/>
      <p:bldP spid="26" grpId="0"/>
      <p:bldP spid="25" grpId="0"/>
      <p:bldP spid="30" grpId="0"/>
      <p:bldP spid="31" grpId="0"/>
      <p:bldP spid="32" grpId="0"/>
      <p:bldP spid="32" grpId="1"/>
      <p:bldP spid="33" grpId="0"/>
      <p:bldP spid="34" grpId="0"/>
      <p:bldP spid="34" grpId="1"/>
      <p:bldP spid="5" grpId="0"/>
      <p:bldP spid="20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14"/>
          <p:cNvSpPr/>
          <p:nvPr/>
        </p:nvSpPr>
        <p:spPr>
          <a:xfrm>
            <a:off x="5721411" y="2874739"/>
            <a:ext cx="994139" cy="574022"/>
          </a:xfrm>
          <a:prstGeom prst="rightArrow">
            <a:avLst>
              <a:gd name="adj1" fmla="val 50000"/>
              <a:gd name="adj2" fmla="val 47173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708622" y="3418662"/>
            <a:ext cx="1088831" cy="609893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708623" y="4062099"/>
            <a:ext cx="1013487" cy="607555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679875" y="4783270"/>
            <a:ext cx="980507" cy="510917"/>
          </a:xfrm>
          <a:prstGeom prst="rightArrow">
            <a:avLst>
              <a:gd name="adj1" fmla="val 50000"/>
              <a:gd name="adj2" fmla="val 61457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643860" y="5430197"/>
            <a:ext cx="905288" cy="535888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4140" y="620533"/>
            <a:ext cx="11502452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বিপরীত শব্দগুলো</a:t>
            </a:r>
            <a:r>
              <a:rPr lang="bn-BD" sz="5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জেনে নিই</a:t>
            </a:r>
            <a:r>
              <a:rPr lang="en-US" sz="5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5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5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লিখে</a:t>
            </a:r>
            <a:r>
              <a:rPr lang="en-US" sz="5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নিই</a:t>
            </a:r>
            <a:r>
              <a:rPr lang="bn-BD" sz="54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5400" b="1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75934" y="2743883"/>
            <a:ext cx="223602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স্বদেশ</a:t>
            </a:r>
            <a:endParaRPr lang="bn-BD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29662" y="3426546"/>
            <a:ext cx="223602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ভাঁটা</a:t>
            </a:r>
            <a:endParaRPr lang="bn-BD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37930" y="2759872"/>
            <a:ext cx="223602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বিদেশ</a:t>
            </a:r>
            <a:endParaRPr lang="bn-BD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39868" y="4047498"/>
            <a:ext cx="223602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আপন</a:t>
            </a:r>
            <a:endParaRPr lang="bn-BD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15364" y="4642556"/>
            <a:ext cx="223602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চেনা</a:t>
            </a:r>
            <a:endParaRPr lang="bn-BD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56495" y="5279698"/>
            <a:ext cx="223602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শেষ</a:t>
            </a:r>
            <a:endParaRPr lang="bn-BD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24098" y="5259394"/>
            <a:ext cx="223602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শুরু</a:t>
            </a:r>
            <a:endParaRPr lang="bn-BD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66723" y="4659160"/>
            <a:ext cx="223602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অচেনা</a:t>
            </a:r>
            <a:endParaRPr lang="bn-BD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61750" y="4023549"/>
            <a:ext cx="223602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</a:t>
            </a:r>
            <a:endParaRPr lang="bn-BD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48136" y="3426546"/>
            <a:ext cx="223602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জোয়ার</a:t>
            </a:r>
            <a:endParaRPr lang="bn-BD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1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C2996D-653E-43D0-BA41-D436933CE5F9}"/>
              </a:ext>
            </a:extLst>
          </p:cNvPr>
          <p:cNvSpPr txBox="1"/>
          <p:nvPr/>
        </p:nvSpPr>
        <p:spPr>
          <a:xfrm>
            <a:off x="6455876" y="2951120"/>
            <a:ext cx="50219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এমনি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পাওয়া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কড়িতে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চলেছে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শেষ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মানুষগুলো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বেশ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মাঠের মানুষ যায় মাঠে আর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হাটের মানুষ হাটে।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দেখে দেখে একটি ছেলের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সারাটি দিন কাটে।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DDD977-CC75-4064-8E17-F2BFFD1A42EE}"/>
              </a:ext>
            </a:extLst>
          </p:cNvPr>
          <p:cNvSpPr txBox="1"/>
          <p:nvPr/>
        </p:nvSpPr>
        <p:spPr>
          <a:xfrm>
            <a:off x="163279" y="2951120"/>
            <a:ext cx="58906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জোয়ার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নৌকা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একলা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আপন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চেনা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যখন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খুশী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আঁকি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পাশে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জারুল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দুটি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হলুদ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9785" y="1681670"/>
            <a:ext cx="3822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স্বদেশ</a:t>
            </a: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আহসান হাবীব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6391031" y="2953063"/>
            <a:ext cx="129690" cy="3783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3F21C4-CDC7-4A91-9C93-9058158F6A9D}"/>
              </a:ext>
            </a:extLst>
          </p:cNvPr>
          <p:cNvSpPr/>
          <p:nvPr/>
        </p:nvSpPr>
        <p:spPr>
          <a:xfrm>
            <a:off x="1741194" y="307839"/>
            <a:ext cx="92996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শিক্ষার্থীদের 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সরব</a:t>
            </a:r>
            <a:r>
              <a:rPr lang="bn-BD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পাঠ </a:t>
            </a:r>
            <a:r>
              <a:rPr lang="bn-BD" sz="40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 প্রমিত উচ্চার</a:t>
            </a:r>
            <a:r>
              <a:rPr lang="en-US" sz="40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ণ</a:t>
            </a:r>
            <a:r>
              <a:rPr lang="bn-BD" sz="40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অনুশীলন</a:t>
            </a:r>
            <a:endParaRPr lang="en-US" sz="4000" b="1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E74A1C-0ADC-44C7-92C3-3B25956A22B4}"/>
              </a:ext>
            </a:extLst>
          </p:cNvPr>
          <p:cNvSpPr txBox="1"/>
          <p:nvPr/>
        </p:nvSpPr>
        <p:spPr>
          <a:xfrm>
            <a:off x="923235" y="1095933"/>
            <a:ext cx="1115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পাঠ্যাংশটুকু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6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/>
      <p:bldP spid="5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C2996D-653E-43D0-BA41-D436933CE5F9}"/>
              </a:ext>
            </a:extLst>
          </p:cNvPr>
          <p:cNvSpPr txBox="1"/>
          <p:nvPr/>
        </p:nvSpPr>
        <p:spPr>
          <a:xfrm>
            <a:off x="6732808" y="2305586"/>
            <a:ext cx="50219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এমনি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পাওয়া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কড়িতে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চলেছে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শেষ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মানুষগুলো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বেশ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মাঠের মানুষ যায় মাঠে আর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হাটের মানুষ হাটে।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দেখে দেখে একটি ছেলের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সারাটি দিন কাটে।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DDD977-CC75-4064-8E17-F2BFFD1A42EE}"/>
              </a:ext>
            </a:extLst>
          </p:cNvPr>
          <p:cNvSpPr txBox="1"/>
          <p:nvPr/>
        </p:nvSpPr>
        <p:spPr>
          <a:xfrm>
            <a:off x="104932" y="2456795"/>
            <a:ext cx="589065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জোয়ার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নৌকা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একলা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আপন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চেনা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যখন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খুশী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আঁকি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পাশে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জারুল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হলুদ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9771" y="1656893"/>
            <a:ext cx="3822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স্বদেশ</a:t>
            </a: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আহসান হাবীব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0880" y="2698230"/>
            <a:ext cx="110152" cy="4008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932" y="30592"/>
            <a:ext cx="119321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কবিতাংশ</a:t>
            </a:r>
            <a:r>
              <a:rPr lang="bn-I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টুকু </a:t>
            </a:r>
            <a:r>
              <a:rPr lang="bn-BD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দলে </a:t>
            </a:r>
            <a:r>
              <a:rPr lang="bn-I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আবৃত্তি ক</a:t>
            </a:r>
            <a:r>
              <a:rPr lang="bn-BD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রো। কবিতাংশটুকু দলে আবৃত্তি করার সময় একজন আবৃত্তি করবে অন্যরা সংশ্লিষ্ট শব্দের নিচে আঙ্গুল দিয়ে তারা কবিতা আবৃত্তি করা অনুসরণ করবে। 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43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/>
      <p:bldP spid="5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4327" y="1305030"/>
            <a:ext cx="1097682" cy="646331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কড়ি 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501" y="5156281"/>
            <a:ext cx="1868159" cy="1200329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 ধারে   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8544684" y="1106059"/>
            <a:ext cx="3518814" cy="1200329"/>
          </a:xfrm>
          <a:prstGeom prst="rect">
            <a:avLst/>
          </a:prstGeom>
          <a:noFill/>
          <a:ln w="285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 ধরনের ছো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ট্ট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সাদা ঝিনুক 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8544684" y="3164741"/>
            <a:ext cx="1920240" cy="646331"/>
          </a:xfrm>
          <a:prstGeom prst="rect">
            <a:avLst/>
          </a:prstGeom>
          <a:noFill/>
          <a:ln w="285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বান 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8467097" y="5345536"/>
            <a:ext cx="2310831" cy="646331"/>
          </a:xfrm>
          <a:prstGeom prst="rect">
            <a:avLst/>
          </a:prstGeom>
          <a:noFill/>
          <a:ln w="285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 তীরে  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793" y="3432410"/>
            <a:ext cx="1642491" cy="646331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জোয়ার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CD313-30A6-4644-8CC1-8F8BD70B8ADE}"/>
              </a:ext>
            </a:extLst>
          </p:cNvPr>
          <p:cNvSpPr txBox="1"/>
          <p:nvPr/>
        </p:nvSpPr>
        <p:spPr>
          <a:xfrm>
            <a:off x="52331" y="244499"/>
            <a:ext cx="12219799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শব্দগুলো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খুঁজে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অর্থ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নিই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এবং বাক্য গঠন করি।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20077B9-98F9-4C47-A23A-8B8951610E67}"/>
              </a:ext>
            </a:extLst>
          </p:cNvPr>
          <p:cNvSpPr/>
          <p:nvPr/>
        </p:nvSpPr>
        <p:spPr>
          <a:xfrm>
            <a:off x="9386034" y="6406305"/>
            <a:ext cx="45719" cy="4571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8F5EBF5-7624-41BF-8FC1-B40DCC13C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5823" r="6621" b="8385"/>
          <a:stretch/>
        </p:blipFill>
        <p:spPr>
          <a:xfrm>
            <a:off x="3789360" y="1078384"/>
            <a:ext cx="3465263" cy="1274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80E050-F31C-4382-A5B3-8D259EAECF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 t="6980" r="8377" b="7388"/>
          <a:stretch/>
        </p:blipFill>
        <p:spPr>
          <a:xfrm>
            <a:off x="3808889" y="2996912"/>
            <a:ext cx="3405132" cy="1305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41513A-9462-4810-8C69-23DA15E7E7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8460" r="9680" b="5894"/>
          <a:stretch/>
        </p:blipFill>
        <p:spPr>
          <a:xfrm>
            <a:off x="3699590" y="4982128"/>
            <a:ext cx="3465265" cy="1284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Arrow: Right 24">
            <a:extLst>
              <a:ext uri="{FF2B5EF4-FFF2-40B4-BE49-F238E27FC236}">
                <a16:creationId xmlns:a16="http://schemas.microsoft.com/office/drawing/2014/main" id="{C87B9164-F996-4599-A10B-B5BB749C6CD2}"/>
              </a:ext>
            </a:extLst>
          </p:cNvPr>
          <p:cNvSpPr/>
          <p:nvPr/>
        </p:nvSpPr>
        <p:spPr>
          <a:xfrm>
            <a:off x="2528284" y="1377740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Arrow: Right 24">
            <a:extLst>
              <a:ext uri="{FF2B5EF4-FFF2-40B4-BE49-F238E27FC236}">
                <a16:creationId xmlns:a16="http://schemas.microsoft.com/office/drawing/2014/main" id="{C87B9164-F996-4599-A10B-B5BB749C6CD2}"/>
              </a:ext>
            </a:extLst>
          </p:cNvPr>
          <p:cNvSpPr/>
          <p:nvPr/>
        </p:nvSpPr>
        <p:spPr>
          <a:xfrm rot="10800000">
            <a:off x="7295792" y="5382134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Arrow: Right 24">
            <a:extLst>
              <a:ext uri="{FF2B5EF4-FFF2-40B4-BE49-F238E27FC236}">
                <a16:creationId xmlns:a16="http://schemas.microsoft.com/office/drawing/2014/main" id="{C87B9164-F996-4599-A10B-B5BB749C6CD2}"/>
              </a:ext>
            </a:extLst>
          </p:cNvPr>
          <p:cNvSpPr/>
          <p:nvPr/>
        </p:nvSpPr>
        <p:spPr>
          <a:xfrm rot="10800000">
            <a:off x="7405219" y="3265673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Arrow: Right 24">
            <a:extLst>
              <a:ext uri="{FF2B5EF4-FFF2-40B4-BE49-F238E27FC236}">
                <a16:creationId xmlns:a16="http://schemas.microsoft.com/office/drawing/2014/main" id="{C87B9164-F996-4599-A10B-B5BB749C6CD2}"/>
              </a:ext>
            </a:extLst>
          </p:cNvPr>
          <p:cNvSpPr/>
          <p:nvPr/>
        </p:nvSpPr>
        <p:spPr>
          <a:xfrm rot="10800000">
            <a:off x="7373379" y="1457498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Arrow: Right 24">
            <a:extLst>
              <a:ext uri="{FF2B5EF4-FFF2-40B4-BE49-F238E27FC236}">
                <a16:creationId xmlns:a16="http://schemas.microsoft.com/office/drawing/2014/main" id="{C87B9164-F996-4599-A10B-B5BB749C6CD2}"/>
              </a:ext>
            </a:extLst>
          </p:cNvPr>
          <p:cNvSpPr/>
          <p:nvPr/>
        </p:nvSpPr>
        <p:spPr>
          <a:xfrm>
            <a:off x="2528285" y="3443887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87B9164-F996-4599-A10B-B5BB749C6CD2}"/>
              </a:ext>
            </a:extLst>
          </p:cNvPr>
          <p:cNvSpPr/>
          <p:nvPr/>
        </p:nvSpPr>
        <p:spPr>
          <a:xfrm>
            <a:off x="2429036" y="5412403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0926" y="2326469"/>
            <a:ext cx="10022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প্রাচীনকালে এ দেশের লোকেরা কড়ি দিয়ে কেনা-বেচা করত।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74231" y="4390964"/>
            <a:ext cx="790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জোয়ারের সময় সাগরের পানি ফুলে-ফেঁপে ওঠে।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28285" y="6300108"/>
            <a:ext cx="6393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 ধারে গড়ে উঠেছে কত জনপদ।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5" grpId="0"/>
      <p:bldP spid="6" grpId="0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12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0FE724-6D9F-4916-AE3D-BEEFE282DA0D}"/>
              </a:ext>
            </a:extLst>
          </p:cNvPr>
          <p:cNvSpPr txBox="1"/>
          <p:nvPr/>
        </p:nvSpPr>
        <p:spPr>
          <a:xfrm>
            <a:off x="2433596" y="759163"/>
            <a:ext cx="9758404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প্রশ্নগুলোর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দলগতভাবে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খ।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15A7D9-0ACE-48D1-AA16-46DE1AE174C3}"/>
              </a:ext>
            </a:extLst>
          </p:cNvPr>
          <p:cNvSpPr txBox="1"/>
          <p:nvPr/>
        </p:nvSpPr>
        <p:spPr>
          <a:xfrm>
            <a:off x="5132080" y="1497465"/>
            <a:ext cx="6676744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ক) </a:t>
            </a:r>
            <a:r>
              <a:rPr lang="bn-BD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ছেলেটি কীসের ছবি আঁকছে?  </a:t>
            </a:r>
            <a:r>
              <a:rPr lang="bn-BD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৩টি বাক্যে লিখ।</a:t>
            </a:r>
            <a:endParaRPr lang="en-GB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BB0D82-D9EC-4209-9E13-0C3829892592}"/>
              </a:ext>
            </a:extLst>
          </p:cNvPr>
          <p:cNvSpPr txBox="1"/>
          <p:nvPr/>
        </p:nvSpPr>
        <p:spPr>
          <a:xfrm>
            <a:off x="5132080" y="3278006"/>
            <a:ext cx="705992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খ)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কড়িতে নয় কেনা বলতে কী বোঝানো হয়েছে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৩টি বাক্যে লিখ।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9EA38D-DB72-4971-919C-FDA243C7BD34}"/>
              </a:ext>
            </a:extLst>
          </p:cNvPr>
          <p:cNvSpPr txBox="1"/>
          <p:nvPr/>
        </p:nvSpPr>
        <p:spPr>
          <a:xfrm>
            <a:off x="5053703" y="5058547"/>
            <a:ext cx="6676744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গ) বাংলাদেশের নদী ও প্রকৃতি সম্পর্কে ৪টি বাক্যে লিখ। </a:t>
            </a:r>
            <a:endParaRPr lang="en-GB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F80C2C-FB1A-415C-A2FB-DC580ABF3035}"/>
              </a:ext>
            </a:extLst>
          </p:cNvPr>
          <p:cNvSpPr txBox="1"/>
          <p:nvPr/>
        </p:nvSpPr>
        <p:spPr>
          <a:xfrm>
            <a:off x="4842800" y="70321"/>
            <a:ext cx="2887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GB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52610B-A051-4E96-84F6-16C6285CAB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90"/>
          <a:stretch/>
        </p:blipFill>
        <p:spPr>
          <a:xfrm>
            <a:off x="179766" y="4874368"/>
            <a:ext cx="2201286" cy="1829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3.jpg">
            <a:extLst>
              <a:ext uri="{FF2B5EF4-FFF2-40B4-BE49-F238E27FC236}">
                <a16:creationId xmlns:a16="http://schemas.microsoft.com/office/drawing/2014/main" id="{A4EB13A1-DE67-49F2-BD47-086919C8EF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2134" b="9993"/>
          <a:stretch/>
        </p:blipFill>
        <p:spPr>
          <a:xfrm>
            <a:off x="179766" y="2955286"/>
            <a:ext cx="2217503" cy="1860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091162-B73B-48CA-B570-701C2DFF6C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05"/>
          <a:stretch/>
        </p:blipFill>
        <p:spPr>
          <a:xfrm rot="5400000">
            <a:off x="405234" y="963252"/>
            <a:ext cx="1766566" cy="2217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53" y="5038636"/>
            <a:ext cx="2817188" cy="1423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688" y="3236825"/>
            <a:ext cx="2898944" cy="14678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688" y="1497465"/>
            <a:ext cx="2785553" cy="140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7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6189" y="323070"/>
            <a:ext cx="3541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 কাজ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045" y="4097038"/>
            <a:ext cx="11842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‘কড়ি’ শব্দের অর্থ লিখ এবং কড়ি শব্দটি দিয়ে একটি বাক্য গঠন করো।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045" y="5457349"/>
            <a:ext cx="11469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স্ব,ল্প দিয়ে একটি করে নতুন শব্দ লিখ এবং শব্দটি ব্যবহার করে বাক্য তৈরি করো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8"/>
          <a:stretch/>
        </p:blipFill>
        <p:spPr>
          <a:xfrm>
            <a:off x="3262214" y="1424623"/>
            <a:ext cx="5430230" cy="2494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5-Point Star 11"/>
          <p:cNvSpPr/>
          <p:nvPr/>
        </p:nvSpPr>
        <p:spPr>
          <a:xfrm>
            <a:off x="5943" y="4097038"/>
            <a:ext cx="497305" cy="5775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0" y="5625670"/>
            <a:ext cx="497305" cy="5775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7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B49C7A-594D-4663-9BC8-1D4434D65518}"/>
              </a:ext>
            </a:extLst>
          </p:cNvPr>
          <p:cNvSpPr txBox="1"/>
          <p:nvPr/>
        </p:nvSpPr>
        <p:spPr>
          <a:xfrm>
            <a:off x="4469323" y="175022"/>
            <a:ext cx="3212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5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GB" sz="5400" b="1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776" y="4924697"/>
            <a:ext cx="99408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“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স্বদেশ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”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পাঠ্যাংশটুকু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মুখস্থ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বলো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8"/>
          <a:stretch/>
        </p:blipFill>
        <p:spPr>
          <a:xfrm>
            <a:off x="2953919" y="1098352"/>
            <a:ext cx="6018545" cy="3701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233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90798B0-260C-42A0-88C9-B19BF8BC1E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82" t="15701" r="19028" b="27172"/>
          <a:stretch/>
        </p:blipFill>
        <p:spPr>
          <a:xfrm>
            <a:off x="511519" y="1278677"/>
            <a:ext cx="4094249" cy="5024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CE8E00-BC4D-4E28-B003-E8EB08A90F2F}"/>
              </a:ext>
            </a:extLst>
          </p:cNvPr>
          <p:cNvSpPr txBox="1"/>
          <p:nvPr/>
        </p:nvSpPr>
        <p:spPr>
          <a:xfrm>
            <a:off x="6340370" y="1135186"/>
            <a:ext cx="571664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মঞ্জু রানী পাল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গোবরা সরকারি প্রাথমিক বিদ্যালয়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নড়াইল সদর,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নড়াইল।</a:t>
            </a:r>
            <a:endParaRPr lang="bn-BD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E-mail:manju050986@gmail.com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768" y="800422"/>
            <a:ext cx="2190146" cy="56460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1FB69F-6500-4A0D-AEEE-87ADAAA1A69A}"/>
              </a:ext>
            </a:extLst>
          </p:cNvPr>
          <p:cNvSpPr txBox="1"/>
          <p:nvPr/>
        </p:nvSpPr>
        <p:spPr>
          <a:xfrm>
            <a:off x="3362710" y="211856"/>
            <a:ext cx="4676261" cy="923330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b="1" u="sng" dirty="0">
                <a:ln w="76200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IN" sz="5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bn-BD" sz="5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54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bn-BD" sz="5400" b="1" u="sng" dirty="0" smtClean="0">
                <a:ln w="76200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6000" u="sng" dirty="0">
              <a:ln w="76200">
                <a:solidFill>
                  <a:schemeClr val="tx1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217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2C86EC9-ED1D-41A4-A608-37A84AD6BC8D}"/>
              </a:ext>
            </a:extLst>
          </p:cNvPr>
          <p:cNvSpPr/>
          <p:nvPr/>
        </p:nvSpPr>
        <p:spPr>
          <a:xfrm>
            <a:off x="4688500" y="1394310"/>
            <a:ext cx="69740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0CB7FB-F18D-4C66-BBEB-149995EAF5A4}"/>
              </a:ext>
            </a:extLst>
          </p:cNvPr>
          <p:cNvSpPr/>
          <p:nvPr/>
        </p:nvSpPr>
        <p:spPr>
          <a:xfrm>
            <a:off x="1865716" y="2016046"/>
            <a:ext cx="99465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ক)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আহসান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হাবীব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কোথায় জন্মগ্রহণ করেন?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4186" y="4715726"/>
            <a:ext cx="9672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গ)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গ্রাম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বাংলার কোন ছবিটি আমাদের চেনা?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5715" y="5813964"/>
            <a:ext cx="8477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ঘ)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 টাকা দিয়ে কেনা যায় না?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52173" y="136753"/>
            <a:ext cx="354184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n w="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মৌখিক</a:t>
            </a:r>
            <a:r>
              <a:rPr lang="en-US" sz="4800" b="1" dirty="0" smtClean="0">
                <a:ln w="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800" b="1" dirty="0" smtClean="0">
                <a:ln w="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bn-BD" sz="4800" b="1" dirty="0">
              <a:ln w="0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4186" y="3027331"/>
            <a:ext cx="9838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খ) কবি আহসান হাবীবের দুইটি শিশুতোষ 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কাব্যগ্রন্থের নাম লিখ।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CA4452-4E7D-42D6-BDF2-22F0EF14EF50}"/>
              </a:ext>
            </a:extLst>
          </p:cNvPr>
          <p:cNvSpPr txBox="1"/>
          <p:nvPr/>
        </p:nvSpPr>
        <p:spPr>
          <a:xfrm>
            <a:off x="1865714" y="1173988"/>
            <a:ext cx="8035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প্রশ্ন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 উত্তর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মুখে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মুখে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18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" grpId="0"/>
      <p:bldP spid="4" grpId="0"/>
      <p:bldP spid="17" grpId="0"/>
      <p:bldP spid="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9B7736-BA26-4000-98D7-1DD7F7506EC4}"/>
              </a:ext>
            </a:extLst>
          </p:cNvPr>
          <p:cNvSpPr txBox="1"/>
          <p:nvPr/>
        </p:nvSpPr>
        <p:spPr>
          <a:xfrm>
            <a:off x="3523662" y="174655"/>
            <a:ext cx="4563561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পরিকল্পিত</a:t>
            </a:r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GB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411384-A2E0-4105-9CB0-F150B2DAE79C}"/>
              </a:ext>
            </a:extLst>
          </p:cNvPr>
          <p:cNvSpPr txBox="1"/>
          <p:nvPr/>
        </p:nvSpPr>
        <p:spPr>
          <a:xfrm>
            <a:off x="154898" y="5288340"/>
            <a:ext cx="1203710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আগামী ক্লাসে তোমরা বাংলাদেশের প্রাকৃতিক সৌন্দর্য সম্পর্কে ৫টি বাক্য লিখে নিয়ে আসবে।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9"/>
          <a:stretch/>
        </p:blipFill>
        <p:spPr>
          <a:xfrm>
            <a:off x="3108959" y="1097985"/>
            <a:ext cx="5841207" cy="3765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298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A0CF3A-4731-45A3-933C-724A23AD6888}"/>
              </a:ext>
            </a:extLst>
          </p:cNvPr>
          <p:cNvSpPr txBox="1"/>
          <p:nvPr/>
        </p:nvSpPr>
        <p:spPr>
          <a:xfrm>
            <a:off x="501476" y="5482471"/>
            <a:ext cx="1075338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7500" b="1" dirty="0" err="1">
                <a:solidFill>
                  <a:srgbClr val="5A06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US" sz="7500" b="1" dirty="0">
                <a:solidFill>
                  <a:srgbClr val="5A06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7500" b="1" dirty="0" err="1">
                <a:solidFill>
                  <a:srgbClr val="5A06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থেকো</a:t>
            </a:r>
            <a:r>
              <a:rPr lang="en-US" sz="7500" b="1" dirty="0">
                <a:solidFill>
                  <a:srgbClr val="5A06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,</a:t>
            </a:r>
            <a:r>
              <a:rPr lang="en-US" sz="7500" b="1" dirty="0" err="1">
                <a:solidFill>
                  <a:srgbClr val="5A06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7500" b="1" dirty="0">
                <a:solidFill>
                  <a:srgbClr val="5A06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7500" b="1" dirty="0" err="1">
                <a:solidFill>
                  <a:srgbClr val="5A06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GB" sz="7500" b="1" dirty="0">
              <a:solidFill>
                <a:srgbClr val="5A06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153" y="337280"/>
            <a:ext cx="8319541" cy="51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33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250"/>
                            </p:stCondLst>
                            <p:childTnLst>
                              <p:par>
                                <p:cTn id="12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1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" dur="1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1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90284" y="1905000"/>
            <a:ext cx="5921114" cy="378565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শ্রেণিঃ </a:t>
            </a:r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পঞ্চম</a:t>
            </a:r>
            <a:endParaRPr lang="bn-IN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বিষয়ঃ বাংলা</a:t>
            </a:r>
          </a:p>
          <a:p>
            <a:pPr algn="ctr"/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 শিরোনামঃ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স্বদেশ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পাঠ্যাংশঃ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“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--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সারাট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দিন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কাটে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।”</a:t>
            </a:r>
            <a:endParaRPr lang="bn-IN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AFDAF4-E7E2-4E64-B87D-4DC2AC23B36A}"/>
              </a:ext>
            </a:extLst>
          </p:cNvPr>
          <p:cNvSpPr txBox="1"/>
          <p:nvPr/>
        </p:nvSpPr>
        <p:spPr>
          <a:xfrm>
            <a:off x="1772529" y="1905000"/>
            <a:ext cx="2250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F78133-BFFC-4E8A-9C90-C56872428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40" y="1693000"/>
            <a:ext cx="3440339" cy="41178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46745D-9DA2-44FD-A778-7DFAB5B043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9496" r="86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1" t="3692" r="17986" b="8230"/>
          <a:stretch/>
        </p:blipFill>
        <p:spPr>
          <a:xfrm>
            <a:off x="4938550" y="1566457"/>
            <a:ext cx="1389098" cy="4124195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1FB69F-6500-4A0D-AEEE-87ADAAA1A69A}"/>
              </a:ext>
            </a:extLst>
          </p:cNvPr>
          <p:cNvSpPr txBox="1"/>
          <p:nvPr/>
        </p:nvSpPr>
        <p:spPr>
          <a:xfrm>
            <a:off x="3840480" y="473856"/>
            <a:ext cx="3568293" cy="923330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 পরিচিতি</a:t>
            </a:r>
            <a:r>
              <a:rPr lang="bn-BD" sz="5400" b="1" dirty="0" smtClean="0">
                <a:ln w="76200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6000" dirty="0">
              <a:ln w="76200">
                <a:solidFill>
                  <a:schemeClr val="tx1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5207342" y="1757928"/>
          <a:ext cx="17589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1758960" imgH="437760" progId="Package">
                  <p:embed/>
                </p:oleObj>
              </mc:Choice>
              <mc:Fallback>
                <p:oleObj name="Packager Shell Object" showAsIcon="1" r:id="rId3" imgW="1758960" imgH="43776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7342" y="1757928"/>
                        <a:ext cx="1758950" cy="438150"/>
                      </a:xfrm>
                      <a:prstGeom prst="rect">
                        <a:avLst/>
                      </a:prstGeom>
                      <a:solidFill>
                        <a:srgbClr val="AE030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CF0B564-F362-4064-97D7-8B65BD8115C7}"/>
              </a:ext>
            </a:extLst>
          </p:cNvPr>
          <p:cNvSpPr txBox="1"/>
          <p:nvPr/>
        </p:nvSpPr>
        <p:spPr>
          <a:xfrm>
            <a:off x="2266096" y="2564074"/>
            <a:ext cx="80305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ভিডিওতে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 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পেয়েছো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8710" y="3639956"/>
            <a:ext cx="1036535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তে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দেশের প্রাকৃতিক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দৃশ্য দেখানো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হয়েছে?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106" y="5134784"/>
            <a:ext cx="116574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হ্যাঁ তোমরা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ঠিক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বলেছো।এটা আমাদের বাংলাদেশের প্রাকৃতিক দৃশ্য।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F2C3B6-48B8-4096-A587-09B554893E24}"/>
              </a:ext>
            </a:extLst>
          </p:cNvPr>
          <p:cNvSpPr/>
          <p:nvPr/>
        </p:nvSpPr>
        <p:spPr>
          <a:xfrm>
            <a:off x="2031358" y="606161"/>
            <a:ext cx="7846444" cy="78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ভিডি</a:t>
            </a:r>
            <a:r>
              <a:rPr lang="bn-BD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FC3119-81D3-473B-BAFD-CFE6E8435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76" y="170766"/>
            <a:ext cx="8461887" cy="6429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E56822-DE24-4974-8BCD-153341D3407A}"/>
              </a:ext>
            </a:extLst>
          </p:cNvPr>
          <p:cNvSpPr txBox="1"/>
          <p:nvPr/>
        </p:nvSpPr>
        <p:spPr>
          <a:xfrm>
            <a:off x="2905342" y="633492"/>
            <a:ext cx="6529556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56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6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56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625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bn-BD" sz="5625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A4C44F-22B4-4709-8820-110F9CB0B5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182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963" y="1391522"/>
            <a:ext cx="1644063" cy="16800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E56822-DE24-4974-8BCD-153341D3407A}"/>
              </a:ext>
            </a:extLst>
          </p:cNvPr>
          <p:cNvSpPr txBox="1"/>
          <p:nvPr/>
        </p:nvSpPr>
        <p:spPr>
          <a:xfrm>
            <a:off x="5184932" y="1432524"/>
            <a:ext cx="2284695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625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স্বদেশ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E56822-DE24-4974-8BCD-153341D3407A}"/>
              </a:ext>
            </a:extLst>
          </p:cNvPr>
          <p:cNvSpPr txBox="1"/>
          <p:nvPr/>
        </p:nvSpPr>
        <p:spPr>
          <a:xfrm>
            <a:off x="4206597" y="2231555"/>
            <a:ext cx="4143544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625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আহসান হাবীব</a:t>
            </a:r>
            <a:endParaRPr lang="en-US" sz="562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F77639-722C-4A94-8296-3FCA52D8C1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182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4159" y="2710532"/>
            <a:ext cx="1644063" cy="1680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F77639-722C-4A94-8296-3FCA52D8C1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182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5992" y="3712186"/>
            <a:ext cx="1644063" cy="168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1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05 -0.1 L 0.39505 -0.09977 C 0.39857 -0.10069 0.40195 -0.10208 0.4056 -0.10208 C 0.41094 -0.10208 0.40898 -0.09884 0.4138 -0.09791 C 0.41914 -0.09676 0.42474 -0.09652 0.43021 -0.09583 C 0.43008 -0.0956 0.42253 -0.09259 0.422 -0.09166 C 0.42109 -0.09004 0.42122 -0.0875 0.42083 -0.08541 C 0.42122 -0.07708 0.42031 -0.06875 0.422 -0.06041 C 0.42253 -0.05764 0.42513 -0.05902 0.42669 -0.05833 C 0.42982 -0.05648 0.43294 -0.05416 0.43607 -0.05208 C 0.43919 -0.05277 0.44245 -0.05185 0.44544 -0.05416 C 0.44648 -0.05486 0.44661 -0.0581 0.44661 -0.06041 C 0.44661 -0.06736 0.44583 -0.0743 0.44544 -0.08125 C 0.44193 -0.08078 0.43815 -0.08148 0.4349 -0.07916 C 0.43372 -0.07824 0.43307 -0.07477 0.43372 -0.07338 C 0.43424 -0.07083 0.43594 -0.07129 0.43724 -0.07083 C 0.43867 -0.0699 0.44036 -0.06944 0.44193 -0.06944 C 0.4431 -0.06666 0.44453 -0.06527 0.44544 -0.0625 C 0.44622 -0.05995 0.44609 -0.05671 0.44661 -0.05416 C 0.44779 -0.04652 0.44753 -0.04838 0.45013 -0.04166 C 0.45052 -0.03981 0.45 -0.03541 0.4513 -0.03541 C 0.4526 -0.03541 0.45365 -0.03912 0.45365 -0.04166 C 0.45325 -0.0618 0.45404 -0.08287 0.45013 -0.10208 C 0.44896 -0.10717 0.4375 -0.10416 0.44075 -0.10416 C 0.44857 -0.10416 0.45638 -0.10277 0.46419 -0.10208 C 0.46719 -0.08541 0.46601 -0.09375 0.46771 -0.07708 C 0.46732 -0.06041 0.46654 -0.04375 0.46654 -0.02708 C 0.46654 -0.01504 0.46706 -0.05069 0.46771 -0.0625 C 0.46797 -0.06898 0.46888 -0.07361 0.47005 -0.07916 C 0.47109 -0.08472 0.47044 -0.09328 0.47357 -0.09583 C 0.47995 -0.10069 0.50169 -0.09791 0.49466 -0.09791 C 0.4832 -0.09791 0.472 -0.09652 0.46068 -0.09583 C 0.46224 -0.09305 0.46341 -0.08958 0.46536 -0.0875 C 0.46706 -0.08541 0.46914 -0.08449 0.47122 -0.08426 C 0.47578 -0.08078 0.47565 -0.08078 0.48177 -0.07916 C 0.48216 -0.07361 0.48294 -0.06875 0.48294 -0.0625 C 0.48294 -0.05879 0.48346 -0.05347 0.48177 -0.05208 C 0.48021 -0.05069 0.47943 -0.05625 0.47825 -0.05833 C 0.48099 -0.07338 0.47851 -0.06898 0.48411 -0.075 C 0.48815 -0.06412 0.48529 -0.07338 0.48763 -0.05833 C 0.48815 -0.05393 0.48919 -0.05 0.48997 -0.04583 L 0.49115 -0.03981 C 0.49232 -0.04097 0.49362 -0.0419 0.49466 -0.04375 C 0.49779 -0.0493 0.49713 -0.05254 0.49818 -0.06041 C 0.50234 -0.09305 0.49896 -0.06365 0.50169 -0.0875 C 0.50482 -0.08727 0.50807 -0.0875 0.51107 -0.08541 C 0.51211 -0.08449 0.51224 -0.08125 0.51224 -0.07916 C 0.51185 -0.07291 0.5099 -0.05833 0.5099 -0.0581 C 0.5095 -0.04722 0.51016 -0.03565 0.50872 -0.025 C 0.5082 -0.02176 0.50638 -0.03009 0.50638 -0.03333 C 0.50599 -0.04791 0.50677 -0.0625 0.50755 -0.07708 C 0.50755 -0.08078 0.50833 -0.0824 0.50872 -0.08541 C 0.50911 -0.09004 0.5095 -0.09514 0.5099 -0.1 L 0.52865 -0.09791 C 0.53008 -0.09699 0.52838 -0.0919 0.52747 -0.08958 C 0.5263 -0.08657 0.52435 -0.08541 0.52279 -0.08426 C 0.51862 -0.06921 0.51888 -0.07338 0.52161 -0.04791 C 0.52174 -0.04537 0.52266 -0.04282 0.52396 -0.04166 C 0.52604 -0.03912 0.53099 -0.0375 0.53099 -0.03727 C 0.5319 -0.03981 0.5362 -0.04838 0.53216 -0.05208 C 0.53086 -0.05301 0.52982 -0.0493 0.52865 -0.04791 C 0.52786 -0.05 0.52682 -0.05185 0.5263 -0.05416 C 0.52565 -0.05671 0.52552 -0.05972 0.52513 -0.0625 C 0.52279 -0.07685 0.52383 -0.07291 0.52044 -0.08125 C 0.52148 -0.08958 0.52135 -0.09953 0.52513 -0.10625 C 0.52604 -0.10787 0.52747 -0.10902 0.52865 -0.11041 C 0.53255 -0.10972 0.53867 -0.11458 0.54036 -0.10833 C 0.54401 -0.09375 0.54101 -0.07685 0.54154 -0.06041 C 0.54219 -0.03634 0.54167 -0.04213 0.54388 -0.02708 C 0.54596 -0.03819 0.54427 -0.02893 0.54622 -0.04375 C 0.54687 -0.04907 0.54766 -0.05602 0.54974 -0.06041 C 0.55052 -0.06227 0.55208 -0.06319 0.55325 -0.06481 C 0.55443 -0.06319 0.55599 -0.0625 0.55677 -0.06041 C 0.55755 -0.05787 0.55768 -0.05486 0.55794 -0.05208 C 0.55846 -0.04514 0.55859 -0.03796 0.55911 -0.03125 C 0.5599 -0.02014 0.5599 -0.02176 0.56263 -0.0125 C 0.56341 -0.02361 0.56393 -0.03472 0.56497 -0.04583 C 0.5651 -0.04791 0.56615 -0.04977 0.56615 -0.05208 C 0.56615 -0.06759 0.56601 -0.06574 0.56263 -0.075 C 0.55677 -0.07361 0.55078 -0.07338 0.54505 -0.07083 C 0.54362 -0.07014 0.54284 -0.06597 0.54154 -0.06666 C 0.54023 -0.06713 0.54075 -0.07083 0.54036 -0.07338 C 0.54245 -0.12129 0.53711 -0.11666 0.58724 -0.09791 C 0.59036 -0.09652 0.58255 -0.08958 0.58021 -0.08541 L 0.57669 -0.07916 C 0.5763 -0.07731 0.57396 -0.06574 0.57435 -0.06481 C 0.57617 -0.05833 0.58034 -0.05555 0.58255 -0.05 C 0.58333 -0.04791 0.58359 -0.0449 0.5849 -0.04375 C 0.58698 -0.0412 0.58958 -0.04097 0.59193 -0.03981 L 0.59544 -0.0375 C 0.59661 -0.03819 0.59896 -0.03727 0.59896 -0.03981 C 0.59896 -0.04305 0.59661 -0.04514 0.59544 -0.04791 C 0.59115 -0.05671 0.59206 -0.05092 0.58958 -0.0625 C 0.58672 -0.07477 0.58776 -0.07338 0.58607 -0.08426 C 0.58568 -0.08541 0.5849 -0.09166 0.5849 -0.08958 C 0.58437 -0.07152 0.5849 -0.05347 0.5849 -0.03541 L 0.5849 -0.03518 C 0.58177 -0.0324 0.57904 -0.02592 0.57552 -0.025 C 0.57357 -0.0243 0.5724 -0.02916 0.57083 -0.03125 C 0.56966 -0.03264 0.56849 -0.03402 0.56732 -0.03541 C 0.56836 -0.05023 0.56588 -0.05069 0.572 -0.05625 C 0.57305 -0.05717 0.57435 -0.05764 0.57552 -0.05833 C 0.57708 -0.05694 0.57982 -0.05717 0.58021 -0.05416 C 0.58346 -0.02708 0.58255 -0.02916 0.57552 -0.02916 L 0.57552 -0.02893 C 0.57799 -0.02777 0.58984 -0.02037 0.59427 -0.02152 C 0.60208 -0.02152 0.6099 -0.02361 0.61771 -0.025 C 0.6181 -0.02662 0.62122 -0.03634 0.62122 -0.03981 C 0.62122 -0.0669 0.62083 -0.05231 0.61888 -0.06666 C 0.6181 -0.07129 0.61784 -0.07847 0.61654 -0.08426 C 0.61588 -0.08541 0.61497 -0.0875 0.61419 -0.08958 C 0.61562 -0.06921 0.61432 -0.07801 0.61771 -0.06041 C 0.6181 -0.05764 0.6194 -0.0493 0.62122 -0.04791 C 0.6237 -0.04583 0.62669 -0.04652 0.62943 -0.04583 C 0.63294 -0.04652 0.63646 -0.04629 0.63997 -0.04791 C 0.64167 -0.04861 0.64414 -0.04884 0.64466 -0.05208 C 0.6457 -0.06041 0.64557 -0.07685 0.63997 -0.08125 C 0.63815 -0.08264 0.63607 -0.08264 0.63411 -0.08426 C 0.63177 -0.08264 0.62865 -0.08426 0.62708 -0.08125 C 0.62591 -0.07916 0.63021 -0.08078 0.63177 -0.07916 C 0.63294 -0.07847 0.63411 -0.07777 0.63529 -0.07708 C 0.63646 -0.07777 0.63763 -0.08078 0.6388 -0.07916 C 0.64062 -0.07777 0.64154 -0.06944 0.64232 -0.06666 C 0.64297 -0.06365 0.64388 -0.06111 0.64466 -0.05833 C 0.64505 -0.05625 0.64505 -0.0537 0.64583 -0.05208 C 0.64674 -0.04953 0.64818 -0.04791 0.64935 -0.04583 C 0.64974 -0.04375 0.64987 -0.04143 0.65052 -0.03981 C 0.65182 -0.03518 0.65521 -0.02708 0.65521 -0.02685 C 0.65482 -0.03541 0.6543 -0.04375 0.65404 -0.05208 C 0.65351 -0.0618 0.65325 -0.07152 0.65286 -0.08125 C 0.65247 -0.08611 0.65208 -0.09097 0.65169 -0.09583 C 0.6513 -0.09861 0.65169 -0.10231 0.65052 -0.10416 C 0.64896 -0.10625 0.64661 -0.10555 0.64466 -0.10625 C 0.63646 -0.10486 0.63359 -0.10555 0.62708 -0.10208 C 0.62344 -0.1 0.62005 -0.09699 0.61654 -0.09583 C 0.61458 -0.09514 0.60859 -0.09328 0.61068 -0.09375 C 0.61615 -0.09467 0.62161 -0.09629 0.62708 -0.09791 C 0.62904 -0.09838 0.63099 -0.0993 0.63294 -0.1 C 0.6431 -0.0993 0.65443 -0.10671 0.66341 -0.09791 C 0.66497 -0.09629 0.66198 -0.06898 0.66107 -0.06041 C 0.66068 -0.0574 0.66029 -0.05486 0.6599 -0.05208 C 0.66133 -0.02523 0.66016 -0.02546 0.66224 -0.04166 C 0.66341 -0.05162 0.66263 -0.04815 0.66575 -0.05625 C 0.66615 -0.06597 0.66601 -0.07662 0.66693 -0.08541 C 0.66719 -0.08842 0.66797 -0.09143 0.66927 -0.09375 C 0.67005 -0.09514 0.67148 -0.0956 0.67279 -0.09583 C 0.67969 -0.09699 0.68685 -0.09722 0.69388 -0.09791 C 0.69193 -0.09722 0.68958 -0.09768 0.68802 -0.09583 C 0.68516 -0.09259 0.68099 -0.08426 0.68099 -0.08402 C 0.68138 -0.07916 0.68086 -0.0743 0.68216 -0.07083 C 0.68268 -0.06944 0.6845 -0.06944 0.68555 -0.06944 C 0.6957 -0.06088 0.68555 -0.06736 0.69388 -0.0625 C 0.69505 -0.06111 0.69687 -0.06065 0.6974 -0.05833 C 0.69883 -0.05 0.69362 -0.04745 0.69154 -0.04375 C 0.69049 -0.0419 0.68997 -0.03981 0.68919 -0.0375 C 0.68763 -0.03819 0.68555 -0.0375 0.6845 -0.03981 C 0.68333 -0.04143 0.68359 -0.0449 0.68333 -0.04791 C 0.68281 -0.05185 0.68281 -0.05625 0.68216 -0.06041 C 0.68164 -0.06273 0.68073 -0.06481 0.67982 -0.06666 C 0.6776 -0.07106 0.67279 -0.07916 0.67279 -0.07893 C 0.67018 -0.09259 0.67018 -0.09467 0.67279 -0.05833 C 0.67305 -0.0537 0.67526 -0.04745 0.6763 -0.04375 C 0.67669 -0.04166 0.67643 -0.03865 0.67747 -0.0375 C 0.67943 -0.03472 0.6845 -0.03333 0.6845 -0.0331 C 0.68763 -0.03402 0.69101 -0.03264 0.69388 -0.03541 C 0.69518 -0.0368 0.69453 -0.04097 0.69505 -0.04375 C 0.69531 -0.04583 0.69583 -0.04791 0.69622 -0.05 C 0.69583 -0.05555 0.69674 -0.0618 0.69505 -0.06666 C 0.69388 -0.06944 0.69101 -0.06782 0.68919 -0.06944 C 0.67825 -0.07338 0.69792 -0.06875 0.6763 -0.07338 C 0.67591 -0.07662 0.67513 -0.07824 0.67513 -0.08125 C 0.67513 -0.08773 0.67812 -0.09097 0.68099 -0.09375 C 0.68203 -0.09467 0.68333 -0.09514 0.6845 -0.09583 C 0.68555 -0.09467 0.68685 -0.09305 0.68802 -0.09166 C 0.68919 -0.08958 0.6901 -0.08727 0.69154 -0.08541 C 0.69284 -0.08426 0.69453 -0.0824 0.69622 -0.08125 C 0.69844 -0.08055 0.70325 -0.07708 0.70325 -0.07685 C 0.70286 -0.07106 0.70299 -0.0574 0.70091 -0.05 C 0.70026 -0.04768 0.69935 -0.04583 0.69857 -0.04375 C 0.69818 -0.03889 0.6974 -0.03402 0.6974 -0.02916 C 0.6974 -0.025 0.69805 -0.0375 0.69857 -0.04166 C 0.69883 -0.04514 0.69922 -0.04861 0.69974 -0.05208 C 0.70169 -0.0662 0.70026 -0.04861 0.70208 -0.06944 C 0.70247 -0.07407 0.70521 -0.08102 0.70325 -0.08541 C 0.70143 -0.08912 0.69779 -0.08426 0.69505 -0.08426 C 0.68607 -0.07801 0.69036 -0.07824 0.68216 -0.08125 C 0.68177 -0.08611 0.67825 -0.09467 0.68099 -0.09583 C 0.70677 -0.10694 0.70963 -0.1044 0.72435 -0.09583 C 0.72318 -0.09375 0.722 -0.09143 0.72083 -0.08958 C 0.71966 -0.08796 0.71823 -0.08727 0.71732 -0.08541 C 0.71289 -0.07685 0.71302 -0.07523 0.71146 -0.06666 C 0.71185 -0.0618 0.71159 -0.05648 0.71263 -0.05208 C 0.71432 -0.04398 0.71758 -0.03889 0.72083 -0.03333 C 0.72604 -0.05208 0.72357 -0.04467 0.72786 -0.05625 C 0.72708 -0.05 0.7263 -0.03634 0.722 -0.03333 L 0.71497 -0.02916 C 0.71419 -0.03125 0.71263 -0.03287 0.71263 -0.03541 C 0.71224 -0.04583 0.7125 -0.05648 0.7138 -0.06666 C 0.71419 -0.07037 0.71927 -0.07477 0.72083 -0.07708 C 0.722 -0.07893 0.72279 -0.08171 0.72435 -0.08426 C 0.72656 -0.08565 0.73294 -0.08819 0.73607 -0.08958 C 0.73763 -0.09097 0.73906 -0.09259 0.74075 -0.09375 C 0.74258 -0.09467 0.74466 -0.09467 0.74661 -0.09583 C 0.74857 -0.09676 0.75052 -0.09861 0.75247 -0.1 C 0.75208 -0.09791 0.75221 -0.0949 0.7513 -0.09375 C 0.74922 -0.0912 0.74427 -0.08958 0.74427 -0.08935 C 0.74388 -0.0875 0.74375 -0.08495 0.7431 -0.08426 C 0.74141 -0.08055 0.73828 -0.07824 0.73607 -0.07708 C 0.73529 -0.075 0.73463 -0.07338 0.73372 -0.07083 C 0.73268 -0.06944 0.7306 -0.06944 0.73021 -0.06666 C 0.72969 -0.06389 0.73047 -0.06065 0.73138 -0.05833 C 0.73229 -0.05555 0.73854 -0.05115 0.73958 -0.05 C 0.74219 -0.04652 0.74466 -0.03981 0.74661 -0.03541 C 0.75312 -0.03912 0.74974 -0.03518 0.7513 -0.05416 C 0.75156 -0.05833 0.75208 -0.06227 0.75247 -0.06666 C 0.75469 -0.09629 0.75247 -0.075 0.75482 -0.09583 C 0.75599 -0.09467 0.75742 -0.09352 0.75833 -0.09166 C 0.75898 -0.08981 0.75859 -0.08727 0.7595 -0.08541 C 0.76146 -0.08171 0.76419 -0.08078 0.76654 -0.07708 L 0.77005 -0.07338 C 0.77044 -0.07083 0.77122 -0.06944 0.77122 -0.06666 C 0.77122 -0.05625 0.76667 -0.05949 0.76185 -0.05833 C 0.75638 -0.06065 0.75234 -0.05949 0.75833 -0.07708 C 0.75898 -0.07916 0.76198 -0.07083 0.76068 -0.07083 C 0.75312 -0.0699 0.74583 -0.07361 0.73841 -0.075 C 0.73802 -0.07708 0.73698 -0.07893 0.73724 -0.08125 C 0.73763 -0.08634 0.74036 -0.08912 0.7431 -0.08958 C 0.7543 -0.09143 0.76575 -0.09259 0.77708 -0.09375 L 0.7888 -0.09166 C 0.79049 -0.08958 0.7849 -0.08889 0.78294 -0.0875 C 0.7806 -0.08588 0.77591 -0.08426 0.77591 -0.08402 C 0.77474 -0.08194 0.77318 -0.08102 0.7724 -0.07916 C 0.77057 -0.07523 0.77096 -0.07037 0.7724 -0.06666 C 0.7737 -0.06296 0.77865 -0.05602 0.7806 -0.05416 C 0.78203 -0.05231 0.78359 -0.05092 0.78529 -0.05 C 0.78867 -0.04745 0.79583 -0.04375 0.79583 -0.04352 C 0.7974 -0.04166 0.79857 -0.03634 0.80052 -0.0375 C 0.80195 -0.03819 0.79974 -0.04305 0.79935 -0.04583 C 0.79792 -0.05416 0.79857 -0.05115 0.79466 -0.05833 L 0.78997 -0.08426 L 0.7888 -0.08958 C 0.78919 -0.09467 0.78867 -0.09977 0.78997 -0.10416 C 0.79049 -0.10602 0.79115 -0.1 0.79115 -0.09791 C 0.79115 -0.08819 0.79023 -0.08472 0.7888 -0.07708 C 0.78841 -0.07338 0.78802 -0.06921 0.78763 -0.06481 C 0.78724 -0.06157 0.78659 -0.05902 0.78646 -0.05625 C 0.78581 -0.04652 0.78646 -0.03657 0.78529 -0.02708 C 0.78476 -0.02361 0.78294 -0.02152 0.78177 -0.01875 C 0.77825 -0.01134 0.77917 -0.01296 0.77474 -0.01018 C 0.77318 -0.01111 0.77044 -0.00972 0.77005 -0.0125 C 0.76823 -0.02291 0.77174 -0.03981 0.77825 -0.04375 L 0.78177 -0.04583 C 0.78216 -0.04375 0.78255 -0.04166 0.78294 -0.03981 C 0.78333 -0.03634 0.78307 -0.0324 0.78411 -0.02916 C 0.78516 -0.02569 0.78724 -0.02361 0.7888 -0.02152 C 0.80156 -0.02152 0.84831 0.00672 0.83919 -0.03125 C 0.83854 -0.03333 0.83763 -0.03541 0.83685 -0.0375 C 0.83763 -0.04722 0.83802 -0.05694 0.83919 -0.06666 C 0.83958 -0.07083 0.84075 -0.075 0.84154 -0.07916 C 0.84193 -0.08125 0.84284 -0.0875 0.84271 -0.08541 C 0.84232 -0.08194 0.84232 -0.07801 0.84154 -0.075 C 0.84075 -0.07315 0.83906 -0.07083 0.83802 -0.06944 C 0.83711 -0.06666 0.83646 -0.06481 0.83568 -0.0625 C 0.83008 -0.07315 0.8332 -0.06458 0.83099 -0.07916 C 0.83034 -0.08426 0.82865 -0.09166 0.82865 -0.09143 C 0.82904 -0.09375 0.82865 -0.09699 0.82982 -0.09791 C 0.83125 -0.09884 0.83307 -0.09722 0.8345 -0.09583 C 0.83594 -0.09467 0.83672 -0.09143 0.83802 -0.08958 C 0.84779 -0.075 0.83476 -0.09722 0.84505 -0.07916 C 0.84544 -0.07708 0.84557 -0.07477 0.84622 -0.07338 C 0.84674 -0.0706 0.84792 -0.06944 0.84857 -0.06666 C 0.84909 -0.06389 0.84935 -0.06111 0.84974 -0.05833 C 0.85013 -0.0625 0.85013 -0.06666 0.85091 -0.07083 C 0.8513 -0.07361 0.85286 -0.07685 0.85325 -0.07916 C 0.85404 -0.08588 0.85404 -0.09305 0.85443 -0.1 C 0.85677 -0.09583 0.86029 -0.09305 0.86146 -0.0875 L 0.8638 -0.075 L 0.86497 -0.06944 C 0.86693 -0.02963 0.86549 -0.04537 0.86732 -0.07916 C 0.86745 -0.08264 0.8681 -0.08588 0.86849 -0.08958 C 0.86888 -0.0949 0.86849 -0.10092 0.86966 -0.10625 C 0.87018 -0.10856 0.872 -0.10902 0.87318 -0.11041 C 0.87904 -0.10972 0.88503 -0.11134 0.89075 -0.10833 C 0.89206 -0.1074 0.88919 -0.10393 0.88841 -0.10208 C 0.88724 -0.09907 0.88594 -0.09652 0.8849 -0.09375 C 0.88398 -0.09166 0.88346 -0.08912 0.88255 -0.0875 C 0.88151 -0.08565 0.88008 -0.08472 0.87904 -0.08426 C 0.86992 -0.0699 0.88073 -0.08426 0.872 -0.07338 C 0.87161 -0.07083 0.87122 -0.06921 0.87083 -0.06666 C 0.86901 -0.05926 0.86849 -0.05833 0.86615 -0.05208 C 0.86836 -0.03981 0.86693 -0.04051 0.88021 -0.04791 C 0.88151 -0.04861 0.8819 -0.05185 0.88255 -0.05416 C 0.88737 -0.07129 0.8793 -0.04861 0.88607 -0.06666 C 0.88646 -0.06944 0.88685 -0.0706 0.88724 -0.07338 C 0.88763 -0.07639 0.88776 -0.07847 0.88841 -0.08125 C 0.88893 -0.08426 0.88997 -0.08727 0.89075 -0.08958 C 0.89036 -0.09583 0.89062 -0.10231 0.88958 -0.10833 C 0.88893 -0.11111 0.88724 -0.1125 0.88607 -0.11458 C 0.8849 -0.1162 0.88372 -0.11759 0.88255 -0.11875 C 0.88138 -0.11967 0.88021 -0.12014 0.87904 -0.12083 C 0.87161 -0.12453 0.87513 -0.12176 0.86497 -0.125 C 0.86328 -0.12569 0.86185 -0.12639 0.86029 -0.12708 C 0.8599 -0.1294 0.85911 -0.13102 0.85911 -0.13333 C 0.85911 -0.1375 0.85911 -0.1419 0.86029 -0.14583 C 0.86094 -0.14815 0.86575 -0.15185 0.86732 -0.15208 C 0.87461 -0.15324 0.88216 -0.15347 0.88958 -0.15416 C 0.89726 -0.16111 0.89661 -0.16227 0.9095 -0.15625 C 0.91081 -0.15555 0.91107 -0.15208 0.91185 -0.15 C 0.91224 -0.14791 0.91237 -0.1456 0.91302 -0.14375 C 0.91432 -0.13935 0.9168 -0.13588 0.91771 -0.13125 C 0.91862 -0.12615 0.91888 -0.12268 0.92122 -0.11875 C 0.92213 -0.1169 0.92357 -0.11597 0.92474 -0.11458 C 0.93112 -0.10532 0.93112 -0.10509 0.93529 -0.09791 L 0.93529 -0.09768 L 0.93529 -0.09791 L 0.93646 -0.10208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5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70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801"/>
                            </p:stCondLst>
                            <p:childTnLst>
                              <p:par>
                                <p:cTn id="1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03 -0.17824 L 0.58503 -0.17801 C 0.58841 -0.17685 0.59193 -0.175 0.59544 -0.17407 C 0.60287 -0.17222 0.61784 -0.1699 0.61784 -0.16967 C 0.61862 -0.16713 0.61992 -0.16458 0.62018 -0.16157 C 0.62057 -0.15416 0.61849 -0.15162 0.6155 -0.14907 C 0.61432 -0.14791 0.61315 -0.14745 0.61185 -0.14699 C 0.61042 -0.14606 0.6056 -0.1449 0.60716 -0.1449 C 0.61042 -0.1449 0.61341 -0.14629 0.61654 -0.14699 C 0.61732 -0.14907 0.61836 -0.15092 0.61888 -0.15324 C 0.61953 -0.15509 0.61901 -0.15833 0.62018 -0.15949 C 0.62123 -0.16041 0.62253 -0.15833 0.62357 -0.1574 C 0.62604 -0.15486 0.6306 -0.14907 0.6306 -0.14884 C 0.6319 -0.14977 0.63334 -0.14953 0.63425 -0.15115 C 0.63503 -0.15254 0.63529 -0.15509 0.63529 -0.1574 C 0.63529 -0.16504 0.63451 -0.17268 0.63425 -0.18032 C 0.63373 -0.17754 0.63294 -0.17477 0.63294 -0.17199 C 0.63294 -0.16759 0.63529 -0.1625 0.63659 -0.15949 C 0.63607 -0.15602 0.63659 -0.15185 0.63529 -0.14907 C 0.63255 -0.14259 0.62865 -0.14097 0.62487 -0.13865 C 0.62318 -0.1368 0.61888 -0.13264 0.61888 -0.12801 C 0.61888 -0.12569 0.62031 -0.12361 0.62123 -0.12176 C 0.62344 -0.11736 0.62591 -0.11342 0.62826 -0.10926 C 0.63281 -0.10139 0.63047 -0.10463 0.63529 -0.09884 C 0.63607 -0.10092 0.63763 -0.10254 0.63763 -0.10509 C 0.63802 -0.12523 0.63789 -0.1456 0.63659 -0.16574 C 0.63607 -0.17338 0.63164 -0.17569 0.62826 -0.17615 C 0.61979 -0.17731 0.61107 -0.17754 0.60248 -0.17824 C 0.60716 -0.17893 0.61198 -0.17916 0.61654 -0.18032 C 0.61784 -0.18055 0.61888 -0.1824 0.62018 -0.1824 C 0.63112 -0.1824 0.64206 -0.18102 0.653 -0.18032 C 0.65716 -0.17963 0.66172 -0.18032 0.66576 -0.17824 C 0.66732 -0.17754 0.66263 -0.17685 0.66107 -0.17615 C 0.64935 -0.17014 0.66758 -0.17847 0.653 -0.17199 C 0.65248 -0.17153 0.64531 -0.16551 0.64466 -0.16365 C 0.64362 -0.15972 0.64388 -0.15532 0.64362 -0.15115 C 0.64388 -0.1449 0.6431 -0.13796 0.64466 -0.13217 C 0.64649 -0.12615 0.64922 -0.11944 0.653 -0.11759 C 0.65456 -0.1169 0.65768 -0.11273 0.65768 -0.11551 C 0.65768 -0.11875 0.65456 -0.11875 0.653 -0.11967 C 0.65143 -0.12083 0.64974 -0.12106 0.64831 -0.12176 C 0.64701 -0.12245 0.64597 -0.12315 0.64466 -0.12384 C 0.64518 -0.13426 0.64427 -0.14514 0.64597 -0.15532 C 0.64636 -0.15833 0.64909 -0.15787 0.65065 -0.15949 C 0.65182 -0.16065 0.65287 -0.1625 0.65404 -0.16365 C 0.65638 -0.16528 0.65873 -0.16643 0.66107 -0.16782 C 0.66419 -0.16967 0.66615 -0.17083 0.6694 -0.17199 C 0.67201 -0.17291 0.67487 -0.17338 0.67748 -0.17407 C 0.678 -0.17615 0.67969 -0.17893 0.67878 -0.18032 C 0.67591 -0.18449 0.66237 -0.18611 0.66003 -0.18657 C 0.65886 -0.18102 0.65768 -0.17801 0.66003 -0.17199 C 0.66081 -0.1699 0.66237 -0.16921 0.66341 -0.16782 C 0.6668 -0.15 0.6655 -0.15972 0.66706 -0.13865 C 0.67123 -0.13935 0.67578 -0.13842 0.67982 -0.14074 C 0.68151 -0.14143 0.68177 -0.14699 0.68347 -0.14699 C 0.68477 -0.14699 0.68503 -0.14282 0.68581 -0.14074 C 0.68529 -0.12592 0.68529 -0.11134 0.68451 -0.09676 C 0.68451 -0.09398 0.68347 -0.08565 0.68347 -0.08842 C 0.68347 -0.10162 0.68373 -0.11203 0.68581 -0.12384 C 0.68646 -0.12824 0.68815 -0.13657 0.68815 -0.13634 C 0.68763 -0.14352 0.69024 -0.15347 0.68685 -0.1574 C 0.68321 -0.1618 0.67422 -0.15463 0.67044 -0.14907 C 0.66927 -0.14699 0.6681 -0.1449 0.66706 -0.14282 C 0.66654 -0.1449 0.66576 -0.14676 0.66576 -0.14907 C 0.66615 -0.16157 0.66576 -0.17477 0.6681 -0.18657 C 0.66836 -0.1875 0.67565 -0.18264 0.67643 -0.1824 C 0.68021 -0.18078 0.68425 -0.17963 0.68815 -0.17824 L 0.69518 -0.1699 L 0.69857 -0.16574 C 0.70104 -0.15926 0.70222 -0.1581 0.70222 -0.14907 C 0.70222 -0.14606 0.70143 -0.14352 0.70091 -0.14074 C 0.69831 -0.14213 0.69453 -0.14097 0.69284 -0.1449 C 0.6918 -0.14722 0.69505 -0.14907 0.69623 -0.15115 C 0.70013 -0.15671 0.70039 -0.15555 0.7056 -0.1574 C 0.70794 -0.15671 0.71146 -0.15903 0.71263 -0.15532 C 0.71615 -0.14444 0.70964 -0.14236 0.7069 -0.14074 C 0.7056 -0.14143 0.70443 -0.14166 0.70326 -0.14282 C 0.70091 -0.14514 0.69623 -0.15115 0.69623 -0.15092 C 0.69805 -0.16643 0.69584 -0.15949 0.70456 -0.1699 L 0.70794 -0.17407 C 0.71029 -0.17338 0.71289 -0.17384 0.71498 -0.17199 C 0.7168 -0.17037 0.71797 -0.1625 0.71862 -0.15949 C 0.71888 -0.16504 0.71888 -0.17083 0.71966 -0.17615 C 0.72005 -0.17847 0.72097 -0.18078 0.72201 -0.1824 C 0.72305 -0.18379 0.72435 -0.18426 0.72565 -0.18449 C 0.73177 -0.18518 0.73815 -0.18449 0.7444 -0.18449 L 0.7444 -0.18426 " pathEditMode="relative" rAng="0" ptsTypes="AAAAAAAAAAAAAAAAAA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1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2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919 -0.20741 L 0.48919 -0.20718 C 0.49375 -0.20695 0.49857 -0.20648 0.50313 -0.20556 C 0.50482 -0.2051 0.50625 -0.20371 0.50781 -0.20324 C 0.51172 -0.20232 0.51563 -0.20185 0.51953 -0.20139 C 0.51849 -0.19908 0.51654 -0.19792 0.51615 -0.19491 C 0.51511 -0.18866 0.51953 -0.18241 0.52084 -0.17824 C 0.52591 -0.16204 0.51953 -0.17269 0.52787 -0.16158 C 0.52891 -0.1625 0.53047 -0.16227 0.53125 -0.16389 C 0.53216 -0.16528 0.53203 -0.16806 0.53255 -0.16991 C 0.53685 -0.18797 0.5332 -0.16991 0.53594 -0.18472 C 0.5349 -0.18611 0.53386 -0.18889 0.53255 -0.18889 C 0.52982 -0.18889 0.52761 -0.18125 0.52656 -0.17824 C 0.5263 -0.18056 0.52383 -0.19283 0.52656 -0.19491 C 0.52878 -0.19676 0.53125 -0.19352 0.5336 -0.19306 C 0.5349 -0.19074 0.5362 -0.18912 0.53724 -0.18658 C 0.53893 -0.18218 0.53972 -0.17732 0.54063 -0.17222 C 0.54115 -0.16528 0.54076 -0.15787 0.54193 -0.15139 C 0.54232 -0.14838 0.54375 -0.14422 0.54531 -0.14491 C 0.54688 -0.1456 0.5461 -0.15047 0.54662 -0.15324 C 0.54688 -0.16991 0.54844 -0.18681 0.54766 -0.20324 C 0.54766 -0.20579 0.54557 -0.20718 0.54427 -0.20741 C 0.54258 -0.20787 0.54115 -0.20602 0.53959 -0.20556 C 0.52617 -0.20023 0.54037 -0.20625 0.52891 -0.20139 C 0.52031 -0.20185 0.51172 -0.20185 0.50313 -0.20324 C 0.50195 -0.20347 0.50547 -0.20556 0.50677 -0.20556 C 0.5138 -0.20556 0.52084 -0.20417 0.52787 -0.20324 C 0.53763 -0.19676 0.54154 -0.19236 0.55365 -0.19491 C 0.55495 -0.19537 0.55521 -0.19908 0.55599 -0.20139 C 0.55625 -0.20417 0.5556 -0.20834 0.55703 -0.20972 C 0.5582 -0.21065 0.55807 -0.20556 0.55834 -0.20324 C 0.55886 -0.19792 0.55912 -0.19236 0.55938 -0.18658 C 0.56094 -0.1625 0.56185 -0.15949 0.55938 -0.17222 C 0.55912 -0.18195 0.55834 -0.19144 0.55834 -0.20139 C 0.55834 -0.20625 0.55677 -0.21482 0.55938 -0.21574 C 0.56901 -0.21968 0.57891 -0.21435 0.5888 -0.21389 C 0.58828 -0.20741 0.58867 -0.20093 0.5875 -0.19491 C 0.58672 -0.19028 0.58281 -0.18241 0.58281 -0.18218 C 0.58281 -0.18264 0.57526 -0.18565 0.57474 -0.18658 C 0.57383 -0.1882 0.57396 -0.19074 0.57344 -0.19306 C 0.57396 -0.19908 0.57253 -0.20672 0.57474 -0.21158 C 0.57591 -0.21459 0.57878 -0.21111 0.58047 -0.20972 C 0.58281 -0.20764 0.58503 -0.2007 0.58646 -0.19722 C 0.58568 -0.18287 0.58828 -0.17315 0.58177 -0.16574 C 0.57995 -0.16389 0.57787 -0.16297 0.57578 -0.16158 C 0.57735 -0.15972 0.57904 -0.15764 0.58047 -0.15556 C 0.58216 -0.15278 0.58737 -0.14607 0.58516 -0.14722 L 0.58047 -0.14908 C 0.58021 -0.15139 0.57917 -0.15324 0.57943 -0.15556 C 0.57969 -0.15972 0.58008 -0.16459 0.58177 -0.16806 C 0.58307 -0.17084 0.58568 -0.1706 0.5875 -0.17222 C 0.58919 -0.17338 0.59063 -0.175 0.59219 -0.17639 C 0.59362 -0.1801 0.59779 -0.18773 0.59349 -0.19306 C 0.59076 -0.19607 0.58724 -0.19445 0.58412 -0.19491 C 0.58438 -0.20047 0.58255 -0.2088 0.58516 -0.21158 C 0.58854 -0.21551 0.59323 -0.21158 0.59688 -0.20972 C 0.59961 -0.2081 0.60391 -0.20139 0.60391 -0.20116 C 0.60586 -0.1882 0.6043 -0.19537 0.6099 -0.18056 L 0.61224 -0.17408 C 0.61016 -0.17222 0.60834 -0.16968 0.60625 -0.16806 C 0.60404 -0.16621 0.59922 -0.16389 0.59922 -0.16366 L 0.60625 -0.16806 C 0.61758 -0.17454 0.6 -0.16389 0.61459 -0.17408 C 0.6168 -0.17593 0.62162 -0.17824 0.62162 -0.17801 C 0.63216 -0.15949 0.61459 -0.18797 0.62396 -0.20139 C 0.62904 -0.2088 0.63724 -0.2 0.64375 -0.19908 C 0.64141 -0.19861 0.63867 -0.19977 0.63672 -0.19722 C 0.63581 -0.19584 0.63789 -0.19306 0.63802 -0.19074 C 0.63867 -0.17986 0.63867 -0.16852 0.63906 -0.15741 C 0.63945 -0.15185 0.64037 -0.14653 0.64037 -0.14074 C 0.64037 -0.13797 0.63945 -0.1463 0.63906 -0.14908 C 0.63867 -0.15324 0.63828 -0.15741 0.63802 -0.16158 C 0.6375 -0.16713 0.63724 -0.17269 0.63672 -0.17824 C 0.63802 -0.1875 0.63841 -0.19676 0.64037 -0.20556 C 0.64089 -0.2081 0.64219 -0.21158 0.64375 -0.21158 C 0.64675 -0.21204 0.67709 -0.20162 0.67787 -0.20139 C 0.67656 -0.20278 0.67552 -0.2044 0.67422 -0.20556 C 0.67318 -0.20648 0.67149 -0.20926 0.67084 -0.20741 C 0.66992 -0.2051 0.67162 -0.20185 0.67188 -0.19908 C 0.67162 -0.17917 0.6724 -0.1588 0.67084 -0.13889 C 0.67057 -0.13658 0.66797 -0.13912 0.66719 -0.14074 C 0.66576 -0.14445 0.66589 -0.14931 0.66485 -0.15324 C 0.66406 -0.15695 0.66328 -0.16019 0.6625 -0.16389 C 0.66211 -0.16574 0.66198 -0.16806 0.66146 -0.16991 C 0.66081 -0.17222 0.6599 -0.17408 0.65912 -0.17639 C 0.65469 -0.17547 0.64987 -0.17824 0.6461 -0.17408 C 0.6444 -0.17246 0.64531 -0.16389 0.6474 -0.16389 C 0.64935 -0.16389 0.64766 -0.17107 0.64844 -0.17408 C 0.65026 -0.18033 0.65235 -0.18056 0.65547 -0.18241 C 0.65951 -0.18079 0.66146 -0.18148 0.6638 -0.17408 C 0.66498 -0.17037 0.66615 -0.16158 0.66615 -0.16135 C 0.66823 -0.20371 0.66524 -0.16991 0.66953 -0.19491 C 0.67057 -0.20047 0.66875 -0.21111 0.67188 -0.21158 L 0.68255 -0.21389 C 0.69375 -0.21297 0.70521 -0.21297 0.71641 -0.21158 C 0.71771 -0.21158 0.72084 -0.21135 0.72005 -0.20972 C 0.71758 -0.20463 0.71068 -0.19908 0.71068 -0.19885 C 0.70547 -0.2 0.69935 -0.1956 0.69531 -0.20139 C 0.6931 -0.20463 0.69649 -0.21273 0.69896 -0.21574 C 0.70052 -0.21806 0.70287 -0.21435 0.70469 -0.21389 C 0.70599 -0.21158 0.70729 -0.20996 0.70834 -0.20741 C 0.71003 -0.20301 0.71081 -0.19815 0.71172 -0.19306 C 0.71146 -0.19028 0.71211 -0.18565 0.71068 -0.18472 C 0.70169 -0.17778 0.70274 -0.19213 0.70469 -0.19908 C 0.70534 -0.20139 0.70703 -0.20185 0.70834 -0.20324 C 0.71016 -0.20278 0.7125 -0.20324 0.71406 -0.20139 C 0.7155 -0.19954 0.71628 -0.19607 0.71641 -0.19306 C 0.71693 -0.18357 0.71628 -0.17662 0.71302 -0.16991 C 0.71081 -0.16551 0.70912 -0.15949 0.70599 -0.15741 L 0.70235 -0.15556 C 0.70365 -0.15463 0.70469 -0.15394 0.70599 -0.15324 C 0.70742 -0.15255 0.70912 -0.15209 0.71068 -0.15139 C 0.71341 -0.15 0.71615 -0.14861 0.71875 -0.14722 C 0.72005 -0.14653 0.72357 -0.14491 0.7224 -0.14491 C 0.7207 -0.14491 0.71927 -0.1463 0.71771 -0.14722 C 0.71641 -0.14861 0.71537 -0.15023 0.71406 -0.15139 C 0.71302 -0.15232 0.71172 -0.15232 0.71068 -0.15324 C 0.70886 -0.1551 0.70755 -0.15764 0.70599 -0.15972 C 0.70482 -0.16111 0.70365 -0.1625 0.70235 -0.16389 C 0.71094 -0.16875 0.70703 -0.1669 0.71406 -0.16991 C 0.71537 -0.1713 0.71706 -0.17176 0.71771 -0.17408 C 0.7181 -0.17616 0.71706 -0.17847 0.71641 -0.18056 C 0.71511 -0.18542 0.71354 -0.18866 0.71068 -0.19074 C 0.70912 -0.1919 0.70755 -0.19213 0.70599 -0.19306 C 0.70469 -0.19607 0.70235 -0.20116 0.70235 -0.20556 C 0.70235 -0.20903 0.70313 -0.2125 0.70365 -0.21574 C 0.70547 -0.21528 0.70755 -0.21482 0.70938 -0.21389 C 0.71107 -0.21273 0.7125 -0.21088 0.71406 -0.20972 C 0.71524 -0.2088 0.71641 -0.20834 0.71771 -0.20741 C 0.71992 -0.2081 0.72735 -0.21204 0.73047 -0.20741 C 0.73164 -0.20602 0.73203 -0.20324 0.73281 -0.20139 C 0.73334 -0.19861 0.73412 -0.19584 0.73412 -0.19306 C 0.73412 -0.17222 0.73373 -0.17176 0.73177 -0.15741 C 0.7224 -0.18496 0.72656 -0.16852 0.72943 -0.23056 C 0.72956 -0.23403 0.72982 -0.22338 0.73047 -0.21991 C 0.73138 -0.21621 0.73242 -0.2125 0.73412 -0.20972 C 0.7349 -0.2081 0.73633 -0.20787 0.7375 -0.20741 C 0.74883 -0.2044 0.77162 -0.19908 0.77162 -0.19885 C 0.76029 -0.17917 0.77474 -0.20301 0.76459 -0.19074 C 0.76315 -0.18912 0.7625 -0.18611 0.76094 -0.18472 C 0.75964 -0.1831 0.75781 -0.18334 0.75625 -0.18241 C 0.7543 -0.18125 0.75235 -0.17963 0.75052 -0.17824 C 0.75 -0.17639 0.74883 -0.17408 0.74922 -0.17222 C 0.74987 -0.16968 0.75169 -0.16968 0.75287 -0.16806 C 0.75938 -0.15764 0.7586 -0.1588 0.76224 -0.14908 C 0.76719 -0.1625 0.76432 -0.15255 0.76563 -0.18056 C 0.76602 -0.1875 0.76641 -0.19445 0.76693 -0.20139 C 0.76641 -0.20463 0.7668 -0.2088 0.76563 -0.21158 C 0.76472 -0.21412 0.76263 -0.21482 0.76094 -0.21574 C 0.75755 -0.21806 0.75117 -0.21922 0.74818 -0.21991 C 0.74688 -0.22084 0.74531 -0.22037 0.74453 -0.22222 C 0.74336 -0.225 0.74258 -0.23866 0.74453 -0.24074 C 0.74766 -0.24398 0.75156 -0.24213 0.75521 -0.24283 C 0.75703 -0.24213 0.75912 -0.24213 0.76094 -0.24074 C 0.76445 -0.23843 0.76602 -0.23357 0.76797 -0.22824 C 0.76888 -0.22639 0.76953 -0.22408 0.77031 -0.22222 C 0.77084 -0.21945 0.77162 -0.21667 0.77162 -0.21389 C 0.77162 -0.14954 0.76875 -0.14792 0.77162 -0.20324 C 0.77162 -0.20556 0.77175 -0.20834 0.77266 -0.20972 C 0.77396 -0.21135 0.77578 -0.21111 0.77735 -0.21158 C 0.78672 -0.21111 0.79649 -0.21412 0.80547 -0.20972 C 0.80768 -0.20857 0.80326 -0.20255 0.80209 -0.19908 C 0.79831 -0.18935 0.8 -0.19167 0.79505 -0.18889 C 0.79297 -0.18611 0.79115 -0.1831 0.78906 -0.18056 C 0.78685 -0.17755 0.78203 -0.17222 0.78203 -0.17199 C 0.78281 -0.16991 0.78334 -0.16736 0.78438 -0.16574 C 0.78581 -0.16389 0.78763 -0.16343 0.78906 -0.16158 C 0.79076 -0.15996 0.79232 -0.15787 0.79375 -0.15556 C 0.79662 -0.15093 0.79883 -0.14468 0.80209 -0.14074 L 0.80912 -0.13241 C 0.81992 -0.16135 0.80261 -0.11297 0.8125 -0.21158 C 0.81302 -0.21667 0.8168 -0.21968 0.81953 -0.21991 L 0.83959 -0.22222 L 0.83959 -0.22199 " pathEditMode="relative" rAng="0" ptsTypes="AAAAAAAAAAAAAAAAAAAAAAAAAAAAAAAAAAAAAAAAAAAAAAAAAAAAAAAAAAAAAAAAAAAAAAAAAAAAAAAAAAAAAAAAAAAAAAAAAAAAAAAAAAAAAAAAAAAAAAAAAAAAAAAAAAAAAAAAAAAAAAAAAAAAAAAAAAAAAAAAAAAAAAAAAAAAAA">
                                      <p:cBhvr>
                                        <p:cTn id="32" dur="4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401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2D6EAEA-F660-415D-8573-549AC0F83DAB}"/>
              </a:ext>
            </a:extLst>
          </p:cNvPr>
          <p:cNvSpPr txBox="1"/>
          <p:nvPr/>
        </p:nvSpPr>
        <p:spPr>
          <a:xfrm>
            <a:off x="2554497" y="1567775"/>
            <a:ext cx="885661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২.২.১ কবিতা সম্পর্কিত প্রশ্নের উত্তর দিতে পারবে।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B7B056-B7B9-4445-AE0D-027BD9688015}"/>
              </a:ext>
            </a:extLst>
          </p:cNvPr>
          <p:cNvSpPr txBox="1"/>
          <p:nvPr/>
        </p:nvSpPr>
        <p:spPr>
          <a:xfrm>
            <a:off x="2579297" y="2449135"/>
            <a:ext cx="8807016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১.৫.২ বিরামচিহ্ন দেখে অর্থযতি ও শ্বাসগতি বজায়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রেখে সাবলীবে অনুচ্ছেদ পড়তে পারবে।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E8B9C0-2076-4906-BD73-CD73745C6CB9}"/>
              </a:ext>
            </a:extLst>
          </p:cNvPr>
          <p:cNvSpPr txBox="1"/>
          <p:nvPr/>
        </p:nvSpPr>
        <p:spPr>
          <a:xfrm>
            <a:off x="2546047" y="3884493"/>
            <a:ext cx="8856617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১.৪.৩ যুক্তব্যঞ্জন সহযোগে গঠিত নতুন নতুন শব্দ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বহা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 করে বাক্য লিখতে পারবে।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১.৫.১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ব্যবহৃত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নতুন নতুন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২.১.২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ঠ্য বইয়ের কবিতা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লিখতে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FE355D-AD95-47A4-A40A-0B97EF2CD219}"/>
              </a:ext>
            </a:extLst>
          </p:cNvPr>
          <p:cNvSpPr txBox="1"/>
          <p:nvPr/>
        </p:nvSpPr>
        <p:spPr>
          <a:xfrm>
            <a:off x="4811643" y="19356"/>
            <a:ext cx="2215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99081E-79E4-4CBC-BBF9-A81A1EA70BD4}"/>
              </a:ext>
            </a:extLst>
          </p:cNvPr>
          <p:cNvSpPr txBox="1"/>
          <p:nvPr/>
        </p:nvSpPr>
        <p:spPr>
          <a:xfrm>
            <a:off x="1730503" y="735325"/>
            <a:ext cx="967694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- - -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988D772-F784-4898-9EBA-9B50D4BFD87A}"/>
              </a:ext>
            </a:extLst>
          </p:cNvPr>
          <p:cNvGrpSpPr/>
          <p:nvPr/>
        </p:nvGrpSpPr>
        <p:grpSpPr>
          <a:xfrm>
            <a:off x="745208" y="1509088"/>
            <a:ext cx="1789507" cy="707886"/>
            <a:chOff x="55441" y="2902297"/>
            <a:chExt cx="1758864" cy="707886"/>
          </a:xfrm>
        </p:grpSpPr>
        <p:sp>
          <p:nvSpPr>
            <p:cNvPr id="16" name="Pentagon 2">
              <a:extLst>
                <a:ext uri="{FF2B5EF4-FFF2-40B4-BE49-F238E27FC236}">
                  <a16:creationId xmlns:a16="http://schemas.microsoft.com/office/drawing/2014/main" id="{E9390AE8-01F9-4E27-9BDD-4E679597E306}"/>
                </a:ext>
              </a:extLst>
            </p:cNvPr>
            <p:cNvSpPr/>
            <p:nvPr/>
          </p:nvSpPr>
          <p:spPr>
            <a:xfrm>
              <a:off x="55441" y="2902297"/>
              <a:ext cx="1758864" cy="707886"/>
            </a:xfrm>
            <a:prstGeom prst="homePlat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DFDEAE-CA0A-4D60-81EE-AE4DCA4C1CE7}"/>
                </a:ext>
              </a:extLst>
            </p:cNvPr>
            <p:cNvSpPr txBox="1"/>
            <p:nvPr/>
          </p:nvSpPr>
          <p:spPr>
            <a:xfrm>
              <a:off x="278775" y="2947494"/>
              <a:ext cx="103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বলাঃ</a:t>
              </a:r>
              <a:endParaRPr lang="en-S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9" name="Pentagon 2">
            <a:extLst>
              <a:ext uri="{FF2B5EF4-FFF2-40B4-BE49-F238E27FC236}">
                <a16:creationId xmlns:a16="http://schemas.microsoft.com/office/drawing/2014/main" id="{16DBEEDD-6EE8-41FD-B970-9926017E9CDE}"/>
              </a:ext>
            </a:extLst>
          </p:cNvPr>
          <p:cNvSpPr/>
          <p:nvPr/>
        </p:nvSpPr>
        <p:spPr>
          <a:xfrm>
            <a:off x="764991" y="2678038"/>
            <a:ext cx="1789506" cy="707886"/>
          </a:xfrm>
          <a:prstGeom prst="homePlat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পড়াঃ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256F978-F51C-467E-BE97-601F46623944}"/>
              </a:ext>
            </a:extLst>
          </p:cNvPr>
          <p:cNvGrpSpPr/>
          <p:nvPr/>
        </p:nvGrpSpPr>
        <p:grpSpPr>
          <a:xfrm>
            <a:off x="745208" y="4961711"/>
            <a:ext cx="1740718" cy="707886"/>
            <a:chOff x="114646" y="5987376"/>
            <a:chExt cx="1758864" cy="707886"/>
          </a:xfrm>
        </p:grpSpPr>
        <p:sp>
          <p:nvSpPr>
            <p:cNvPr id="21" name="Pentagon 2">
              <a:extLst>
                <a:ext uri="{FF2B5EF4-FFF2-40B4-BE49-F238E27FC236}">
                  <a16:creationId xmlns:a16="http://schemas.microsoft.com/office/drawing/2014/main" id="{CA6871FE-ABC4-4884-91BD-545568C40E5A}"/>
                </a:ext>
              </a:extLst>
            </p:cNvPr>
            <p:cNvSpPr/>
            <p:nvPr/>
          </p:nvSpPr>
          <p:spPr>
            <a:xfrm>
              <a:off x="114646" y="5987376"/>
              <a:ext cx="1758864" cy="707886"/>
            </a:xfrm>
            <a:prstGeom prst="homePlat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0B74A7C-1772-4E5B-B726-C408712EFABB}"/>
                </a:ext>
              </a:extLst>
            </p:cNvPr>
            <p:cNvSpPr txBox="1"/>
            <p:nvPr/>
          </p:nvSpPr>
          <p:spPr>
            <a:xfrm>
              <a:off x="278205" y="6018153"/>
              <a:ext cx="11986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লেখাঃ</a:t>
              </a:r>
              <a:endParaRPr lang="en-S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588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96305" y="201871"/>
            <a:ext cx="3124200" cy="4265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bn-BD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</a:t>
            </a: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চিতি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23133" y="2659921"/>
            <a:ext cx="5487323" cy="184390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জন্মস্থান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আহসান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হাবীব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পিরোজপুর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জেলার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শঙ্করপাশা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গ্রা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 জন্মগ্রহণ করেন।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39267" y="5178289"/>
            <a:ext cx="10347308" cy="167971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বিখ্যাত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কাব্যগ্রন্থ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“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বৃষ্টি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টাপুর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টুপুর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”   ও  “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ছুটির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দিন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দুপুরে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”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তাঁর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শিশুতোষ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কাব্যগ্রন্থ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-289941" y="2828817"/>
            <a:ext cx="4509361" cy="12604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মৃত্যু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১০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জুলাই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১৯৮৫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তিনি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মৃত্যু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বরণ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করেন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02540" y="662933"/>
            <a:ext cx="9514357" cy="12852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জন্ম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২রা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জানু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য়ারি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১৯১৭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তিনি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জন্মগ্রহণ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করেন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66147" y="1900811"/>
            <a:ext cx="4249818" cy="2869092"/>
            <a:chOff x="4300242" y="2448598"/>
            <a:chExt cx="3096364" cy="2575570"/>
          </a:xfrm>
        </p:grpSpPr>
        <p:sp>
          <p:nvSpPr>
            <p:cNvPr id="7" name="Oval 6"/>
            <p:cNvSpPr/>
            <p:nvPr/>
          </p:nvSpPr>
          <p:spPr>
            <a:xfrm>
              <a:off x="4832226" y="2918093"/>
              <a:ext cx="2132450" cy="1655001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 rot="10800000">
              <a:off x="5746713" y="2448598"/>
              <a:ext cx="381000" cy="4360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8" name="Down Arrow 17"/>
            <p:cNvSpPr/>
            <p:nvPr/>
          </p:nvSpPr>
          <p:spPr>
            <a:xfrm rot="16049937">
              <a:off x="7010701" y="3527119"/>
              <a:ext cx="350522" cy="421288"/>
            </a:xfrm>
            <a:prstGeom prst="downArrow">
              <a:avLst>
                <a:gd name="adj1" fmla="val 50000"/>
                <a:gd name="adj2" fmla="val 381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5748166" y="4602880"/>
              <a:ext cx="379547" cy="421288"/>
            </a:xfrm>
            <a:prstGeom prst="downArrow">
              <a:avLst>
                <a:gd name="adj1" fmla="val 44361"/>
                <a:gd name="adj2" fmla="val 5350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 rot="5400000">
              <a:off x="4363156" y="3311727"/>
              <a:ext cx="406156" cy="53198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95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1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594" y="4734342"/>
            <a:ext cx="6805581" cy="212365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জোয়ার</a:t>
            </a:r>
            <a:endParaRPr lang="bn-BD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নৌকা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 descr="Boral_River_near_Arani_Rail_Station_in_Banglade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79" y="947155"/>
            <a:ext cx="4060359" cy="3677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41A7A4-0E71-4CB1-85B6-AA537706D1E0}"/>
              </a:ext>
            </a:extLst>
          </p:cNvPr>
          <p:cNvSpPr txBox="1"/>
          <p:nvPr/>
        </p:nvSpPr>
        <p:spPr>
          <a:xfrm>
            <a:off x="2937595" y="109605"/>
            <a:ext cx="7051299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bn-BD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দেখি ও কবিতাংশটুকু পড়ি</a:t>
            </a:r>
            <a:endParaRPr lang="en-GB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b="6690"/>
          <a:stretch/>
        </p:blipFill>
        <p:spPr>
          <a:xfrm>
            <a:off x="4090339" y="947155"/>
            <a:ext cx="3960092" cy="3677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0429" y="947155"/>
            <a:ext cx="4076909" cy="3677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0A0256-6C2A-44DD-A40B-B551F1C1EEC9}"/>
              </a:ext>
            </a:extLst>
          </p:cNvPr>
          <p:cNvSpPr txBox="1"/>
          <p:nvPr/>
        </p:nvSpPr>
        <p:spPr>
          <a:xfrm>
            <a:off x="1916816" y="4904159"/>
            <a:ext cx="6786577" cy="212365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একলা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আপন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bn-BD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41513A-9462-4810-8C69-23DA15E7E7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 t="3757" r="4021" b="4430"/>
          <a:stretch/>
        </p:blipFill>
        <p:spPr>
          <a:xfrm>
            <a:off x="65315" y="1051659"/>
            <a:ext cx="3931919" cy="3716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4745CB-14BD-4160-B786-73B115CFC1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t="2731" r="9469" b="7169"/>
          <a:stretch/>
        </p:blipFill>
        <p:spPr>
          <a:xfrm>
            <a:off x="3997234" y="1075002"/>
            <a:ext cx="4010402" cy="3692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97"/>
          <a:stretch/>
        </p:blipFill>
        <p:spPr>
          <a:xfrm>
            <a:off x="8007636" y="1051660"/>
            <a:ext cx="4088570" cy="3716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1" y="1121919"/>
            <a:ext cx="5129393" cy="4152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66" y="1113208"/>
            <a:ext cx="5332857" cy="4152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2115736" y="5410277"/>
            <a:ext cx="6829997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যখন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আঁকি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6026" y="5418951"/>
            <a:ext cx="8412857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পাশে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জারুল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হলুদ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ACF9BD7-7E81-4178-8B14-7604B3A617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5369" r="5123" b="6940"/>
          <a:stretch/>
        </p:blipFill>
        <p:spPr>
          <a:xfrm>
            <a:off x="6096000" y="1062909"/>
            <a:ext cx="5407309" cy="4123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18" y="1075971"/>
            <a:ext cx="5329782" cy="4123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909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3" grpId="1"/>
      <p:bldP spid="19" grpId="0"/>
      <p:bldP spid="19" grpId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29857" y="5129438"/>
            <a:ext cx="7902418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এমনি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পাওয়া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কড়িতে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F5EBF5-7624-41BF-8FC1-B40DCC13C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" t="4423" r="2804" b="6152"/>
          <a:stretch/>
        </p:blipFill>
        <p:spPr>
          <a:xfrm>
            <a:off x="4163204" y="1177122"/>
            <a:ext cx="3984498" cy="3618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896" y="1177122"/>
            <a:ext cx="3670909" cy="3618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4745CB-14BD-4160-B786-73B115CFC1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6298" r="4551" b="5771"/>
          <a:stretch/>
        </p:blipFill>
        <p:spPr>
          <a:xfrm>
            <a:off x="335786" y="1177122"/>
            <a:ext cx="3827417" cy="3641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41A7A4-0E71-4CB1-85B6-AA537706D1E0}"/>
              </a:ext>
            </a:extLst>
          </p:cNvPr>
          <p:cNvSpPr txBox="1"/>
          <p:nvPr/>
        </p:nvSpPr>
        <p:spPr>
          <a:xfrm>
            <a:off x="2813069" y="181969"/>
            <a:ext cx="694276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bn-BD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দেখি ও কবিতাংশটুকু পড়ি</a:t>
            </a:r>
            <a:endParaRPr lang="en-GB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322134-AFE5-4EAD-B2D3-4EF756406861}"/>
              </a:ext>
            </a:extLst>
          </p:cNvPr>
          <p:cNvSpPr txBox="1"/>
          <p:nvPr/>
        </p:nvSpPr>
        <p:spPr>
          <a:xfrm>
            <a:off x="2680213" y="5344882"/>
            <a:ext cx="629269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চলেছে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araku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476" y="999749"/>
            <a:ext cx="5150255" cy="4178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1a89edb0f9584980b0f1c07da60ad235-04.jpg"/>
          <p:cNvPicPr>
            <a:picLocks noChangeAspect="1"/>
          </p:cNvPicPr>
          <p:nvPr/>
        </p:nvPicPr>
        <p:blipFill>
          <a:blip r:embed="rId6"/>
          <a:srcRect l="17500" r="34167" b="11905"/>
          <a:stretch>
            <a:fillRect/>
          </a:stretch>
        </p:blipFill>
        <p:spPr>
          <a:xfrm>
            <a:off x="6184731" y="999749"/>
            <a:ext cx="5173730" cy="4178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F9034A-DA4F-4B28-BDAD-7C04ED7867BD}"/>
              </a:ext>
            </a:extLst>
          </p:cNvPr>
          <p:cNvSpPr txBox="1"/>
          <p:nvPr/>
        </p:nvSpPr>
        <p:spPr>
          <a:xfrm>
            <a:off x="2481633" y="4819438"/>
            <a:ext cx="6562579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মানুষগুলো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বেশ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15" y="1030623"/>
            <a:ext cx="3853543" cy="3320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58" y="1030624"/>
            <a:ext cx="3827503" cy="3320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01" y="1030622"/>
            <a:ext cx="3853542" cy="3320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3206864" y="5351006"/>
            <a:ext cx="5898191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মাঠের মানুষ যায় মাঠে আর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হাটের মানুষ হাটে।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E23A5DB-2551-473A-AEFA-4971C0F9FC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959" y="1024908"/>
            <a:ext cx="5490518" cy="4086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3F3CA30-55B2-41F3-8DF6-78A7D33A9B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1" y="1024908"/>
            <a:ext cx="5490518" cy="4086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3338836" y="5534817"/>
            <a:ext cx="6018025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দেখে দেখে একটি ছেলের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সারাটি দিন কাটে।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597D847-C0F0-4083-A7CF-0E25FB2BDBB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68" t="1573" r="2609" b="51648"/>
          <a:stretch/>
        </p:blipFill>
        <p:spPr>
          <a:xfrm>
            <a:off x="449705" y="1001961"/>
            <a:ext cx="5596939" cy="4421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44" y="1001955"/>
            <a:ext cx="5575761" cy="4421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53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0" grpId="1"/>
      <p:bldP spid="23" grpId="0"/>
      <p:bldP spid="23" grpId="1"/>
      <p:bldP spid="27" grpId="0"/>
      <p:bldP spid="27" grpId="1"/>
      <p:bldP spid="30" grpId="0"/>
      <p:bldP spid="3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1018</Words>
  <Application>Microsoft Office PowerPoint</Application>
  <PresentationFormat>Widescreen</PresentationFormat>
  <Paragraphs>198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Kalpurush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mittra com narail</dc:creator>
  <cp:lastModifiedBy>mittra com narail</cp:lastModifiedBy>
  <cp:revision>82</cp:revision>
  <dcterms:created xsi:type="dcterms:W3CDTF">2021-07-17T18:09:22Z</dcterms:created>
  <dcterms:modified xsi:type="dcterms:W3CDTF">2021-07-26T12:27:16Z</dcterms:modified>
</cp:coreProperties>
</file>