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3" r:id="rId4"/>
    <p:sldId id="280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2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6" autoAdjust="0"/>
    <p:restoredTop sz="94660"/>
  </p:normalViewPr>
  <p:slideViewPr>
    <p:cSldViewPr>
      <p:cViewPr varScale="1">
        <p:scale>
          <a:sx n="68" d="100"/>
          <a:sy n="68" d="100"/>
        </p:scale>
        <p:origin x="-88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3137C-70C0-4D0F-9D73-BED5AC6BDB5A}" type="datetimeFigureOut">
              <a:rPr lang="en-US" smtClean="0"/>
              <a:pPr/>
              <a:t>7/12/2021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19B55-7E17-431D-BECC-E258E7C9B72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90286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19B55-7E17-431D-BECC-E258E7C9B72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7802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2453;&#2494;&#2480;&#2509;&#2463;&#2497;&#2472;%20&#2459;&#2524;&#2494;\Bengali%20Nursery%20Rhyme%20-%20Bengali%20Kid%20Song%20-%20Fruits%20n%20Vegetables%20-%20Chotto%20Amra%20Shishu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vasflowers-bon-appetit-fruit-basket_ma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3810000" cy="381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0" y="3518624"/>
            <a:ext cx="6324599" cy="33393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কলকে</a:t>
            </a:r>
            <a:r>
              <a:rPr lang="bn-IN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A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57200"/>
            <a:ext cx="3581400" cy="2895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05372-small-child-with-vegetables-and-fruits-on-white-Stock-Photo-kids-eating-vegeta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763000" cy="502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715000"/>
            <a:ext cx="9144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স্বাস্থ্য ভালো রাখা এবং রোগ প্রতিরোধের জন্য ফল খাওয়া প্রয়োজন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-Fruit-Free-PNG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2895600" cy="1889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b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990600"/>
            <a:ext cx="2246290" cy="20478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" name="Picture 3" descr="12521354-Wet-orange-fruit-with-leaves-isolated-on-white-Stock-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990600"/>
            <a:ext cx="2359090" cy="2057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2554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7600" y="990600"/>
            <a:ext cx="1828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ownload MAN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33800"/>
            <a:ext cx="2590800" cy="2190750"/>
          </a:xfrm>
          <a:prstGeom prst="rect">
            <a:avLst/>
          </a:prstGeom>
        </p:spPr>
      </p:pic>
      <p:pic>
        <p:nvPicPr>
          <p:cNvPr id="10" name="Picture 9" descr="jackfruit VBBC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0" y="4343400"/>
            <a:ext cx="2724150" cy="1481137"/>
          </a:xfrm>
          <a:prstGeom prst="rect">
            <a:avLst/>
          </a:prstGeom>
        </p:spPr>
      </p:pic>
      <p:pic>
        <p:nvPicPr>
          <p:cNvPr id="11" name="Picture 10" descr="istockphoto-1179577052-612x6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4419600"/>
            <a:ext cx="2362200" cy="1630680"/>
          </a:xfrm>
          <a:prstGeom prst="rect">
            <a:avLst/>
          </a:prstGeom>
        </p:spPr>
      </p:pic>
      <p:pic>
        <p:nvPicPr>
          <p:cNvPr id="12" name="Picture 11" descr="istockphoto-1025192794-612x61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4419600"/>
            <a:ext cx="2286000" cy="1636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3124200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আপেল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কলা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3200400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কমলা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3124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আঙ্গুর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6019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আম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6019800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কাঠাল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6019800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পেয়ারা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601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পেঁপে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304800"/>
            <a:ext cx="7133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আমরা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ধরনের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ফল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খেয়ে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থাকি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2230244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Ja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2641300" cy="1585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5787da_2124253268cc4a8a826c550cf84ba5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96000" y="304800"/>
            <a:ext cx="2515456" cy="1525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Kathal-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752600"/>
            <a:ext cx="2438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G_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1981200"/>
            <a:ext cx="2743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Guab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1981200"/>
            <a:ext cx="2571750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mage_dbd06abf-6bd1-47e2-ab74-040221c7bbd3_large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4191000"/>
            <a:ext cx="32004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28600" y="60270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আম,জাম,লিচু,কাঠাল,বেল,পেয়ারা,আমড়া,আনারস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ইত্যাদি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হলো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গ্রীস্মকালীন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ফল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43000" y="3962400"/>
            <a:ext cx="3581400" cy="21336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1"/>
            <a:ext cx="41148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06033201445_Indian-Oli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500"/>
            <a:ext cx="4229100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Boro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380722"/>
            <a:ext cx="4290060" cy="323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4038600"/>
            <a:ext cx="4572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কমলা,জলপাই,বরই হলো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শীতকালীন ফল।</a:t>
            </a:r>
            <a:endParaRPr lang="en-AU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304800"/>
            <a:ext cx="4343399" cy="2939034"/>
          </a:xfrm>
          <a:prstGeom prst="rect">
            <a:avLst/>
          </a:prstGeom>
        </p:spPr>
      </p:pic>
      <p:pic>
        <p:nvPicPr>
          <p:cNvPr id="4" name="Picture 3" descr="c0beb4f1d51335145a71c65ce5a9d7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4165600" cy="3124200"/>
          </a:xfrm>
          <a:prstGeom prst="rect">
            <a:avLst/>
          </a:prstGeom>
        </p:spPr>
      </p:pic>
      <p:pic>
        <p:nvPicPr>
          <p:cNvPr id="5" name="Picture 4" descr="3-cocon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352800"/>
            <a:ext cx="4343400" cy="3209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810000"/>
            <a:ext cx="42672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পেঁপে,কলা,নারিকেল হলো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বারোমাসি ফল।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bn-IN" sz="36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অংশ টুকু</a:t>
            </a:r>
            <a:r>
              <a:rPr lang="en-US" sz="36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bn-IN" sz="36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শুনি</a:t>
            </a:r>
            <a:r>
              <a:rPr lang="bn-BD" sz="36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AU" sz="3600" b="1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971" y="1676400"/>
            <a:ext cx="7522029" cy="4579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15000"/>
            <a:ext cx="9144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টি দলে ভাগ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হয়ে কাজ করবো।</a:t>
            </a:r>
            <a:endParaRPr lang="en-AU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0"/>
            <a:ext cx="2667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AU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990600"/>
            <a:ext cx="7721599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দলে নিচের ছকটি পুরণ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7274966"/>
              </p:ext>
            </p:extLst>
          </p:nvPr>
        </p:nvGraphicFramePr>
        <p:xfrm>
          <a:off x="152399" y="2590800"/>
          <a:ext cx="8991601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/>
                <a:gridCol w="3124200"/>
                <a:gridCol w="3429000"/>
              </a:tblGrid>
              <a:tr h="1219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১নং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গ্রীষ্মকালীন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২নং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</a:t>
                      </a:r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কালীন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বারোমাসী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১। </a:t>
                      </a:r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১।</a:t>
                      </a:r>
                      <a:endParaRPr lang="en-US" sz="18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১। </a:t>
                      </a:r>
                      <a:endParaRPr lang="en-US" sz="1800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২।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২।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২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৩।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৩।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৪।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৪।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৫।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৫।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/>
                        <a:t>৬।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৬।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82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066800"/>
            <a:ext cx="70866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২।সংক্ষিপ্ত  প্রশ্নের উত্তর দাও।</a:t>
            </a:r>
            <a:endParaRPr lang="en-AU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572000"/>
            <a:ext cx="7662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গ।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তিনটি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শীতকালীন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ফলের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নাম</a:t>
            </a:r>
            <a:r>
              <a:rPr lang="en-US" sz="3200" b="1" i="1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</a:rPr>
              <a:t>বলো</a:t>
            </a:r>
            <a:r>
              <a:rPr lang="en-US" sz="3200" b="1" i="1" dirty="0" smtClean="0">
                <a:solidFill>
                  <a:srgbClr val="0070C0"/>
                </a:solidFill>
              </a:rPr>
              <a:t> ?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562600"/>
            <a:ext cx="772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ঘ।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তিনটি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গ্রীস্মকালীন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ফলের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নাম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বলো</a:t>
            </a:r>
            <a:r>
              <a:rPr lang="en-US" sz="3200" b="1" i="1" dirty="0" smtClean="0">
                <a:solidFill>
                  <a:srgbClr val="C00000"/>
                </a:solidFill>
              </a:rPr>
              <a:t> ? 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6008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ক।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কয়েকটি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ফলের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নাম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বলো</a:t>
            </a:r>
            <a:r>
              <a:rPr lang="en-US" sz="3200" b="1" i="1" dirty="0" smtClean="0">
                <a:solidFill>
                  <a:srgbClr val="FF0000"/>
                </a:solidFill>
              </a:rPr>
              <a:t> 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581400"/>
            <a:ext cx="739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bn-BD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তিনটি বারোমাসি ফলের নাম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bn-BD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i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52400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400800" cy="1401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AU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25545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bn-BD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গ্রীষ্মকালীন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শীতকালীন 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বারোমাসী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ফলের </a:t>
            </a:r>
          </a:p>
          <a:p>
            <a:r>
              <a:rPr lang="bn-BD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তালিকা তৈরী কর</a:t>
            </a:r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AU" sz="40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70968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A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57233"/>
            <a:ext cx="9144000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সাইয়েদুল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আলীগঞ্জ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প্রাঃবি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হিজলা, বরিশাল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A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990600"/>
            <a:ext cx="2362200" cy="2895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04800"/>
            <a:ext cx="80010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7200" b="1" i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7200" b="1" i="1" dirty="0" smtClean="0">
                <a:solidFill>
                  <a:srgbClr val="FF0000"/>
                </a:solidFill>
              </a:rPr>
              <a:t> </a:t>
            </a:r>
            <a:r>
              <a:rPr lang="en-US" sz="7200" b="1" i="1" dirty="0" err="1" smtClean="0">
                <a:solidFill>
                  <a:srgbClr val="FF0000"/>
                </a:solidFill>
              </a:rPr>
              <a:t>সকলকে</a:t>
            </a:r>
            <a:r>
              <a:rPr lang="en-US" sz="7200" b="1" i="1" dirty="0" smtClean="0">
                <a:solidFill>
                  <a:srgbClr val="FF0000"/>
                </a:solidFill>
              </a:rPr>
              <a:t>  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251" y="2514600"/>
            <a:ext cx="3973749" cy="4343400"/>
          </a:xfrm>
          <a:prstGeom prst="rect">
            <a:avLst/>
          </a:prstGeom>
        </p:spPr>
      </p:pic>
      <p:pic>
        <p:nvPicPr>
          <p:cNvPr id="8" name="Picture 7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7004"/>
            <a:ext cx="3962400" cy="4330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ngali Nursery Rhyme - Bengali Kid Song - Fruits n Vegetables - Chotto Amra Shish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7646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চলো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আমরা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একটা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ভিডিও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দেখি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6211669"/>
            <a:ext cx="7018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ভিডিও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দেখে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তোমরা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কি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বুঝলে</a:t>
            </a:r>
            <a:r>
              <a:rPr lang="en-US" sz="3600" b="1" i="1" dirty="0" smtClean="0">
                <a:solidFill>
                  <a:srgbClr val="FF0000"/>
                </a:solidFill>
              </a:rPr>
              <a:t> ?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A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বিজ্ঞান ৩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55" t="20183" r="21537" b="7725"/>
          <a:stretch/>
        </p:blipFill>
        <p:spPr>
          <a:xfrm>
            <a:off x="381000" y="1752600"/>
            <a:ext cx="3657600" cy="4724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800600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1752600"/>
            <a:ext cx="4038600" cy="472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 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অধ্যায়ঃ৭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খাদ্য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572000" cy="86874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A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83920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৮.৩.১</a:t>
            </a:r>
            <a:r>
              <a:rPr lang="en-US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 কী মৌসুমি ফল ও সবজি পাওয়া যায় তার নাম বলতে পারবে।</a:t>
            </a:r>
            <a:endParaRPr lang="en-AU" sz="4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038600"/>
            <a:ext cx="8839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৮.৩.২ পুষ্টি </a:t>
            </a:r>
            <a:r>
              <a:rPr lang="bn-IN" sz="4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 মৌসুমি ফল ও সবজির শ্রেণিকরণ করতে </a:t>
            </a:r>
            <a:r>
              <a:rPr lang="bn-IN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AU" sz="4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716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কিছু ফলের ছবি দেখি</a:t>
            </a:r>
            <a:endParaRPr lang="en-AU" sz="54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ruits-Of-Banglades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897"/>
            <a:ext cx="9144000" cy="49057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AU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 rot="20435706">
            <a:off x="1518315" y="1923944"/>
            <a:ext cx="5955427" cy="46536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AU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2da6b0d24482dc24362331515220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296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 ফল খায়।ফল খাওয়া স্বাস্থ্যের জন্য ভালো।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asflowers-bon-appetit-fruit-b222222sket_ma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64" y="457200"/>
            <a:ext cx="80010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571500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প্রচুর পরিমানে ভিটামিন ও খনিজ লবন থাকে।</a:t>
            </a:r>
            <a:endParaRPr lang="en-A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270</Words>
  <Application>Microsoft Office PowerPoint</Application>
  <PresentationFormat>On-screen Show (4:3)</PresentationFormat>
  <Paragraphs>76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শিক্ষক পরিচিতিঃ</vt:lpstr>
      <vt:lpstr>Slide 3</vt:lpstr>
      <vt:lpstr>পাঠ পরিচিতি</vt:lpstr>
      <vt:lpstr>শিখনফল</vt:lpstr>
      <vt:lpstr>এসো আমরা কিছু ফলের ছবি দেখি</vt:lpstr>
      <vt:lpstr>পাঠ শিরোনাম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এসো আমরা পাঠের অংশ টুকু মনোযোগ সহকারে শুনি।</vt:lpstr>
      <vt:lpstr>Slide 16</vt:lpstr>
      <vt:lpstr>দলীয় কাজ তিনটি দলে নিচের ছকটি পুরণ কর</vt:lpstr>
      <vt:lpstr>Slide 18</vt:lpstr>
      <vt:lpstr>বাড়ির কাজ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ict</dc:creator>
  <cp:lastModifiedBy>PCE</cp:lastModifiedBy>
  <cp:revision>116</cp:revision>
  <dcterms:created xsi:type="dcterms:W3CDTF">2006-08-16T00:00:00Z</dcterms:created>
  <dcterms:modified xsi:type="dcterms:W3CDTF">2021-07-12T06:55:00Z</dcterms:modified>
</cp:coreProperties>
</file>