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6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2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70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53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17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03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34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0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4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7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3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1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7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1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1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8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5792C02-F51D-45AD-B846-913D10C0D42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16B5796-2B4A-4D8D-AB2A-BA02852D0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1313" y="1911927"/>
            <a:ext cx="5997039" cy="424731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 ban"/>
              </a:rPr>
              <a:t>আজ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বংগ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বন্ধু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শেখ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মুজিবুর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রহমানের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দৌহিত্র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মাননীয়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প্রধান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মন্ত্রী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শেখ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হাসিনার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ছেলে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সজিব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ওয়াজেদ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এর</a:t>
            </a:r>
            <a:endParaRPr lang="en-US" sz="5400" dirty="0" smtClean="0">
              <a:latin typeface="Nikosh ban"/>
            </a:endParaRPr>
          </a:p>
          <a:p>
            <a:r>
              <a:rPr lang="en-US" sz="5400" dirty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শুভ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জন্মদিন</a:t>
            </a:r>
            <a:endParaRPr lang="en-US" sz="54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17131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325" y="963459"/>
            <a:ext cx="6198918" cy="517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2230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15" y="914399"/>
            <a:ext cx="4128036" cy="22827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329" y="914893"/>
            <a:ext cx="2901601" cy="24235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640" y="3620642"/>
            <a:ext cx="2355396" cy="26119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24505" y="5035138"/>
            <a:ext cx="2909455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আজ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এই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শুভ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দিনে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তোমাকে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জানাই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ফুলেল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শুভেচ্ছা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03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260" y="1947553"/>
            <a:ext cx="4928260" cy="31700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৫০ </a:t>
            </a:r>
            <a:r>
              <a:rPr lang="en-US" sz="4000" dirty="0" err="1" smtClean="0"/>
              <a:t>পেরিয়ে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তুমি</a:t>
            </a:r>
            <a:r>
              <a:rPr lang="en-US" sz="4000" dirty="0" smtClean="0"/>
              <a:t> ৫১তে </a:t>
            </a:r>
            <a:r>
              <a:rPr lang="en-US" sz="4000" dirty="0" err="1" smtClean="0"/>
              <a:t>পদার্পন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করলে</a:t>
            </a:r>
            <a:r>
              <a:rPr lang="en-US" sz="4000" dirty="0" smtClean="0"/>
              <a:t>, </a:t>
            </a:r>
            <a:r>
              <a:rPr lang="en-US" sz="4000" dirty="0" err="1" smtClean="0"/>
              <a:t>তুমি</a:t>
            </a:r>
            <a:r>
              <a:rPr lang="en-US" sz="4000" dirty="0" smtClean="0"/>
              <a:t> </a:t>
            </a:r>
            <a:r>
              <a:rPr lang="en-US" sz="4000" dirty="0" err="1" smtClean="0"/>
              <a:t>দীর্ঘ</a:t>
            </a:r>
            <a:r>
              <a:rPr lang="en-US" sz="4000" dirty="0" smtClean="0"/>
              <a:t> </a:t>
            </a:r>
            <a:r>
              <a:rPr lang="en-US" sz="4000" dirty="0" err="1" smtClean="0"/>
              <a:t>জীবি</a:t>
            </a:r>
            <a:r>
              <a:rPr lang="en-US" sz="4000" dirty="0" smtClean="0"/>
              <a:t> </a:t>
            </a:r>
            <a:r>
              <a:rPr lang="en-US" sz="4000" dirty="0" err="1" smtClean="0"/>
              <a:t>হও</a:t>
            </a:r>
            <a:r>
              <a:rPr lang="en-US" sz="4000" dirty="0" smtClean="0"/>
              <a:t>। </a:t>
            </a:r>
            <a:r>
              <a:rPr lang="en-US" sz="4000" dirty="0" err="1" smtClean="0"/>
              <a:t>নানা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আর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মায়ের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মত</a:t>
            </a:r>
            <a:r>
              <a:rPr lang="en-US" sz="4000" dirty="0" smtClean="0"/>
              <a:t> </a:t>
            </a:r>
            <a:r>
              <a:rPr lang="en-US" sz="4000" dirty="0" err="1" smtClean="0"/>
              <a:t>নেতৃত্ব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সামনের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দিন</a:t>
            </a:r>
            <a:r>
              <a:rPr lang="en-US" sz="4000" dirty="0" smtClean="0"/>
              <a:t> </a:t>
            </a:r>
            <a:r>
              <a:rPr lang="en-US" sz="4000" dirty="0" err="1" smtClean="0"/>
              <a:t>গুলোতে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এটাই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প্রত্যাশা</a:t>
            </a:r>
            <a:r>
              <a:rPr lang="en-US" sz="4000" dirty="0" smtClean="0"/>
              <a:t>।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803" y="1610763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800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1917" y="1793174"/>
            <a:ext cx="2398815" cy="249299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জন্মদিনের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শুভেচ্ছা</a:t>
            </a:r>
            <a:r>
              <a:rPr lang="en-US" sz="2800" dirty="0" smtClean="0"/>
              <a:t> </a:t>
            </a:r>
            <a:r>
              <a:rPr lang="en-US" sz="2800" dirty="0" err="1" smtClean="0"/>
              <a:t>জ্ঞাপনে</a:t>
            </a:r>
            <a:endParaRPr lang="en-US" sz="2800" dirty="0" smtClean="0"/>
          </a:p>
          <a:p>
            <a:r>
              <a:rPr lang="en-US" sz="2800" dirty="0" err="1" smtClean="0"/>
              <a:t>কাজী</a:t>
            </a:r>
            <a:r>
              <a:rPr lang="en-US" sz="2800" dirty="0" smtClean="0"/>
              <a:t> </a:t>
            </a:r>
            <a:r>
              <a:rPr lang="en-US" sz="2800" dirty="0" err="1" smtClean="0"/>
              <a:t>শাহানুর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আলম</a:t>
            </a:r>
            <a:endParaRPr lang="en-US" sz="2800" dirty="0" smtClean="0"/>
          </a:p>
          <a:p>
            <a:r>
              <a:rPr lang="en-US" sz="2400" dirty="0" err="1" smtClean="0"/>
              <a:t>সহঃ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</a:t>
            </a:r>
            <a:endParaRPr lang="en-US" sz="2400" dirty="0" smtClean="0"/>
          </a:p>
          <a:p>
            <a:r>
              <a:rPr lang="en-US" sz="2000" dirty="0" err="1" smtClean="0"/>
              <a:t>পলিটেকনিক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উচ্চ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বিদ্যালয়</a:t>
            </a:r>
            <a:r>
              <a:rPr lang="en-US" sz="2000" dirty="0" smtClean="0"/>
              <a:t>, </a:t>
            </a:r>
            <a:r>
              <a:rPr lang="en-US" sz="2800" dirty="0" err="1" smtClean="0"/>
              <a:t>রংপু</a:t>
            </a:r>
            <a:r>
              <a:rPr lang="en-US" sz="2400" dirty="0" err="1" smtClean="0"/>
              <a:t>র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605" y="1777131"/>
            <a:ext cx="2509033" cy="250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330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</TotalTime>
  <Words>65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Corbel</vt:lpstr>
      <vt:lpstr>Nikosh ban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12</cp:revision>
  <dcterms:created xsi:type="dcterms:W3CDTF">2021-07-27T06:33:01Z</dcterms:created>
  <dcterms:modified xsi:type="dcterms:W3CDTF">2021-07-27T06:59:28Z</dcterms:modified>
</cp:coreProperties>
</file>