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B9EF1-6ECD-445C-8B9B-8F3A5DF61BD8}" type="doc">
      <dgm:prSet loTypeId="urn:microsoft.com/office/officeart/2008/layout/RadialCluster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C65CE68-186E-4D77-AC8C-B02E086C2ACD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আগ্ন্যেয়গিরি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7C25F3-A882-4FD8-8010-3E6AB80095AA}" type="parTrans" cxnId="{5BADE39A-43B9-4CEF-A502-7B62B569B133}">
      <dgm:prSet/>
      <dgm:spPr/>
      <dgm:t>
        <a:bodyPr/>
        <a:lstStyle/>
        <a:p>
          <a:endParaRPr lang="en-US"/>
        </a:p>
      </dgm:t>
    </dgm:pt>
    <dgm:pt modelId="{E16BEC36-5ED8-4D4D-8311-EEF351093723}" type="sibTrans" cxnId="{5BADE39A-43B9-4CEF-A502-7B62B569B133}">
      <dgm:prSet/>
      <dgm:spPr/>
      <dgm:t>
        <a:bodyPr/>
        <a:lstStyle/>
        <a:p>
          <a:endParaRPr lang="en-US"/>
        </a:p>
      </dgm:t>
    </dgm:pt>
    <dgm:pt modelId="{E36E5FD6-E86B-402A-8592-BF7AC5A8A2FF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সক্রিয়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91EF97-480A-4D26-BBFE-10050968787C}" type="parTrans" cxnId="{357340E3-EE46-478D-9147-44B07DCFE304}">
      <dgm:prSet/>
      <dgm:spPr/>
      <dgm:t>
        <a:bodyPr/>
        <a:lstStyle/>
        <a:p>
          <a:endParaRPr lang="en-US"/>
        </a:p>
      </dgm:t>
    </dgm:pt>
    <dgm:pt modelId="{9DE90EC8-1B79-4F54-BFB4-1E98CB071025}" type="sibTrans" cxnId="{357340E3-EE46-478D-9147-44B07DCFE304}">
      <dgm:prSet/>
      <dgm:spPr/>
      <dgm:t>
        <a:bodyPr/>
        <a:lstStyle/>
        <a:p>
          <a:endParaRPr lang="en-US"/>
        </a:p>
      </dgm:t>
    </dgm:pt>
    <dgm:pt modelId="{2D1B186A-A802-46A2-A0D1-903D6DEC2B64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সুপ্ত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F760DC-28AD-4602-9330-178F811EF579}" type="parTrans" cxnId="{94F41D40-3C5A-46A4-8261-E06190553C8D}">
      <dgm:prSet/>
      <dgm:spPr/>
      <dgm:t>
        <a:bodyPr/>
        <a:lstStyle/>
        <a:p>
          <a:endParaRPr lang="en-US"/>
        </a:p>
      </dgm:t>
    </dgm:pt>
    <dgm:pt modelId="{7E85927A-59F0-4470-9009-B5DAFA365CB5}" type="sibTrans" cxnId="{94F41D40-3C5A-46A4-8261-E06190553C8D}">
      <dgm:prSet/>
      <dgm:spPr/>
      <dgm:t>
        <a:bodyPr/>
        <a:lstStyle/>
        <a:p>
          <a:endParaRPr lang="en-US"/>
        </a:p>
      </dgm:t>
    </dgm:pt>
    <dgm:pt modelId="{6AF18D9C-68B4-49FC-A438-803C0415F09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7C5F00-AC51-4A80-B297-095EE5CAAF15}" type="parTrans" cxnId="{4F61B8B1-5A37-47E9-8DAF-1E53728F78D4}">
      <dgm:prSet/>
      <dgm:spPr/>
      <dgm:t>
        <a:bodyPr/>
        <a:lstStyle/>
        <a:p>
          <a:endParaRPr lang="en-US"/>
        </a:p>
      </dgm:t>
    </dgm:pt>
    <dgm:pt modelId="{29D4C161-4432-4E39-BE99-A07A2F282F22}" type="sibTrans" cxnId="{4F61B8B1-5A37-47E9-8DAF-1E53728F78D4}">
      <dgm:prSet/>
      <dgm:spPr/>
      <dgm:t>
        <a:bodyPr/>
        <a:lstStyle/>
        <a:p>
          <a:endParaRPr lang="en-US"/>
        </a:p>
      </dgm:t>
    </dgm:pt>
    <dgm:pt modelId="{7C8222B8-809B-40B3-BE98-66C11CD0A831}" type="pres">
      <dgm:prSet presAssocID="{BF9B9EF1-6ECD-445C-8B9B-8F3A5DF61BD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07F920-A734-49F3-BA77-04BB900E5A1D}" type="pres">
      <dgm:prSet presAssocID="{0C65CE68-186E-4D77-AC8C-B02E086C2ACD}" presName="singleCycle" presStyleCnt="0"/>
      <dgm:spPr/>
    </dgm:pt>
    <dgm:pt modelId="{4A5EA552-8CF0-4BA4-9319-64ADED555271}" type="pres">
      <dgm:prSet presAssocID="{0C65CE68-186E-4D77-AC8C-B02E086C2ACD}" presName="singleCenter" presStyleLbl="node1" presStyleIdx="0" presStyleCnt="4" custScaleX="158954" custScaleY="8169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24B38DFD-3811-4BF7-B178-B90BD0141847}" type="pres">
      <dgm:prSet presAssocID="{5691EF97-480A-4D26-BBFE-10050968787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3349ECC-F0B4-47CA-925B-26BCF9EB5130}" type="pres">
      <dgm:prSet presAssocID="{E36E5FD6-E86B-402A-8592-BF7AC5A8A2FF}" presName="text0" presStyleLbl="node1" presStyleIdx="1" presStyleCnt="4" custScaleX="178270" custScaleY="116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8D11E-B835-48CA-B762-AADBDBE0E1B5}" type="pres">
      <dgm:prSet presAssocID="{CFF760DC-28AD-4602-9330-178F811EF579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7CB4BF1-FC48-430A-8FFC-9FDF0148DD61}" type="pres">
      <dgm:prSet presAssocID="{2D1B186A-A802-46A2-A0D1-903D6DEC2B64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B6779-C43B-4FE3-ACE2-2B016E9BAF43}" type="pres">
      <dgm:prSet presAssocID="{507C5F00-AC51-4A80-B297-095EE5CAAF15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B1B7600-8FC0-4112-95B0-AECAD3EBBD16}" type="pres">
      <dgm:prSet presAssocID="{6AF18D9C-68B4-49FC-A438-803C0415F09F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788A90-F8BB-4EF9-819F-5312C1B74E3D}" type="presOf" srcId="{6AF18D9C-68B4-49FC-A438-803C0415F09F}" destId="{CB1B7600-8FC0-4112-95B0-AECAD3EBBD16}" srcOrd="0" destOrd="0" presId="urn:microsoft.com/office/officeart/2008/layout/RadialCluster"/>
    <dgm:cxn modelId="{5BADE39A-43B9-4CEF-A502-7B62B569B133}" srcId="{BF9B9EF1-6ECD-445C-8B9B-8F3A5DF61BD8}" destId="{0C65CE68-186E-4D77-AC8C-B02E086C2ACD}" srcOrd="0" destOrd="0" parTransId="{597C25F3-A882-4FD8-8010-3E6AB80095AA}" sibTransId="{E16BEC36-5ED8-4D4D-8311-EEF351093723}"/>
    <dgm:cxn modelId="{C62C60B2-B971-463D-A670-D77006FD351B}" type="presOf" srcId="{2D1B186A-A802-46A2-A0D1-903D6DEC2B64}" destId="{87CB4BF1-FC48-430A-8FFC-9FDF0148DD61}" srcOrd="0" destOrd="0" presId="urn:microsoft.com/office/officeart/2008/layout/RadialCluster"/>
    <dgm:cxn modelId="{023EA7D6-957C-4990-9992-5F25B079655A}" type="presOf" srcId="{CFF760DC-28AD-4602-9330-178F811EF579}" destId="{55D8D11E-B835-48CA-B762-AADBDBE0E1B5}" srcOrd="0" destOrd="0" presId="urn:microsoft.com/office/officeart/2008/layout/RadialCluster"/>
    <dgm:cxn modelId="{A79D1DC9-8991-404B-A313-CAF3E9EC73E4}" type="presOf" srcId="{507C5F00-AC51-4A80-B297-095EE5CAAF15}" destId="{D5AB6779-C43B-4FE3-ACE2-2B016E9BAF43}" srcOrd="0" destOrd="0" presId="urn:microsoft.com/office/officeart/2008/layout/RadialCluster"/>
    <dgm:cxn modelId="{357340E3-EE46-478D-9147-44B07DCFE304}" srcId="{0C65CE68-186E-4D77-AC8C-B02E086C2ACD}" destId="{E36E5FD6-E86B-402A-8592-BF7AC5A8A2FF}" srcOrd="0" destOrd="0" parTransId="{5691EF97-480A-4D26-BBFE-10050968787C}" sibTransId="{9DE90EC8-1B79-4F54-BFB4-1E98CB071025}"/>
    <dgm:cxn modelId="{4F61B8B1-5A37-47E9-8DAF-1E53728F78D4}" srcId="{0C65CE68-186E-4D77-AC8C-B02E086C2ACD}" destId="{6AF18D9C-68B4-49FC-A438-803C0415F09F}" srcOrd="2" destOrd="0" parTransId="{507C5F00-AC51-4A80-B297-095EE5CAAF15}" sibTransId="{29D4C161-4432-4E39-BE99-A07A2F282F22}"/>
    <dgm:cxn modelId="{94F41D40-3C5A-46A4-8261-E06190553C8D}" srcId="{0C65CE68-186E-4D77-AC8C-B02E086C2ACD}" destId="{2D1B186A-A802-46A2-A0D1-903D6DEC2B64}" srcOrd="1" destOrd="0" parTransId="{CFF760DC-28AD-4602-9330-178F811EF579}" sibTransId="{7E85927A-59F0-4470-9009-B5DAFA365CB5}"/>
    <dgm:cxn modelId="{6A3DAD71-21BC-4005-BC2E-FF1A3C1644A0}" type="presOf" srcId="{E36E5FD6-E86B-402A-8592-BF7AC5A8A2FF}" destId="{E3349ECC-F0B4-47CA-925B-26BCF9EB5130}" srcOrd="0" destOrd="0" presId="urn:microsoft.com/office/officeart/2008/layout/RadialCluster"/>
    <dgm:cxn modelId="{5D49F865-45FC-4270-8A5C-05A43E613246}" type="presOf" srcId="{BF9B9EF1-6ECD-445C-8B9B-8F3A5DF61BD8}" destId="{7C8222B8-809B-40B3-BE98-66C11CD0A831}" srcOrd="0" destOrd="0" presId="urn:microsoft.com/office/officeart/2008/layout/RadialCluster"/>
    <dgm:cxn modelId="{B3BAB00B-90CA-4B5A-B5A4-DFB5AC9CA651}" type="presOf" srcId="{5691EF97-480A-4D26-BBFE-10050968787C}" destId="{24B38DFD-3811-4BF7-B178-B90BD0141847}" srcOrd="0" destOrd="0" presId="urn:microsoft.com/office/officeart/2008/layout/RadialCluster"/>
    <dgm:cxn modelId="{03E61D86-5DAB-48F6-B309-132B6B2FC057}" type="presOf" srcId="{0C65CE68-186E-4D77-AC8C-B02E086C2ACD}" destId="{4A5EA552-8CF0-4BA4-9319-64ADED555271}" srcOrd="0" destOrd="0" presId="urn:microsoft.com/office/officeart/2008/layout/RadialCluster"/>
    <dgm:cxn modelId="{DEC0CEEB-7768-4662-A854-F132801A7555}" type="presParOf" srcId="{7C8222B8-809B-40B3-BE98-66C11CD0A831}" destId="{FE07F920-A734-49F3-BA77-04BB900E5A1D}" srcOrd="0" destOrd="0" presId="urn:microsoft.com/office/officeart/2008/layout/RadialCluster"/>
    <dgm:cxn modelId="{E04F0C6B-03A6-4C2E-BB80-2A3D97D49C0C}" type="presParOf" srcId="{FE07F920-A734-49F3-BA77-04BB900E5A1D}" destId="{4A5EA552-8CF0-4BA4-9319-64ADED555271}" srcOrd="0" destOrd="0" presId="urn:microsoft.com/office/officeart/2008/layout/RadialCluster"/>
    <dgm:cxn modelId="{D0CB48EC-220F-4A72-9DD0-406A930BD94C}" type="presParOf" srcId="{FE07F920-A734-49F3-BA77-04BB900E5A1D}" destId="{24B38DFD-3811-4BF7-B178-B90BD0141847}" srcOrd="1" destOrd="0" presId="urn:microsoft.com/office/officeart/2008/layout/RadialCluster"/>
    <dgm:cxn modelId="{E8EE2E42-1D3D-4EFE-973A-53FC42131076}" type="presParOf" srcId="{FE07F920-A734-49F3-BA77-04BB900E5A1D}" destId="{E3349ECC-F0B4-47CA-925B-26BCF9EB5130}" srcOrd="2" destOrd="0" presId="urn:microsoft.com/office/officeart/2008/layout/RadialCluster"/>
    <dgm:cxn modelId="{E235C70D-EE3C-41A5-BC9E-F4D9E53EE739}" type="presParOf" srcId="{FE07F920-A734-49F3-BA77-04BB900E5A1D}" destId="{55D8D11E-B835-48CA-B762-AADBDBE0E1B5}" srcOrd="3" destOrd="0" presId="urn:microsoft.com/office/officeart/2008/layout/RadialCluster"/>
    <dgm:cxn modelId="{76690F1D-77B3-4724-B73F-900EF33510FD}" type="presParOf" srcId="{FE07F920-A734-49F3-BA77-04BB900E5A1D}" destId="{87CB4BF1-FC48-430A-8FFC-9FDF0148DD61}" srcOrd="4" destOrd="0" presId="urn:microsoft.com/office/officeart/2008/layout/RadialCluster"/>
    <dgm:cxn modelId="{130ACA75-5A7D-4FCE-95BB-1AC8B19A2BBF}" type="presParOf" srcId="{FE07F920-A734-49F3-BA77-04BB900E5A1D}" destId="{D5AB6779-C43B-4FE3-ACE2-2B016E9BAF43}" srcOrd="5" destOrd="0" presId="urn:microsoft.com/office/officeart/2008/layout/RadialCluster"/>
    <dgm:cxn modelId="{2D5C4EBC-DC72-40E3-9CEA-09C1B885AC22}" type="presParOf" srcId="{FE07F920-A734-49F3-BA77-04BB900E5A1D}" destId="{CB1B7600-8FC0-4112-95B0-AECAD3EBBD1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74848-716F-4B9F-99EE-91BF5690679F}" type="doc">
      <dgm:prSet loTypeId="urn:microsoft.com/office/officeart/2008/layout/RadialCluster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9333F99-8D76-4AB4-BF19-2152B2012629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আগ্নেয়গিরি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F346E9-2FA8-4AE5-A3B1-25E728C17891}" type="parTrans" cxnId="{B033FE17-A4CF-41BA-8049-9325C0C46BED}">
      <dgm:prSet/>
      <dgm:spPr/>
      <dgm:t>
        <a:bodyPr/>
        <a:lstStyle/>
        <a:p>
          <a:endParaRPr lang="en-US"/>
        </a:p>
      </dgm:t>
    </dgm:pt>
    <dgm:pt modelId="{6DA168B8-7BEA-468A-8BC5-FD34C6275E1A}" type="sibTrans" cxnId="{B033FE17-A4CF-41BA-8049-9325C0C46BED}">
      <dgm:prSet/>
      <dgm:spPr/>
      <dgm:t>
        <a:bodyPr/>
        <a:lstStyle/>
        <a:p>
          <a:endParaRPr lang="en-US"/>
        </a:p>
      </dgm:t>
    </dgm:pt>
    <dgm:pt modelId="{181C0A3B-BF4C-4540-BA53-DCB66BF98E3A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শিল্ড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53E994-7174-4E6E-B2FF-A91A69438ACC}" type="parTrans" cxnId="{62C827F7-6AAF-47C6-A087-B4B63E809EF4}">
      <dgm:prSet/>
      <dgm:spPr/>
      <dgm:t>
        <a:bodyPr/>
        <a:lstStyle/>
        <a:p>
          <a:endParaRPr lang="en-US"/>
        </a:p>
      </dgm:t>
    </dgm:pt>
    <dgm:pt modelId="{52355868-A027-48CA-B55F-A8B60F60B607}" type="sibTrans" cxnId="{62C827F7-6AAF-47C6-A087-B4B63E809EF4}">
      <dgm:prSet/>
      <dgm:spPr/>
      <dgm:t>
        <a:bodyPr/>
        <a:lstStyle/>
        <a:p>
          <a:endParaRPr lang="en-US"/>
        </a:p>
      </dgm:t>
    </dgm:pt>
    <dgm:pt modelId="{E6ED0EA8-BF29-4E07-AED6-7AAD31C40701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স্ট্রাটো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A5653E-2855-467F-9F60-E06C669E505A}" type="parTrans" cxnId="{EA6D054F-AA77-4813-A85A-3D655DC7BCBC}">
      <dgm:prSet/>
      <dgm:spPr/>
      <dgm:t>
        <a:bodyPr/>
        <a:lstStyle/>
        <a:p>
          <a:endParaRPr lang="en-US"/>
        </a:p>
      </dgm:t>
    </dgm:pt>
    <dgm:pt modelId="{16FA1258-F113-4058-8B5D-2A176C2E3A3F}" type="sibTrans" cxnId="{EA6D054F-AA77-4813-A85A-3D655DC7BCBC}">
      <dgm:prSet/>
      <dgm:spPr/>
      <dgm:t>
        <a:bodyPr/>
        <a:lstStyle/>
        <a:p>
          <a:endParaRPr lang="en-US"/>
        </a:p>
      </dgm:t>
    </dgm:pt>
    <dgm:pt modelId="{81CF40B7-5341-427E-8415-6EBD854145A4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সিন্ডার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8C81EF-FA79-44A2-A31D-0BC6B587D591}" type="parTrans" cxnId="{A212D49D-44B3-4235-85FB-503FDF952351}">
      <dgm:prSet/>
      <dgm:spPr/>
      <dgm:t>
        <a:bodyPr/>
        <a:lstStyle/>
        <a:p>
          <a:endParaRPr lang="en-US"/>
        </a:p>
      </dgm:t>
    </dgm:pt>
    <dgm:pt modelId="{AF2D81FF-1E5D-44A0-BADB-A028ED3E9D49}" type="sibTrans" cxnId="{A212D49D-44B3-4235-85FB-503FDF952351}">
      <dgm:prSet/>
      <dgm:spPr/>
      <dgm:t>
        <a:bodyPr/>
        <a:lstStyle/>
        <a:p>
          <a:endParaRPr lang="en-US"/>
        </a:p>
      </dgm:t>
    </dgm:pt>
    <dgm:pt modelId="{5D6FC789-CAC2-4E8D-A780-EB3B671068F5}" type="pres">
      <dgm:prSet presAssocID="{C4074848-716F-4B9F-99EE-91BF5690679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F38BC4-0B09-4770-AEB4-7F7584E70C7F}" type="pres">
      <dgm:prSet presAssocID="{A9333F99-8D76-4AB4-BF19-2152B2012629}" presName="singleCycle" presStyleCnt="0"/>
      <dgm:spPr/>
    </dgm:pt>
    <dgm:pt modelId="{68F5F7CB-E099-4EDD-812E-244A128CED3A}" type="pres">
      <dgm:prSet presAssocID="{A9333F99-8D76-4AB4-BF19-2152B2012629}" presName="singleCenter" presStyleLbl="node1" presStyleIdx="0" presStyleCnt="4" custScaleX="161187" custScaleY="5248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927CA01-F357-41B1-83D2-7531CD422CE5}" type="pres">
      <dgm:prSet presAssocID="{C453E994-7174-4E6E-B2FF-A91A69438AC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ED0A213-7A8A-4DA4-89D4-82A3132B208D}" type="pres">
      <dgm:prSet presAssocID="{181C0A3B-BF4C-4540-BA53-DCB66BF98E3A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C6B1F-EA1A-421C-8C7B-3BC37DDBD4E5}" type="pres">
      <dgm:prSet presAssocID="{14A5653E-2855-467F-9F60-E06C669E505A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0AA5B55-D16E-4807-B9D5-37B272A56D02}" type="pres">
      <dgm:prSet presAssocID="{E6ED0EA8-BF29-4E07-AED6-7AAD31C40701}" presName="text0" presStyleLbl="node1" presStyleIdx="2" presStyleCnt="4" custScaleX="144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DD23B-8897-46D0-9313-1C1EF4DD2659}" type="pres">
      <dgm:prSet presAssocID="{038C81EF-FA79-44A2-A31D-0BC6B587D59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D76B3FB-B371-4C26-A98D-26FA114B79BC}" type="pres">
      <dgm:prSet presAssocID="{81CF40B7-5341-427E-8415-6EBD854145A4}" presName="text0" presStyleLbl="node1" presStyleIdx="3" presStyleCnt="4" custScaleX="2866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6D054F-AA77-4813-A85A-3D655DC7BCBC}" srcId="{A9333F99-8D76-4AB4-BF19-2152B2012629}" destId="{E6ED0EA8-BF29-4E07-AED6-7AAD31C40701}" srcOrd="1" destOrd="0" parTransId="{14A5653E-2855-467F-9F60-E06C669E505A}" sibTransId="{16FA1258-F113-4058-8B5D-2A176C2E3A3F}"/>
    <dgm:cxn modelId="{62C827F7-6AAF-47C6-A087-B4B63E809EF4}" srcId="{A9333F99-8D76-4AB4-BF19-2152B2012629}" destId="{181C0A3B-BF4C-4540-BA53-DCB66BF98E3A}" srcOrd="0" destOrd="0" parTransId="{C453E994-7174-4E6E-B2FF-A91A69438ACC}" sibTransId="{52355868-A027-48CA-B55F-A8B60F60B607}"/>
    <dgm:cxn modelId="{A212D49D-44B3-4235-85FB-503FDF952351}" srcId="{A9333F99-8D76-4AB4-BF19-2152B2012629}" destId="{81CF40B7-5341-427E-8415-6EBD854145A4}" srcOrd="2" destOrd="0" parTransId="{038C81EF-FA79-44A2-A31D-0BC6B587D591}" sibTransId="{AF2D81FF-1E5D-44A0-BADB-A028ED3E9D49}"/>
    <dgm:cxn modelId="{221B828C-65F9-4C83-AEDB-759584025552}" type="presOf" srcId="{81CF40B7-5341-427E-8415-6EBD854145A4}" destId="{9D76B3FB-B371-4C26-A98D-26FA114B79BC}" srcOrd="0" destOrd="0" presId="urn:microsoft.com/office/officeart/2008/layout/RadialCluster"/>
    <dgm:cxn modelId="{FD945F88-9FB7-452B-922E-CCA9B1D13FE5}" type="presOf" srcId="{038C81EF-FA79-44A2-A31D-0BC6B587D591}" destId="{282DD23B-8897-46D0-9313-1C1EF4DD2659}" srcOrd="0" destOrd="0" presId="urn:microsoft.com/office/officeart/2008/layout/RadialCluster"/>
    <dgm:cxn modelId="{72FBE24F-2149-4B0B-90E3-7B761B406FDC}" type="presOf" srcId="{181C0A3B-BF4C-4540-BA53-DCB66BF98E3A}" destId="{AED0A213-7A8A-4DA4-89D4-82A3132B208D}" srcOrd="0" destOrd="0" presId="urn:microsoft.com/office/officeart/2008/layout/RadialCluster"/>
    <dgm:cxn modelId="{EACB97E4-DF14-4073-99FF-DBE51A638306}" type="presOf" srcId="{E6ED0EA8-BF29-4E07-AED6-7AAD31C40701}" destId="{70AA5B55-D16E-4807-B9D5-37B272A56D02}" srcOrd="0" destOrd="0" presId="urn:microsoft.com/office/officeart/2008/layout/RadialCluster"/>
    <dgm:cxn modelId="{D0643061-C0DA-4232-9D13-A6F13241196E}" type="presOf" srcId="{A9333F99-8D76-4AB4-BF19-2152B2012629}" destId="{68F5F7CB-E099-4EDD-812E-244A128CED3A}" srcOrd="0" destOrd="0" presId="urn:microsoft.com/office/officeart/2008/layout/RadialCluster"/>
    <dgm:cxn modelId="{B033FE17-A4CF-41BA-8049-9325C0C46BED}" srcId="{C4074848-716F-4B9F-99EE-91BF5690679F}" destId="{A9333F99-8D76-4AB4-BF19-2152B2012629}" srcOrd="0" destOrd="0" parTransId="{4FF346E9-2FA8-4AE5-A3B1-25E728C17891}" sibTransId="{6DA168B8-7BEA-468A-8BC5-FD34C6275E1A}"/>
    <dgm:cxn modelId="{EF619A15-ABDD-4786-8FF0-47C3EAB5D60C}" type="presOf" srcId="{C4074848-716F-4B9F-99EE-91BF5690679F}" destId="{5D6FC789-CAC2-4E8D-A780-EB3B671068F5}" srcOrd="0" destOrd="0" presId="urn:microsoft.com/office/officeart/2008/layout/RadialCluster"/>
    <dgm:cxn modelId="{95C22711-2916-4DB9-8049-F152DFA2762A}" type="presOf" srcId="{14A5653E-2855-467F-9F60-E06C669E505A}" destId="{387C6B1F-EA1A-421C-8C7B-3BC37DDBD4E5}" srcOrd="0" destOrd="0" presId="urn:microsoft.com/office/officeart/2008/layout/RadialCluster"/>
    <dgm:cxn modelId="{BD0A63A3-06F8-4BBA-8B1E-6F037AC34E4F}" type="presOf" srcId="{C453E994-7174-4E6E-B2FF-A91A69438ACC}" destId="{6927CA01-F357-41B1-83D2-7531CD422CE5}" srcOrd="0" destOrd="0" presId="urn:microsoft.com/office/officeart/2008/layout/RadialCluster"/>
    <dgm:cxn modelId="{BC94D28E-3310-4CBD-AB72-7901A70C856D}" type="presParOf" srcId="{5D6FC789-CAC2-4E8D-A780-EB3B671068F5}" destId="{F1F38BC4-0B09-4770-AEB4-7F7584E70C7F}" srcOrd="0" destOrd="0" presId="urn:microsoft.com/office/officeart/2008/layout/RadialCluster"/>
    <dgm:cxn modelId="{5DD7BE68-452B-4F23-9F6E-348724AE0C87}" type="presParOf" srcId="{F1F38BC4-0B09-4770-AEB4-7F7584E70C7F}" destId="{68F5F7CB-E099-4EDD-812E-244A128CED3A}" srcOrd="0" destOrd="0" presId="urn:microsoft.com/office/officeart/2008/layout/RadialCluster"/>
    <dgm:cxn modelId="{C3549602-7C79-4AF6-B78F-AE7C7DA01F34}" type="presParOf" srcId="{F1F38BC4-0B09-4770-AEB4-7F7584E70C7F}" destId="{6927CA01-F357-41B1-83D2-7531CD422CE5}" srcOrd="1" destOrd="0" presId="urn:microsoft.com/office/officeart/2008/layout/RadialCluster"/>
    <dgm:cxn modelId="{559A443D-D475-4401-9183-5AAFC61BD6CB}" type="presParOf" srcId="{F1F38BC4-0B09-4770-AEB4-7F7584E70C7F}" destId="{AED0A213-7A8A-4DA4-89D4-82A3132B208D}" srcOrd="2" destOrd="0" presId="urn:microsoft.com/office/officeart/2008/layout/RadialCluster"/>
    <dgm:cxn modelId="{E9D4259A-FD17-4E30-88C3-EBE5186D6DA3}" type="presParOf" srcId="{F1F38BC4-0B09-4770-AEB4-7F7584E70C7F}" destId="{387C6B1F-EA1A-421C-8C7B-3BC37DDBD4E5}" srcOrd="3" destOrd="0" presId="urn:microsoft.com/office/officeart/2008/layout/RadialCluster"/>
    <dgm:cxn modelId="{4E4B6E31-AB04-42EC-8424-E6890B9C5AEF}" type="presParOf" srcId="{F1F38BC4-0B09-4770-AEB4-7F7584E70C7F}" destId="{70AA5B55-D16E-4807-B9D5-37B272A56D02}" srcOrd="4" destOrd="0" presId="urn:microsoft.com/office/officeart/2008/layout/RadialCluster"/>
    <dgm:cxn modelId="{3050D9F0-D2FA-4AAC-A031-E33DE6A10E68}" type="presParOf" srcId="{F1F38BC4-0B09-4770-AEB4-7F7584E70C7F}" destId="{282DD23B-8897-46D0-9313-1C1EF4DD2659}" srcOrd="5" destOrd="0" presId="urn:microsoft.com/office/officeart/2008/layout/RadialCluster"/>
    <dgm:cxn modelId="{120E12DC-8E52-4C0F-8932-6E178818B2F0}" type="presParOf" srcId="{F1F38BC4-0B09-4770-AEB4-7F7584E70C7F}" destId="{9D76B3FB-B371-4C26-A98D-26FA114B79B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EA552-8CF0-4BA4-9319-64ADED555271}">
      <dsp:nvSpPr>
        <dsp:cNvPr id="0" name=""/>
        <dsp:cNvSpPr/>
      </dsp:nvSpPr>
      <dsp:spPr>
        <a:xfrm>
          <a:off x="2168431" y="1825362"/>
          <a:ext cx="1737364" cy="892902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আগ্ন্যেয়গিরি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2019" y="1868950"/>
        <a:ext cx="1650188" cy="805726"/>
      </dsp:txXfrm>
    </dsp:sp>
    <dsp:sp modelId="{24B38DFD-3811-4BF7-B178-B90BD0141847}">
      <dsp:nvSpPr>
        <dsp:cNvPr id="0" name=""/>
        <dsp:cNvSpPr/>
      </dsp:nvSpPr>
      <dsp:spPr>
        <a:xfrm rot="16200000">
          <a:off x="2634057" y="1422306"/>
          <a:ext cx="8061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6112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49ECC-F0B4-47CA-925B-26BCF9EB5130}">
      <dsp:nvSpPr>
        <dsp:cNvPr id="0" name=""/>
        <dsp:cNvSpPr/>
      </dsp:nvSpPr>
      <dsp:spPr>
        <a:xfrm>
          <a:off x="2384370" y="165685"/>
          <a:ext cx="1305486" cy="853564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সক্রিয়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26038" y="207353"/>
        <a:ext cx="1222150" cy="770228"/>
      </dsp:txXfrm>
    </dsp:sp>
    <dsp:sp modelId="{55D8D11E-B835-48CA-B762-AADBDBE0E1B5}">
      <dsp:nvSpPr>
        <dsp:cNvPr id="0" name=""/>
        <dsp:cNvSpPr/>
      </dsp:nvSpPr>
      <dsp:spPr>
        <a:xfrm rot="1800000">
          <a:off x="3786031" y="2809176"/>
          <a:ext cx="363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644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CB4BF1-FC48-430A-8FFC-9FDF0148DD61}">
      <dsp:nvSpPr>
        <dsp:cNvPr id="0" name=""/>
        <dsp:cNvSpPr/>
      </dsp:nvSpPr>
      <dsp:spPr>
        <a:xfrm>
          <a:off x="4125315" y="2745332"/>
          <a:ext cx="732308" cy="732308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সুপ্ত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1063" y="2781080"/>
        <a:ext cx="660812" cy="660812"/>
      </dsp:txXfrm>
    </dsp:sp>
    <dsp:sp modelId="{D5AB6779-C43B-4FE3-ACE2-2B016E9BAF43}">
      <dsp:nvSpPr>
        <dsp:cNvPr id="0" name=""/>
        <dsp:cNvSpPr/>
      </dsp:nvSpPr>
      <dsp:spPr>
        <a:xfrm rot="9000000">
          <a:off x="1924552" y="2809176"/>
          <a:ext cx="3636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644" y="0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B7600-8FC0-4112-95B0-AECAD3EBBD16}">
      <dsp:nvSpPr>
        <dsp:cNvPr id="0" name=""/>
        <dsp:cNvSpPr/>
      </dsp:nvSpPr>
      <dsp:spPr>
        <a:xfrm>
          <a:off x="1216603" y="2745332"/>
          <a:ext cx="732308" cy="732308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মৃত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2351" y="2781080"/>
        <a:ext cx="660812" cy="660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5F7CB-E099-4EDD-812E-244A128CED3A}">
      <dsp:nvSpPr>
        <dsp:cNvPr id="0" name=""/>
        <dsp:cNvSpPr/>
      </dsp:nvSpPr>
      <dsp:spPr>
        <a:xfrm>
          <a:off x="2610446" y="1898592"/>
          <a:ext cx="1711237" cy="557226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আগ্নেয়গিরি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7648" y="1925794"/>
        <a:ext cx="1656833" cy="502822"/>
      </dsp:txXfrm>
    </dsp:sp>
    <dsp:sp modelId="{6927CA01-F357-41B1-83D2-7531CD422CE5}">
      <dsp:nvSpPr>
        <dsp:cNvPr id="0" name=""/>
        <dsp:cNvSpPr/>
      </dsp:nvSpPr>
      <dsp:spPr>
        <a:xfrm rot="16200000">
          <a:off x="2967608" y="1400137"/>
          <a:ext cx="9969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6911" y="0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0A213-7A8A-4DA4-89D4-82A3132B208D}">
      <dsp:nvSpPr>
        <dsp:cNvPr id="0" name=""/>
        <dsp:cNvSpPr/>
      </dsp:nvSpPr>
      <dsp:spPr>
        <a:xfrm>
          <a:off x="3110412" y="190377"/>
          <a:ext cx="711303" cy="711303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শিল্ড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45135" y="225100"/>
        <a:ext cx="641857" cy="641857"/>
      </dsp:txXfrm>
    </dsp:sp>
    <dsp:sp modelId="{387C6B1F-EA1A-421C-8C7B-3BC37DDBD4E5}">
      <dsp:nvSpPr>
        <dsp:cNvPr id="0" name=""/>
        <dsp:cNvSpPr/>
      </dsp:nvSpPr>
      <dsp:spPr>
        <a:xfrm rot="1800000">
          <a:off x="3916464" y="2575890"/>
          <a:ext cx="480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0283" y="0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A5B55-D16E-4807-B9D5-37B272A56D02}">
      <dsp:nvSpPr>
        <dsp:cNvPr id="0" name=""/>
        <dsp:cNvSpPr/>
      </dsp:nvSpPr>
      <dsp:spPr>
        <a:xfrm>
          <a:off x="4364574" y="2637142"/>
          <a:ext cx="1028260" cy="711303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স্ট্রাটো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9297" y="2671865"/>
        <a:ext cx="958814" cy="641857"/>
      </dsp:txXfrm>
    </dsp:sp>
    <dsp:sp modelId="{282DD23B-8897-46D0-9313-1C1EF4DD2659}">
      <dsp:nvSpPr>
        <dsp:cNvPr id="0" name=""/>
        <dsp:cNvSpPr/>
      </dsp:nvSpPr>
      <dsp:spPr>
        <a:xfrm rot="9000000">
          <a:off x="2645138" y="2546481"/>
          <a:ext cx="3626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646" y="0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B3FB-B371-4C26-A98D-26FA114B79BC}">
      <dsp:nvSpPr>
        <dsp:cNvPr id="0" name=""/>
        <dsp:cNvSpPr/>
      </dsp:nvSpPr>
      <dsp:spPr>
        <a:xfrm>
          <a:off x="1034090" y="2637142"/>
          <a:ext cx="2038667" cy="711303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সিন্ডার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8813" y="2671865"/>
        <a:ext cx="1969221" cy="641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3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0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75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57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03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14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34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6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4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9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91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13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B817F3-9180-4FD2-B2BC-37593BC67765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005944-2712-478F-8B1B-1DCF69164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623" y="600892"/>
            <a:ext cx="886968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1969251"/>
            <a:ext cx="8869680" cy="43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5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063" y="1841863"/>
            <a:ext cx="5460274" cy="923330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9063" y="3461657"/>
            <a:ext cx="5460274" cy="1200329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আগ্ন্যেয়গিরির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অগ্ন্যুৎপাতের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940526"/>
            <a:ext cx="5381897" cy="1323439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05" y="2477810"/>
            <a:ext cx="5381898" cy="34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5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77" y="587830"/>
            <a:ext cx="3148149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64" y="1234161"/>
            <a:ext cx="2288384" cy="2697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01783" y="3931920"/>
            <a:ext cx="377516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ওয়াজেদুর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মো-০১৭১২১৯৭৯৪৬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Email-wazedur@gmail.com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71" y="655266"/>
            <a:ext cx="2730138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28" y="1701705"/>
            <a:ext cx="3083651" cy="2533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 flipH="1">
            <a:off x="6655525" y="4545874"/>
            <a:ext cx="36902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অধ্যায়-৪র্থ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584" y="587830"/>
            <a:ext cx="4532810" cy="6204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89912" y="587829"/>
            <a:ext cx="3955871" cy="6204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586011"/>
            <a:ext cx="4846319" cy="2830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3543" y="692331"/>
            <a:ext cx="4702628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02" y="1586011"/>
            <a:ext cx="4467498" cy="2830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6160" y="5120640"/>
            <a:ext cx="5538652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1989635"/>
            <a:ext cx="4872446" cy="274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96344" y="901337"/>
            <a:ext cx="536883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069" y="4895354"/>
            <a:ext cx="7184571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6" y="1306286"/>
            <a:ext cx="2978331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0687" y="2246811"/>
            <a:ext cx="518595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0687" y="3291840"/>
            <a:ext cx="518595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86" y="4336869"/>
            <a:ext cx="564315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আগ্ন্যেয়গিরির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940524" y="744584"/>
            <a:ext cx="415398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(Volcano):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18" y="1946366"/>
            <a:ext cx="4163247" cy="3500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40526" y="1946366"/>
            <a:ext cx="6283234" cy="3416320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ভূত্বকের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শিলাস্তর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শিলাস্তরের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সুড়ংগের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সুড়ংগ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ভূগর্ভের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ভশ্ম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জলীয়বাস্প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উতক্ষিপ্তহয়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ভূপৃষ্টে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ফাটলের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মোচাকৃতি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জ্বালামূখ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জ্বালামূখ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65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54133470"/>
              </p:ext>
            </p:extLst>
          </p:nvPr>
        </p:nvGraphicFramePr>
        <p:xfrm>
          <a:off x="3187338" y="2495006"/>
          <a:ext cx="6074228" cy="364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06285" y="1201783"/>
            <a:ext cx="949669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অগ্ন্যুতপাতের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আগ্ন্যেয়গিরিকে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9984695"/>
              </p:ext>
            </p:extLst>
          </p:nvPr>
        </p:nvGraphicFramePr>
        <p:xfrm>
          <a:off x="2899954" y="2599509"/>
          <a:ext cx="6426926" cy="353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76994" y="1371600"/>
            <a:ext cx="8608423" cy="5232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আগ্নেয়গিরিকে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3303" y="1672046"/>
            <a:ext cx="5682343" cy="923330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303" y="3148149"/>
            <a:ext cx="5682343" cy="1077218"/>
          </a:xfrm>
          <a:prstGeom prst="rect">
            <a:avLst/>
          </a:prstGeom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আগ্ন্যেয়গিরির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2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</TotalTime>
  <Words>216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Sadat Arefin</dc:creator>
  <cp:lastModifiedBy>Sadat Arefin</cp:lastModifiedBy>
  <cp:revision>26</cp:revision>
  <dcterms:created xsi:type="dcterms:W3CDTF">2021-07-24T15:23:41Z</dcterms:created>
  <dcterms:modified xsi:type="dcterms:W3CDTF">2021-07-25T14:33:43Z</dcterms:modified>
</cp:coreProperties>
</file>