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1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020762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shutterstock_538116541_kw5qgz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447800"/>
            <a:ext cx="7772400" cy="5105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HA-USR-19\Desktop\New folder\guti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143000"/>
            <a:ext cx="6477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4780558">
            <a:off x="136872" y="-1311"/>
            <a:ext cx="2114711" cy="22575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5169426">
            <a:off x="7164541" y="4858915"/>
            <a:ext cx="1709941" cy="1825422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133600" y="5943600"/>
            <a:ext cx="5105400" cy="60960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2070462" y="337457"/>
            <a:ext cx="5701938" cy="609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গোছার</a:t>
            </a:r>
            <a:r>
              <a:rPr lang="en-US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গুটি</a:t>
            </a:r>
            <a:r>
              <a:rPr lang="en-US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286000" y="762000"/>
            <a:ext cx="4876800" cy="1143000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গুটি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ইউরিয়ার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438400"/>
            <a:ext cx="7010400" cy="3276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ইউরিয়া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একবার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জমিতে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মৈাসুমে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ইউরিয়া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ইউরিয়া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অপচয়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বললেই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মৈাসুমে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একবার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শ্রমিক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খরচ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লাগে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ইউরিয়ার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ব্যবহারে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জমিতে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ফলন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04800" y="228600"/>
            <a:ext cx="8610600" cy="381000"/>
            <a:chOff x="0" y="0"/>
            <a:chExt cx="9220200" cy="381000"/>
          </a:xfrm>
        </p:grpSpPr>
        <p:pic>
          <p:nvPicPr>
            <p:cNvPr id="5" name="Picture 4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5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18288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36576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7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54864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73152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00297" y="6133011"/>
            <a:ext cx="8610600" cy="381000"/>
            <a:chOff x="0" y="0"/>
            <a:chExt cx="9220200" cy="381000"/>
          </a:xfrm>
        </p:grpSpPr>
        <p:pic>
          <p:nvPicPr>
            <p:cNvPr id="11" name="Picture 10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18288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36576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54864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4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73152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2971800" y="1371600"/>
            <a:ext cx="3200400" cy="1143001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3276600"/>
            <a:ext cx="6781800" cy="1846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lvl="1" indent="-285750">
              <a:buFont typeface="Wingdings" pitchFamily="2" charset="2"/>
              <a:buChar char="q"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গুটি  ইউরিয়া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ব্যবহারের সুবিধা গুলো বল 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pPr marL="742950" lvl="1" indent="-285750">
              <a:buFont typeface="Wingdings" pitchFamily="2" charset="2"/>
              <a:buChar char="q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তোমাদের এলাকায় গুটি ইউরিয়া ব্যাবহার সম্পর্কে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4780558">
            <a:off x="246981" y="115806"/>
            <a:ext cx="2152650" cy="22980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6996868" y="4433132"/>
            <a:ext cx="1855863" cy="1981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43200" y="990600"/>
            <a:ext cx="3124200" cy="15240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2971800"/>
            <a:ext cx="5943600" cy="2743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2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এলাকায়</a:t>
            </a:r>
            <a:r>
              <a:rPr lang="en-US" sz="32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গুটি</a:t>
            </a:r>
            <a:r>
              <a:rPr lang="en-US" sz="32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ইউরিয়ার</a:t>
            </a:r>
            <a:r>
              <a:rPr lang="en-US" sz="32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বাড়াতে</a:t>
            </a:r>
            <a:r>
              <a:rPr lang="en-US" sz="32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পদক্ষেপ</a:t>
            </a:r>
            <a:r>
              <a:rPr lang="en-US" sz="32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নেওয়া</a:t>
            </a:r>
            <a:r>
              <a:rPr lang="en-US" sz="32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যেতে</a:t>
            </a:r>
            <a:r>
              <a:rPr lang="en-US" sz="32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2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2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2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4780558">
            <a:off x="246981" y="115806"/>
            <a:ext cx="2152650" cy="22980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4933300">
            <a:off x="6671166" y="4738989"/>
            <a:ext cx="1946624" cy="20780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62200" y="762000"/>
            <a:ext cx="3733800" cy="1371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4780558">
            <a:off x="215546" y="153484"/>
            <a:ext cx="1878669" cy="20055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5094533">
            <a:off x="6941384" y="4631922"/>
            <a:ext cx="1891576" cy="2019323"/>
          </a:xfrm>
          <a:prstGeom prst="rect">
            <a:avLst/>
          </a:prstGeom>
        </p:spPr>
      </p:pic>
      <p:pic>
        <p:nvPicPr>
          <p:cNvPr id="6" name="Picture 5" descr="boishakhi_154936072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209800"/>
            <a:ext cx="5638800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667000"/>
            <a:ext cx="6019800" cy="3733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আতাউর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বেতাগাঁও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ইসলামিয়া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                           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লালমাই,কুমিল্লা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01853153538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6629400" y="304800"/>
            <a:ext cx="2362200" cy="33528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600200" y="1143000"/>
            <a:ext cx="4953000" cy="990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5800186">
            <a:off x="6801527" y="4244370"/>
            <a:ext cx="2152650" cy="22980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4662041">
            <a:off x="134819" y="153584"/>
            <a:ext cx="2243447" cy="2394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6172200" cy="422116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অষ্টম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2য় 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40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পিরিয়ডঃ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6ষ্ঠ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5800186">
            <a:off x="6801527" y="4168170"/>
            <a:ext cx="2152650" cy="22980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4780558">
            <a:off x="94581" y="-36595"/>
            <a:ext cx="2152650" cy="22980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4662041">
            <a:off x="134819" y="153584"/>
            <a:ext cx="2243447" cy="23949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4612797">
            <a:off x="6622269" y="4122805"/>
            <a:ext cx="2243447" cy="2394958"/>
          </a:xfrm>
          <a:prstGeom prst="rect">
            <a:avLst/>
          </a:prstGeom>
        </p:spPr>
      </p:pic>
      <p:pic>
        <p:nvPicPr>
          <p:cNvPr id="8" name="Content Placeholder 7" descr="image_386924_1584247318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00200" y="1371600"/>
            <a:ext cx="5334000" cy="4724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1"/>
            <a:ext cx="7543800" cy="9144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8153400" cy="37338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গুটি</a:t>
            </a:r>
            <a:r>
              <a:rPr lang="en-US" sz="8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ইউরিয়ার</a:t>
            </a:r>
            <a:r>
              <a:rPr lang="en-US" sz="8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04800" y="228600"/>
            <a:ext cx="8610600" cy="381000"/>
            <a:chOff x="0" y="0"/>
            <a:chExt cx="9220200" cy="381000"/>
          </a:xfrm>
        </p:grpSpPr>
        <p:pic>
          <p:nvPicPr>
            <p:cNvPr id="5" name="Picture 4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5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18288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36576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7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54864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73152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91737" y="6080760"/>
            <a:ext cx="8610600" cy="381000"/>
            <a:chOff x="0" y="0"/>
            <a:chExt cx="9220200" cy="381000"/>
          </a:xfrm>
        </p:grpSpPr>
        <p:pic>
          <p:nvPicPr>
            <p:cNvPr id="11" name="Picture 10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18288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36576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54864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4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73152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62200" y="762000"/>
            <a:ext cx="4419600" cy="9144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1828800" y="1676400"/>
            <a:ext cx="5943600" cy="1066800"/>
          </a:xfrm>
          <a:prstGeom prst="left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743200"/>
            <a:ext cx="8229600" cy="3352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Ø"/>
            </a:pPr>
            <a:r>
              <a:rPr lang="en-US" sz="3600" dirty="0" smtClean="0"/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ইউরিয়া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ইউরিয়া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সনাক্ত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ইউরিয়ার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ইউরিয়ার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28600" y="304800"/>
            <a:ext cx="8534400" cy="381000"/>
            <a:chOff x="0" y="0"/>
            <a:chExt cx="9220200" cy="381000"/>
          </a:xfrm>
        </p:grpSpPr>
        <p:pic>
          <p:nvPicPr>
            <p:cNvPr id="6" name="Picture 5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18288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7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36576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54864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73152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28600" y="6324600"/>
            <a:ext cx="8686800" cy="304800"/>
            <a:chOff x="0" y="0"/>
            <a:chExt cx="9220200" cy="381000"/>
          </a:xfrm>
        </p:grpSpPr>
        <p:pic>
          <p:nvPicPr>
            <p:cNvPr id="12" name="Picture 11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18288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36576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4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54864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5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2"/>
            <a:srcRect t="21477" b="19463"/>
            <a:stretch>
              <a:fillRect/>
            </a:stretch>
          </p:blipFill>
          <p:spPr bwMode="auto">
            <a:xfrm>
              <a:off x="73152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828800"/>
            <a:ext cx="3657600" cy="3683726"/>
          </a:xfrm>
          <a:prstGeom prst="rect">
            <a:avLst/>
          </a:prstGeom>
        </p:spPr>
      </p:pic>
      <p:pic>
        <p:nvPicPr>
          <p:cNvPr id="3" name="Picture 2" descr="C:\Users\CHA-USR-19\Desktop\New folder\1466199_1548112638774154_5501995057458275370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28800"/>
            <a:ext cx="4038600" cy="368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4780558">
            <a:off x="349675" y="176228"/>
            <a:ext cx="1923811" cy="20537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5553692">
            <a:off x="7450347" y="5069110"/>
            <a:ext cx="1139738" cy="207104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90800" y="609600"/>
            <a:ext cx="5257800" cy="762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4780558">
            <a:off x="94581" y="-36595"/>
            <a:ext cx="2152650" cy="22980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5947559">
            <a:off x="6842790" y="3971109"/>
            <a:ext cx="2152650" cy="229802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14400" y="1447800"/>
            <a:ext cx="5715000" cy="426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ব্রিকেট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মেশিনের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দানাদার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ইউরিয়া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ইউরিয়া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গুটিকে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ইউরিয়া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ইউরিয়া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ইউরিয়া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সুপার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গ্রানিউল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ইউরিয়া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মেঘা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গ্রানিউল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ইউরিয়া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মেঘা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গ্রানিউল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600201"/>
            <a:ext cx="6096000" cy="762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048000"/>
            <a:ext cx="7086600" cy="175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গুটি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ইউরিয়া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4780558">
            <a:off x="349675" y="176228"/>
            <a:ext cx="1923811" cy="20537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4628990">
            <a:off x="6708629" y="4328034"/>
            <a:ext cx="1923811" cy="20537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237</Words>
  <Application>Microsoft Office PowerPoint</Application>
  <PresentationFormat>On-screen Show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স্বাগতম</vt:lpstr>
      <vt:lpstr>Slide 2</vt:lpstr>
      <vt:lpstr>পাঠ পরিচিতি</vt:lpstr>
      <vt:lpstr>Slide 4</vt:lpstr>
      <vt:lpstr>আজকের পাঠ</vt:lpstr>
      <vt:lpstr>Slide 6</vt:lpstr>
      <vt:lpstr>Slide 7</vt:lpstr>
      <vt:lpstr>Slide 8</vt:lpstr>
      <vt:lpstr>একক কাজ-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RELIANCE PC</dc:creator>
  <cp:lastModifiedBy>RELIANCE PC</cp:lastModifiedBy>
  <cp:revision>31</cp:revision>
  <dcterms:created xsi:type="dcterms:W3CDTF">2006-08-16T00:00:00Z</dcterms:created>
  <dcterms:modified xsi:type="dcterms:W3CDTF">2021-07-27T14:31:31Z</dcterms:modified>
</cp:coreProperties>
</file>