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3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94D4-5182-45CE-A80B-04C07A1598E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936E-B5CF-4080-9893-27E519B2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4" y="1753033"/>
            <a:ext cx="4849091" cy="4818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7819" y="1876251"/>
            <a:ext cx="4849091" cy="4818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76254" y="5248592"/>
            <a:ext cx="49706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96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4689" y="4057101"/>
            <a:ext cx="49706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96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1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967345" y="221673"/>
            <a:ext cx="8423564" cy="2105890"/>
          </a:xfrm>
          <a:prstGeom prst="flowChartDecision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Evaluation</a:t>
            </a:r>
            <a:endParaRPr lang="en-US" sz="8800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782" y="3923299"/>
            <a:ext cx="115546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cap="none" spc="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alling two students in front of the class acting conversation between them about where they are from.</a:t>
            </a:r>
            <a:endParaRPr lang="en-US" sz="4000" b="1" cap="none" spc="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1619" y="709042"/>
            <a:ext cx="47728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WORK.</a:t>
            </a:r>
            <a:endParaRPr lang="en-US" sz="4800" b="1" cap="none" spc="0" dirty="0">
              <a:ln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30" y="6183959"/>
            <a:ext cx="12067308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cap="none" spc="0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 you and your brother talk about your new friend.  </a:t>
            </a:r>
            <a:endParaRPr lang="en-US" sz="3600" b="1" cap="none" spc="0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00742 -0.68611 " pathEditMode="relative" rAng="0" ptsTypes="AA">
                                      <p:cBhvr>
                                        <p:cTn id="20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1708440"/>
            <a:ext cx="12081164" cy="4997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7137" y="5121603"/>
            <a:ext cx="99960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watching.</a:t>
            </a:r>
            <a:endParaRPr lang="en-US" sz="7200" b="1" cap="none" spc="0" dirty="0">
              <a:ln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36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2077" y="1812665"/>
            <a:ext cx="473879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 Identity</a:t>
            </a:r>
            <a:endParaRPr lang="en-US" sz="6000" b="1" cap="none" spc="0" dirty="0">
              <a:ln/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2258" y="2961854"/>
            <a:ext cx="321959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Class: Three</a:t>
            </a:r>
          </a:p>
          <a:p>
            <a:pPr algn="ctr"/>
            <a:r>
              <a:rPr lang="en-US" sz="44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endParaRPr lang="en-US" sz="4400" b="1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Unit:3</a:t>
            </a:r>
          </a:p>
          <a:p>
            <a:pPr algn="ctr"/>
            <a:r>
              <a:rPr lang="en-US" sz="4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Lesson:1-3</a:t>
            </a:r>
          </a:p>
          <a:p>
            <a:pPr algn="ctr"/>
            <a:r>
              <a:rPr lang="en-US" sz="4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Time:40m.</a:t>
            </a:r>
            <a:endParaRPr lang="en-US" sz="44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9" y="3041589"/>
            <a:ext cx="2554347" cy="331840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04" y="3406257"/>
            <a:ext cx="1702872" cy="28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263" y="2879464"/>
            <a:ext cx="84630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us see some pictures.</a:t>
            </a:r>
            <a:endParaRPr lang="en-US" sz="6000" b="1" cap="none" spc="0" dirty="0">
              <a:ln/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1881936"/>
            <a:ext cx="8216295" cy="4589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69" y="1983006"/>
            <a:ext cx="7356763" cy="4488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43" y="2112434"/>
            <a:ext cx="7252489" cy="41289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379" y="3669075"/>
            <a:ext cx="118422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do you mean by the pictures?</a:t>
            </a:r>
            <a:endParaRPr lang="en-US" sz="6000" b="1" cap="none" spc="0" dirty="0">
              <a:ln/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1991" y="2036619"/>
            <a:ext cx="9069694" cy="3144981"/>
            <a:chOff x="1949082" y="2175164"/>
            <a:chExt cx="9069694" cy="31449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Down Arrow Callout 3"/>
            <p:cNvSpPr/>
            <p:nvPr/>
          </p:nvSpPr>
          <p:spPr>
            <a:xfrm>
              <a:off x="2507673" y="2175164"/>
              <a:ext cx="7869382" cy="3144981"/>
            </a:xfrm>
            <a:prstGeom prst="downArrowCallout">
              <a:avLst>
                <a:gd name="adj1" fmla="val 34692"/>
                <a:gd name="adj2" fmla="val 25000"/>
                <a:gd name="adj3" fmla="val 25000"/>
                <a:gd name="adj4" fmla="val 64977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949082" y="2347271"/>
              <a:ext cx="9069694" cy="280076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91440" tIns="45720" rIns="91440" bIns="45720">
              <a:spAutoFit/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8800" b="1" cap="none" spc="0" dirty="0" err="1" smtClean="0">
                  <a:ln/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</a:t>
              </a:r>
              <a:r>
                <a:rPr lang="en-US" sz="8800" b="1" cap="none" spc="0" dirty="0" smtClean="0">
                  <a:ln/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Lesson</a:t>
              </a:r>
            </a:p>
            <a:p>
              <a:pPr algn="ctr"/>
              <a:r>
                <a:rPr lang="en-US" sz="8800" b="1" dirty="0" smtClean="0">
                  <a:ln/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</a:t>
              </a:r>
              <a:endParaRPr lang="en-US" sz="88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213456" y="5353707"/>
            <a:ext cx="39036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 </a:t>
            </a:r>
            <a:endParaRPr lang="en-US" sz="7200" b="1" cap="none" spc="0" dirty="0">
              <a:ln/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5000"/>
                <a:lumOff val="9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893" y="771316"/>
            <a:ext cx="10589757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tx2"/>
                </a:solidFill>
                <a:latin typeface="Wide Latin" panose="020A0A07050505020404" pitchFamily="18" charset="0"/>
                <a:cs typeface="Times New Roman" panose="02020603050405020304" pitchFamily="18" charset="0"/>
              </a:rPr>
              <a:t>Learning Outcomes </a:t>
            </a:r>
            <a:endParaRPr lang="en-US" sz="4800" b="1" cap="none" spc="0" dirty="0">
              <a:ln/>
              <a:solidFill>
                <a:schemeClr val="tx2"/>
              </a:solidFill>
              <a:effectLst/>
              <a:latin typeface="Wide Latin" panose="020A0A07050505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736" y="2830937"/>
            <a:ext cx="10125914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the lesson the students will be to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part in a simple conversation.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feelings with other.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the dialogues in other situation.  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1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60071" y="3269677"/>
            <a:ext cx="6774875" cy="2719938"/>
            <a:chOff x="1427017" y="1246912"/>
            <a:chExt cx="6774875" cy="2719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1" t="40639" r="58677" b="27512"/>
            <a:stretch/>
          </p:blipFill>
          <p:spPr>
            <a:xfrm>
              <a:off x="1427017" y="1246912"/>
              <a:ext cx="2644370" cy="249381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86" b="32138" l="48292" r="621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57" t="12955" r="36088" b="65731"/>
            <a:stretch/>
          </p:blipFill>
          <p:spPr>
            <a:xfrm>
              <a:off x="5147469" y="1246912"/>
              <a:ext cx="3054423" cy="27199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9" t="40639" r="40156" b="28002"/>
            <a:stretch/>
          </p:blipFill>
          <p:spPr>
            <a:xfrm>
              <a:off x="4072816" y="1316190"/>
              <a:ext cx="1372019" cy="2405727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>
          <a:xfrm>
            <a:off x="7038109" y="900545"/>
            <a:ext cx="3657600" cy="1274618"/>
          </a:xfrm>
          <a:prstGeom prst="wedgeRoundRectCallout">
            <a:avLst>
              <a:gd name="adj1" fmla="val -103425"/>
              <a:gd name="adj2" fmla="val 187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that?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288473" y="900545"/>
            <a:ext cx="4890652" cy="1274618"/>
          </a:xfrm>
          <a:prstGeom prst="wedgeRoundRectCallout">
            <a:avLst>
              <a:gd name="adj1" fmla="val 10215"/>
              <a:gd name="adj2" fmla="val 16141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Keya.She’s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Student.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40639" r="37327" b="26287"/>
          <a:stretch/>
        </p:blipFill>
        <p:spPr>
          <a:xfrm>
            <a:off x="997525" y="2802837"/>
            <a:ext cx="10363200" cy="405516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6483927" y="400890"/>
            <a:ext cx="5575529" cy="1445685"/>
          </a:xfrm>
          <a:prstGeom prst="wedgeRoundRectCallout">
            <a:avLst>
              <a:gd name="adj1" fmla="val -58533"/>
              <a:gd name="adj2" fmla="val 1966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Hello!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Keya.I’m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Mashuk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Where are you from?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07818" y="400889"/>
            <a:ext cx="4239491" cy="1445685"/>
          </a:xfrm>
          <a:prstGeom prst="wedgeRoundRectCallout">
            <a:avLst>
              <a:gd name="adj1" fmla="val 115041"/>
              <a:gd name="adj2" fmla="val 1947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Khulna.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483927" y="400890"/>
            <a:ext cx="5575529" cy="1445685"/>
          </a:xfrm>
          <a:prstGeom prst="wedgeRoundRectCallout">
            <a:avLst>
              <a:gd name="adj1" fmla="val -58532"/>
              <a:gd name="adj2" fmla="val 1918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Sylhet,and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is Riya.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8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2"/>
          <p:cNvSpPr/>
          <p:nvPr/>
        </p:nvSpPr>
        <p:spPr>
          <a:xfrm>
            <a:off x="3380508" y="152699"/>
            <a:ext cx="4655127" cy="623155"/>
          </a:xfrm>
          <a:prstGeom prst="flowChartInputOutp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Pair work</a:t>
            </a:r>
            <a:endParaRPr lang="en-US" sz="36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3454" y="1928244"/>
            <a:ext cx="77848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0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Talk about where you are from.</a:t>
            </a:r>
            <a:endParaRPr lang="en-US" sz="40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4017524"/>
            <a:ext cx="2743200" cy="2737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935" y="4017524"/>
            <a:ext cx="1277666" cy="2589177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93976" y="1759527"/>
            <a:ext cx="4987625" cy="1163782"/>
          </a:xfrm>
          <a:prstGeom prst="wedgeRoundRectCallout">
            <a:avLst>
              <a:gd name="adj1" fmla="val 89734"/>
              <a:gd name="adj2" fmla="val 2089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from?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608619" y="1759527"/>
            <a:ext cx="5029202" cy="1163782"/>
          </a:xfrm>
          <a:prstGeom prst="wedgeRoundRectCallout">
            <a:avLst>
              <a:gd name="adj1" fmla="val -82632"/>
              <a:gd name="adj2" fmla="val 1994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Rangpur.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3976" y="1759527"/>
            <a:ext cx="4987625" cy="1163782"/>
          </a:xfrm>
          <a:prstGeom prst="wedgeRoundRectCallout">
            <a:avLst>
              <a:gd name="adj1" fmla="val 89734"/>
              <a:gd name="adj2" fmla="val 2089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608618" y="1759527"/>
            <a:ext cx="5029202" cy="1163782"/>
          </a:xfrm>
          <a:prstGeom prst="wedgeRoundRectCallout">
            <a:avLst>
              <a:gd name="adj1" fmla="val -82907"/>
              <a:gd name="adj2" fmla="val 2005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4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9 -0.01574 L -0.02045 -0.1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1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8" b="8681"/>
          <a:stretch/>
        </p:blipFill>
        <p:spPr>
          <a:xfrm>
            <a:off x="1787236" y="3269673"/>
            <a:ext cx="7772400" cy="3588327"/>
          </a:xfrm>
          <a:prstGeom prst="rect">
            <a:avLst/>
          </a:prstGeom>
        </p:spPr>
      </p:pic>
      <p:sp>
        <p:nvSpPr>
          <p:cNvPr id="5" name="Flowchart: Data 4"/>
          <p:cNvSpPr/>
          <p:nvPr/>
        </p:nvSpPr>
        <p:spPr>
          <a:xfrm>
            <a:off x="2964872" y="0"/>
            <a:ext cx="5666510" cy="623155"/>
          </a:xfrm>
          <a:prstGeom prst="flowChartInputOutp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Group work</a:t>
            </a:r>
            <a:endParaRPr lang="en-US" sz="36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18655" y="1020192"/>
            <a:ext cx="4378037" cy="1288472"/>
          </a:xfrm>
          <a:prstGeom prst="wedgeRoundRectCallout">
            <a:avLst>
              <a:gd name="adj1" fmla="val 73429"/>
              <a:gd name="adj2" fmla="val 22239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Rina.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a new here.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257310" y="1020192"/>
            <a:ext cx="3616037" cy="1288472"/>
          </a:xfrm>
          <a:prstGeom prst="wedgeRoundRectCallout">
            <a:avLst>
              <a:gd name="adj1" fmla="val -169874"/>
              <a:gd name="adj2" fmla="val 21379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that?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257309" y="1020192"/>
            <a:ext cx="3616037" cy="1288472"/>
          </a:xfrm>
          <a:prstGeom prst="wedgeRoundRectCallout">
            <a:avLst>
              <a:gd name="adj1" fmla="val -169874"/>
              <a:gd name="adj2" fmla="val 21379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Hello!Rina.I’m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Tomal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257308" y="1020192"/>
            <a:ext cx="3616037" cy="1288472"/>
          </a:xfrm>
          <a:prstGeom prst="wedgeRoundRectCallout">
            <a:avLst>
              <a:gd name="adj1" fmla="val -169874"/>
              <a:gd name="adj2" fmla="val 21379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from?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18655" y="1020192"/>
            <a:ext cx="4378037" cy="1288472"/>
          </a:xfrm>
          <a:prstGeom prst="wedgeRoundRectCallout">
            <a:avLst>
              <a:gd name="adj1" fmla="val 115518"/>
              <a:gd name="adj2" fmla="val 21486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257308" y="1020192"/>
            <a:ext cx="3616037" cy="1288472"/>
          </a:xfrm>
          <a:prstGeom prst="wedgeRoundRectCallout">
            <a:avLst>
              <a:gd name="adj1" fmla="val -169874"/>
              <a:gd name="adj2" fmla="val 21379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192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Algerian</vt:lpstr>
      <vt:lpstr>Arial</vt:lpstr>
      <vt:lpstr>Bahnschrift Light Condensed</vt:lpstr>
      <vt:lpstr>Calibri</vt:lpstr>
      <vt:lpstr>Calibri Light</vt:lpstr>
      <vt:lpstr>Times New Roman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Primary Property</dc:creator>
  <cp:lastModifiedBy>Primary Property</cp:lastModifiedBy>
  <cp:revision>19</cp:revision>
  <dcterms:created xsi:type="dcterms:W3CDTF">2021-07-26T15:22:43Z</dcterms:created>
  <dcterms:modified xsi:type="dcterms:W3CDTF">2021-07-26T19:00:09Z</dcterms:modified>
</cp:coreProperties>
</file>